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98"/>
  </p:notesMasterIdLst>
  <p:handoutMasterIdLst>
    <p:handoutMasterId r:id="rId99"/>
  </p:handoutMasterIdLst>
  <p:sldIdLst>
    <p:sldId id="394" r:id="rId2"/>
    <p:sldId id="395" r:id="rId3"/>
    <p:sldId id="396" r:id="rId4"/>
    <p:sldId id="397" r:id="rId5"/>
    <p:sldId id="401" r:id="rId6"/>
    <p:sldId id="469" r:id="rId7"/>
    <p:sldId id="470" r:id="rId8"/>
    <p:sldId id="471" r:id="rId9"/>
    <p:sldId id="472" r:id="rId10"/>
    <p:sldId id="473" r:id="rId11"/>
    <p:sldId id="474" r:id="rId12"/>
    <p:sldId id="475" r:id="rId13"/>
    <p:sldId id="478" r:id="rId14"/>
    <p:sldId id="480" r:id="rId15"/>
    <p:sldId id="481" r:id="rId16"/>
    <p:sldId id="482" r:id="rId17"/>
    <p:sldId id="483" r:id="rId18"/>
    <p:sldId id="484" r:id="rId19"/>
    <p:sldId id="485" r:id="rId20"/>
    <p:sldId id="486" r:id="rId21"/>
    <p:sldId id="487" r:id="rId22"/>
    <p:sldId id="488" r:id="rId23"/>
    <p:sldId id="489" r:id="rId24"/>
    <p:sldId id="490" r:id="rId25"/>
    <p:sldId id="491" r:id="rId26"/>
    <p:sldId id="492" r:id="rId27"/>
    <p:sldId id="493" r:id="rId28"/>
    <p:sldId id="495" r:id="rId29"/>
    <p:sldId id="496" r:id="rId30"/>
    <p:sldId id="497" r:id="rId31"/>
    <p:sldId id="498" r:id="rId32"/>
    <p:sldId id="499" r:id="rId33"/>
    <p:sldId id="500" r:id="rId34"/>
    <p:sldId id="501" r:id="rId35"/>
    <p:sldId id="502" r:id="rId36"/>
    <p:sldId id="503" r:id="rId37"/>
    <p:sldId id="504" r:id="rId38"/>
    <p:sldId id="505" r:id="rId39"/>
    <p:sldId id="506" r:id="rId40"/>
    <p:sldId id="507" r:id="rId41"/>
    <p:sldId id="508" r:id="rId42"/>
    <p:sldId id="509" r:id="rId43"/>
    <p:sldId id="510" r:id="rId44"/>
    <p:sldId id="511" r:id="rId45"/>
    <p:sldId id="512" r:id="rId46"/>
    <p:sldId id="513" r:id="rId47"/>
    <p:sldId id="514" r:id="rId48"/>
    <p:sldId id="515" r:id="rId49"/>
    <p:sldId id="516" r:id="rId50"/>
    <p:sldId id="517" r:id="rId51"/>
    <p:sldId id="518" r:id="rId52"/>
    <p:sldId id="520" r:id="rId53"/>
    <p:sldId id="521" r:id="rId54"/>
    <p:sldId id="522" r:id="rId55"/>
    <p:sldId id="523" r:id="rId56"/>
    <p:sldId id="524" r:id="rId57"/>
    <p:sldId id="525" r:id="rId58"/>
    <p:sldId id="526" r:id="rId59"/>
    <p:sldId id="527" r:id="rId60"/>
    <p:sldId id="528" r:id="rId61"/>
    <p:sldId id="529" r:id="rId62"/>
    <p:sldId id="530" r:id="rId63"/>
    <p:sldId id="531" r:id="rId64"/>
    <p:sldId id="532" r:id="rId65"/>
    <p:sldId id="533" r:id="rId66"/>
    <p:sldId id="534" r:id="rId67"/>
    <p:sldId id="536" r:id="rId68"/>
    <p:sldId id="538" r:id="rId69"/>
    <p:sldId id="539" r:id="rId70"/>
    <p:sldId id="540" r:id="rId71"/>
    <p:sldId id="541" r:id="rId72"/>
    <p:sldId id="542" r:id="rId73"/>
    <p:sldId id="546" r:id="rId74"/>
    <p:sldId id="547" r:id="rId75"/>
    <p:sldId id="548" r:id="rId76"/>
    <p:sldId id="549" r:id="rId77"/>
    <p:sldId id="550" r:id="rId78"/>
    <p:sldId id="551" r:id="rId79"/>
    <p:sldId id="552" r:id="rId80"/>
    <p:sldId id="553" r:id="rId81"/>
    <p:sldId id="554" r:id="rId82"/>
    <p:sldId id="555" r:id="rId83"/>
    <p:sldId id="556" r:id="rId84"/>
    <p:sldId id="558" r:id="rId85"/>
    <p:sldId id="559" r:id="rId86"/>
    <p:sldId id="560" r:id="rId87"/>
    <p:sldId id="561" r:id="rId88"/>
    <p:sldId id="564" r:id="rId89"/>
    <p:sldId id="566" r:id="rId90"/>
    <p:sldId id="567" r:id="rId91"/>
    <p:sldId id="568" r:id="rId92"/>
    <p:sldId id="464" r:id="rId93"/>
    <p:sldId id="463" r:id="rId94"/>
    <p:sldId id="465" r:id="rId95"/>
    <p:sldId id="466" r:id="rId96"/>
    <p:sldId id="468" r:id="rId9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raphs and Icons" id="{E82DA749-AD43-614A-A2C6-460B62C386E3}">
          <p14:sldIdLst>
            <p14:sldId id="394"/>
            <p14:sldId id="395"/>
            <p14:sldId id="396"/>
            <p14:sldId id="397"/>
            <p14:sldId id="401"/>
            <p14:sldId id="469"/>
            <p14:sldId id="470"/>
            <p14:sldId id="471"/>
            <p14:sldId id="472"/>
            <p14:sldId id="473"/>
            <p14:sldId id="474"/>
            <p14:sldId id="475"/>
            <p14:sldId id="478"/>
            <p14:sldId id="480"/>
            <p14:sldId id="481"/>
            <p14:sldId id="482"/>
            <p14:sldId id="483"/>
            <p14:sldId id="484"/>
            <p14:sldId id="485"/>
            <p14:sldId id="486"/>
            <p14:sldId id="487"/>
            <p14:sldId id="488"/>
            <p14:sldId id="489"/>
            <p14:sldId id="490"/>
            <p14:sldId id="491"/>
            <p14:sldId id="492"/>
            <p14:sldId id="493"/>
            <p14:sldId id="495"/>
            <p14:sldId id="496"/>
            <p14:sldId id="497"/>
            <p14:sldId id="498"/>
            <p14:sldId id="499"/>
            <p14:sldId id="500"/>
            <p14:sldId id="501"/>
            <p14:sldId id="502"/>
            <p14:sldId id="503"/>
            <p14:sldId id="504"/>
            <p14:sldId id="505"/>
            <p14:sldId id="506"/>
            <p14:sldId id="507"/>
            <p14:sldId id="508"/>
            <p14:sldId id="509"/>
            <p14:sldId id="510"/>
            <p14:sldId id="511"/>
            <p14:sldId id="512"/>
            <p14:sldId id="513"/>
            <p14:sldId id="514"/>
            <p14:sldId id="515"/>
            <p14:sldId id="516"/>
            <p14:sldId id="517"/>
            <p14:sldId id="518"/>
            <p14:sldId id="520"/>
            <p14:sldId id="521"/>
            <p14:sldId id="522"/>
            <p14:sldId id="523"/>
            <p14:sldId id="524"/>
            <p14:sldId id="525"/>
            <p14:sldId id="526"/>
            <p14:sldId id="527"/>
            <p14:sldId id="528"/>
            <p14:sldId id="529"/>
            <p14:sldId id="530"/>
            <p14:sldId id="531"/>
            <p14:sldId id="532"/>
            <p14:sldId id="533"/>
            <p14:sldId id="534"/>
            <p14:sldId id="536"/>
            <p14:sldId id="538"/>
            <p14:sldId id="539"/>
            <p14:sldId id="540"/>
            <p14:sldId id="541"/>
            <p14:sldId id="542"/>
            <p14:sldId id="546"/>
            <p14:sldId id="547"/>
            <p14:sldId id="548"/>
            <p14:sldId id="549"/>
            <p14:sldId id="550"/>
            <p14:sldId id="551"/>
            <p14:sldId id="552"/>
            <p14:sldId id="553"/>
            <p14:sldId id="554"/>
            <p14:sldId id="555"/>
            <p14:sldId id="556"/>
            <p14:sldId id="558"/>
            <p14:sldId id="559"/>
            <p14:sldId id="560"/>
            <p14:sldId id="561"/>
            <p14:sldId id="564"/>
            <p14:sldId id="566"/>
            <p14:sldId id="567"/>
            <p14:sldId id="568"/>
            <p14:sldId id="464"/>
            <p14:sldId id="463"/>
            <p14:sldId id="465"/>
            <p14:sldId id="466"/>
            <p14:sldId id="4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9ED0"/>
    <a:srgbClr val="FFFFFF"/>
    <a:srgbClr val="DBC9AD"/>
    <a:srgbClr val="FFDA5B"/>
    <a:srgbClr val="2EB0BD"/>
    <a:srgbClr val="0D4289"/>
    <a:srgbClr val="F01060"/>
    <a:srgbClr val="2DD39C"/>
    <a:srgbClr val="1F4AFF"/>
    <a:srgbClr val="404C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44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2" y="2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35" d="100"/>
          <a:sy n="135" d="100"/>
        </p:scale>
        <p:origin x="1950" y="-12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03664-D83E-48ED-B16F-414B03CCDA75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848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0A5CF-BABC-2B42-9945-ED40CC8EB0A4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8EA0D-2DF1-CD4C-98D5-41E3C273A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40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29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96001" y="229703"/>
            <a:ext cx="5838824" cy="6275872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Oval 2"/>
          <p:cNvSpPr/>
          <p:nvPr userDrawn="1"/>
        </p:nvSpPr>
        <p:spPr>
          <a:xfrm>
            <a:off x="181232" y="6392562"/>
            <a:ext cx="329513" cy="329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54559" y="6405646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8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350" y="-10417"/>
            <a:ext cx="12198350" cy="6868417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-6350" y="-10417"/>
            <a:ext cx="12198350" cy="6864546"/>
          </a:xfrm>
          <a:custGeom>
            <a:avLst/>
            <a:gdLst>
              <a:gd name="T0" fmla="*/ 793 w 7644"/>
              <a:gd name="T1" fmla="*/ 908 h 4305"/>
              <a:gd name="T2" fmla="*/ 744 w 7644"/>
              <a:gd name="T3" fmla="*/ 721 h 4305"/>
              <a:gd name="T4" fmla="*/ 743 w 7644"/>
              <a:gd name="T5" fmla="*/ 816 h 4305"/>
              <a:gd name="T6" fmla="*/ 7606 w 7644"/>
              <a:gd name="T7" fmla="*/ 2823 h 4305"/>
              <a:gd name="T8" fmla="*/ 6927 w 7644"/>
              <a:gd name="T9" fmla="*/ 1165 h 4305"/>
              <a:gd name="T10" fmla="*/ 6881 w 7644"/>
              <a:gd name="T11" fmla="*/ 1222 h 4305"/>
              <a:gd name="T12" fmla="*/ 7107 w 7644"/>
              <a:gd name="T13" fmla="*/ 1383 h 4305"/>
              <a:gd name="T14" fmla="*/ 7442 w 7644"/>
              <a:gd name="T15" fmla="*/ 1605 h 4305"/>
              <a:gd name="T16" fmla="*/ 7548 w 7644"/>
              <a:gd name="T17" fmla="*/ 1711 h 4305"/>
              <a:gd name="T18" fmla="*/ 7144 w 7644"/>
              <a:gd name="T19" fmla="*/ 1647 h 4305"/>
              <a:gd name="T20" fmla="*/ 7031 w 7644"/>
              <a:gd name="T21" fmla="*/ 1627 h 4305"/>
              <a:gd name="T22" fmla="*/ 6592 w 7644"/>
              <a:gd name="T23" fmla="*/ 1545 h 4305"/>
              <a:gd name="T24" fmla="*/ 6828 w 7644"/>
              <a:gd name="T25" fmla="*/ 1687 h 4305"/>
              <a:gd name="T26" fmla="*/ 6935 w 7644"/>
              <a:gd name="T27" fmla="*/ 1815 h 4305"/>
              <a:gd name="T28" fmla="*/ 7051 w 7644"/>
              <a:gd name="T29" fmla="*/ 2086 h 4305"/>
              <a:gd name="T30" fmla="*/ 809 w 7644"/>
              <a:gd name="T31" fmla="*/ 21 h 4305"/>
              <a:gd name="T32" fmla="*/ 1133 w 7644"/>
              <a:gd name="T33" fmla="*/ 759 h 4305"/>
              <a:gd name="T34" fmla="*/ 1233 w 7644"/>
              <a:gd name="T35" fmla="*/ 534 h 4305"/>
              <a:gd name="T36" fmla="*/ 887 w 7644"/>
              <a:gd name="T37" fmla="*/ 5 h 4305"/>
              <a:gd name="T38" fmla="*/ 592 w 7644"/>
              <a:gd name="T39" fmla="*/ 2247 h 4305"/>
              <a:gd name="T40" fmla="*/ 564 w 7644"/>
              <a:gd name="T41" fmla="*/ 2005 h 4305"/>
              <a:gd name="T42" fmla="*/ 7173 w 7644"/>
              <a:gd name="T43" fmla="*/ 4175 h 4305"/>
              <a:gd name="T44" fmla="*/ 7165 w 7644"/>
              <a:gd name="T45" fmla="*/ 4006 h 4305"/>
              <a:gd name="T46" fmla="*/ 7264 w 7644"/>
              <a:gd name="T47" fmla="*/ 4042 h 4305"/>
              <a:gd name="T48" fmla="*/ 7108 w 7644"/>
              <a:gd name="T49" fmla="*/ 4266 h 4305"/>
              <a:gd name="T50" fmla="*/ 94 w 7644"/>
              <a:gd name="T51" fmla="*/ 1530 h 4305"/>
              <a:gd name="T52" fmla="*/ 392 w 7644"/>
              <a:gd name="T53" fmla="*/ 1772 h 4305"/>
              <a:gd name="T54" fmla="*/ 301 w 7644"/>
              <a:gd name="T55" fmla="*/ 1487 h 4305"/>
              <a:gd name="T56" fmla="*/ 65 w 7644"/>
              <a:gd name="T57" fmla="*/ 1054 h 4305"/>
              <a:gd name="T58" fmla="*/ 225 w 7644"/>
              <a:gd name="T59" fmla="*/ 905 h 4305"/>
              <a:gd name="T60" fmla="*/ 32 w 7644"/>
              <a:gd name="T61" fmla="*/ 770 h 4305"/>
              <a:gd name="T62" fmla="*/ 168 w 7644"/>
              <a:gd name="T63" fmla="*/ 984 h 4305"/>
              <a:gd name="T64" fmla="*/ 281 w 7644"/>
              <a:gd name="T65" fmla="*/ 1227 h 4305"/>
              <a:gd name="T66" fmla="*/ 355 w 7644"/>
              <a:gd name="T67" fmla="*/ 1294 h 4305"/>
              <a:gd name="T68" fmla="*/ 469 w 7644"/>
              <a:gd name="T69" fmla="*/ 1418 h 4305"/>
              <a:gd name="T70" fmla="*/ 464 w 7644"/>
              <a:gd name="T71" fmla="*/ 1320 h 4305"/>
              <a:gd name="T72" fmla="*/ 343 w 7644"/>
              <a:gd name="T73" fmla="*/ 39 h 4305"/>
              <a:gd name="T74" fmla="*/ 7631 w 7644"/>
              <a:gd name="T75" fmla="*/ 1245 h 4305"/>
              <a:gd name="T76" fmla="*/ 7323 w 7644"/>
              <a:gd name="T77" fmla="*/ 1206 h 4305"/>
              <a:gd name="T78" fmla="*/ 7343 w 7644"/>
              <a:gd name="T79" fmla="*/ 998 h 4305"/>
              <a:gd name="T80" fmla="*/ 7149 w 7644"/>
              <a:gd name="T81" fmla="*/ 969 h 4305"/>
              <a:gd name="T82" fmla="*/ 7644 w 7644"/>
              <a:gd name="T83" fmla="*/ 4076 h 4305"/>
              <a:gd name="T84" fmla="*/ 7516 w 7644"/>
              <a:gd name="T85" fmla="*/ 896 h 4305"/>
              <a:gd name="T86" fmla="*/ 7572 w 7644"/>
              <a:gd name="T87" fmla="*/ 3711 h 4305"/>
              <a:gd name="T88" fmla="*/ 7453 w 7644"/>
              <a:gd name="T89" fmla="*/ 3430 h 4305"/>
              <a:gd name="T90" fmla="*/ 7634 w 7644"/>
              <a:gd name="T91" fmla="*/ 4029 h 4305"/>
              <a:gd name="T92" fmla="*/ 7252 w 7644"/>
              <a:gd name="T93" fmla="*/ 3782 h 4305"/>
              <a:gd name="T94" fmla="*/ 7216 w 7644"/>
              <a:gd name="T95" fmla="*/ 3726 h 4305"/>
              <a:gd name="T96" fmla="*/ 7041 w 7644"/>
              <a:gd name="T97" fmla="*/ 3677 h 4305"/>
              <a:gd name="T98" fmla="*/ 7617 w 7644"/>
              <a:gd name="T99" fmla="*/ 4305 h 4305"/>
              <a:gd name="T100" fmla="*/ 249 w 7644"/>
              <a:gd name="T101" fmla="*/ 755 h 4305"/>
              <a:gd name="T102" fmla="*/ 433 w 7644"/>
              <a:gd name="T103" fmla="*/ 1112 h 4305"/>
              <a:gd name="T104" fmla="*/ 461 w 7644"/>
              <a:gd name="T105" fmla="*/ 777 h 4305"/>
              <a:gd name="T106" fmla="*/ 273 w 7644"/>
              <a:gd name="T107" fmla="*/ 103 h 4305"/>
              <a:gd name="T108" fmla="*/ 7432 w 7644"/>
              <a:gd name="T109" fmla="*/ 301 h 4305"/>
              <a:gd name="T110" fmla="*/ 7644 w 7644"/>
              <a:gd name="T111" fmla="*/ 3052 h 4305"/>
              <a:gd name="T112" fmla="*/ 7644 w 7644"/>
              <a:gd name="T113" fmla="*/ 3297 h 4305"/>
              <a:gd name="T114" fmla="*/ 7642 w 7644"/>
              <a:gd name="T115" fmla="*/ 1077 h 4305"/>
              <a:gd name="T116" fmla="*/ 7644 w 7644"/>
              <a:gd name="T117" fmla="*/ 3163 h 4305"/>
              <a:gd name="T118" fmla="*/ 7578 w 7644"/>
              <a:gd name="T119" fmla="*/ 2822 h 4305"/>
              <a:gd name="T120" fmla="*/ 7166 w 7644"/>
              <a:gd name="T121" fmla="*/ 438 h 4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644" h="4305">
                <a:moveTo>
                  <a:pt x="777" y="862"/>
                </a:moveTo>
                <a:cubicBezTo>
                  <a:pt x="777" y="862"/>
                  <a:pt x="777" y="862"/>
                  <a:pt x="777" y="863"/>
                </a:cubicBezTo>
                <a:cubicBezTo>
                  <a:pt x="777" y="863"/>
                  <a:pt x="777" y="863"/>
                  <a:pt x="776" y="863"/>
                </a:cubicBezTo>
                <a:cubicBezTo>
                  <a:pt x="776" y="862"/>
                  <a:pt x="776" y="862"/>
                  <a:pt x="776" y="861"/>
                </a:cubicBezTo>
                <a:cubicBezTo>
                  <a:pt x="776" y="862"/>
                  <a:pt x="777" y="862"/>
                  <a:pt x="777" y="862"/>
                </a:cubicBezTo>
                <a:close/>
                <a:moveTo>
                  <a:pt x="829" y="920"/>
                </a:moveTo>
                <a:cubicBezTo>
                  <a:pt x="826" y="906"/>
                  <a:pt x="824" y="893"/>
                  <a:pt x="822" y="885"/>
                </a:cubicBezTo>
                <a:cubicBezTo>
                  <a:pt x="811" y="883"/>
                  <a:pt x="799" y="884"/>
                  <a:pt x="798" y="880"/>
                </a:cubicBezTo>
                <a:cubicBezTo>
                  <a:pt x="796" y="873"/>
                  <a:pt x="799" y="864"/>
                  <a:pt x="800" y="854"/>
                </a:cubicBezTo>
                <a:cubicBezTo>
                  <a:pt x="790" y="858"/>
                  <a:pt x="783" y="860"/>
                  <a:pt x="777" y="863"/>
                </a:cubicBezTo>
                <a:cubicBezTo>
                  <a:pt x="782" y="878"/>
                  <a:pt x="789" y="892"/>
                  <a:pt x="793" y="908"/>
                </a:cubicBezTo>
                <a:cubicBezTo>
                  <a:pt x="799" y="932"/>
                  <a:pt x="814" y="923"/>
                  <a:pt x="829" y="920"/>
                </a:cubicBezTo>
                <a:close/>
                <a:moveTo>
                  <a:pt x="745" y="1555"/>
                </a:moveTo>
                <a:cubicBezTo>
                  <a:pt x="750" y="1604"/>
                  <a:pt x="770" y="1642"/>
                  <a:pt x="792" y="1641"/>
                </a:cubicBezTo>
                <a:cubicBezTo>
                  <a:pt x="776" y="1612"/>
                  <a:pt x="776" y="1576"/>
                  <a:pt x="745" y="1555"/>
                </a:cubicBezTo>
                <a:close/>
                <a:moveTo>
                  <a:pt x="805" y="835"/>
                </a:moveTo>
                <a:cubicBezTo>
                  <a:pt x="796" y="807"/>
                  <a:pt x="785" y="777"/>
                  <a:pt x="776" y="749"/>
                </a:cubicBezTo>
                <a:cubicBezTo>
                  <a:pt x="769" y="755"/>
                  <a:pt x="763" y="761"/>
                  <a:pt x="756" y="765"/>
                </a:cubicBezTo>
                <a:cubicBezTo>
                  <a:pt x="755" y="766"/>
                  <a:pt x="747" y="759"/>
                  <a:pt x="746" y="756"/>
                </a:cubicBezTo>
                <a:cubicBezTo>
                  <a:pt x="745" y="750"/>
                  <a:pt x="748" y="744"/>
                  <a:pt x="750" y="738"/>
                </a:cubicBezTo>
                <a:cubicBezTo>
                  <a:pt x="752" y="734"/>
                  <a:pt x="757" y="731"/>
                  <a:pt x="760" y="727"/>
                </a:cubicBezTo>
                <a:cubicBezTo>
                  <a:pt x="755" y="725"/>
                  <a:pt x="750" y="722"/>
                  <a:pt x="744" y="721"/>
                </a:cubicBezTo>
                <a:cubicBezTo>
                  <a:pt x="734" y="719"/>
                  <a:pt x="716" y="680"/>
                  <a:pt x="722" y="672"/>
                </a:cubicBezTo>
                <a:cubicBezTo>
                  <a:pt x="724" y="670"/>
                  <a:pt x="728" y="670"/>
                  <a:pt x="729" y="669"/>
                </a:cubicBezTo>
                <a:cubicBezTo>
                  <a:pt x="728" y="654"/>
                  <a:pt x="727" y="640"/>
                  <a:pt x="726" y="624"/>
                </a:cubicBezTo>
                <a:cubicBezTo>
                  <a:pt x="720" y="627"/>
                  <a:pt x="717" y="630"/>
                  <a:pt x="715" y="631"/>
                </a:cubicBezTo>
                <a:cubicBezTo>
                  <a:pt x="710" y="619"/>
                  <a:pt x="702" y="609"/>
                  <a:pt x="703" y="599"/>
                </a:cubicBezTo>
                <a:cubicBezTo>
                  <a:pt x="704" y="570"/>
                  <a:pt x="689" y="555"/>
                  <a:pt x="665" y="545"/>
                </a:cubicBezTo>
                <a:cubicBezTo>
                  <a:pt x="671" y="522"/>
                  <a:pt x="671" y="522"/>
                  <a:pt x="654" y="511"/>
                </a:cubicBezTo>
                <a:cubicBezTo>
                  <a:pt x="653" y="554"/>
                  <a:pt x="657" y="595"/>
                  <a:pt x="691" y="627"/>
                </a:cubicBezTo>
                <a:cubicBezTo>
                  <a:pt x="675" y="638"/>
                  <a:pt x="674" y="649"/>
                  <a:pt x="681" y="664"/>
                </a:cubicBezTo>
                <a:cubicBezTo>
                  <a:pt x="692" y="688"/>
                  <a:pt x="700" y="713"/>
                  <a:pt x="709" y="737"/>
                </a:cubicBezTo>
                <a:cubicBezTo>
                  <a:pt x="720" y="764"/>
                  <a:pt x="726" y="793"/>
                  <a:pt x="743" y="816"/>
                </a:cubicBezTo>
                <a:cubicBezTo>
                  <a:pt x="753" y="831"/>
                  <a:pt x="768" y="844"/>
                  <a:pt x="776" y="861"/>
                </a:cubicBezTo>
                <a:cubicBezTo>
                  <a:pt x="773" y="840"/>
                  <a:pt x="799" y="851"/>
                  <a:pt x="805" y="835"/>
                </a:cubicBezTo>
                <a:close/>
                <a:moveTo>
                  <a:pt x="383" y="5"/>
                </a:moveTo>
                <a:cubicBezTo>
                  <a:pt x="406" y="54"/>
                  <a:pt x="431" y="100"/>
                  <a:pt x="450" y="148"/>
                </a:cubicBezTo>
                <a:cubicBezTo>
                  <a:pt x="472" y="200"/>
                  <a:pt x="488" y="253"/>
                  <a:pt x="508" y="309"/>
                </a:cubicBezTo>
                <a:cubicBezTo>
                  <a:pt x="512" y="304"/>
                  <a:pt x="515" y="301"/>
                  <a:pt x="517" y="297"/>
                </a:cubicBezTo>
                <a:cubicBezTo>
                  <a:pt x="542" y="227"/>
                  <a:pt x="547" y="155"/>
                  <a:pt x="545" y="82"/>
                </a:cubicBezTo>
                <a:cubicBezTo>
                  <a:pt x="545" y="57"/>
                  <a:pt x="545" y="31"/>
                  <a:pt x="545" y="5"/>
                </a:cubicBezTo>
                <a:lnTo>
                  <a:pt x="383" y="5"/>
                </a:lnTo>
                <a:close/>
                <a:moveTo>
                  <a:pt x="7405" y="2617"/>
                </a:moveTo>
                <a:cubicBezTo>
                  <a:pt x="7472" y="2686"/>
                  <a:pt x="7539" y="2754"/>
                  <a:pt x="7606" y="2823"/>
                </a:cubicBezTo>
                <a:cubicBezTo>
                  <a:pt x="7619" y="2837"/>
                  <a:pt x="7632" y="2851"/>
                  <a:pt x="7644" y="2866"/>
                </a:cubicBezTo>
                <a:cubicBezTo>
                  <a:pt x="7644" y="1470"/>
                  <a:pt x="7644" y="1470"/>
                  <a:pt x="7644" y="1470"/>
                </a:cubicBezTo>
                <a:cubicBezTo>
                  <a:pt x="7642" y="1470"/>
                  <a:pt x="7640" y="1470"/>
                  <a:pt x="7638" y="1469"/>
                </a:cubicBezTo>
                <a:cubicBezTo>
                  <a:pt x="7585" y="1449"/>
                  <a:pt x="7531" y="1431"/>
                  <a:pt x="7479" y="1408"/>
                </a:cubicBezTo>
                <a:cubicBezTo>
                  <a:pt x="7373" y="1361"/>
                  <a:pt x="7267" y="1311"/>
                  <a:pt x="7161" y="1262"/>
                </a:cubicBezTo>
                <a:cubicBezTo>
                  <a:pt x="7099" y="1233"/>
                  <a:pt x="7037" y="1203"/>
                  <a:pt x="6975" y="1172"/>
                </a:cubicBezTo>
                <a:cubicBezTo>
                  <a:pt x="6955" y="1161"/>
                  <a:pt x="6937" y="1146"/>
                  <a:pt x="6918" y="1134"/>
                </a:cubicBezTo>
                <a:cubicBezTo>
                  <a:pt x="6911" y="1130"/>
                  <a:pt x="6902" y="1131"/>
                  <a:pt x="6895" y="1128"/>
                </a:cubicBezTo>
                <a:cubicBezTo>
                  <a:pt x="6887" y="1124"/>
                  <a:pt x="6880" y="1119"/>
                  <a:pt x="6871" y="1113"/>
                </a:cubicBezTo>
                <a:cubicBezTo>
                  <a:pt x="6864" y="1123"/>
                  <a:pt x="6873" y="1132"/>
                  <a:pt x="6881" y="1137"/>
                </a:cubicBezTo>
                <a:cubicBezTo>
                  <a:pt x="6895" y="1148"/>
                  <a:pt x="6911" y="1156"/>
                  <a:pt x="6927" y="1165"/>
                </a:cubicBezTo>
                <a:cubicBezTo>
                  <a:pt x="6967" y="1187"/>
                  <a:pt x="7008" y="1209"/>
                  <a:pt x="7050" y="1231"/>
                </a:cubicBezTo>
                <a:cubicBezTo>
                  <a:pt x="7074" y="1243"/>
                  <a:pt x="7099" y="1255"/>
                  <a:pt x="7124" y="1267"/>
                </a:cubicBezTo>
                <a:cubicBezTo>
                  <a:pt x="7127" y="1269"/>
                  <a:pt x="7129" y="1273"/>
                  <a:pt x="7134" y="1278"/>
                </a:cubicBezTo>
                <a:cubicBezTo>
                  <a:pt x="7117" y="1274"/>
                  <a:pt x="7104" y="1272"/>
                  <a:pt x="7091" y="1269"/>
                </a:cubicBezTo>
                <a:cubicBezTo>
                  <a:pt x="7077" y="1298"/>
                  <a:pt x="7110" y="1295"/>
                  <a:pt x="7117" y="1315"/>
                </a:cubicBezTo>
                <a:cubicBezTo>
                  <a:pt x="7089" y="1300"/>
                  <a:pt x="7057" y="1305"/>
                  <a:pt x="7036" y="1280"/>
                </a:cubicBezTo>
                <a:cubicBezTo>
                  <a:pt x="7033" y="1276"/>
                  <a:pt x="7028" y="1271"/>
                  <a:pt x="7024" y="1271"/>
                </a:cubicBezTo>
                <a:cubicBezTo>
                  <a:pt x="6974" y="1263"/>
                  <a:pt x="6939" y="1227"/>
                  <a:pt x="6894" y="1209"/>
                </a:cubicBezTo>
                <a:cubicBezTo>
                  <a:pt x="6882" y="1205"/>
                  <a:pt x="6870" y="1200"/>
                  <a:pt x="6859" y="1195"/>
                </a:cubicBezTo>
                <a:cubicBezTo>
                  <a:pt x="6857" y="1197"/>
                  <a:pt x="6856" y="1199"/>
                  <a:pt x="6855" y="1201"/>
                </a:cubicBezTo>
                <a:cubicBezTo>
                  <a:pt x="6864" y="1208"/>
                  <a:pt x="6873" y="1215"/>
                  <a:pt x="6881" y="1222"/>
                </a:cubicBezTo>
                <a:cubicBezTo>
                  <a:pt x="6880" y="1223"/>
                  <a:pt x="6880" y="1225"/>
                  <a:pt x="6879" y="1226"/>
                </a:cubicBezTo>
                <a:cubicBezTo>
                  <a:pt x="6867" y="1220"/>
                  <a:pt x="6854" y="1215"/>
                  <a:pt x="6842" y="1209"/>
                </a:cubicBezTo>
                <a:cubicBezTo>
                  <a:pt x="6837" y="1207"/>
                  <a:pt x="6832" y="1202"/>
                  <a:pt x="6828" y="1202"/>
                </a:cubicBezTo>
                <a:cubicBezTo>
                  <a:pt x="6793" y="1206"/>
                  <a:pt x="6771" y="1179"/>
                  <a:pt x="6742" y="1167"/>
                </a:cubicBezTo>
                <a:cubicBezTo>
                  <a:pt x="6725" y="1161"/>
                  <a:pt x="6710" y="1151"/>
                  <a:pt x="6694" y="1145"/>
                </a:cubicBezTo>
                <a:cubicBezTo>
                  <a:pt x="6686" y="1142"/>
                  <a:pt x="6677" y="1145"/>
                  <a:pt x="6668" y="1146"/>
                </a:cubicBezTo>
                <a:cubicBezTo>
                  <a:pt x="6668" y="1149"/>
                  <a:pt x="6667" y="1153"/>
                  <a:pt x="6666" y="1156"/>
                </a:cubicBezTo>
                <a:cubicBezTo>
                  <a:pt x="6697" y="1175"/>
                  <a:pt x="6727" y="1196"/>
                  <a:pt x="6760" y="1212"/>
                </a:cubicBezTo>
                <a:cubicBezTo>
                  <a:pt x="6848" y="1256"/>
                  <a:pt x="6937" y="1298"/>
                  <a:pt x="7025" y="1340"/>
                </a:cubicBezTo>
                <a:cubicBezTo>
                  <a:pt x="7064" y="1358"/>
                  <a:pt x="7104" y="1374"/>
                  <a:pt x="7142" y="1394"/>
                </a:cubicBezTo>
                <a:cubicBezTo>
                  <a:pt x="7131" y="1390"/>
                  <a:pt x="7119" y="1386"/>
                  <a:pt x="7107" y="1383"/>
                </a:cubicBezTo>
                <a:cubicBezTo>
                  <a:pt x="7097" y="1392"/>
                  <a:pt x="7100" y="1398"/>
                  <a:pt x="7111" y="1403"/>
                </a:cubicBezTo>
                <a:cubicBezTo>
                  <a:pt x="7123" y="1409"/>
                  <a:pt x="7136" y="1414"/>
                  <a:pt x="7148" y="1421"/>
                </a:cubicBezTo>
                <a:cubicBezTo>
                  <a:pt x="7172" y="1434"/>
                  <a:pt x="7196" y="1449"/>
                  <a:pt x="7220" y="1466"/>
                </a:cubicBezTo>
                <a:cubicBezTo>
                  <a:pt x="7203" y="1463"/>
                  <a:pt x="7185" y="1459"/>
                  <a:pt x="7167" y="1455"/>
                </a:cubicBezTo>
                <a:cubicBezTo>
                  <a:pt x="7166" y="1456"/>
                  <a:pt x="7164" y="1458"/>
                  <a:pt x="7163" y="1459"/>
                </a:cubicBezTo>
                <a:cubicBezTo>
                  <a:pt x="7166" y="1465"/>
                  <a:pt x="7169" y="1473"/>
                  <a:pt x="7174" y="1476"/>
                </a:cubicBezTo>
                <a:cubicBezTo>
                  <a:pt x="7207" y="1491"/>
                  <a:pt x="7234" y="1515"/>
                  <a:pt x="7271" y="1524"/>
                </a:cubicBezTo>
                <a:cubicBezTo>
                  <a:pt x="7308" y="1533"/>
                  <a:pt x="7342" y="1551"/>
                  <a:pt x="7378" y="1565"/>
                </a:cubicBezTo>
                <a:cubicBezTo>
                  <a:pt x="7419" y="1581"/>
                  <a:pt x="7461" y="1596"/>
                  <a:pt x="7502" y="1612"/>
                </a:cubicBezTo>
                <a:cubicBezTo>
                  <a:pt x="7506" y="1613"/>
                  <a:pt x="7510" y="1616"/>
                  <a:pt x="7512" y="1622"/>
                </a:cubicBezTo>
                <a:cubicBezTo>
                  <a:pt x="7489" y="1617"/>
                  <a:pt x="7465" y="1611"/>
                  <a:pt x="7442" y="1605"/>
                </a:cubicBezTo>
                <a:cubicBezTo>
                  <a:pt x="7408" y="1595"/>
                  <a:pt x="7373" y="1585"/>
                  <a:pt x="7340" y="1574"/>
                </a:cubicBezTo>
                <a:cubicBezTo>
                  <a:pt x="7299" y="1559"/>
                  <a:pt x="7258" y="1542"/>
                  <a:pt x="7217" y="1527"/>
                </a:cubicBezTo>
                <a:cubicBezTo>
                  <a:pt x="7194" y="1519"/>
                  <a:pt x="7170" y="1513"/>
                  <a:pt x="7147" y="1508"/>
                </a:cubicBezTo>
                <a:cubicBezTo>
                  <a:pt x="7140" y="1507"/>
                  <a:pt x="7132" y="1516"/>
                  <a:pt x="7124" y="1522"/>
                </a:cubicBezTo>
                <a:cubicBezTo>
                  <a:pt x="7173" y="1537"/>
                  <a:pt x="7221" y="1553"/>
                  <a:pt x="7270" y="1569"/>
                </a:cubicBezTo>
                <a:cubicBezTo>
                  <a:pt x="7269" y="1570"/>
                  <a:pt x="7269" y="1571"/>
                  <a:pt x="7269" y="1571"/>
                </a:cubicBezTo>
                <a:cubicBezTo>
                  <a:pt x="7258" y="1570"/>
                  <a:pt x="7247" y="1569"/>
                  <a:pt x="7236" y="1568"/>
                </a:cubicBezTo>
                <a:cubicBezTo>
                  <a:pt x="7235" y="1571"/>
                  <a:pt x="7234" y="1574"/>
                  <a:pt x="7233" y="1577"/>
                </a:cubicBezTo>
                <a:cubicBezTo>
                  <a:pt x="7253" y="1585"/>
                  <a:pt x="7273" y="1594"/>
                  <a:pt x="7293" y="1602"/>
                </a:cubicBezTo>
                <a:cubicBezTo>
                  <a:pt x="7360" y="1628"/>
                  <a:pt x="7428" y="1652"/>
                  <a:pt x="7495" y="1679"/>
                </a:cubicBezTo>
                <a:cubicBezTo>
                  <a:pt x="7514" y="1687"/>
                  <a:pt x="7532" y="1701"/>
                  <a:pt x="7548" y="1711"/>
                </a:cubicBezTo>
                <a:cubicBezTo>
                  <a:pt x="7541" y="1723"/>
                  <a:pt x="7537" y="1733"/>
                  <a:pt x="7530" y="1740"/>
                </a:cubicBezTo>
                <a:cubicBezTo>
                  <a:pt x="7527" y="1743"/>
                  <a:pt x="7519" y="1744"/>
                  <a:pt x="7514" y="1743"/>
                </a:cubicBezTo>
                <a:cubicBezTo>
                  <a:pt x="7436" y="1715"/>
                  <a:pt x="7359" y="1687"/>
                  <a:pt x="7282" y="1659"/>
                </a:cubicBezTo>
                <a:cubicBezTo>
                  <a:pt x="7197" y="1629"/>
                  <a:pt x="7112" y="1599"/>
                  <a:pt x="7027" y="1571"/>
                </a:cubicBezTo>
                <a:cubicBezTo>
                  <a:pt x="6997" y="1560"/>
                  <a:pt x="6965" y="1554"/>
                  <a:pt x="6934" y="1545"/>
                </a:cubicBezTo>
                <a:cubicBezTo>
                  <a:pt x="6917" y="1540"/>
                  <a:pt x="6901" y="1533"/>
                  <a:pt x="6885" y="1527"/>
                </a:cubicBezTo>
                <a:cubicBezTo>
                  <a:pt x="6884" y="1529"/>
                  <a:pt x="6883" y="1532"/>
                  <a:pt x="6881" y="1534"/>
                </a:cubicBezTo>
                <a:cubicBezTo>
                  <a:pt x="6893" y="1541"/>
                  <a:pt x="6903" y="1549"/>
                  <a:pt x="6916" y="1554"/>
                </a:cubicBezTo>
                <a:cubicBezTo>
                  <a:pt x="6945" y="1567"/>
                  <a:pt x="6975" y="1579"/>
                  <a:pt x="7005" y="1591"/>
                </a:cubicBezTo>
                <a:cubicBezTo>
                  <a:pt x="7042" y="1606"/>
                  <a:pt x="7079" y="1622"/>
                  <a:pt x="7116" y="1637"/>
                </a:cubicBezTo>
                <a:cubicBezTo>
                  <a:pt x="7125" y="1641"/>
                  <a:pt x="7135" y="1643"/>
                  <a:pt x="7144" y="1647"/>
                </a:cubicBezTo>
                <a:cubicBezTo>
                  <a:pt x="7150" y="1649"/>
                  <a:pt x="7159" y="1655"/>
                  <a:pt x="7159" y="1658"/>
                </a:cubicBezTo>
                <a:cubicBezTo>
                  <a:pt x="7157" y="1677"/>
                  <a:pt x="7173" y="1681"/>
                  <a:pt x="7183" y="1685"/>
                </a:cubicBezTo>
                <a:cubicBezTo>
                  <a:pt x="7210" y="1697"/>
                  <a:pt x="7239" y="1705"/>
                  <a:pt x="7266" y="1715"/>
                </a:cubicBezTo>
                <a:cubicBezTo>
                  <a:pt x="7270" y="1716"/>
                  <a:pt x="7272" y="1718"/>
                  <a:pt x="7275" y="1725"/>
                </a:cubicBezTo>
                <a:cubicBezTo>
                  <a:pt x="7268" y="1725"/>
                  <a:pt x="7261" y="1726"/>
                  <a:pt x="7255" y="1725"/>
                </a:cubicBezTo>
                <a:cubicBezTo>
                  <a:pt x="7218" y="1713"/>
                  <a:pt x="7182" y="1701"/>
                  <a:pt x="7146" y="1689"/>
                </a:cubicBezTo>
                <a:cubicBezTo>
                  <a:pt x="7143" y="1688"/>
                  <a:pt x="7142" y="1680"/>
                  <a:pt x="7139" y="1679"/>
                </a:cubicBezTo>
                <a:cubicBezTo>
                  <a:pt x="7129" y="1675"/>
                  <a:pt x="7118" y="1670"/>
                  <a:pt x="7107" y="1669"/>
                </a:cubicBezTo>
                <a:cubicBezTo>
                  <a:pt x="7092" y="1668"/>
                  <a:pt x="7075" y="1674"/>
                  <a:pt x="7070" y="1652"/>
                </a:cubicBezTo>
                <a:cubicBezTo>
                  <a:pt x="7069" y="1649"/>
                  <a:pt x="7062" y="1649"/>
                  <a:pt x="7058" y="1646"/>
                </a:cubicBezTo>
                <a:cubicBezTo>
                  <a:pt x="7048" y="1641"/>
                  <a:pt x="7035" y="1642"/>
                  <a:pt x="7031" y="1627"/>
                </a:cubicBezTo>
                <a:cubicBezTo>
                  <a:pt x="7030" y="1624"/>
                  <a:pt x="7016" y="1620"/>
                  <a:pt x="7011" y="1622"/>
                </a:cubicBezTo>
                <a:cubicBezTo>
                  <a:pt x="6983" y="1636"/>
                  <a:pt x="6963" y="1616"/>
                  <a:pt x="6941" y="1608"/>
                </a:cubicBezTo>
                <a:cubicBezTo>
                  <a:pt x="6928" y="1603"/>
                  <a:pt x="6916" y="1598"/>
                  <a:pt x="6899" y="1591"/>
                </a:cubicBezTo>
                <a:cubicBezTo>
                  <a:pt x="6905" y="1601"/>
                  <a:pt x="6909" y="1606"/>
                  <a:pt x="6912" y="1612"/>
                </a:cubicBezTo>
                <a:cubicBezTo>
                  <a:pt x="6911" y="1613"/>
                  <a:pt x="6910" y="1615"/>
                  <a:pt x="6910" y="1616"/>
                </a:cubicBezTo>
                <a:cubicBezTo>
                  <a:pt x="6893" y="1611"/>
                  <a:pt x="6876" y="1606"/>
                  <a:pt x="6859" y="1601"/>
                </a:cubicBezTo>
                <a:cubicBezTo>
                  <a:pt x="6842" y="1596"/>
                  <a:pt x="6826" y="1590"/>
                  <a:pt x="6810" y="1586"/>
                </a:cubicBezTo>
                <a:cubicBezTo>
                  <a:pt x="6797" y="1584"/>
                  <a:pt x="6784" y="1588"/>
                  <a:pt x="6772" y="1583"/>
                </a:cubicBezTo>
                <a:cubicBezTo>
                  <a:pt x="6739" y="1571"/>
                  <a:pt x="6707" y="1555"/>
                  <a:pt x="6674" y="1542"/>
                </a:cubicBezTo>
                <a:cubicBezTo>
                  <a:pt x="6656" y="1536"/>
                  <a:pt x="6637" y="1532"/>
                  <a:pt x="6619" y="1531"/>
                </a:cubicBezTo>
                <a:cubicBezTo>
                  <a:pt x="6610" y="1530"/>
                  <a:pt x="6601" y="1540"/>
                  <a:pt x="6592" y="1545"/>
                </a:cubicBezTo>
                <a:cubicBezTo>
                  <a:pt x="6598" y="1555"/>
                  <a:pt x="6602" y="1568"/>
                  <a:pt x="6610" y="1573"/>
                </a:cubicBezTo>
                <a:cubicBezTo>
                  <a:pt x="6640" y="1589"/>
                  <a:pt x="6671" y="1602"/>
                  <a:pt x="6703" y="1615"/>
                </a:cubicBezTo>
                <a:cubicBezTo>
                  <a:pt x="6759" y="1638"/>
                  <a:pt x="6816" y="1660"/>
                  <a:pt x="6872" y="1682"/>
                </a:cubicBezTo>
                <a:cubicBezTo>
                  <a:pt x="6876" y="1684"/>
                  <a:pt x="6880" y="1686"/>
                  <a:pt x="6883" y="1691"/>
                </a:cubicBezTo>
                <a:cubicBezTo>
                  <a:pt x="6873" y="1689"/>
                  <a:pt x="6864" y="1687"/>
                  <a:pt x="6854" y="1685"/>
                </a:cubicBezTo>
                <a:cubicBezTo>
                  <a:pt x="6853" y="1686"/>
                  <a:pt x="6853" y="1688"/>
                  <a:pt x="6852" y="1690"/>
                </a:cubicBezTo>
                <a:cubicBezTo>
                  <a:pt x="6968" y="1732"/>
                  <a:pt x="7083" y="1774"/>
                  <a:pt x="7199" y="1817"/>
                </a:cubicBezTo>
                <a:cubicBezTo>
                  <a:pt x="7199" y="1818"/>
                  <a:pt x="7198" y="1820"/>
                  <a:pt x="7198" y="1821"/>
                </a:cubicBezTo>
                <a:cubicBezTo>
                  <a:pt x="7192" y="1821"/>
                  <a:pt x="7184" y="1822"/>
                  <a:pt x="7178" y="1819"/>
                </a:cubicBezTo>
                <a:cubicBezTo>
                  <a:pt x="7106" y="1793"/>
                  <a:pt x="7035" y="1766"/>
                  <a:pt x="6963" y="1738"/>
                </a:cubicBezTo>
                <a:cubicBezTo>
                  <a:pt x="6918" y="1721"/>
                  <a:pt x="6873" y="1705"/>
                  <a:pt x="6828" y="1687"/>
                </a:cubicBezTo>
                <a:cubicBezTo>
                  <a:pt x="6822" y="1685"/>
                  <a:pt x="6818" y="1676"/>
                  <a:pt x="6812" y="1671"/>
                </a:cubicBezTo>
                <a:cubicBezTo>
                  <a:pt x="6810" y="1677"/>
                  <a:pt x="6806" y="1683"/>
                  <a:pt x="6802" y="1692"/>
                </a:cubicBezTo>
                <a:cubicBezTo>
                  <a:pt x="6836" y="1709"/>
                  <a:pt x="6873" y="1727"/>
                  <a:pt x="6909" y="1746"/>
                </a:cubicBezTo>
                <a:cubicBezTo>
                  <a:pt x="6923" y="1753"/>
                  <a:pt x="6935" y="1768"/>
                  <a:pt x="6950" y="1774"/>
                </a:cubicBezTo>
                <a:cubicBezTo>
                  <a:pt x="6988" y="1788"/>
                  <a:pt x="7028" y="1799"/>
                  <a:pt x="7067" y="1812"/>
                </a:cubicBezTo>
                <a:cubicBezTo>
                  <a:pt x="7086" y="1819"/>
                  <a:pt x="7103" y="1829"/>
                  <a:pt x="7121" y="1837"/>
                </a:cubicBezTo>
                <a:cubicBezTo>
                  <a:pt x="7137" y="1845"/>
                  <a:pt x="7153" y="1852"/>
                  <a:pt x="7167" y="1864"/>
                </a:cubicBezTo>
                <a:cubicBezTo>
                  <a:pt x="7142" y="1862"/>
                  <a:pt x="7117" y="1862"/>
                  <a:pt x="7092" y="1857"/>
                </a:cubicBezTo>
                <a:cubicBezTo>
                  <a:pt x="7072" y="1853"/>
                  <a:pt x="7053" y="1843"/>
                  <a:pt x="7033" y="1837"/>
                </a:cubicBezTo>
                <a:cubicBezTo>
                  <a:pt x="7005" y="1829"/>
                  <a:pt x="6978" y="1822"/>
                  <a:pt x="6951" y="1814"/>
                </a:cubicBezTo>
                <a:cubicBezTo>
                  <a:pt x="6946" y="1813"/>
                  <a:pt x="6940" y="1815"/>
                  <a:pt x="6935" y="1815"/>
                </a:cubicBezTo>
                <a:cubicBezTo>
                  <a:pt x="6935" y="1817"/>
                  <a:pt x="6934" y="1818"/>
                  <a:pt x="6933" y="1820"/>
                </a:cubicBezTo>
                <a:cubicBezTo>
                  <a:pt x="6948" y="1828"/>
                  <a:pt x="6962" y="1835"/>
                  <a:pt x="6976" y="1843"/>
                </a:cubicBezTo>
                <a:cubicBezTo>
                  <a:pt x="6975" y="1845"/>
                  <a:pt x="6974" y="1847"/>
                  <a:pt x="6974" y="1849"/>
                </a:cubicBezTo>
                <a:cubicBezTo>
                  <a:pt x="6840" y="1809"/>
                  <a:pt x="6715" y="1742"/>
                  <a:pt x="6579" y="1706"/>
                </a:cubicBezTo>
                <a:cubicBezTo>
                  <a:pt x="6649" y="1785"/>
                  <a:pt x="6722" y="1858"/>
                  <a:pt x="6793" y="1934"/>
                </a:cubicBezTo>
                <a:cubicBezTo>
                  <a:pt x="6777" y="1937"/>
                  <a:pt x="6759" y="1921"/>
                  <a:pt x="6752" y="1947"/>
                </a:cubicBezTo>
                <a:cubicBezTo>
                  <a:pt x="6764" y="1960"/>
                  <a:pt x="6778" y="1962"/>
                  <a:pt x="6792" y="1953"/>
                </a:cubicBezTo>
                <a:cubicBezTo>
                  <a:pt x="6803" y="1946"/>
                  <a:pt x="6810" y="1948"/>
                  <a:pt x="6818" y="1956"/>
                </a:cubicBezTo>
                <a:cubicBezTo>
                  <a:pt x="6838" y="1975"/>
                  <a:pt x="6857" y="1994"/>
                  <a:pt x="6877" y="2013"/>
                </a:cubicBezTo>
                <a:cubicBezTo>
                  <a:pt x="6884" y="2020"/>
                  <a:pt x="6893" y="2026"/>
                  <a:pt x="6903" y="2030"/>
                </a:cubicBezTo>
                <a:cubicBezTo>
                  <a:pt x="6952" y="2049"/>
                  <a:pt x="7001" y="2067"/>
                  <a:pt x="7051" y="2086"/>
                </a:cubicBezTo>
                <a:cubicBezTo>
                  <a:pt x="7055" y="2087"/>
                  <a:pt x="7059" y="2090"/>
                  <a:pt x="7067" y="2094"/>
                </a:cubicBezTo>
                <a:cubicBezTo>
                  <a:pt x="7028" y="2085"/>
                  <a:pt x="6995" y="2078"/>
                  <a:pt x="6962" y="2070"/>
                </a:cubicBezTo>
                <a:cubicBezTo>
                  <a:pt x="6961" y="2072"/>
                  <a:pt x="6961" y="2073"/>
                  <a:pt x="6960" y="2074"/>
                </a:cubicBezTo>
                <a:cubicBezTo>
                  <a:pt x="6986" y="2087"/>
                  <a:pt x="7012" y="2100"/>
                  <a:pt x="7037" y="2113"/>
                </a:cubicBezTo>
                <a:cubicBezTo>
                  <a:pt x="7036" y="2115"/>
                  <a:pt x="7036" y="2117"/>
                  <a:pt x="7035" y="2119"/>
                </a:cubicBezTo>
                <a:cubicBezTo>
                  <a:pt x="7010" y="2111"/>
                  <a:pt x="6985" y="2103"/>
                  <a:pt x="6960" y="2095"/>
                </a:cubicBezTo>
                <a:cubicBezTo>
                  <a:pt x="6960" y="2099"/>
                  <a:pt x="6962" y="2106"/>
                  <a:pt x="6959" y="2108"/>
                </a:cubicBezTo>
                <a:cubicBezTo>
                  <a:pt x="6943" y="2128"/>
                  <a:pt x="6955" y="2143"/>
                  <a:pt x="6968" y="2157"/>
                </a:cubicBezTo>
                <a:cubicBezTo>
                  <a:pt x="7024" y="2216"/>
                  <a:pt x="7080" y="2275"/>
                  <a:pt x="7136" y="2335"/>
                </a:cubicBezTo>
                <a:cubicBezTo>
                  <a:pt x="7226" y="2429"/>
                  <a:pt x="7315" y="2524"/>
                  <a:pt x="7405" y="2617"/>
                </a:cubicBezTo>
                <a:close/>
                <a:moveTo>
                  <a:pt x="809" y="21"/>
                </a:moveTo>
                <a:cubicBezTo>
                  <a:pt x="822" y="63"/>
                  <a:pt x="838" y="104"/>
                  <a:pt x="854" y="146"/>
                </a:cubicBezTo>
                <a:cubicBezTo>
                  <a:pt x="872" y="196"/>
                  <a:pt x="890" y="247"/>
                  <a:pt x="911" y="297"/>
                </a:cubicBezTo>
                <a:cubicBezTo>
                  <a:pt x="925" y="333"/>
                  <a:pt x="944" y="367"/>
                  <a:pt x="959" y="402"/>
                </a:cubicBezTo>
                <a:cubicBezTo>
                  <a:pt x="970" y="427"/>
                  <a:pt x="978" y="453"/>
                  <a:pt x="989" y="478"/>
                </a:cubicBezTo>
                <a:cubicBezTo>
                  <a:pt x="1002" y="509"/>
                  <a:pt x="1017" y="539"/>
                  <a:pt x="1032" y="570"/>
                </a:cubicBezTo>
                <a:cubicBezTo>
                  <a:pt x="1041" y="591"/>
                  <a:pt x="1050" y="612"/>
                  <a:pt x="1059" y="633"/>
                </a:cubicBezTo>
                <a:cubicBezTo>
                  <a:pt x="1067" y="653"/>
                  <a:pt x="1075" y="673"/>
                  <a:pt x="1085" y="692"/>
                </a:cubicBezTo>
                <a:cubicBezTo>
                  <a:pt x="1101" y="723"/>
                  <a:pt x="1113" y="756"/>
                  <a:pt x="1135" y="784"/>
                </a:cubicBezTo>
                <a:cubicBezTo>
                  <a:pt x="1145" y="796"/>
                  <a:pt x="1147" y="815"/>
                  <a:pt x="1153" y="832"/>
                </a:cubicBezTo>
                <a:cubicBezTo>
                  <a:pt x="1155" y="831"/>
                  <a:pt x="1157" y="830"/>
                  <a:pt x="1158" y="830"/>
                </a:cubicBezTo>
                <a:cubicBezTo>
                  <a:pt x="1150" y="806"/>
                  <a:pt x="1140" y="783"/>
                  <a:pt x="1133" y="759"/>
                </a:cubicBezTo>
                <a:cubicBezTo>
                  <a:pt x="1122" y="725"/>
                  <a:pt x="1111" y="690"/>
                  <a:pt x="1102" y="654"/>
                </a:cubicBezTo>
                <a:cubicBezTo>
                  <a:pt x="1091" y="616"/>
                  <a:pt x="1082" y="577"/>
                  <a:pt x="1073" y="539"/>
                </a:cubicBezTo>
                <a:cubicBezTo>
                  <a:pt x="1071" y="530"/>
                  <a:pt x="1071" y="519"/>
                  <a:pt x="1066" y="512"/>
                </a:cubicBezTo>
                <a:cubicBezTo>
                  <a:pt x="1057" y="500"/>
                  <a:pt x="1047" y="489"/>
                  <a:pt x="1035" y="480"/>
                </a:cubicBezTo>
                <a:cubicBezTo>
                  <a:pt x="1025" y="471"/>
                  <a:pt x="1028" y="464"/>
                  <a:pt x="1035" y="457"/>
                </a:cubicBezTo>
                <a:cubicBezTo>
                  <a:pt x="1054" y="441"/>
                  <a:pt x="1072" y="424"/>
                  <a:pt x="1091" y="409"/>
                </a:cubicBezTo>
                <a:cubicBezTo>
                  <a:pt x="1105" y="398"/>
                  <a:pt x="1120" y="389"/>
                  <a:pt x="1138" y="403"/>
                </a:cubicBezTo>
                <a:cubicBezTo>
                  <a:pt x="1152" y="414"/>
                  <a:pt x="1158" y="435"/>
                  <a:pt x="1153" y="455"/>
                </a:cubicBezTo>
                <a:cubicBezTo>
                  <a:pt x="1150" y="471"/>
                  <a:pt x="1150" y="487"/>
                  <a:pt x="1148" y="505"/>
                </a:cubicBezTo>
                <a:cubicBezTo>
                  <a:pt x="1129" y="511"/>
                  <a:pt x="1123" y="534"/>
                  <a:pt x="1132" y="575"/>
                </a:cubicBezTo>
                <a:cubicBezTo>
                  <a:pt x="1175" y="585"/>
                  <a:pt x="1194" y="539"/>
                  <a:pt x="1233" y="534"/>
                </a:cubicBezTo>
                <a:cubicBezTo>
                  <a:pt x="1221" y="503"/>
                  <a:pt x="1209" y="472"/>
                  <a:pt x="1198" y="441"/>
                </a:cubicBezTo>
                <a:cubicBezTo>
                  <a:pt x="1183" y="398"/>
                  <a:pt x="1168" y="355"/>
                  <a:pt x="1153" y="312"/>
                </a:cubicBezTo>
                <a:cubicBezTo>
                  <a:pt x="1144" y="287"/>
                  <a:pt x="1133" y="262"/>
                  <a:pt x="1125" y="236"/>
                </a:cubicBezTo>
                <a:cubicBezTo>
                  <a:pt x="1108" y="187"/>
                  <a:pt x="1092" y="137"/>
                  <a:pt x="1075" y="87"/>
                </a:cubicBezTo>
                <a:cubicBezTo>
                  <a:pt x="1074" y="83"/>
                  <a:pt x="1069" y="79"/>
                  <a:pt x="1065" y="78"/>
                </a:cubicBezTo>
                <a:cubicBezTo>
                  <a:pt x="1020" y="71"/>
                  <a:pt x="975" y="65"/>
                  <a:pt x="931" y="58"/>
                </a:cubicBezTo>
                <a:cubicBezTo>
                  <a:pt x="921" y="56"/>
                  <a:pt x="911" y="56"/>
                  <a:pt x="902" y="52"/>
                </a:cubicBezTo>
                <a:cubicBezTo>
                  <a:pt x="897" y="51"/>
                  <a:pt x="893" y="44"/>
                  <a:pt x="889" y="40"/>
                </a:cubicBezTo>
                <a:cubicBezTo>
                  <a:pt x="895" y="36"/>
                  <a:pt x="899" y="29"/>
                  <a:pt x="905" y="28"/>
                </a:cubicBezTo>
                <a:cubicBezTo>
                  <a:pt x="927" y="26"/>
                  <a:pt x="950" y="25"/>
                  <a:pt x="977" y="24"/>
                </a:cubicBezTo>
                <a:cubicBezTo>
                  <a:pt x="949" y="0"/>
                  <a:pt x="915" y="18"/>
                  <a:pt x="887" y="5"/>
                </a:cubicBezTo>
                <a:cubicBezTo>
                  <a:pt x="799" y="5"/>
                  <a:pt x="799" y="5"/>
                  <a:pt x="799" y="5"/>
                </a:cubicBezTo>
                <a:cubicBezTo>
                  <a:pt x="803" y="9"/>
                  <a:pt x="806" y="14"/>
                  <a:pt x="809" y="21"/>
                </a:cubicBezTo>
                <a:close/>
                <a:moveTo>
                  <a:pt x="558" y="1975"/>
                </a:moveTo>
                <a:cubicBezTo>
                  <a:pt x="573" y="1967"/>
                  <a:pt x="569" y="1956"/>
                  <a:pt x="564" y="1947"/>
                </a:cubicBezTo>
                <a:cubicBezTo>
                  <a:pt x="555" y="1929"/>
                  <a:pt x="545" y="1912"/>
                  <a:pt x="535" y="1895"/>
                </a:cubicBezTo>
                <a:cubicBezTo>
                  <a:pt x="532" y="1896"/>
                  <a:pt x="529" y="1897"/>
                  <a:pt x="527" y="1898"/>
                </a:cubicBezTo>
                <a:cubicBezTo>
                  <a:pt x="523" y="1925"/>
                  <a:pt x="520" y="1951"/>
                  <a:pt x="517" y="1978"/>
                </a:cubicBezTo>
                <a:cubicBezTo>
                  <a:pt x="516" y="1986"/>
                  <a:pt x="519" y="1993"/>
                  <a:pt x="520" y="2001"/>
                </a:cubicBezTo>
                <a:cubicBezTo>
                  <a:pt x="525" y="2041"/>
                  <a:pt x="528" y="2082"/>
                  <a:pt x="535" y="2121"/>
                </a:cubicBezTo>
                <a:cubicBezTo>
                  <a:pt x="538" y="2141"/>
                  <a:pt x="551" y="2158"/>
                  <a:pt x="556" y="2178"/>
                </a:cubicBezTo>
                <a:cubicBezTo>
                  <a:pt x="562" y="2204"/>
                  <a:pt x="569" y="2230"/>
                  <a:pt x="592" y="2247"/>
                </a:cubicBezTo>
                <a:cubicBezTo>
                  <a:pt x="599" y="2252"/>
                  <a:pt x="606" y="2256"/>
                  <a:pt x="612" y="2260"/>
                </a:cubicBezTo>
                <a:cubicBezTo>
                  <a:pt x="616" y="2252"/>
                  <a:pt x="621" y="2245"/>
                  <a:pt x="624" y="2236"/>
                </a:cubicBezTo>
                <a:cubicBezTo>
                  <a:pt x="626" y="2231"/>
                  <a:pt x="626" y="2224"/>
                  <a:pt x="624" y="2219"/>
                </a:cubicBezTo>
                <a:cubicBezTo>
                  <a:pt x="611" y="2180"/>
                  <a:pt x="606" y="2139"/>
                  <a:pt x="583" y="2103"/>
                </a:cubicBezTo>
                <a:cubicBezTo>
                  <a:pt x="578" y="2096"/>
                  <a:pt x="573" y="2082"/>
                  <a:pt x="585" y="2071"/>
                </a:cubicBezTo>
                <a:cubicBezTo>
                  <a:pt x="589" y="2068"/>
                  <a:pt x="588" y="2061"/>
                  <a:pt x="589" y="2055"/>
                </a:cubicBezTo>
                <a:cubicBezTo>
                  <a:pt x="581" y="2055"/>
                  <a:pt x="576" y="2055"/>
                  <a:pt x="570" y="2055"/>
                </a:cubicBezTo>
                <a:cubicBezTo>
                  <a:pt x="570" y="2054"/>
                  <a:pt x="569" y="2052"/>
                  <a:pt x="569" y="2051"/>
                </a:cubicBezTo>
                <a:cubicBezTo>
                  <a:pt x="575" y="2048"/>
                  <a:pt x="582" y="2046"/>
                  <a:pt x="588" y="2043"/>
                </a:cubicBezTo>
                <a:cubicBezTo>
                  <a:pt x="583" y="2026"/>
                  <a:pt x="579" y="2010"/>
                  <a:pt x="573" y="1992"/>
                </a:cubicBezTo>
                <a:cubicBezTo>
                  <a:pt x="569" y="1998"/>
                  <a:pt x="566" y="2001"/>
                  <a:pt x="564" y="2005"/>
                </a:cubicBezTo>
                <a:cubicBezTo>
                  <a:pt x="562" y="2005"/>
                  <a:pt x="560" y="2005"/>
                  <a:pt x="558" y="2005"/>
                </a:cubicBezTo>
                <a:cubicBezTo>
                  <a:pt x="558" y="1995"/>
                  <a:pt x="554" y="1978"/>
                  <a:pt x="558" y="1975"/>
                </a:cubicBezTo>
                <a:close/>
                <a:moveTo>
                  <a:pt x="7509" y="1712"/>
                </a:moveTo>
                <a:cubicBezTo>
                  <a:pt x="7490" y="1701"/>
                  <a:pt x="7473" y="1686"/>
                  <a:pt x="7453" y="1679"/>
                </a:cubicBezTo>
                <a:cubicBezTo>
                  <a:pt x="7421" y="1666"/>
                  <a:pt x="7386" y="1659"/>
                  <a:pt x="7354" y="1646"/>
                </a:cubicBezTo>
                <a:cubicBezTo>
                  <a:pt x="7323" y="1633"/>
                  <a:pt x="7289" y="1633"/>
                  <a:pt x="7257" y="1620"/>
                </a:cubicBezTo>
                <a:cubicBezTo>
                  <a:pt x="7190" y="1591"/>
                  <a:pt x="7119" y="1571"/>
                  <a:pt x="7049" y="1548"/>
                </a:cubicBezTo>
                <a:cubicBezTo>
                  <a:pt x="7042" y="1545"/>
                  <a:pt x="7034" y="1544"/>
                  <a:pt x="7023" y="1541"/>
                </a:cubicBezTo>
                <a:cubicBezTo>
                  <a:pt x="7043" y="1565"/>
                  <a:pt x="7475" y="1720"/>
                  <a:pt x="7509" y="1712"/>
                </a:cubicBezTo>
                <a:close/>
                <a:moveTo>
                  <a:pt x="7119" y="4129"/>
                </a:moveTo>
                <a:cubicBezTo>
                  <a:pt x="7134" y="4146"/>
                  <a:pt x="7153" y="4161"/>
                  <a:pt x="7173" y="4175"/>
                </a:cubicBezTo>
                <a:cubicBezTo>
                  <a:pt x="7164" y="4151"/>
                  <a:pt x="7143" y="4139"/>
                  <a:pt x="7127" y="4122"/>
                </a:cubicBezTo>
                <a:cubicBezTo>
                  <a:pt x="7124" y="4124"/>
                  <a:pt x="7121" y="4126"/>
                  <a:pt x="7119" y="4129"/>
                </a:cubicBezTo>
                <a:close/>
                <a:moveTo>
                  <a:pt x="7260" y="4250"/>
                </a:moveTo>
                <a:cubicBezTo>
                  <a:pt x="7258" y="4252"/>
                  <a:pt x="7257" y="4254"/>
                  <a:pt x="7256" y="4255"/>
                </a:cubicBezTo>
                <a:cubicBezTo>
                  <a:pt x="7265" y="4264"/>
                  <a:pt x="7273" y="4273"/>
                  <a:pt x="7281" y="4282"/>
                </a:cubicBezTo>
                <a:cubicBezTo>
                  <a:pt x="7288" y="4289"/>
                  <a:pt x="7294" y="4297"/>
                  <a:pt x="7301" y="4305"/>
                </a:cubicBezTo>
                <a:cubicBezTo>
                  <a:pt x="7323" y="4305"/>
                  <a:pt x="7323" y="4305"/>
                  <a:pt x="7323" y="4305"/>
                </a:cubicBezTo>
                <a:cubicBezTo>
                  <a:pt x="7301" y="4291"/>
                  <a:pt x="7281" y="4269"/>
                  <a:pt x="7260" y="4250"/>
                </a:cubicBezTo>
                <a:close/>
                <a:moveTo>
                  <a:pt x="7205" y="4044"/>
                </a:moveTo>
                <a:cubicBezTo>
                  <a:pt x="7192" y="4030"/>
                  <a:pt x="7181" y="4014"/>
                  <a:pt x="7169" y="3999"/>
                </a:cubicBezTo>
                <a:cubicBezTo>
                  <a:pt x="7168" y="4001"/>
                  <a:pt x="7166" y="4004"/>
                  <a:pt x="7165" y="4006"/>
                </a:cubicBezTo>
                <a:cubicBezTo>
                  <a:pt x="7161" y="4027"/>
                  <a:pt x="7156" y="4049"/>
                  <a:pt x="7154" y="4070"/>
                </a:cubicBezTo>
                <a:cubicBezTo>
                  <a:pt x="7153" y="4076"/>
                  <a:pt x="7159" y="4084"/>
                  <a:pt x="7164" y="4089"/>
                </a:cubicBezTo>
                <a:cubicBezTo>
                  <a:pt x="7198" y="4119"/>
                  <a:pt x="7235" y="4147"/>
                  <a:pt x="7267" y="4180"/>
                </a:cubicBezTo>
                <a:cubicBezTo>
                  <a:pt x="7308" y="4221"/>
                  <a:pt x="7346" y="4265"/>
                  <a:pt x="7382" y="4305"/>
                </a:cubicBezTo>
                <a:cubicBezTo>
                  <a:pt x="7591" y="4305"/>
                  <a:pt x="7591" y="4305"/>
                  <a:pt x="7591" y="4305"/>
                </a:cubicBezTo>
                <a:cubicBezTo>
                  <a:pt x="7590" y="4304"/>
                  <a:pt x="7589" y="4303"/>
                  <a:pt x="7587" y="4302"/>
                </a:cubicBezTo>
                <a:cubicBezTo>
                  <a:pt x="7542" y="4258"/>
                  <a:pt x="7497" y="4214"/>
                  <a:pt x="7452" y="4170"/>
                </a:cubicBezTo>
                <a:cubicBezTo>
                  <a:pt x="7445" y="4164"/>
                  <a:pt x="7435" y="4162"/>
                  <a:pt x="7426" y="4157"/>
                </a:cubicBezTo>
                <a:cubicBezTo>
                  <a:pt x="7417" y="4152"/>
                  <a:pt x="7408" y="4146"/>
                  <a:pt x="7399" y="4139"/>
                </a:cubicBezTo>
                <a:cubicBezTo>
                  <a:pt x="7366" y="4111"/>
                  <a:pt x="7333" y="4083"/>
                  <a:pt x="7299" y="4056"/>
                </a:cubicBezTo>
                <a:cubicBezTo>
                  <a:pt x="7290" y="4049"/>
                  <a:pt x="7276" y="4047"/>
                  <a:pt x="7264" y="4042"/>
                </a:cubicBezTo>
                <a:cubicBezTo>
                  <a:pt x="7259" y="4040"/>
                  <a:pt x="7253" y="4036"/>
                  <a:pt x="7248" y="4033"/>
                </a:cubicBezTo>
                <a:cubicBezTo>
                  <a:pt x="7252" y="4026"/>
                  <a:pt x="7255" y="4021"/>
                  <a:pt x="7259" y="4015"/>
                </a:cubicBezTo>
                <a:cubicBezTo>
                  <a:pt x="7246" y="4006"/>
                  <a:pt x="7234" y="3998"/>
                  <a:pt x="7222" y="3991"/>
                </a:cubicBezTo>
                <a:cubicBezTo>
                  <a:pt x="7217" y="3989"/>
                  <a:pt x="7211" y="3990"/>
                  <a:pt x="7206" y="3989"/>
                </a:cubicBezTo>
                <a:cubicBezTo>
                  <a:pt x="7207" y="3995"/>
                  <a:pt x="7206" y="4002"/>
                  <a:pt x="7209" y="4005"/>
                </a:cubicBezTo>
                <a:cubicBezTo>
                  <a:pt x="7221" y="4021"/>
                  <a:pt x="7234" y="4036"/>
                  <a:pt x="7247" y="4051"/>
                </a:cubicBezTo>
                <a:cubicBezTo>
                  <a:pt x="7250" y="4054"/>
                  <a:pt x="7253" y="4058"/>
                  <a:pt x="7256" y="4061"/>
                </a:cubicBezTo>
                <a:cubicBezTo>
                  <a:pt x="7238" y="4067"/>
                  <a:pt x="7223" y="4063"/>
                  <a:pt x="7205" y="4044"/>
                </a:cubicBezTo>
                <a:close/>
                <a:moveTo>
                  <a:pt x="7122" y="4261"/>
                </a:moveTo>
                <a:cubicBezTo>
                  <a:pt x="7118" y="4257"/>
                  <a:pt x="7113" y="4255"/>
                  <a:pt x="7104" y="4250"/>
                </a:cubicBezTo>
                <a:cubicBezTo>
                  <a:pt x="7106" y="4258"/>
                  <a:pt x="7107" y="4261"/>
                  <a:pt x="7108" y="4266"/>
                </a:cubicBezTo>
                <a:cubicBezTo>
                  <a:pt x="7102" y="4264"/>
                  <a:pt x="7098" y="4263"/>
                  <a:pt x="7093" y="4262"/>
                </a:cubicBezTo>
                <a:cubicBezTo>
                  <a:pt x="7092" y="4264"/>
                  <a:pt x="7091" y="4265"/>
                  <a:pt x="7089" y="4267"/>
                </a:cubicBezTo>
                <a:cubicBezTo>
                  <a:pt x="7102" y="4280"/>
                  <a:pt x="7115" y="4292"/>
                  <a:pt x="7128" y="4305"/>
                </a:cubicBezTo>
                <a:cubicBezTo>
                  <a:pt x="7174" y="4305"/>
                  <a:pt x="7174" y="4305"/>
                  <a:pt x="7174" y="4305"/>
                </a:cubicBezTo>
                <a:cubicBezTo>
                  <a:pt x="7156" y="4290"/>
                  <a:pt x="7139" y="4275"/>
                  <a:pt x="7122" y="4261"/>
                </a:cubicBezTo>
                <a:close/>
                <a:moveTo>
                  <a:pt x="65" y="1535"/>
                </a:moveTo>
                <a:cubicBezTo>
                  <a:pt x="67" y="1534"/>
                  <a:pt x="69" y="1533"/>
                  <a:pt x="72" y="1532"/>
                </a:cubicBezTo>
                <a:cubicBezTo>
                  <a:pt x="69" y="1522"/>
                  <a:pt x="65" y="1512"/>
                  <a:pt x="64" y="1501"/>
                </a:cubicBezTo>
                <a:cubicBezTo>
                  <a:pt x="64" y="1496"/>
                  <a:pt x="68" y="1491"/>
                  <a:pt x="70" y="1486"/>
                </a:cubicBezTo>
                <a:cubicBezTo>
                  <a:pt x="74" y="1489"/>
                  <a:pt x="79" y="1492"/>
                  <a:pt x="81" y="1496"/>
                </a:cubicBezTo>
                <a:cubicBezTo>
                  <a:pt x="86" y="1507"/>
                  <a:pt x="90" y="1519"/>
                  <a:pt x="94" y="1530"/>
                </a:cubicBezTo>
                <a:cubicBezTo>
                  <a:pt x="103" y="1527"/>
                  <a:pt x="108" y="1525"/>
                  <a:pt x="111" y="1524"/>
                </a:cubicBezTo>
                <a:cubicBezTo>
                  <a:pt x="115" y="1535"/>
                  <a:pt x="118" y="1545"/>
                  <a:pt x="122" y="1554"/>
                </a:cubicBezTo>
                <a:cubicBezTo>
                  <a:pt x="123" y="1557"/>
                  <a:pt x="126" y="1559"/>
                  <a:pt x="125" y="1561"/>
                </a:cubicBezTo>
                <a:cubicBezTo>
                  <a:pt x="119" y="1591"/>
                  <a:pt x="139" y="1594"/>
                  <a:pt x="161" y="1597"/>
                </a:cubicBezTo>
                <a:cubicBezTo>
                  <a:pt x="169" y="1599"/>
                  <a:pt x="180" y="1605"/>
                  <a:pt x="184" y="1612"/>
                </a:cubicBezTo>
                <a:cubicBezTo>
                  <a:pt x="204" y="1654"/>
                  <a:pt x="223" y="1696"/>
                  <a:pt x="243" y="1738"/>
                </a:cubicBezTo>
                <a:cubicBezTo>
                  <a:pt x="259" y="1771"/>
                  <a:pt x="275" y="1804"/>
                  <a:pt x="290" y="1837"/>
                </a:cubicBezTo>
                <a:cubicBezTo>
                  <a:pt x="300" y="1858"/>
                  <a:pt x="307" y="1880"/>
                  <a:pt x="317" y="1901"/>
                </a:cubicBezTo>
                <a:cubicBezTo>
                  <a:pt x="321" y="1908"/>
                  <a:pt x="330" y="1916"/>
                  <a:pt x="338" y="1917"/>
                </a:cubicBezTo>
                <a:cubicBezTo>
                  <a:pt x="344" y="1918"/>
                  <a:pt x="354" y="1910"/>
                  <a:pt x="357" y="1904"/>
                </a:cubicBezTo>
                <a:cubicBezTo>
                  <a:pt x="377" y="1862"/>
                  <a:pt x="388" y="1818"/>
                  <a:pt x="392" y="1772"/>
                </a:cubicBezTo>
                <a:cubicBezTo>
                  <a:pt x="393" y="1762"/>
                  <a:pt x="397" y="1753"/>
                  <a:pt x="399" y="1743"/>
                </a:cubicBezTo>
                <a:cubicBezTo>
                  <a:pt x="402" y="1724"/>
                  <a:pt x="405" y="1705"/>
                  <a:pt x="409" y="1685"/>
                </a:cubicBezTo>
                <a:cubicBezTo>
                  <a:pt x="402" y="1684"/>
                  <a:pt x="397" y="1683"/>
                  <a:pt x="393" y="1682"/>
                </a:cubicBezTo>
                <a:cubicBezTo>
                  <a:pt x="392" y="1680"/>
                  <a:pt x="391" y="1678"/>
                  <a:pt x="392" y="1677"/>
                </a:cubicBezTo>
                <a:cubicBezTo>
                  <a:pt x="406" y="1664"/>
                  <a:pt x="404" y="1650"/>
                  <a:pt x="393" y="1636"/>
                </a:cubicBezTo>
                <a:cubicBezTo>
                  <a:pt x="390" y="1632"/>
                  <a:pt x="387" y="1627"/>
                  <a:pt x="386" y="1622"/>
                </a:cubicBezTo>
                <a:cubicBezTo>
                  <a:pt x="383" y="1605"/>
                  <a:pt x="376" y="1594"/>
                  <a:pt x="361" y="1594"/>
                </a:cubicBezTo>
                <a:cubicBezTo>
                  <a:pt x="359" y="1584"/>
                  <a:pt x="359" y="1575"/>
                  <a:pt x="354" y="1568"/>
                </a:cubicBezTo>
                <a:cubicBezTo>
                  <a:pt x="343" y="1554"/>
                  <a:pt x="342" y="1532"/>
                  <a:pt x="321" y="1525"/>
                </a:cubicBezTo>
                <a:cubicBezTo>
                  <a:pt x="319" y="1524"/>
                  <a:pt x="316" y="1520"/>
                  <a:pt x="317" y="1519"/>
                </a:cubicBezTo>
                <a:cubicBezTo>
                  <a:pt x="324" y="1501"/>
                  <a:pt x="312" y="1494"/>
                  <a:pt x="301" y="1487"/>
                </a:cubicBezTo>
                <a:cubicBezTo>
                  <a:pt x="294" y="1483"/>
                  <a:pt x="286" y="1481"/>
                  <a:pt x="277" y="1478"/>
                </a:cubicBezTo>
                <a:cubicBezTo>
                  <a:pt x="278" y="1472"/>
                  <a:pt x="279" y="1460"/>
                  <a:pt x="280" y="1449"/>
                </a:cubicBezTo>
                <a:cubicBezTo>
                  <a:pt x="278" y="1450"/>
                  <a:pt x="276" y="1451"/>
                  <a:pt x="274" y="1453"/>
                </a:cubicBezTo>
                <a:cubicBezTo>
                  <a:pt x="274" y="1429"/>
                  <a:pt x="266" y="1410"/>
                  <a:pt x="241" y="1400"/>
                </a:cubicBezTo>
                <a:cubicBezTo>
                  <a:pt x="242" y="1395"/>
                  <a:pt x="243" y="1390"/>
                  <a:pt x="244" y="1383"/>
                </a:cubicBezTo>
                <a:cubicBezTo>
                  <a:pt x="238" y="1381"/>
                  <a:pt x="232" y="1380"/>
                  <a:pt x="226" y="1378"/>
                </a:cubicBezTo>
                <a:cubicBezTo>
                  <a:pt x="240" y="1348"/>
                  <a:pt x="236" y="1347"/>
                  <a:pt x="204" y="1340"/>
                </a:cubicBezTo>
                <a:cubicBezTo>
                  <a:pt x="220" y="1324"/>
                  <a:pt x="206" y="1315"/>
                  <a:pt x="198" y="1303"/>
                </a:cubicBezTo>
                <a:cubicBezTo>
                  <a:pt x="176" y="1270"/>
                  <a:pt x="160" y="1234"/>
                  <a:pt x="142" y="1199"/>
                </a:cubicBezTo>
                <a:cubicBezTo>
                  <a:pt x="128" y="1173"/>
                  <a:pt x="117" y="1145"/>
                  <a:pt x="104" y="1119"/>
                </a:cubicBezTo>
                <a:cubicBezTo>
                  <a:pt x="92" y="1097"/>
                  <a:pt x="77" y="1076"/>
                  <a:pt x="65" y="1054"/>
                </a:cubicBezTo>
                <a:cubicBezTo>
                  <a:pt x="58" y="1041"/>
                  <a:pt x="54" y="1026"/>
                  <a:pt x="47" y="1013"/>
                </a:cubicBezTo>
                <a:cubicBezTo>
                  <a:pt x="44" y="1008"/>
                  <a:pt x="36" y="1005"/>
                  <a:pt x="28" y="998"/>
                </a:cubicBezTo>
                <a:cubicBezTo>
                  <a:pt x="37" y="977"/>
                  <a:pt x="16" y="958"/>
                  <a:pt x="4" y="943"/>
                </a:cubicBezTo>
                <a:cubicBezTo>
                  <a:pt x="3" y="941"/>
                  <a:pt x="1" y="939"/>
                  <a:pt x="0" y="937"/>
                </a:cubicBezTo>
                <a:cubicBezTo>
                  <a:pt x="0" y="1375"/>
                  <a:pt x="0" y="1375"/>
                  <a:pt x="0" y="1375"/>
                </a:cubicBezTo>
                <a:cubicBezTo>
                  <a:pt x="22" y="1429"/>
                  <a:pt x="43" y="1482"/>
                  <a:pt x="65" y="1535"/>
                </a:cubicBezTo>
                <a:close/>
                <a:moveTo>
                  <a:pt x="440" y="1282"/>
                </a:moveTo>
                <a:cubicBezTo>
                  <a:pt x="424" y="1260"/>
                  <a:pt x="406" y="1239"/>
                  <a:pt x="390" y="1217"/>
                </a:cubicBezTo>
                <a:cubicBezTo>
                  <a:pt x="370" y="1177"/>
                  <a:pt x="354" y="1133"/>
                  <a:pt x="329" y="1096"/>
                </a:cubicBezTo>
                <a:cubicBezTo>
                  <a:pt x="296" y="1049"/>
                  <a:pt x="275" y="996"/>
                  <a:pt x="244" y="949"/>
                </a:cubicBezTo>
                <a:cubicBezTo>
                  <a:pt x="235" y="936"/>
                  <a:pt x="232" y="919"/>
                  <a:pt x="225" y="905"/>
                </a:cubicBezTo>
                <a:cubicBezTo>
                  <a:pt x="219" y="892"/>
                  <a:pt x="211" y="881"/>
                  <a:pt x="204" y="869"/>
                </a:cubicBezTo>
                <a:cubicBezTo>
                  <a:pt x="195" y="852"/>
                  <a:pt x="187" y="834"/>
                  <a:pt x="178" y="817"/>
                </a:cubicBezTo>
                <a:cubicBezTo>
                  <a:pt x="173" y="808"/>
                  <a:pt x="166" y="800"/>
                  <a:pt x="161" y="791"/>
                </a:cubicBezTo>
                <a:cubicBezTo>
                  <a:pt x="139" y="749"/>
                  <a:pt x="117" y="707"/>
                  <a:pt x="95" y="665"/>
                </a:cubicBezTo>
                <a:cubicBezTo>
                  <a:pt x="81" y="637"/>
                  <a:pt x="63" y="611"/>
                  <a:pt x="52" y="582"/>
                </a:cubicBezTo>
                <a:cubicBezTo>
                  <a:pt x="47" y="567"/>
                  <a:pt x="46" y="551"/>
                  <a:pt x="37" y="537"/>
                </a:cubicBezTo>
                <a:cubicBezTo>
                  <a:pt x="35" y="534"/>
                  <a:pt x="33" y="529"/>
                  <a:pt x="31" y="527"/>
                </a:cubicBezTo>
                <a:cubicBezTo>
                  <a:pt x="17" y="515"/>
                  <a:pt x="7" y="501"/>
                  <a:pt x="0" y="487"/>
                </a:cubicBezTo>
                <a:cubicBezTo>
                  <a:pt x="0" y="714"/>
                  <a:pt x="0" y="714"/>
                  <a:pt x="0" y="714"/>
                </a:cubicBezTo>
                <a:cubicBezTo>
                  <a:pt x="3" y="725"/>
                  <a:pt x="11" y="733"/>
                  <a:pt x="16" y="735"/>
                </a:cubicBezTo>
                <a:cubicBezTo>
                  <a:pt x="35" y="743"/>
                  <a:pt x="24" y="759"/>
                  <a:pt x="32" y="770"/>
                </a:cubicBezTo>
                <a:cubicBezTo>
                  <a:pt x="37" y="766"/>
                  <a:pt x="41" y="762"/>
                  <a:pt x="46" y="758"/>
                </a:cubicBezTo>
                <a:cubicBezTo>
                  <a:pt x="41" y="774"/>
                  <a:pt x="32" y="789"/>
                  <a:pt x="43" y="805"/>
                </a:cubicBezTo>
                <a:cubicBezTo>
                  <a:pt x="51" y="817"/>
                  <a:pt x="62" y="827"/>
                  <a:pt x="73" y="836"/>
                </a:cubicBezTo>
                <a:cubicBezTo>
                  <a:pt x="83" y="880"/>
                  <a:pt x="110" y="918"/>
                  <a:pt x="129" y="959"/>
                </a:cubicBezTo>
                <a:cubicBezTo>
                  <a:pt x="134" y="959"/>
                  <a:pt x="140" y="959"/>
                  <a:pt x="147" y="959"/>
                </a:cubicBezTo>
                <a:cubicBezTo>
                  <a:pt x="148" y="965"/>
                  <a:pt x="149" y="970"/>
                  <a:pt x="151" y="979"/>
                </a:cubicBezTo>
                <a:cubicBezTo>
                  <a:pt x="145" y="974"/>
                  <a:pt x="143" y="972"/>
                  <a:pt x="140" y="969"/>
                </a:cubicBezTo>
                <a:cubicBezTo>
                  <a:pt x="139" y="970"/>
                  <a:pt x="137" y="971"/>
                  <a:pt x="136" y="972"/>
                </a:cubicBezTo>
                <a:cubicBezTo>
                  <a:pt x="140" y="979"/>
                  <a:pt x="144" y="986"/>
                  <a:pt x="149" y="996"/>
                </a:cubicBezTo>
                <a:cubicBezTo>
                  <a:pt x="155" y="988"/>
                  <a:pt x="160" y="981"/>
                  <a:pt x="167" y="971"/>
                </a:cubicBezTo>
                <a:cubicBezTo>
                  <a:pt x="168" y="978"/>
                  <a:pt x="170" y="982"/>
                  <a:pt x="168" y="984"/>
                </a:cubicBezTo>
                <a:cubicBezTo>
                  <a:pt x="153" y="1010"/>
                  <a:pt x="153" y="1009"/>
                  <a:pt x="179" y="1024"/>
                </a:cubicBezTo>
                <a:cubicBezTo>
                  <a:pt x="188" y="1029"/>
                  <a:pt x="197" y="1037"/>
                  <a:pt x="205" y="1043"/>
                </a:cubicBezTo>
                <a:cubicBezTo>
                  <a:pt x="216" y="1051"/>
                  <a:pt x="214" y="1058"/>
                  <a:pt x="203" y="1066"/>
                </a:cubicBezTo>
                <a:cubicBezTo>
                  <a:pt x="202" y="1062"/>
                  <a:pt x="201" y="1059"/>
                  <a:pt x="200" y="1054"/>
                </a:cubicBezTo>
                <a:cubicBezTo>
                  <a:pt x="195" y="1058"/>
                  <a:pt x="192" y="1062"/>
                  <a:pt x="187" y="1066"/>
                </a:cubicBezTo>
                <a:cubicBezTo>
                  <a:pt x="200" y="1072"/>
                  <a:pt x="210" y="1078"/>
                  <a:pt x="221" y="1083"/>
                </a:cubicBezTo>
                <a:cubicBezTo>
                  <a:pt x="221" y="1093"/>
                  <a:pt x="220" y="1104"/>
                  <a:pt x="220" y="1114"/>
                </a:cubicBezTo>
                <a:cubicBezTo>
                  <a:pt x="219" y="1139"/>
                  <a:pt x="239" y="1150"/>
                  <a:pt x="255" y="1164"/>
                </a:cubicBezTo>
                <a:cubicBezTo>
                  <a:pt x="265" y="1172"/>
                  <a:pt x="275" y="1179"/>
                  <a:pt x="283" y="1188"/>
                </a:cubicBezTo>
                <a:cubicBezTo>
                  <a:pt x="286" y="1191"/>
                  <a:pt x="282" y="1200"/>
                  <a:pt x="281" y="1206"/>
                </a:cubicBezTo>
                <a:cubicBezTo>
                  <a:pt x="281" y="1213"/>
                  <a:pt x="278" y="1224"/>
                  <a:pt x="281" y="1227"/>
                </a:cubicBezTo>
                <a:cubicBezTo>
                  <a:pt x="291" y="1237"/>
                  <a:pt x="303" y="1245"/>
                  <a:pt x="317" y="1251"/>
                </a:cubicBezTo>
                <a:cubicBezTo>
                  <a:pt x="314" y="1246"/>
                  <a:pt x="311" y="1241"/>
                  <a:pt x="305" y="1230"/>
                </a:cubicBezTo>
                <a:cubicBezTo>
                  <a:pt x="317" y="1234"/>
                  <a:pt x="323" y="1237"/>
                  <a:pt x="331" y="1239"/>
                </a:cubicBezTo>
                <a:cubicBezTo>
                  <a:pt x="330" y="1217"/>
                  <a:pt x="329" y="1196"/>
                  <a:pt x="328" y="1175"/>
                </a:cubicBezTo>
                <a:cubicBezTo>
                  <a:pt x="331" y="1179"/>
                  <a:pt x="334" y="1185"/>
                  <a:pt x="338" y="1189"/>
                </a:cubicBezTo>
                <a:cubicBezTo>
                  <a:pt x="343" y="1194"/>
                  <a:pt x="347" y="1202"/>
                  <a:pt x="357" y="1195"/>
                </a:cubicBezTo>
                <a:cubicBezTo>
                  <a:pt x="360" y="1193"/>
                  <a:pt x="368" y="1198"/>
                  <a:pt x="373" y="1201"/>
                </a:cubicBezTo>
                <a:cubicBezTo>
                  <a:pt x="379" y="1206"/>
                  <a:pt x="383" y="1213"/>
                  <a:pt x="388" y="1219"/>
                </a:cubicBezTo>
                <a:cubicBezTo>
                  <a:pt x="388" y="1237"/>
                  <a:pt x="389" y="1255"/>
                  <a:pt x="388" y="1273"/>
                </a:cubicBezTo>
                <a:cubicBezTo>
                  <a:pt x="387" y="1277"/>
                  <a:pt x="381" y="1282"/>
                  <a:pt x="376" y="1284"/>
                </a:cubicBezTo>
                <a:cubicBezTo>
                  <a:pt x="369" y="1288"/>
                  <a:pt x="358" y="1289"/>
                  <a:pt x="355" y="1294"/>
                </a:cubicBezTo>
                <a:cubicBezTo>
                  <a:pt x="351" y="1301"/>
                  <a:pt x="354" y="1312"/>
                  <a:pt x="354" y="1322"/>
                </a:cubicBezTo>
                <a:cubicBezTo>
                  <a:pt x="351" y="1323"/>
                  <a:pt x="346" y="1326"/>
                  <a:pt x="341" y="1328"/>
                </a:cubicBezTo>
                <a:cubicBezTo>
                  <a:pt x="344" y="1333"/>
                  <a:pt x="348" y="1337"/>
                  <a:pt x="352" y="1342"/>
                </a:cubicBezTo>
                <a:cubicBezTo>
                  <a:pt x="356" y="1347"/>
                  <a:pt x="359" y="1352"/>
                  <a:pt x="364" y="1356"/>
                </a:cubicBezTo>
                <a:cubicBezTo>
                  <a:pt x="369" y="1360"/>
                  <a:pt x="375" y="1363"/>
                  <a:pt x="381" y="1366"/>
                </a:cubicBezTo>
                <a:cubicBezTo>
                  <a:pt x="383" y="1374"/>
                  <a:pt x="384" y="1383"/>
                  <a:pt x="386" y="1392"/>
                </a:cubicBezTo>
                <a:cubicBezTo>
                  <a:pt x="388" y="1391"/>
                  <a:pt x="389" y="1391"/>
                  <a:pt x="391" y="1391"/>
                </a:cubicBezTo>
                <a:cubicBezTo>
                  <a:pt x="393" y="1373"/>
                  <a:pt x="395" y="1356"/>
                  <a:pt x="398" y="1333"/>
                </a:cubicBezTo>
                <a:cubicBezTo>
                  <a:pt x="416" y="1352"/>
                  <a:pt x="429" y="1366"/>
                  <a:pt x="441" y="1380"/>
                </a:cubicBezTo>
                <a:cubicBezTo>
                  <a:pt x="439" y="1383"/>
                  <a:pt x="436" y="1385"/>
                  <a:pt x="431" y="1390"/>
                </a:cubicBezTo>
                <a:cubicBezTo>
                  <a:pt x="460" y="1387"/>
                  <a:pt x="462" y="1388"/>
                  <a:pt x="469" y="1418"/>
                </a:cubicBezTo>
                <a:cubicBezTo>
                  <a:pt x="451" y="1410"/>
                  <a:pt x="442" y="1417"/>
                  <a:pt x="433" y="1431"/>
                </a:cubicBezTo>
                <a:cubicBezTo>
                  <a:pt x="419" y="1454"/>
                  <a:pt x="417" y="1453"/>
                  <a:pt x="420" y="1468"/>
                </a:cubicBezTo>
                <a:cubicBezTo>
                  <a:pt x="425" y="1465"/>
                  <a:pt x="430" y="1462"/>
                  <a:pt x="435" y="1460"/>
                </a:cubicBezTo>
                <a:cubicBezTo>
                  <a:pt x="441" y="1458"/>
                  <a:pt x="447" y="1458"/>
                  <a:pt x="453" y="1457"/>
                </a:cubicBezTo>
                <a:cubicBezTo>
                  <a:pt x="453" y="1455"/>
                  <a:pt x="454" y="1453"/>
                  <a:pt x="454" y="1452"/>
                </a:cubicBezTo>
                <a:cubicBezTo>
                  <a:pt x="447" y="1450"/>
                  <a:pt x="439" y="1448"/>
                  <a:pt x="431" y="1445"/>
                </a:cubicBezTo>
                <a:cubicBezTo>
                  <a:pt x="434" y="1441"/>
                  <a:pt x="438" y="1438"/>
                  <a:pt x="441" y="1435"/>
                </a:cubicBezTo>
                <a:cubicBezTo>
                  <a:pt x="447" y="1440"/>
                  <a:pt x="452" y="1444"/>
                  <a:pt x="458" y="1449"/>
                </a:cubicBezTo>
                <a:cubicBezTo>
                  <a:pt x="463" y="1437"/>
                  <a:pt x="466" y="1426"/>
                  <a:pt x="473" y="1419"/>
                </a:cubicBezTo>
                <a:cubicBezTo>
                  <a:pt x="489" y="1403"/>
                  <a:pt x="492" y="1382"/>
                  <a:pt x="481" y="1362"/>
                </a:cubicBezTo>
                <a:cubicBezTo>
                  <a:pt x="474" y="1349"/>
                  <a:pt x="470" y="1334"/>
                  <a:pt x="464" y="1320"/>
                </a:cubicBezTo>
                <a:cubicBezTo>
                  <a:pt x="464" y="1320"/>
                  <a:pt x="464" y="1320"/>
                  <a:pt x="464" y="1320"/>
                </a:cubicBezTo>
                <a:cubicBezTo>
                  <a:pt x="456" y="1307"/>
                  <a:pt x="449" y="1294"/>
                  <a:pt x="440" y="1282"/>
                </a:cubicBezTo>
                <a:close/>
                <a:moveTo>
                  <a:pt x="343" y="39"/>
                </a:moveTo>
                <a:cubicBezTo>
                  <a:pt x="356" y="43"/>
                  <a:pt x="365" y="46"/>
                  <a:pt x="378" y="49"/>
                </a:cubicBezTo>
                <a:cubicBezTo>
                  <a:pt x="373" y="35"/>
                  <a:pt x="368" y="22"/>
                  <a:pt x="364" y="9"/>
                </a:cubicBezTo>
                <a:cubicBezTo>
                  <a:pt x="361" y="9"/>
                  <a:pt x="359" y="10"/>
                  <a:pt x="356" y="11"/>
                </a:cubicBezTo>
                <a:cubicBezTo>
                  <a:pt x="358" y="17"/>
                  <a:pt x="360" y="23"/>
                  <a:pt x="363" y="31"/>
                </a:cubicBezTo>
                <a:cubicBezTo>
                  <a:pt x="361" y="32"/>
                  <a:pt x="356" y="34"/>
                  <a:pt x="354" y="35"/>
                </a:cubicBezTo>
                <a:cubicBezTo>
                  <a:pt x="350" y="25"/>
                  <a:pt x="346" y="16"/>
                  <a:pt x="342" y="5"/>
                </a:cubicBezTo>
                <a:cubicBezTo>
                  <a:pt x="330" y="5"/>
                  <a:pt x="330" y="5"/>
                  <a:pt x="330" y="5"/>
                </a:cubicBezTo>
                <a:cubicBezTo>
                  <a:pt x="335" y="18"/>
                  <a:pt x="340" y="30"/>
                  <a:pt x="343" y="39"/>
                </a:cubicBezTo>
                <a:close/>
                <a:moveTo>
                  <a:pt x="1289" y="683"/>
                </a:moveTo>
                <a:cubicBezTo>
                  <a:pt x="1274" y="645"/>
                  <a:pt x="1260" y="610"/>
                  <a:pt x="1245" y="574"/>
                </a:cubicBezTo>
                <a:cubicBezTo>
                  <a:pt x="1241" y="617"/>
                  <a:pt x="1256" y="653"/>
                  <a:pt x="1289" y="683"/>
                </a:cubicBezTo>
                <a:close/>
                <a:moveTo>
                  <a:pt x="6984" y="886"/>
                </a:moveTo>
                <a:cubicBezTo>
                  <a:pt x="6982" y="889"/>
                  <a:pt x="6980" y="891"/>
                  <a:pt x="6979" y="894"/>
                </a:cubicBezTo>
                <a:cubicBezTo>
                  <a:pt x="6986" y="901"/>
                  <a:pt x="6992" y="909"/>
                  <a:pt x="7000" y="914"/>
                </a:cubicBezTo>
                <a:cubicBezTo>
                  <a:pt x="7040" y="935"/>
                  <a:pt x="7080" y="954"/>
                  <a:pt x="7120" y="975"/>
                </a:cubicBezTo>
                <a:cubicBezTo>
                  <a:pt x="7156" y="994"/>
                  <a:pt x="7196" y="1008"/>
                  <a:pt x="7225" y="1034"/>
                </a:cubicBezTo>
                <a:cubicBezTo>
                  <a:pt x="7253" y="1060"/>
                  <a:pt x="7287" y="1073"/>
                  <a:pt x="7317" y="1093"/>
                </a:cubicBezTo>
                <a:cubicBezTo>
                  <a:pt x="7392" y="1144"/>
                  <a:pt x="7475" y="1179"/>
                  <a:pt x="7559" y="1214"/>
                </a:cubicBezTo>
                <a:cubicBezTo>
                  <a:pt x="7583" y="1224"/>
                  <a:pt x="7607" y="1234"/>
                  <a:pt x="7631" y="1245"/>
                </a:cubicBezTo>
                <a:cubicBezTo>
                  <a:pt x="7544" y="1243"/>
                  <a:pt x="7473" y="1195"/>
                  <a:pt x="7395" y="1168"/>
                </a:cubicBezTo>
                <a:cubicBezTo>
                  <a:pt x="7393" y="1170"/>
                  <a:pt x="7392" y="1172"/>
                  <a:pt x="7390" y="1174"/>
                </a:cubicBezTo>
                <a:cubicBezTo>
                  <a:pt x="7398" y="1180"/>
                  <a:pt x="7405" y="1185"/>
                  <a:pt x="7413" y="1191"/>
                </a:cubicBezTo>
                <a:cubicBezTo>
                  <a:pt x="7411" y="1193"/>
                  <a:pt x="7410" y="1195"/>
                  <a:pt x="7409" y="1198"/>
                </a:cubicBezTo>
                <a:cubicBezTo>
                  <a:pt x="7305" y="1149"/>
                  <a:pt x="7200" y="1100"/>
                  <a:pt x="7095" y="1050"/>
                </a:cubicBezTo>
                <a:cubicBezTo>
                  <a:pt x="7092" y="1060"/>
                  <a:pt x="7090" y="1066"/>
                  <a:pt x="7087" y="1074"/>
                </a:cubicBezTo>
                <a:cubicBezTo>
                  <a:pt x="7207" y="1128"/>
                  <a:pt x="7327" y="1183"/>
                  <a:pt x="7448" y="1237"/>
                </a:cubicBezTo>
                <a:cubicBezTo>
                  <a:pt x="7447" y="1240"/>
                  <a:pt x="7446" y="1242"/>
                  <a:pt x="7445" y="1244"/>
                </a:cubicBezTo>
                <a:cubicBezTo>
                  <a:pt x="7387" y="1221"/>
                  <a:pt x="7329" y="1197"/>
                  <a:pt x="7272" y="1173"/>
                </a:cubicBezTo>
                <a:cubicBezTo>
                  <a:pt x="7271" y="1175"/>
                  <a:pt x="7270" y="1176"/>
                  <a:pt x="7270" y="1177"/>
                </a:cubicBezTo>
                <a:cubicBezTo>
                  <a:pt x="7287" y="1187"/>
                  <a:pt x="7305" y="1196"/>
                  <a:pt x="7323" y="1206"/>
                </a:cubicBezTo>
                <a:cubicBezTo>
                  <a:pt x="7322" y="1208"/>
                  <a:pt x="7321" y="1209"/>
                  <a:pt x="7321" y="1211"/>
                </a:cubicBezTo>
                <a:cubicBezTo>
                  <a:pt x="7314" y="1208"/>
                  <a:pt x="7307" y="1206"/>
                  <a:pt x="7300" y="1203"/>
                </a:cubicBezTo>
                <a:cubicBezTo>
                  <a:pt x="7299" y="1204"/>
                  <a:pt x="7299" y="1205"/>
                  <a:pt x="7298" y="1206"/>
                </a:cubicBezTo>
                <a:cubicBezTo>
                  <a:pt x="7303" y="1210"/>
                  <a:pt x="7308" y="1214"/>
                  <a:pt x="7313" y="1217"/>
                </a:cubicBezTo>
                <a:cubicBezTo>
                  <a:pt x="7363" y="1242"/>
                  <a:pt x="7414" y="1268"/>
                  <a:pt x="7465" y="1293"/>
                </a:cubicBezTo>
                <a:cubicBezTo>
                  <a:pt x="7488" y="1304"/>
                  <a:pt x="7513" y="1311"/>
                  <a:pt x="7537" y="1321"/>
                </a:cubicBezTo>
                <a:cubicBezTo>
                  <a:pt x="7555" y="1329"/>
                  <a:pt x="7570" y="1341"/>
                  <a:pt x="7588" y="1349"/>
                </a:cubicBezTo>
                <a:cubicBezTo>
                  <a:pt x="7601" y="1355"/>
                  <a:pt x="7616" y="1358"/>
                  <a:pt x="7630" y="1364"/>
                </a:cubicBezTo>
                <a:cubicBezTo>
                  <a:pt x="7636" y="1366"/>
                  <a:pt x="7640" y="1368"/>
                  <a:pt x="7644" y="1370"/>
                </a:cubicBezTo>
                <a:cubicBezTo>
                  <a:pt x="7644" y="1134"/>
                  <a:pt x="7644" y="1134"/>
                  <a:pt x="7644" y="1134"/>
                </a:cubicBezTo>
                <a:cubicBezTo>
                  <a:pt x="7539" y="1097"/>
                  <a:pt x="7443" y="1043"/>
                  <a:pt x="7343" y="998"/>
                </a:cubicBezTo>
                <a:cubicBezTo>
                  <a:pt x="7342" y="1000"/>
                  <a:pt x="7340" y="1003"/>
                  <a:pt x="7339" y="1005"/>
                </a:cubicBezTo>
                <a:cubicBezTo>
                  <a:pt x="7345" y="1013"/>
                  <a:pt x="7352" y="1021"/>
                  <a:pt x="7358" y="1028"/>
                </a:cubicBezTo>
                <a:cubicBezTo>
                  <a:pt x="7358" y="1030"/>
                  <a:pt x="7357" y="1032"/>
                  <a:pt x="7356" y="1034"/>
                </a:cubicBezTo>
                <a:cubicBezTo>
                  <a:pt x="7348" y="1030"/>
                  <a:pt x="7340" y="1026"/>
                  <a:pt x="7332" y="1023"/>
                </a:cubicBezTo>
                <a:cubicBezTo>
                  <a:pt x="7308" y="1012"/>
                  <a:pt x="7283" y="1001"/>
                  <a:pt x="7259" y="990"/>
                </a:cubicBezTo>
                <a:cubicBezTo>
                  <a:pt x="7224" y="973"/>
                  <a:pt x="7190" y="956"/>
                  <a:pt x="7155" y="939"/>
                </a:cubicBezTo>
                <a:cubicBezTo>
                  <a:pt x="7154" y="939"/>
                  <a:pt x="7152" y="939"/>
                  <a:pt x="7149" y="939"/>
                </a:cubicBezTo>
                <a:cubicBezTo>
                  <a:pt x="7150" y="943"/>
                  <a:pt x="7151" y="947"/>
                  <a:pt x="7151" y="950"/>
                </a:cubicBezTo>
                <a:cubicBezTo>
                  <a:pt x="7138" y="946"/>
                  <a:pt x="7125" y="943"/>
                  <a:pt x="7112" y="940"/>
                </a:cubicBezTo>
                <a:cubicBezTo>
                  <a:pt x="7111" y="941"/>
                  <a:pt x="7111" y="943"/>
                  <a:pt x="7110" y="944"/>
                </a:cubicBezTo>
                <a:cubicBezTo>
                  <a:pt x="7123" y="953"/>
                  <a:pt x="7136" y="961"/>
                  <a:pt x="7149" y="969"/>
                </a:cubicBezTo>
                <a:cubicBezTo>
                  <a:pt x="7148" y="971"/>
                  <a:pt x="7147" y="973"/>
                  <a:pt x="7145" y="975"/>
                </a:cubicBezTo>
                <a:cubicBezTo>
                  <a:pt x="7092" y="945"/>
                  <a:pt x="7038" y="916"/>
                  <a:pt x="6984" y="886"/>
                </a:cubicBezTo>
                <a:close/>
                <a:moveTo>
                  <a:pt x="387" y="1406"/>
                </a:moveTo>
                <a:cubicBezTo>
                  <a:pt x="397" y="1411"/>
                  <a:pt x="405" y="1418"/>
                  <a:pt x="409" y="1416"/>
                </a:cubicBezTo>
                <a:cubicBezTo>
                  <a:pt x="415" y="1414"/>
                  <a:pt x="418" y="1405"/>
                  <a:pt x="423" y="1398"/>
                </a:cubicBezTo>
                <a:cubicBezTo>
                  <a:pt x="421" y="1397"/>
                  <a:pt x="420" y="1395"/>
                  <a:pt x="418" y="1393"/>
                </a:cubicBezTo>
                <a:cubicBezTo>
                  <a:pt x="410" y="1397"/>
                  <a:pt x="401" y="1400"/>
                  <a:pt x="387" y="1406"/>
                </a:cubicBezTo>
                <a:close/>
                <a:moveTo>
                  <a:pt x="7329" y="3742"/>
                </a:moveTo>
                <a:cubicBezTo>
                  <a:pt x="7336" y="3753"/>
                  <a:pt x="7341" y="3766"/>
                  <a:pt x="7349" y="3775"/>
                </a:cubicBezTo>
                <a:cubicBezTo>
                  <a:pt x="7433" y="3862"/>
                  <a:pt x="7518" y="3948"/>
                  <a:pt x="7602" y="4035"/>
                </a:cubicBezTo>
                <a:cubicBezTo>
                  <a:pt x="7616" y="4049"/>
                  <a:pt x="7630" y="4062"/>
                  <a:pt x="7644" y="4076"/>
                </a:cubicBezTo>
                <a:cubicBezTo>
                  <a:pt x="7644" y="4051"/>
                  <a:pt x="7644" y="4051"/>
                  <a:pt x="7644" y="4051"/>
                </a:cubicBezTo>
                <a:cubicBezTo>
                  <a:pt x="7541" y="3947"/>
                  <a:pt x="7438" y="3842"/>
                  <a:pt x="7336" y="3737"/>
                </a:cubicBezTo>
                <a:cubicBezTo>
                  <a:pt x="7333" y="3739"/>
                  <a:pt x="7331" y="3741"/>
                  <a:pt x="7329" y="3742"/>
                </a:cubicBezTo>
                <a:close/>
                <a:moveTo>
                  <a:pt x="7581" y="871"/>
                </a:moveTo>
                <a:cubicBezTo>
                  <a:pt x="7556" y="885"/>
                  <a:pt x="7536" y="870"/>
                  <a:pt x="7516" y="862"/>
                </a:cubicBezTo>
                <a:cubicBezTo>
                  <a:pt x="7466" y="841"/>
                  <a:pt x="7418" y="819"/>
                  <a:pt x="7369" y="798"/>
                </a:cubicBezTo>
                <a:cubicBezTo>
                  <a:pt x="7363" y="796"/>
                  <a:pt x="7355" y="798"/>
                  <a:pt x="7348" y="798"/>
                </a:cubicBezTo>
                <a:cubicBezTo>
                  <a:pt x="7347" y="800"/>
                  <a:pt x="7347" y="802"/>
                  <a:pt x="7346" y="805"/>
                </a:cubicBezTo>
                <a:cubicBezTo>
                  <a:pt x="7400" y="836"/>
                  <a:pt x="7454" y="866"/>
                  <a:pt x="7508" y="897"/>
                </a:cubicBezTo>
                <a:cubicBezTo>
                  <a:pt x="7508" y="899"/>
                  <a:pt x="7508" y="896"/>
                  <a:pt x="7509" y="891"/>
                </a:cubicBezTo>
                <a:cubicBezTo>
                  <a:pt x="7512" y="893"/>
                  <a:pt x="7516" y="895"/>
                  <a:pt x="7516" y="896"/>
                </a:cubicBezTo>
                <a:cubicBezTo>
                  <a:pt x="7514" y="918"/>
                  <a:pt x="7531" y="918"/>
                  <a:pt x="7545" y="923"/>
                </a:cubicBezTo>
                <a:cubicBezTo>
                  <a:pt x="7571" y="933"/>
                  <a:pt x="7599" y="941"/>
                  <a:pt x="7623" y="956"/>
                </a:cubicBezTo>
                <a:cubicBezTo>
                  <a:pt x="7632" y="961"/>
                  <a:pt x="7637" y="971"/>
                  <a:pt x="7644" y="981"/>
                </a:cubicBezTo>
                <a:cubicBezTo>
                  <a:pt x="7644" y="892"/>
                  <a:pt x="7644" y="892"/>
                  <a:pt x="7644" y="892"/>
                </a:cubicBezTo>
                <a:cubicBezTo>
                  <a:pt x="7629" y="886"/>
                  <a:pt x="7615" y="880"/>
                  <a:pt x="7601" y="875"/>
                </a:cubicBezTo>
                <a:cubicBezTo>
                  <a:pt x="7595" y="872"/>
                  <a:pt x="7585" y="868"/>
                  <a:pt x="7581" y="871"/>
                </a:cubicBezTo>
                <a:close/>
                <a:moveTo>
                  <a:pt x="7634" y="3786"/>
                </a:moveTo>
                <a:cubicBezTo>
                  <a:pt x="7638" y="3790"/>
                  <a:pt x="7641" y="3793"/>
                  <a:pt x="7644" y="3797"/>
                </a:cubicBezTo>
                <a:cubicBezTo>
                  <a:pt x="7644" y="3762"/>
                  <a:pt x="7644" y="3762"/>
                  <a:pt x="7644" y="3762"/>
                </a:cubicBezTo>
                <a:cubicBezTo>
                  <a:pt x="7636" y="3753"/>
                  <a:pt x="7628" y="3744"/>
                  <a:pt x="7620" y="3735"/>
                </a:cubicBezTo>
                <a:cubicBezTo>
                  <a:pt x="7608" y="3721"/>
                  <a:pt x="7598" y="3704"/>
                  <a:pt x="7572" y="3711"/>
                </a:cubicBezTo>
                <a:cubicBezTo>
                  <a:pt x="7575" y="3717"/>
                  <a:pt x="7577" y="3723"/>
                  <a:pt x="7581" y="3727"/>
                </a:cubicBezTo>
                <a:cubicBezTo>
                  <a:pt x="7598" y="3747"/>
                  <a:pt x="7616" y="3767"/>
                  <a:pt x="7634" y="3786"/>
                </a:cubicBezTo>
                <a:close/>
                <a:moveTo>
                  <a:pt x="7239" y="3227"/>
                </a:moveTo>
                <a:cubicBezTo>
                  <a:pt x="7247" y="3238"/>
                  <a:pt x="7256" y="3248"/>
                  <a:pt x="7264" y="3259"/>
                </a:cubicBezTo>
                <a:cubicBezTo>
                  <a:pt x="7284" y="3283"/>
                  <a:pt x="7302" y="3309"/>
                  <a:pt x="7323" y="3332"/>
                </a:cubicBezTo>
                <a:cubicBezTo>
                  <a:pt x="7348" y="3360"/>
                  <a:pt x="7374" y="3386"/>
                  <a:pt x="7400" y="3412"/>
                </a:cubicBezTo>
                <a:cubicBezTo>
                  <a:pt x="7413" y="3426"/>
                  <a:pt x="7422" y="3442"/>
                  <a:pt x="7430" y="3459"/>
                </a:cubicBezTo>
                <a:cubicBezTo>
                  <a:pt x="7441" y="3481"/>
                  <a:pt x="7448" y="3506"/>
                  <a:pt x="7467" y="3525"/>
                </a:cubicBezTo>
                <a:cubicBezTo>
                  <a:pt x="7528" y="3585"/>
                  <a:pt x="7585" y="3649"/>
                  <a:pt x="7644" y="3710"/>
                </a:cubicBezTo>
                <a:cubicBezTo>
                  <a:pt x="7644" y="3628"/>
                  <a:pt x="7644" y="3628"/>
                  <a:pt x="7644" y="3628"/>
                </a:cubicBezTo>
                <a:cubicBezTo>
                  <a:pt x="7580" y="3560"/>
                  <a:pt x="7518" y="3494"/>
                  <a:pt x="7453" y="3430"/>
                </a:cubicBezTo>
                <a:cubicBezTo>
                  <a:pt x="7384" y="3360"/>
                  <a:pt x="7322" y="3283"/>
                  <a:pt x="7246" y="3220"/>
                </a:cubicBezTo>
                <a:cubicBezTo>
                  <a:pt x="7244" y="3223"/>
                  <a:pt x="7241" y="3225"/>
                  <a:pt x="7239" y="3227"/>
                </a:cubicBezTo>
                <a:close/>
                <a:moveTo>
                  <a:pt x="7445" y="3757"/>
                </a:moveTo>
                <a:cubicBezTo>
                  <a:pt x="7444" y="3759"/>
                  <a:pt x="7442" y="3761"/>
                  <a:pt x="7441" y="3763"/>
                </a:cubicBezTo>
                <a:cubicBezTo>
                  <a:pt x="7433" y="3758"/>
                  <a:pt x="7424" y="3755"/>
                  <a:pt x="7417" y="3748"/>
                </a:cubicBezTo>
                <a:cubicBezTo>
                  <a:pt x="7379" y="3713"/>
                  <a:pt x="7342" y="3677"/>
                  <a:pt x="7305" y="3641"/>
                </a:cubicBezTo>
                <a:cubicBezTo>
                  <a:pt x="7293" y="3631"/>
                  <a:pt x="7281" y="3621"/>
                  <a:pt x="7269" y="3611"/>
                </a:cubicBezTo>
                <a:cubicBezTo>
                  <a:pt x="7267" y="3613"/>
                  <a:pt x="7265" y="3615"/>
                  <a:pt x="7263" y="3616"/>
                </a:cubicBezTo>
                <a:cubicBezTo>
                  <a:pt x="7268" y="3623"/>
                  <a:pt x="7271" y="3631"/>
                  <a:pt x="7276" y="3637"/>
                </a:cubicBezTo>
                <a:cubicBezTo>
                  <a:pt x="7352" y="3714"/>
                  <a:pt x="7430" y="3790"/>
                  <a:pt x="7503" y="3869"/>
                </a:cubicBezTo>
                <a:cubicBezTo>
                  <a:pt x="7550" y="3919"/>
                  <a:pt x="7590" y="3975"/>
                  <a:pt x="7634" y="4029"/>
                </a:cubicBezTo>
                <a:cubicBezTo>
                  <a:pt x="7637" y="4033"/>
                  <a:pt x="7640" y="4036"/>
                  <a:pt x="7644" y="4040"/>
                </a:cubicBezTo>
                <a:cubicBezTo>
                  <a:pt x="7644" y="3853"/>
                  <a:pt x="7644" y="3853"/>
                  <a:pt x="7644" y="3853"/>
                </a:cubicBezTo>
                <a:cubicBezTo>
                  <a:pt x="7620" y="3826"/>
                  <a:pt x="7596" y="3800"/>
                  <a:pt x="7572" y="3774"/>
                </a:cubicBezTo>
                <a:cubicBezTo>
                  <a:pt x="7562" y="3764"/>
                  <a:pt x="7553" y="3754"/>
                  <a:pt x="7542" y="3745"/>
                </a:cubicBezTo>
                <a:cubicBezTo>
                  <a:pt x="7538" y="3742"/>
                  <a:pt x="7532" y="3742"/>
                  <a:pt x="7527" y="3741"/>
                </a:cubicBezTo>
                <a:cubicBezTo>
                  <a:pt x="7528" y="3746"/>
                  <a:pt x="7529" y="3750"/>
                  <a:pt x="7531" y="3755"/>
                </a:cubicBezTo>
                <a:cubicBezTo>
                  <a:pt x="7531" y="3758"/>
                  <a:pt x="7532" y="3760"/>
                  <a:pt x="7530" y="3765"/>
                </a:cubicBezTo>
                <a:cubicBezTo>
                  <a:pt x="7420" y="3660"/>
                  <a:pt x="7310" y="3556"/>
                  <a:pt x="7200" y="3451"/>
                </a:cubicBezTo>
                <a:cubicBezTo>
                  <a:pt x="7193" y="3457"/>
                  <a:pt x="7189" y="3460"/>
                  <a:pt x="7184" y="3464"/>
                </a:cubicBezTo>
                <a:cubicBezTo>
                  <a:pt x="7266" y="3566"/>
                  <a:pt x="7384" y="3637"/>
                  <a:pt x="7445" y="3757"/>
                </a:cubicBezTo>
                <a:close/>
                <a:moveTo>
                  <a:pt x="7252" y="3782"/>
                </a:moveTo>
                <a:cubicBezTo>
                  <a:pt x="7289" y="3821"/>
                  <a:pt x="7325" y="3861"/>
                  <a:pt x="7363" y="3899"/>
                </a:cubicBezTo>
                <a:cubicBezTo>
                  <a:pt x="7417" y="3953"/>
                  <a:pt x="7475" y="4003"/>
                  <a:pt x="7529" y="4057"/>
                </a:cubicBezTo>
                <a:cubicBezTo>
                  <a:pt x="7569" y="4097"/>
                  <a:pt x="7607" y="4139"/>
                  <a:pt x="7644" y="4181"/>
                </a:cubicBezTo>
                <a:cubicBezTo>
                  <a:pt x="7644" y="4094"/>
                  <a:pt x="7644" y="4094"/>
                  <a:pt x="7644" y="4094"/>
                </a:cubicBezTo>
                <a:cubicBezTo>
                  <a:pt x="7616" y="4064"/>
                  <a:pt x="7589" y="4034"/>
                  <a:pt x="7561" y="4004"/>
                </a:cubicBezTo>
                <a:cubicBezTo>
                  <a:pt x="7515" y="3958"/>
                  <a:pt x="7469" y="3912"/>
                  <a:pt x="7423" y="3866"/>
                </a:cubicBezTo>
                <a:cubicBezTo>
                  <a:pt x="7418" y="3862"/>
                  <a:pt x="7411" y="3861"/>
                  <a:pt x="7404" y="3858"/>
                </a:cubicBezTo>
                <a:cubicBezTo>
                  <a:pt x="7405" y="3865"/>
                  <a:pt x="7402" y="3875"/>
                  <a:pt x="7405" y="3879"/>
                </a:cubicBezTo>
                <a:cubicBezTo>
                  <a:pt x="7417" y="3895"/>
                  <a:pt x="7431" y="3909"/>
                  <a:pt x="7444" y="3924"/>
                </a:cubicBezTo>
                <a:cubicBezTo>
                  <a:pt x="7467" y="3947"/>
                  <a:pt x="7489" y="3970"/>
                  <a:pt x="7508" y="3997"/>
                </a:cubicBezTo>
                <a:cubicBezTo>
                  <a:pt x="7411" y="3906"/>
                  <a:pt x="7313" y="3816"/>
                  <a:pt x="7216" y="3726"/>
                </a:cubicBezTo>
                <a:cubicBezTo>
                  <a:pt x="7214" y="3727"/>
                  <a:pt x="7213" y="3728"/>
                  <a:pt x="7211" y="3729"/>
                </a:cubicBezTo>
                <a:cubicBezTo>
                  <a:pt x="7215" y="3737"/>
                  <a:pt x="7218" y="3745"/>
                  <a:pt x="7223" y="3752"/>
                </a:cubicBezTo>
                <a:cubicBezTo>
                  <a:pt x="7232" y="3762"/>
                  <a:pt x="7242" y="3772"/>
                  <a:pt x="7252" y="3782"/>
                </a:cubicBezTo>
                <a:close/>
                <a:moveTo>
                  <a:pt x="7587" y="4146"/>
                </a:moveTo>
                <a:cubicBezTo>
                  <a:pt x="7575" y="4132"/>
                  <a:pt x="7568" y="4115"/>
                  <a:pt x="7546" y="4112"/>
                </a:cubicBezTo>
                <a:cubicBezTo>
                  <a:pt x="7537" y="4110"/>
                  <a:pt x="7530" y="4097"/>
                  <a:pt x="7521" y="4090"/>
                </a:cubicBezTo>
                <a:cubicBezTo>
                  <a:pt x="7473" y="4046"/>
                  <a:pt x="7425" y="4001"/>
                  <a:pt x="7376" y="3959"/>
                </a:cubicBezTo>
                <a:cubicBezTo>
                  <a:pt x="7344" y="3931"/>
                  <a:pt x="7308" y="3908"/>
                  <a:pt x="7276" y="3880"/>
                </a:cubicBezTo>
                <a:cubicBezTo>
                  <a:pt x="7223" y="3835"/>
                  <a:pt x="7173" y="3787"/>
                  <a:pt x="7121" y="3740"/>
                </a:cubicBezTo>
                <a:cubicBezTo>
                  <a:pt x="7096" y="3718"/>
                  <a:pt x="7070" y="3696"/>
                  <a:pt x="7044" y="3673"/>
                </a:cubicBezTo>
                <a:cubicBezTo>
                  <a:pt x="7043" y="3675"/>
                  <a:pt x="7042" y="3676"/>
                  <a:pt x="7041" y="3677"/>
                </a:cubicBezTo>
                <a:cubicBezTo>
                  <a:pt x="7062" y="3698"/>
                  <a:pt x="7083" y="3718"/>
                  <a:pt x="7104" y="3739"/>
                </a:cubicBezTo>
                <a:cubicBezTo>
                  <a:pt x="7125" y="3759"/>
                  <a:pt x="7146" y="3779"/>
                  <a:pt x="7166" y="3800"/>
                </a:cubicBezTo>
                <a:cubicBezTo>
                  <a:pt x="7174" y="3808"/>
                  <a:pt x="7178" y="3819"/>
                  <a:pt x="7183" y="3829"/>
                </a:cubicBezTo>
                <a:cubicBezTo>
                  <a:pt x="7182" y="3830"/>
                  <a:pt x="7180" y="3831"/>
                  <a:pt x="7179" y="3832"/>
                </a:cubicBezTo>
                <a:cubicBezTo>
                  <a:pt x="7171" y="3826"/>
                  <a:pt x="7164" y="3821"/>
                  <a:pt x="7157" y="3815"/>
                </a:cubicBezTo>
                <a:cubicBezTo>
                  <a:pt x="7157" y="3816"/>
                  <a:pt x="7156" y="3817"/>
                  <a:pt x="7155" y="3817"/>
                </a:cubicBezTo>
                <a:cubicBezTo>
                  <a:pt x="7213" y="3877"/>
                  <a:pt x="7270" y="3937"/>
                  <a:pt x="7328" y="3997"/>
                </a:cubicBezTo>
                <a:cubicBezTo>
                  <a:pt x="7326" y="3999"/>
                  <a:pt x="7324" y="4001"/>
                  <a:pt x="7322" y="4003"/>
                </a:cubicBezTo>
                <a:cubicBezTo>
                  <a:pt x="7307" y="3991"/>
                  <a:pt x="7293" y="3979"/>
                  <a:pt x="7278" y="3967"/>
                </a:cubicBezTo>
                <a:cubicBezTo>
                  <a:pt x="7277" y="3968"/>
                  <a:pt x="7276" y="3969"/>
                  <a:pt x="7276" y="3969"/>
                </a:cubicBezTo>
                <a:cubicBezTo>
                  <a:pt x="7390" y="4081"/>
                  <a:pt x="7503" y="4193"/>
                  <a:pt x="7617" y="4305"/>
                </a:cubicBezTo>
                <a:cubicBezTo>
                  <a:pt x="7644" y="4305"/>
                  <a:pt x="7644" y="4305"/>
                  <a:pt x="7644" y="4305"/>
                </a:cubicBezTo>
                <a:cubicBezTo>
                  <a:pt x="7644" y="4216"/>
                  <a:pt x="7644" y="4216"/>
                  <a:pt x="7644" y="4216"/>
                </a:cubicBezTo>
                <a:cubicBezTo>
                  <a:pt x="7625" y="4193"/>
                  <a:pt x="7606" y="4169"/>
                  <a:pt x="7587" y="4146"/>
                </a:cubicBezTo>
                <a:close/>
                <a:moveTo>
                  <a:pt x="33" y="389"/>
                </a:moveTo>
                <a:cubicBezTo>
                  <a:pt x="42" y="401"/>
                  <a:pt x="48" y="416"/>
                  <a:pt x="58" y="425"/>
                </a:cubicBezTo>
                <a:cubicBezTo>
                  <a:pt x="77" y="438"/>
                  <a:pt x="92" y="455"/>
                  <a:pt x="103" y="473"/>
                </a:cubicBezTo>
                <a:cubicBezTo>
                  <a:pt x="112" y="488"/>
                  <a:pt x="130" y="501"/>
                  <a:pt x="125" y="524"/>
                </a:cubicBezTo>
                <a:cubicBezTo>
                  <a:pt x="124" y="531"/>
                  <a:pt x="127" y="540"/>
                  <a:pt x="130" y="547"/>
                </a:cubicBezTo>
                <a:cubicBezTo>
                  <a:pt x="141" y="572"/>
                  <a:pt x="153" y="597"/>
                  <a:pt x="166" y="621"/>
                </a:cubicBezTo>
                <a:cubicBezTo>
                  <a:pt x="178" y="644"/>
                  <a:pt x="191" y="667"/>
                  <a:pt x="205" y="690"/>
                </a:cubicBezTo>
                <a:cubicBezTo>
                  <a:pt x="219" y="712"/>
                  <a:pt x="235" y="733"/>
                  <a:pt x="249" y="755"/>
                </a:cubicBezTo>
                <a:cubicBezTo>
                  <a:pt x="255" y="766"/>
                  <a:pt x="255" y="779"/>
                  <a:pt x="261" y="790"/>
                </a:cubicBezTo>
                <a:cubicBezTo>
                  <a:pt x="263" y="796"/>
                  <a:pt x="271" y="799"/>
                  <a:pt x="275" y="802"/>
                </a:cubicBezTo>
                <a:cubicBezTo>
                  <a:pt x="278" y="816"/>
                  <a:pt x="280" y="830"/>
                  <a:pt x="284" y="850"/>
                </a:cubicBezTo>
                <a:cubicBezTo>
                  <a:pt x="288" y="843"/>
                  <a:pt x="289" y="841"/>
                  <a:pt x="292" y="835"/>
                </a:cubicBezTo>
                <a:cubicBezTo>
                  <a:pt x="297" y="851"/>
                  <a:pt x="304" y="864"/>
                  <a:pt x="306" y="879"/>
                </a:cubicBezTo>
                <a:cubicBezTo>
                  <a:pt x="311" y="911"/>
                  <a:pt x="330" y="937"/>
                  <a:pt x="346" y="963"/>
                </a:cubicBezTo>
                <a:cubicBezTo>
                  <a:pt x="352" y="974"/>
                  <a:pt x="354" y="990"/>
                  <a:pt x="373" y="987"/>
                </a:cubicBezTo>
                <a:cubicBezTo>
                  <a:pt x="375" y="986"/>
                  <a:pt x="378" y="992"/>
                  <a:pt x="380" y="995"/>
                </a:cubicBezTo>
                <a:cubicBezTo>
                  <a:pt x="388" y="1020"/>
                  <a:pt x="397" y="1045"/>
                  <a:pt x="405" y="1070"/>
                </a:cubicBezTo>
                <a:cubicBezTo>
                  <a:pt x="406" y="1072"/>
                  <a:pt x="406" y="1074"/>
                  <a:pt x="407" y="1074"/>
                </a:cubicBezTo>
                <a:cubicBezTo>
                  <a:pt x="428" y="1078"/>
                  <a:pt x="427" y="1098"/>
                  <a:pt x="433" y="1112"/>
                </a:cubicBezTo>
                <a:cubicBezTo>
                  <a:pt x="439" y="1124"/>
                  <a:pt x="446" y="1136"/>
                  <a:pt x="452" y="1148"/>
                </a:cubicBezTo>
                <a:cubicBezTo>
                  <a:pt x="462" y="1164"/>
                  <a:pt x="472" y="1180"/>
                  <a:pt x="487" y="1196"/>
                </a:cubicBezTo>
                <a:cubicBezTo>
                  <a:pt x="487" y="1180"/>
                  <a:pt x="486" y="1165"/>
                  <a:pt x="487" y="1149"/>
                </a:cubicBezTo>
                <a:cubicBezTo>
                  <a:pt x="487" y="1140"/>
                  <a:pt x="485" y="1126"/>
                  <a:pt x="490" y="1121"/>
                </a:cubicBezTo>
                <a:cubicBezTo>
                  <a:pt x="509" y="1103"/>
                  <a:pt x="507" y="1080"/>
                  <a:pt x="508" y="1059"/>
                </a:cubicBezTo>
                <a:cubicBezTo>
                  <a:pt x="510" y="1014"/>
                  <a:pt x="507" y="969"/>
                  <a:pt x="507" y="924"/>
                </a:cubicBezTo>
                <a:cubicBezTo>
                  <a:pt x="507" y="918"/>
                  <a:pt x="508" y="911"/>
                  <a:pt x="509" y="905"/>
                </a:cubicBezTo>
                <a:cubicBezTo>
                  <a:pt x="509" y="894"/>
                  <a:pt x="508" y="887"/>
                  <a:pt x="498" y="877"/>
                </a:cubicBezTo>
                <a:cubicBezTo>
                  <a:pt x="487" y="865"/>
                  <a:pt x="487" y="843"/>
                  <a:pt x="481" y="826"/>
                </a:cubicBezTo>
                <a:cubicBezTo>
                  <a:pt x="476" y="814"/>
                  <a:pt x="471" y="802"/>
                  <a:pt x="466" y="789"/>
                </a:cubicBezTo>
                <a:cubicBezTo>
                  <a:pt x="464" y="785"/>
                  <a:pt x="461" y="781"/>
                  <a:pt x="461" y="777"/>
                </a:cubicBezTo>
                <a:cubicBezTo>
                  <a:pt x="464" y="727"/>
                  <a:pt x="444" y="681"/>
                  <a:pt x="432" y="634"/>
                </a:cubicBezTo>
                <a:cubicBezTo>
                  <a:pt x="430" y="630"/>
                  <a:pt x="429" y="625"/>
                  <a:pt x="428" y="619"/>
                </a:cubicBezTo>
                <a:cubicBezTo>
                  <a:pt x="442" y="625"/>
                  <a:pt x="432" y="653"/>
                  <a:pt x="457" y="643"/>
                </a:cubicBezTo>
                <a:cubicBezTo>
                  <a:pt x="456" y="639"/>
                  <a:pt x="456" y="634"/>
                  <a:pt x="455" y="629"/>
                </a:cubicBezTo>
                <a:cubicBezTo>
                  <a:pt x="439" y="589"/>
                  <a:pt x="424" y="548"/>
                  <a:pt x="408" y="508"/>
                </a:cubicBezTo>
                <a:cubicBezTo>
                  <a:pt x="404" y="497"/>
                  <a:pt x="394" y="489"/>
                  <a:pt x="389" y="479"/>
                </a:cubicBezTo>
                <a:cubicBezTo>
                  <a:pt x="384" y="465"/>
                  <a:pt x="382" y="450"/>
                  <a:pt x="378" y="435"/>
                </a:cubicBezTo>
                <a:cubicBezTo>
                  <a:pt x="371" y="412"/>
                  <a:pt x="365" y="389"/>
                  <a:pt x="355" y="367"/>
                </a:cubicBezTo>
                <a:cubicBezTo>
                  <a:pt x="341" y="334"/>
                  <a:pt x="327" y="301"/>
                  <a:pt x="323" y="264"/>
                </a:cubicBezTo>
                <a:cubicBezTo>
                  <a:pt x="321" y="248"/>
                  <a:pt x="309" y="233"/>
                  <a:pt x="304" y="216"/>
                </a:cubicBezTo>
                <a:cubicBezTo>
                  <a:pt x="293" y="179"/>
                  <a:pt x="284" y="141"/>
                  <a:pt x="273" y="103"/>
                </a:cubicBezTo>
                <a:cubicBezTo>
                  <a:pt x="267" y="80"/>
                  <a:pt x="260" y="56"/>
                  <a:pt x="253" y="34"/>
                </a:cubicBezTo>
                <a:cubicBezTo>
                  <a:pt x="248" y="19"/>
                  <a:pt x="246" y="8"/>
                  <a:pt x="272" y="14"/>
                </a:cubicBezTo>
                <a:cubicBezTo>
                  <a:pt x="270" y="11"/>
                  <a:pt x="269" y="8"/>
                  <a:pt x="267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341"/>
                  <a:pt x="0" y="341"/>
                  <a:pt x="0" y="341"/>
                </a:cubicBezTo>
                <a:cubicBezTo>
                  <a:pt x="11" y="357"/>
                  <a:pt x="22" y="373"/>
                  <a:pt x="33" y="389"/>
                </a:cubicBezTo>
                <a:close/>
                <a:moveTo>
                  <a:pt x="6978" y="17"/>
                </a:moveTo>
                <a:cubicBezTo>
                  <a:pt x="6999" y="37"/>
                  <a:pt x="7025" y="51"/>
                  <a:pt x="7049" y="69"/>
                </a:cubicBezTo>
                <a:cubicBezTo>
                  <a:pt x="7077" y="89"/>
                  <a:pt x="7103" y="111"/>
                  <a:pt x="7132" y="129"/>
                </a:cubicBezTo>
                <a:cubicBezTo>
                  <a:pt x="7177" y="159"/>
                  <a:pt x="7223" y="187"/>
                  <a:pt x="7270" y="214"/>
                </a:cubicBezTo>
                <a:cubicBezTo>
                  <a:pt x="7323" y="244"/>
                  <a:pt x="7378" y="273"/>
                  <a:pt x="7432" y="301"/>
                </a:cubicBezTo>
                <a:cubicBezTo>
                  <a:pt x="7502" y="336"/>
                  <a:pt x="7572" y="370"/>
                  <a:pt x="7644" y="406"/>
                </a:cubicBezTo>
                <a:cubicBezTo>
                  <a:pt x="7644" y="5"/>
                  <a:pt x="7644" y="5"/>
                  <a:pt x="7644" y="5"/>
                </a:cubicBezTo>
                <a:cubicBezTo>
                  <a:pt x="6963" y="5"/>
                  <a:pt x="6963" y="5"/>
                  <a:pt x="6963" y="5"/>
                </a:cubicBezTo>
                <a:cubicBezTo>
                  <a:pt x="6968" y="8"/>
                  <a:pt x="6973" y="12"/>
                  <a:pt x="6978" y="17"/>
                </a:cubicBezTo>
                <a:close/>
                <a:moveTo>
                  <a:pt x="7438" y="2766"/>
                </a:moveTo>
                <a:cubicBezTo>
                  <a:pt x="7424" y="2751"/>
                  <a:pt x="7405" y="2747"/>
                  <a:pt x="7386" y="2747"/>
                </a:cubicBezTo>
                <a:cubicBezTo>
                  <a:pt x="7371" y="2747"/>
                  <a:pt x="7361" y="2741"/>
                  <a:pt x="7351" y="2731"/>
                </a:cubicBezTo>
                <a:cubicBezTo>
                  <a:pt x="7343" y="2724"/>
                  <a:pt x="7333" y="2718"/>
                  <a:pt x="7321" y="2708"/>
                </a:cubicBezTo>
                <a:cubicBezTo>
                  <a:pt x="7329" y="2744"/>
                  <a:pt x="7352" y="2763"/>
                  <a:pt x="7374" y="2782"/>
                </a:cubicBezTo>
                <a:cubicBezTo>
                  <a:pt x="7422" y="2826"/>
                  <a:pt x="7471" y="2868"/>
                  <a:pt x="7516" y="2914"/>
                </a:cubicBezTo>
                <a:cubicBezTo>
                  <a:pt x="7561" y="2958"/>
                  <a:pt x="7602" y="3006"/>
                  <a:pt x="7644" y="3052"/>
                </a:cubicBezTo>
                <a:cubicBezTo>
                  <a:pt x="7644" y="2969"/>
                  <a:pt x="7644" y="2969"/>
                  <a:pt x="7644" y="2969"/>
                </a:cubicBezTo>
                <a:cubicBezTo>
                  <a:pt x="7605" y="2931"/>
                  <a:pt x="7564" y="2893"/>
                  <a:pt x="7524" y="2854"/>
                </a:cubicBezTo>
                <a:cubicBezTo>
                  <a:pt x="7495" y="2825"/>
                  <a:pt x="7467" y="2796"/>
                  <a:pt x="7438" y="2766"/>
                </a:cubicBezTo>
                <a:close/>
                <a:moveTo>
                  <a:pt x="7571" y="3264"/>
                </a:moveTo>
                <a:cubicBezTo>
                  <a:pt x="7593" y="3289"/>
                  <a:pt x="7615" y="3315"/>
                  <a:pt x="7639" y="3340"/>
                </a:cubicBezTo>
                <a:cubicBezTo>
                  <a:pt x="7641" y="3341"/>
                  <a:pt x="7643" y="3343"/>
                  <a:pt x="7644" y="3345"/>
                </a:cubicBezTo>
                <a:cubicBezTo>
                  <a:pt x="7644" y="3309"/>
                  <a:pt x="7644" y="3309"/>
                  <a:pt x="7644" y="3309"/>
                </a:cubicBezTo>
                <a:cubicBezTo>
                  <a:pt x="7621" y="3292"/>
                  <a:pt x="7599" y="3275"/>
                  <a:pt x="7576" y="3258"/>
                </a:cubicBezTo>
                <a:cubicBezTo>
                  <a:pt x="7574" y="3260"/>
                  <a:pt x="7572" y="3262"/>
                  <a:pt x="7571" y="3264"/>
                </a:cubicBezTo>
                <a:close/>
                <a:moveTo>
                  <a:pt x="7248" y="2889"/>
                </a:moveTo>
                <a:cubicBezTo>
                  <a:pt x="7378" y="3029"/>
                  <a:pt x="7514" y="3160"/>
                  <a:pt x="7644" y="3297"/>
                </a:cubicBezTo>
                <a:cubicBezTo>
                  <a:pt x="7644" y="3250"/>
                  <a:pt x="7644" y="3250"/>
                  <a:pt x="7644" y="3250"/>
                </a:cubicBezTo>
                <a:cubicBezTo>
                  <a:pt x="7640" y="3246"/>
                  <a:pt x="7637" y="3243"/>
                  <a:pt x="7633" y="3239"/>
                </a:cubicBezTo>
                <a:cubicBezTo>
                  <a:pt x="7557" y="3163"/>
                  <a:pt x="7481" y="3088"/>
                  <a:pt x="7405" y="3013"/>
                </a:cubicBezTo>
                <a:cubicBezTo>
                  <a:pt x="7368" y="2977"/>
                  <a:pt x="7333" y="2940"/>
                  <a:pt x="7297" y="2904"/>
                </a:cubicBezTo>
                <a:cubicBezTo>
                  <a:pt x="7285" y="2893"/>
                  <a:pt x="7273" y="2880"/>
                  <a:pt x="7248" y="2889"/>
                </a:cubicBezTo>
                <a:close/>
                <a:moveTo>
                  <a:pt x="7644" y="3212"/>
                </a:moveTo>
                <a:cubicBezTo>
                  <a:pt x="7640" y="3210"/>
                  <a:pt x="7635" y="3208"/>
                  <a:pt x="7631" y="3206"/>
                </a:cubicBezTo>
                <a:cubicBezTo>
                  <a:pt x="7634" y="3215"/>
                  <a:pt x="7639" y="3221"/>
                  <a:pt x="7644" y="3227"/>
                </a:cubicBezTo>
                <a:lnTo>
                  <a:pt x="7644" y="3212"/>
                </a:lnTo>
                <a:close/>
                <a:moveTo>
                  <a:pt x="7594" y="1052"/>
                </a:moveTo>
                <a:cubicBezTo>
                  <a:pt x="7610" y="1061"/>
                  <a:pt x="7626" y="1070"/>
                  <a:pt x="7642" y="1077"/>
                </a:cubicBezTo>
                <a:cubicBezTo>
                  <a:pt x="7643" y="1078"/>
                  <a:pt x="7643" y="1078"/>
                  <a:pt x="7644" y="1078"/>
                </a:cubicBezTo>
                <a:cubicBezTo>
                  <a:pt x="7644" y="1036"/>
                  <a:pt x="7644" y="1036"/>
                  <a:pt x="7644" y="1036"/>
                </a:cubicBezTo>
                <a:cubicBezTo>
                  <a:pt x="7625" y="1032"/>
                  <a:pt x="7606" y="1028"/>
                  <a:pt x="7589" y="1024"/>
                </a:cubicBezTo>
                <a:cubicBezTo>
                  <a:pt x="7579" y="1038"/>
                  <a:pt x="7583" y="1046"/>
                  <a:pt x="7594" y="1052"/>
                </a:cubicBezTo>
                <a:close/>
                <a:moveTo>
                  <a:pt x="7428" y="2940"/>
                </a:moveTo>
                <a:cubicBezTo>
                  <a:pt x="7421" y="2933"/>
                  <a:pt x="7411" y="2930"/>
                  <a:pt x="7402" y="2925"/>
                </a:cubicBezTo>
                <a:cubicBezTo>
                  <a:pt x="7401" y="2926"/>
                  <a:pt x="7399" y="2928"/>
                  <a:pt x="7398" y="2930"/>
                </a:cubicBezTo>
                <a:cubicBezTo>
                  <a:pt x="7411" y="2945"/>
                  <a:pt x="7424" y="2960"/>
                  <a:pt x="7438" y="2974"/>
                </a:cubicBezTo>
                <a:cubicBezTo>
                  <a:pt x="7502" y="3040"/>
                  <a:pt x="7567" y="3105"/>
                  <a:pt x="7630" y="3172"/>
                </a:cubicBezTo>
                <a:cubicBezTo>
                  <a:pt x="7634" y="3177"/>
                  <a:pt x="7639" y="3181"/>
                  <a:pt x="7644" y="3185"/>
                </a:cubicBezTo>
                <a:cubicBezTo>
                  <a:pt x="7644" y="3163"/>
                  <a:pt x="7644" y="3163"/>
                  <a:pt x="7644" y="3163"/>
                </a:cubicBezTo>
                <a:cubicBezTo>
                  <a:pt x="7624" y="3140"/>
                  <a:pt x="7606" y="3120"/>
                  <a:pt x="7587" y="3101"/>
                </a:cubicBezTo>
                <a:cubicBezTo>
                  <a:pt x="7534" y="3047"/>
                  <a:pt x="7482" y="2993"/>
                  <a:pt x="7428" y="2940"/>
                </a:cubicBezTo>
                <a:close/>
                <a:moveTo>
                  <a:pt x="7379" y="3232"/>
                </a:moveTo>
                <a:cubicBezTo>
                  <a:pt x="7381" y="3237"/>
                  <a:pt x="7382" y="3245"/>
                  <a:pt x="7386" y="3249"/>
                </a:cubicBezTo>
                <a:cubicBezTo>
                  <a:pt x="7406" y="3269"/>
                  <a:pt x="7426" y="3287"/>
                  <a:pt x="7446" y="3307"/>
                </a:cubicBezTo>
                <a:cubicBezTo>
                  <a:pt x="7469" y="3331"/>
                  <a:pt x="7492" y="3355"/>
                  <a:pt x="7516" y="3380"/>
                </a:cubicBezTo>
                <a:cubicBezTo>
                  <a:pt x="7558" y="3425"/>
                  <a:pt x="7601" y="3471"/>
                  <a:pt x="7644" y="3516"/>
                </a:cubicBezTo>
                <a:cubicBezTo>
                  <a:pt x="7644" y="3505"/>
                  <a:pt x="7644" y="3505"/>
                  <a:pt x="7644" y="3505"/>
                </a:cubicBezTo>
                <a:cubicBezTo>
                  <a:pt x="7558" y="3408"/>
                  <a:pt x="7473" y="3316"/>
                  <a:pt x="7386" y="3227"/>
                </a:cubicBezTo>
                <a:cubicBezTo>
                  <a:pt x="7384" y="3228"/>
                  <a:pt x="7381" y="3230"/>
                  <a:pt x="7379" y="3232"/>
                </a:cubicBezTo>
                <a:close/>
                <a:moveTo>
                  <a:pt x="7578" y="2822"/>
                </a:moveTo>
                <a:cubicBezTo>
                  <a:pt x="7589" y="2835"/>
                  <a:pt x="7600" y="2849"/>
                  <a:pt x="7611" y="2862"/>
                </a:cubicBezTo>
                <a:cubicBezTo>
                  <a:pt x="7615" y="2868"/>
                  <a:pt x="7620" y="2874"/>
                  <a:pt x="7626" y="2878"/>
                </a:cubicBezTo>
                <a:cubicBezTo>
                  <a:pt x="7633" y="2882"/>
                  <a:pt x="7639" y="2888"/>
                  <a:pt x="7644" y="2893"/>
                </a:cubicBezTo>
                <a:cubicBezTo>
                  <a:pt x="7644" y="2884"/>
                  <a:pt x="7644" y="2884"/>
                  <a:pt x="7644" y="2884"/>
                </a:cubicBezTo>
                <a:cubicBezTo>
                  <a:pt x="7624" y="2862"/>
                  <a:pt x="7604" y="2839"/>
                  <a:pt x="7584" y="2816"/>
                </a:cubicBezTo>
                <a:cubicBezTo>
                  <a:pt x="7582" y="2818"/>
                  <a:pt x="7580" y="2820"/>
                  <a:pt x="7578" y="2822"/>
                </a:cubicBezTo>
                <a:close/>
                <a:moveTo>
                  <a:pt x="7166" y="438"/>
                </a:moveTo>
                <a:cubicBezTo>
                  <a:pt x="7136" y="415"/>
                  <a:pt x="7106" y="392"/>
                  <a:pt x="7076" y="369"/>
                </a:cubicBezTo>
                <a:cubicBezTo>
                  <a:pt x="7074" y="371"/>
                  <a:pt x="7072" y="374"/>
                  <a:pt x="7071" y="376"/>
                </a:cubicBezTo>
                <a:cubicBezTo>
                  <a:pt x="7101" y="398"/>
                  <a:pt x="7132" y="420"/>
                  <a:pt x="7162" y="442"/>
                </a:cubicBezTo>
                <a:cubicBezTo>
                  <a:pt x="7163" y="441"/>
                  <a:pt x="7165" y="439"/>
                  <a:pt x="7166" y="438"/>
                </a:cubicBezTo>
                <a:close/>
                <a:moveTo>
                  <a:pt x="7185" y="1243"/>
                </a:moveTo>
                <a:cubicBezTo>
                  <a:pt x="7195" y="1249"/>
                  <a:pt x="7205" y="1257"/>
                  <a:pt x="7216" y="1261"/>
                </a:cubicBezTo>
                <a:cubicBezTo>
                  <a:pt x="7252" y="1277"/>
                  <a:pt x="7288" y="1291"/>
                  <a:pt x="7324" y="1307"/>
                </a:cubicBezTo>
                <a:cubicBezTo>
                  <a:pt x="7366" y="1326"/>
                  <a:pt x="7407" y="1349"/>
                  <a:pt x="7450" y="1366"/>
                </a:cubicBezTo>
                <a:cubicBezTo>
                  <a:pt x="7514" y="1392"/>
                  <a:pt x="7579" y="1414"/>
                  <a:pt x="7644" y="1439"/>
                </a:cubicBezTo>
                <a:cubicBezTo>
                  <a:pt x="7644" y="1413"/>
                  <a:pt x="7644" y="1413"/>
                  <a:pt x="7644" y="1413"/>
                </a:cubicBezTo>
                <a:cubicBezTo>
                  <a:pt x="7492" y="1353"/>
                  <a:pt x="7340" y="1293"/>
                  <a:pt x="7189" y="1234"/>
                </a:cubicBezTo>
                <a:cubicBezTo>
                  <a:pt x="7188" y="1237"/>
                  <a:pt x="7186" y="1240"/>
                  <a:pt x="7185" y="1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243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39701" y="165100"/>
            <a:ext cx="5869697" cy="33655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9701" y="3530600"/>
            <a:ext cx="5869697" cy="31877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09398" y="165100"/>
            <a:ext cx="5979402" cy="65532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6928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781799" y="4165600"/>
            <a:ext cx="5410201" cy="269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15900 w 12192000"/>
              <a:gd name="connsiteY0" fmla="*/ 190500 h 6858000"/>
              <a:gd name="connsiteX1" fmla="*/ 215900 w 12192000"/>
              <a:gd name="connsiteY1" fmla="*/ 6667500 h 6858000"/>
              <a:gd name="connsiteX2" fmla="*/ 11976100 w 12192000"/>
              <a:gd name="connsiteY2" fmla="*/ 6667500 h 6858000"/>
              <a:gd name="connsiteX3" fmla="*/ 11976100 w 12192000"/>
              <a:gd name="connsiteY3" fmla="*/ 1905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15900" y="190500"/>
                </a:moveTo>
                <a:lnTo>
                  <a:pt x="215900" y="6667500"/>
                </a:lnTo>
                <a:lnTo>
                  <a:pt x="11976100" y="6667500"/>
                </a:lnTo>
                <a:lnTo>
                  <a:pt x="11976100" y="1905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 userDrawn="1"/>
        </p:nvSpPr>
        <p:spPr>
          <a:xfrm>
            <a:off x="181232" y="6392562"/>
            <a:ext cx="329513" cy="329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54559" y="6405646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64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423719" y="149311"/>
            <a:ext cx="7582115" cy="65068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 userDrawn="1"/>
        </p:nvSpPr>
        <p:spPr>
          <a:xfrm>
            <a:off x="181232" y="6392562"/>
            <a:ext cx="329513" cy="329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 userDrawn="1"/>
        </p:nvSpPr>
        <p:spPr>
          <a:xfrm>
            <a:off x="154559" y="6405646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994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418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280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1142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Oval 6"/>
          <p:cNvSpPr/>
          <p:nvPr userDrawn="1"/>
        </p:nvSpPr>
        <p:spPr>
          <a:xfrm>
            <a:off x="181232" y="6392562"/>
            <a:ext cx="329513" cy="329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154559" y="6405646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30659" y="2710249"/>
            <a:ext cx="11775175" cy="39459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345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96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181232" y="6392562"/>
            <a:ext cx="329513" cy="329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54559" y="6405646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6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4562475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562475"/>
            <a:ext cx="12192000" cy="2295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4" name="Oval 3"/>
          <p:cNvSpPr/>
          <p:nvPr userDrawn="1"/>
        </p:nvSpPr>
        <p:spPr>
          <a:xfrm>
            <a:off x="181232" y="6392562"/>
            <a:ext cx="329513" cy="329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54559" y="6405646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4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" b="94"/>
          <a:stretch>
            <a:fillRect/>
          </a:stretch>
        </p:blipFill>
        <p:spPr>
          <a:xfrm>
            <a:off x="3043413" y="324923"/>
            <a:ext cx="5223425" cy="6533077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076127" y="1092202"/>
            <a:ext cx="2364617" cy="4216917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4" name="Oval 3"/>
          <p:cNvSpPr/>
          <p:nvPr userDrawn="1"/>
        </p:nvSpPr>
        <p:spPr>
          <a:xfrm>
            <a:off x="181232" y="6392562"/>
            <a:ext cx="329513" cy="329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154559" y="6405646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8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67724" y="2093305"/>
            <a:ext cx="310635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671004" y="2093305"/>
            <a:ext cx="296429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17692" y="2093305"/>
            <a:ext cx="3021116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5" name="Oval 4"/>
          <p:cNvSpPr/>
          <p:nvPr userDrawn="1"/>
        </p:nvSpPr>
        <p:spPr>
          <a:xfrm>
            <a:off x="181232" y="6392562"/>
            <a:ext cx="329513" cy="329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154559" y="6405646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4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664" y="1538964"/>
            <a:ext cx="6952296" cy="4207295"/>
          </a:xfrm>
          <a:prstGeom prst="rect">
            <a:avLst/>
          </a:prstGeom>
        </p:spPr>
      </p:pic>
      <p:sp>
        <p:nvSpPr>
          <p:cNvPr id="3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5768976" y="1775605"/>
            <a:ext cx="5277966" cy="3298903"/>
          </a:xfrm>
          <a:prstGeom prst="rect">
            <a:avLst/>
          </a:prstGeom>
          <a:solidFill>
            <a:schemeClr val="bg1"/>
          </a:solidFill>
        </p:spPr>
      </p:sp>
      <p:sp>
        <p:nvSpPr>
          <p:cNvPr id="4" name="Oval 3"/>
          <p:cNvSpPr/>
          <p:nvPr userDrawn="1"/>
        </p:nvSpPr>
        <p:spPr>
          <a:xfrm>
            <a:off x="181232" y="6392562"/>
            <a:ext cx="329513" cy="329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54559" y="6405646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1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664" y="1538964"/>
            <a:ext cx="6952296" cy="4207295"/>
          </a:xfrm>
          <a:prstGeom prst="rect">
            <a:avLst/>
          </a:prstGeom>
        </p:spPr>
      </p:pic>
      <p:sp>
        <p:nvSpPr>
          <p:cNvPr id="3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5768976" y="1775605"/>
            <a:ext cx="5277966" cy="3298903"/>
          </a:xfrm>
          <a:prstGeom prst="rect">
            <a:avLst/>
          </a:prstGeom>
          <a:solidFill>
            <a:schemeClr val="bg1"/>
          </a:solidFill>
        </p:spPr>
      </p:sp>
      <p:sp>
        <p:nvSpPr>
          <p:cNvPr id="4" name="Oval 3"/>
          <p:cNvSpPr/>
          <p:nvPr userDrawn="1"/>
        </p:nvSpPr>
        <p:spPr>
          <a:xfrm>
            <a:off x="181232" y="6392562"/>
            <a:ext cx="329513" cy="329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54559" y="6405646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8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4000">
                <a:schemeClr val="tx1">
                  <a:alpha val="20000"/>
                </a:schemeClr>
              </a:gs>
              <a:gs pos="100000">
                <a:schemeClr val="tx1">
                  <a:alpha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37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4000">
                <a:schemeClr val="tx1">
                  <a:alpha val="20000"/>
                </a:schemeClr>
              </a:gs>
              <a:gs pos="100000">
                <a:schemeClr val="tx1">
                  <a:alpha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>
            <a:spLocks noEditPoints="1"/>
          </p:cNvSpPr>
          <p:nvPr userDrawn="1"/>
        </p:nvSpPr>
        <p:spPr bwMode="auto">
          <a:xfrm rot="5400000">
            <a:off x="2651208" y="-2682793"/>
            <a:ext cx="6858000" cy="12223586"/>
          </a:xfrm>
          <a:custGeom>
            <a:avLst/>
            <a:gdLst>
              <a:gd name="T0" fmla="*/ 2836 w 4019"/>
              <a:gd name="T1" fmla="*/ 4319 h 4803"/>
              <a:gd name="T2" fmla="*/ 2914 w 4019"/>
              <a:gd name="T3" fmla="*/ 4250 h 4803"/>
              <a:gd name="T4" fmla="*/ 2989 w 4019"/>
              <a:gd name="T5" fmla="*/ 4501 h 4803"/>
              <a:gd name="T6" fmla="*/ 3117 w 4019"/>
              <a:gd name="T7" fmla="*/ 4494 h 4803"/>
              <a:gd name="T8" fmla="*/ 3171 w 4019"/>
              <a:gd name="T9" fmla="*/ 4389 h 4803"/>
              <a:gd name="T10" fmla="*/ 3272 w 4019"/>
              <a:gd name="T11" fmla="*/ 4510 h 4803"/>
              <a:gd name="T12" fmla="*/ 3414 w 4019"/>
              <a:gd name="T13" fmla="*/ 4476 h 4803"/>
              <a:gd name="T14" fmla="*/ 3532 w 4019"/>
              <a:gd name="T15" fmla="*/ 4441 h 4803"/>
              <a:gd name="T16" fmla="*/ 3672 w 4019"/>
              <a:gd name="T17" fmla="*/ 4491 h 4803"/>
              <a:gd name="T18" fmla="*/ 3828 w 4019"/>
              <a:gd name="T19" fmla="*/ 4282 h 4803"/>
              <a:gd name="T20" fmla="*/ 3769 w 4019"/>
              <a:gd name="T21" fmla="*/ 2766 h 4803"/>
              <a:gd name="T22" fmla="*/ 3845 w 4019"/>
              <a:gd name="T23" fmla="*/ 2703 h 4803"/>
              <a:gd name="T24" fmla="*/ 3868 w 4019"/>
              <a:gd name="T25" fmla="*/ 2628 h 4803"/>
              <a:gd name="T26" fmla="*/ 3927 w 4019"/>
              <a:gd name="T27" fmla="*/ 2575 h 4803"/>
              <a:gd name="T28" fmla="*/ 3586 w 4019"/>
              <a:gd name="T29" fmla="*/ 602 h 4803"/>
              <a:gd name="T30" fmla="*/ 3429 w 4019"/>
              <a:gd name="T31" fmla="*/ 239 h 4803"/>
              <a:gd name="T32" fmla="*/ 3261 w 4019"/>
              <a:gd name="T33" fmla="*/ 398 h 4803"/>
              <a:gd name="T34" fmla="*/ 3096 w 4019"/>
              <a:gd name="T35" fmla="*/ 341 h 4803"/>
              <a:gd name="T36" fmla="*/ 3030 w 4019"/>
              <a:gd name="T37" fmla="*/ 403 h 4803"/>
              <a:gd name="T38" fmla="*/ 2955 w 4019"/>
              <a:gd name="T39" fmla="*/ 585 h 4803"/>
              <a:gd name="T40" fmla="*/ 2891 w 4019"/>
              <a:gd name="T41" fmla="*/ 408 h 4803"/>
              <a:gd name="T42" fmla="*/ 2810 w 4019"/>
              <a:gd name="T43" fmla="*/ 426 h 4803"/>
              <a:gd name="T44" fmla="*/ 2703 w 4019"/>
              <a:gd name="T45" fmla="*/ 469 h 4803"/>
              <a:gd name="T46" fmla="*/ 1885 w 4019"/>
              <a:gd name="T47" fmla="*/ 403 h 4803"/>
              <a:gd name="T48" fmla="*/ 1569 w 4019"/>
              <a:gd name="T49" fmla="*/ 521 h 4803"/>
              <a:gd name="T50" fmla="*/ 1139 w 4019"/>
              <a:gd name="T51" fmla="*/ 647 h 4803"/>
              <a:gd name="T52" fmla="*/ 1002 w 4019"/>
              <a:gd name="T53" fmla="*/ 254 h 4803"/>
              <a:gd name="T54" fmla="*/ 782 w 4019"/>
              <a:gd name="T55" fmla="*/ 303 h 4803"/>
              <a:gd name="T56" fmla="*/ 675 w 4019"/>
              <a:gd name="T57" fmla="*/ 310 h 4803"/>
              <a:gd name="T58" fmla="*/ 575 w 4019"/>
              <a:gd name="T59" fmla="*/ 368 h 4803"/>
              <a:gd name="T60" fmla="*/ 502 w 4019"/>
              <a:gd name="T61" fmla="*/ 352 h 4803"/>
              <a:gd name="T62" fmla="*/ 461 w 4019"/>
              <a:gd name="T63" fmla="*/ 411 h 4803"/>
              <a:gd name="T64" fmla="*/ 307 w 4019"/>
              <a:gd name="T65" fmla="*/ 412 h 4803"/>
              <a:gd name="T66" fmla="*/ 289 w 4019"/>
              <a:gd name="T67" fmla="*/ 2064 h 4803"/>
              <a:gd name="T68" fmla="*/ 448 w 4019"/>
              <a:gd name="T69" fmla="*/ 4300 h 4803"/>
              <a:gd name="T70" fmla="*/ 516 w 4019"/>
              <a:gd name="T71" fmla="*/ 4494 h 4803"/>
              <a:gd name="T72" fmla="*/ 642 w 4019"/>
              <a:gd name="T73" fmla="*/ 4482 h 4803"/>
              <a:gd name="T74" fmla="*/ 698 w 4019"/>
              <a:gd name="T75" fmla="*/ 4353 h 4803"/>
              <a:gd name="T76" fmla="*/ 789 w 4019"/>
              <a:gd name="T77" fmla="*/ 4485 h 4803"/>
              <a:gd name="T78" fmla="*/ 881 w 4019"/>
              <a:gd name="T79" fmla="*/ 4565 h 4803"/>
              <a:gd name="T80" fmla="*/ 1011 w 4019"/>
              <a:gd name="T81" fmla="*/ 4398 h 4803"/>
              <a:gd name="T82" fmla="*/ 1137 w 4019"/>
              <a:gd name="T83" fmla="*/ 4455 h 4803"/>
              <a:gd name="T84" fmla="*/ 1292 w 4019"/>
              <a:gd name="T85" fmla="*/ 4300 h 4803"/>
              <a:gd name="T86" fmla="*/ 1428 w 4019"/>
              <a:gd name="T87" fmla="*/ 4308 h 4803"/>
              <a:gd name="T88" fmla="*/ 1547 w 4019"/>
              <a:gd name="T89" fmla="*/ 4591 h 4803"/>
              <a:gd name="T90" fmla="*/ 1831 w 4019"/>
              <a:gd name="T91" fmla="*/ 4604 h 4803"/>
              <a:gd name="T92" fmla="*/ 1986 w 4019"/>
              <a:gd name="T93" fmla="*/ 4572 h 4803"/>
              <a:gd name="T94" fmla="*/ 2247 w 4019"/>
              <a:gd name="T95" fmla="*/ 4674 h 4803"/>
              <a:gd name="T96" fmla="*/ 2385 w 4019"/>
              <a:gd name="T97" fmla="*/ 4510 h 4803"/>
              <a:gd name="T98" fmla="*/ 2452 w 4019"/>
              <a:gd name="T99" fmla="*/ 4670 h 4803"/>
              <a:gd name="T100" fmla="*/ 2632 w 4019"/>
              <a:gd name="T101" fmla="*/ 4368 h 4803"/>
              <a:gd name="T102" fmla="*/ 2711 w 4019"/>
              <a:gd name="T103" fmla="*/ 4441 h 4803"/>
              <a:gd name="T104" fmla="*/ 318 w 4019"/>
              <a:gd name="T105" fmla="*/ 4250 h 4803"/>
              <a:gd name="T106" fmla="*/ 324 w 4019"/>
              <a:gd name="T107" fmla="*/ 4232 h 4803"/>
              <a:gd name="T108" fmla="*/ 248 w 4019"/>
              <a:gd name="T109" fmla="*/ 503 h 4803"/>
              <a:gd name="T110" fmla="*/ 1243 w 4019"/>
              <a:gd name="T111" fmla="*/ 536 h 4803"/>
              <a:gd name="T112" fmla="*/ 306 w 4019"/>
              <a:gd name="T113" fmla="*/ 445 h 4803"/>
              <a:gd name="T114" fmla="*/ 3231 w 4019"/>
              <a:gd name="T115" fmla="*/ 181 h 4803"/>
              <a:gd name="T116" fmla="*/ 2855 w 4019"/>
              <a:gd name="T117" fmla="*/ 4269 h 4803"/>
              <a:gd name="T118" fmla="*/ 2357 w 4019"/>
              <a:gd name="T119" fmla="*/ 4721 h 4803"/>
              <a:gd name="T120" fmla="*/ 2772 w 4019"/>
              <a:gd name="T121" fmla="*/ 4490 h 4803"/>
              <a:gd name="T122" fmla="*/ 3340 w 4019"/>
              <a:gd name="T123" fmla="*/ 257 h 4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019" h="4803">
                <a:moveTo>
                  <a:pt x="4019" y="4803"/>
                </a:moveTo>
                <a:cubicBezTo>
                  <a:pt x="2679" y="4803"/>
                  <a:pt x="1340" y="4803"/>
                  <a:pt x="0" y="4803"/>
                </a:cubicBezTo>
                <a:cubicBezTo>
                  <a:pt x="0" y="3202"/>
                  <a:pt x="0" y="1601"/>
                  <a:pt x="0" y="0"/>
                </a:cubicBezTo>
                <a:cubicBezTo>
                  <a:pt x="1340" y="0"/>
                  <a:pt x="2680" y="0"/>
                  <a:pt x="4019" y="0"/>
                </a:cubicBezTo>
                <a:cubicBezTo>
                  <a:pt x="4019" y="1601"/>
                  <a:pt x="4019" y="3202"/>
                  <a:pt x="4019" y="4803"/>
                </a:cubicBezTo>
                <a:close/>
                <a:moveTo>
                  <a:pt x="2969" y="4558"/>
                </a:moveTo>
                <a:cubicBezTo>
                  <a:pt x="2979" y="4537"/>
                  <a:pt x="2971" y="4524"/>
                  <a:pt x="2963" y="4510"/>
                </a:cubicBezTo>
                <a:cubicBezTo>
                  <a:pt x="2947" y="4480"/>
                  <a:pt x="2934" y="4448"/>
                  <a:pt x="2919" y="4417"/>
                </a:cubicBezTo>
                <a:cubicBezTo>
                  <a:pt x="2905" y="4385"/>
                  <a:pt x="2892" y="4353"/>
                  <a:pt x="2857" y="4337"/>
                </a:cubicBezTo>
                <a:cubicBezTo>
                  <a:pt x="2849" y="4334"/>
                  <a:pt x="2839" y="4327"/>
                  <a:pt x="2836" y="4319"/>
                </a:cubicBezTo>
                <a:cubicBezTo>
                  <a:pt x="2826" y="4283"/>
                  <a:pt x="2817" y="4247"/>
                  <a:pt x="2809" y="4211"/>
                </a:cubicBezTo>
                <a:cubicBezTo>
                  <a:pt x="2806" y="4199"/>
                  <a:pt x="2805" y="4185"/>
                  <a:pt x="2803" y="4167"/>
                </a:cubicBezTo>
                <a:cubicBezTo>
                  <a:pt x="2815" y="4175"/>
                  <a:pt x="2821" y="4179"/>
                  <a:pt x="2828" y="4183"/>
                </a:cubicBezTo>
                <a:cubicBezTo>
                  <a:pt x="2828" y="4177"/>
                  <a:pt x="2828" y="4174"/>
                  <a:pt x="2828" y="4169"/>
                </a:cubicBezTo>
                <a:cubicBezTo>
                  <a:pt x="2835" y="4175"/>
                  <a:pt x="2840" y="4180"/>
                  <a:pt x="2848" y="4188"/>
                </a:cubicBezTo>
                <a:cubicBezTo>
                  <a:pt x="2847" y="4164"/>
                  <a:pt x="2820" y="4151"/>
                  <a:pt x="2834" y="4125"/>
                </a:cubicBezTo>
                <a:cubicBezTo>
                  <a:pt x="2841" y="4134"/>
                  <a:pt x="2847" y="4141"/>
                  <a:pt x="2853" y="4149"/>
                </a:cubicBezTo>
                <a:cubicBezTo>
                  <a:pt x="2861" y="4158"/>
                  <a:pt x="2868" y="4172"/>
                  <a:pt x="2878" y="4176"/>
                </a:cubicBezTo>
                <a:cubicBezTo>
                  <a:pt x="2899" y="4185"/>
                  <a:pt x="2909" y="4198"/>
                  <a:pt x="2909" y="4221"/>
                </a:cubicBezTo>
                <a:cubicBezTo>
                  <a:pt x="2909" y="4230"/>
                  <a:pt x="2913" y="4240"/>
                  <a:pt x="2914" y="4250"/>
                </a:cubicBezTo>
                <a:cubicBezTo>
                  <a:pt x="2918" y="4271"/>
                  <a:pt x="2921" y="4293"/>
                  <a:pt x="2924" y="4314"/>
                </a:cubicBezTo>
                <a:cubicBezTo>
                  <a:pt x="2922" y="4314"/>
                  <a:pt x="2921" y="4315"/>
                  <a:pt x="2920" y="4315"/>
                </a:cubicBezTo>
                <a:cubicBezTo>
                  <a:pt x="2913" y="4292"/>
                  <a:pt x="2906" y="4270"/>
                  <a:pt x="2900" y="4247"/>
                </a:cubicBezTo>
                <a:cubicBezTo>
                  <a:pt x="2898" y="4247"/>
                  <a:pt x="2896" y="4248"/>
                  <a:pt x="2895" y="4248"/>
                </a:cubicBezTo>
                <a:cubicBezTo>
                  <a:pt x="2899" y="4277"/>
                  <a:pt x="2903" y="4306"/>
                  <a:pt x="2906" y="4335"/>
                </a:cubicBezTo>
                <a:cubicBezTo>
                  <a:pt x="2906" y="4335"/>
                  <a:pt x="2905" y="4335"/>
                  <a:pt x="2904" y="4336"/>
                </a:cubicBezTo>
                <a:cubicBezTo>
                  <a:pt x="2896" y="4323"/>
                  <a:pt x="2889" y="4311"/>
                  <a:pt x="2879" y="4295"/>
                </a:cubicBezTo>
                <a:cubicBezTo>
                  <a:pt x="2876" y="4302"/>
                  <a:pt x="2873" y="4306"/>
                  <a:pt x="2874" y="4308"/>
                </a:cubicBezTo>
                <a:cubicBezTo>
                  <a:pt x="2884" y="4326"/>
                  <a:pt x="2891" y="4346"/>
                  <a:pt x="2904" y="4362"/>
                </a:cubicBezTo>
                <a:cubicBezTo>
                  <a:pt x="2939" y="4405"/>
                  <a:pt x="2973" y="4447"/>
                  <a:pt x="2989" y="4501"/>
                </a:cubicBezTo>
                <a:cubicBezTo>
                  <a:pt x="2990" y="4507"/>
                  <a:pt x="2994" y="4511"/>
                  <a:pt x="2998" y="4519"/>
                </a:cubicBezTo>
                <a:cubicBezTo>
                  <a:pt x="3003" y="4511"/>
                  <a:pt x="3005" y="4507"/>
                  <a:pt x="3009" y="4501"/>
                </a:cubicBezTo>
                <a:cubicBezTo>
                  <a:pt x="3014" y="4509"/>
                  <a:pt x="3017" y="4515"/>
                  <a:pt x="3018" y="4517"/>
                </a:cubicBezTo>
                <a:cubicBezTo>
                  <a:pt x="3027" y="4516"/>
                  <a:pt x="3031" y="4516"/>
                  <a:pt x="3037" y="4516"/>
                </a:cubicBezTo>
                <a:cubicBezTo>
                  <a:pt x="3031" y="4497"/>
                  <a:pt x="3025" y="4480"/>
                  <a:pt x="3019" y="4463"/>
                </a:cubicBezTo>
                <a:cubicBezTo>
                  <a:pt x="3025" y="4465"/>
                  <a:pt x="3030" y="4466"/>
                  <a:pt x="3037" y="4469"/>
                </a:cubicBezTo>
                <a:cubicBezTo>
                  <a:pt x="3037" y="4459"/>
                  <a:pt x="3037" y="4453"/>
                  <a:pt x="3037" y="4441"/>
                </a:cubicBezTo>
                <a:cubicBezTo>
                  <a:pt x="3067" y="4478"/>
                  <a:pt x="3061" y="4528"/>
                  <a:pt x="3094" y="4557"/>
                </a:cubicBezTo>
                <a:cubicBezTo>
                  <a:pt x="3094" y="4548"/>
                  <a:pt x="3094" y="4539"/>
                  <a:pt x="3091" y="4530"/>
                </a:cubicBezTo>
                <a:cubicBezTo>
                  <a:pt x="3085" y="4504"/>
                  <a:pt x="3092" y="4494"/>
                  <a:pt x="3117" y="4494"/>
                </a:cubicBezTo>
                <a:cubicBezTo>
                  <a:pt x="3116" y="4470"/>
                  <a:pt x="3115" y="4445"/>
                  <a:pt x="3114" y="4420"/>
                </a:cubicBezTo>
                <a:cubicBezTo>
                  <a:pt x="3116" y="4420"/>
                  <a:pt x="3119" y="4420"/>
                  <a:pt x="3122" y="4419"/>
                </a:cubicBezTo>
                <a:cubicBezTo>
                  <a:pt x="3124" y="4429"/>
                  <a:pt x="3128" y="4438"/>
                  <a:pt x="3129" y="4448"/>
                </a:cubicBezTo>
                <a:cubicBezTo>
                  <a:pt x="3133" y="4477"/>
                  <a:pt x="3136" y="4506"/>
                  <a:pt x="3140" y="4535"/>
                </a:cubicBezTo>
                <a:cubicBezTo>
                  <a:pt x="3140" y="4542"/>
                  <a:pt x="3143" y="4548"/>
                  <a:pt x="3145" y="4555"/>
                </a:cubicBezTo>
                <a:cubicBezTo>
                  <a:pt x="3147" y="4554"/>
                  <a:pt x="3149" y="4554"/>
                  <a:pt x="3151" y="4553"/>
                </a:cubicBezTo>
                <a:cubicBezTo>
                  <a:pt x="3151" y="4516"/>
                  <a:pt x="3151" y="4479"/>
                  <a:pt x="3151" y="4442"/>
                </a:cubicBezTo>
                <a:cubicBezTo>
                  <a:pt x="3163" y="4477"/>
                  <a:pt x="3155" y="4515"/>
                  <a:pt x="3172" y="4550"/>
                </a:cubicBezTo>
                <a:cubicBezTo>
                  <a:pt x="3178" y="4521"/>
                  <a:pt x="3183" y="4491"/>
                  <a:pt x="3182" y="4461"/>
                </a:cubicBezTo>
                <a:cubicBezTo>
                  <a:pt x="3182" y="4437"/>
                  <a:pt x="3178" y="4412"/>
                  <a:pt x="3171" y="4389"/>
                </a:cubicBezTo>
                <a:cubicBezTo>
                  <a:pt x="3164" y="4368"/>
                  <a:pt x="3183" y="4357"/>
                  <a:pt x="3179" y="4338"/>
                </a:cubicBezTo>
                <a:cubicBezTo>
                  <a:pt x="3181" y="4338"/>
                  <a:pt x="3184" y="4339"/>
                  <a:pt x="3186" y="4339"/>
                </a:cubicBezTo>
                <a:cubicBezTo>
                  <a:pt x="3190" y="4363"/>
                  <a:pt x="3194" y="4388"/>
                  <a:pt x="3198" y="4416"/>
                </a:cubicBezTo>
                <a:cubicBezTo>
                  <a:pt x="3205" y="4410"/>
                  <a:pt x="3208" y="4407"/>
                  <a:pt x="3214" y="4402"/>
                </a:cubicBezTo>
                <a:cubicBezTo>
                  <a:pt x="3216" y="4419"/>
                  <a:pt x="3218" y="4433"/>
                  <a:pt x="3221" y="4448"/>
                </a:cubicBezTo>
                <a:cubicBezTo>
                  <a:pt x="3222" y="4456"/>
                  <a:pt x="3223" y="4468"/>
                  <a:pt x="3228" y="4472"/>
                </a:cubicBezTo>
                <a:cubicBezTo>
                  <a:pt x="3242" y="4480"/>
                  <a:pt x="3240" y="4492"/>
                  <a:pt x="3241" y="4504"/>
                </a:cubicBezTo>
                <a:cubicBezTo>
                  <a:pt x="3242" y="4515"/>
                  <a:pt x="3243" y="4526"/>
                  <a:pt x="3244" y="4540"/>
                </a:cubicBezTo>
                <a:cubicBezTo>
                  <a:pt x="3279" y="4512"/>
                  <a:pt x="3256" y="4477"/>
                  <a:pt x="3269" y="4448"/>
                </a:cubicBezTo>
                <a:cubicBezTo>
                  <a:pt x="3272" y="4468"/>
                  <a:pt x="3271" y="4489"/>
                  <a:pt x="3272" y="4510"/>
                </a:cubicBezTo>
                <a:cubicBezTo>
                  <a:pt x="3272" y="4530"/>
                  <a:pt x="3273" y="4550"/>
                  <a:pt x="3274" y="4570"/>
                </a:cubicBezTo>
                <a:cubicBezTo>
                  <a:pt x="3277" y="4570"/>
                  <a:pt x="3279" y="4570"/>
                  <a:pt x="3282" y="4570"/>
                </a:cubicBezTo>
                <a:cubicBezTo>
                  <a:pt x="3283" y="4562"/>
                  <a:pt x="3284" y="4554"/>
                  <a:pt x="3285" y="4546"/>
                </a:cubicBezTo>
                <a:cubicBezTo>
                  <a:pt x="3304" y="4549"/>
                  <a:pt x="3332" y="4529"/>
                  <a:pt x="3336" y="4510"/>
                </a:cubicBezTo>
                <a:cubicBezTo>
                  <a:pt x="3340" y="4480"/>
                  <a:pt x="3346" y="4449"/>
                  <a:pt x="3351" y="4419"/>
                </a:cubicBezTo>
                <a:cubicBezTo>
                  <a:pt x="3358" y="4422"/>
                  <a:pt x="3363" y="4424"/>
                  <a:pt x="3369" y="4427"/>
                </a:cubicBezTo>
                <a:cubicBezTo>
                  <a:pt x="3365" y="4477"/>
                  <a:pt x="3361" y="4527"/>
                  <a:pt x="3356" y="4577"/>
                </a:cubicBezTo>
                <a:cubicBezTo>
                  <a:pt x="3385" y="4527"/>
                  <a:pt x="3378" y="4468"/>
                  <a:pt x="3401" y="4419"/>
                </a:cubicBezTo>
                <a:cubicBezTo>
                  <a:pt x="3403" y="4437"/>
                  <a:pt x="3405" y="4456"/>
                  <a:pt x="3408" y="4476"/>
                </a:cubicBezTo>
                <a:cubicBezTo>
                  <a:pt x="3410" y="4476"/>
                  <a:pt x="3412" y="4476"/>
                  <a:pt x="3414" y="4476"/>
                </a:cubicBezTo>
                <a:cubicBezTo>
                  <a:pt x="3419" y="4464"/>
                  <a:pt x="3425" y="4451"/>
                  <a:pt x="3430" y="4439"/>
                </a:cubicBezTo>
                <a:cubicBezTo>
                  <a:pt x="3431" y="4439"/>
                  <a:pt x="3432" y="4440"/>
                  <a:pt x="3433" y="4440"/>
                </a:cubicBezTo>
                <a:cubicBezTo>
                  <a:pt x="3430" y="4462"/>
                  <a:pt x="3427" y="4485"/>
                  <a:pt x="3424" y="4507"/>
                </a:cubicBezTo>
                <a:cubicBezTo>
                  <a:pt x="3426" y="4508"/>
                  <a:pt x="3429" y="4509"/>
                  <a:pt x="3432" y="4510"/>
                </a:cubicBezTo>
                <a:cubicBezTo>
                  <a:pt x="3437" y="4497"/>
                  <a:pt x="3441" y="4483"/>
                  <a:pt x="3447" y="4471"/>
                </a:cubicBezTo>
                <a:cubicBezTo>
                  <a:pt x="3456" y="4452"/>
                  <a:pt x="3464" y="4433"/>
                  <a:pt x="3475" y="4416"/>
                </a:cubicBezTo>
                <a:cubicBezTo>
                  <a:pt x="3479" y="4410"/>
                  <a:pt x="3489" y="4409"/>
                  <a:pt x="3500" y="4405"/>
                </a:cubicBezTo>
                <a:cubicBezTo>
                  <a:pt x="3503" y="4406"/>
                  <a:pt x="3509" y="4409"/>
                  <a:pt x="3515" y="4412"/>
                </a:cubicBezTo>
                <a:cubicBezTo>
                  <a:pt x="3514" y="4425"/>
                  <a:pt x="3513" y="4436"/>
                  <a:pt x="3511" y="4452"/>
                </a:cubicBezTo>
                <a:cubicBezTo>
                  <a:pt x="3520" y="4447"/>
                  <a:pt x="3524" y="4445"/>
                  <a:pt x="3532" y="4441"/>
                </a:cubicBezTo>
                <a:cubicBezTo>
                  <a:pt x="3530" y="4471"/>
                  <a:pt x="3529" y="4498"/>
                  <a:pt x="3528" y="4526"/>
                </a:cubicBezTo>
                <a:cubicBezTo>
                  <a:pt x="3532" y="4516"/>
                  <a:pt x="3537" y="4505"/>
                  <a:pt x="3542" y="4495"/>
                </a:cubicBezTo>
                <a:cubicBezTo>
                  <a:pt x="3544" y="4496"/>
                  <a:pt x="3546" y="4497"/>
                  <a:pt x="3548" y="4497"/>
                </a:cubicBezTo>
                <a:cubicBezTo>
                  <a:pt x="3546" y="4513"/>
                  <a:pt x="3545" y="4528"/>
                  <a:pt x="3544" y="4543"/>
                </a:cubicBezTo>
                <a:cubicBezTo>
                  <a:pt x="3551" y="4539"/>
                  <a:pt x="3554" y="4533"/>
                  <a:pt x="3559" y="4527"/>
                </a:cubicBezTo>
                <a:cubicBezTo>
                  <a:pt x="3578" y="4505"/>
                  <a:pt x="3595" y="4478"/>
                  <a:pt x="3619" y="4461"/>
                </a:cubicBezTo>
                <a:cubicBezTo>
                  <a:pt x="3641" y="4446"/>
                  <a:pt x="3646" y="4427"/>
                  <a:pt x="3651" y="4406"/>
                </a:cubicBezTo>
                <a:cubicBezTo>
                  <a:pt x="3658" y="4380"/>
                  <a:pt x="3663" y="4352"/>
                  <a:pt x="3696" y="4335"/>
                </a:cubicBezTo>
                <a:cubicBezTo>
                  <a:pt x="3696" y="4351"/>
                  <a:pt x="3698" y="4365"/>
                  <a:pt x="3695" y="4376"/>
                </a:cubicBezTo>
                <a:cubicBezTo>
                  <a:pt x="3686" y="4415"/>
                  <a:pt x="3695" y="4456"/>
                  <a:pt x="3672" y="4491"/>
                </a:cubicBezTo>
                <a:cubicBezTo>
                  <a:pt x="3666" y="4499"/>
                  <a:pt x="3663" y="4509"/>
                  <a:pt x="3657" y="4520"/>
                </a:cubicBezTo>
                <a:cubicBezTo>
                  <a:pt x="3685" y="4518"/>
                  <a:pt x="3692" y="4500"/>
                  <a:pt x="3699" y="4482"/>
                </a:cubicBezTo>
                <a:cubicBezTo>
                  <a:pt x="3705" y="4463"/>
                  <a:pt x="3709" y="4443"/>
                  <a:pt x="3715" y="4424"/>
                </a:cubicBezTo>
                <a:cubicBezTo>
                  <a:pt x="3721" y="4406"/>
                  <a:pt x="3725" y="4379"/>
                  <a:pt x="3738" y="4373"/>
                </a:cubicBezTo>
                <a:cubicBezTo>
                  <a:pt x="3767" y="4359"/>
                  <a:pt x="3763" y="4336"/>
                  <a:pt x="3767" y="4313"/>
                </a:cubicBezTo>
                <a:cubicBezTo>
                  <a:pt x="3768" y="4307"/>
                  <a:pt x="3772" y="4301"/>
                  <a:pt x="3774" y="4295"/>
                </a:cubicBezTo>
                <a:cubicBezTo>
                  <a:pt x="3777" y="4296"/>
                  <a:pt x="3779" y="4297"/>
                  <a:pt x="3781" y="4297"/>
                </a:cubicBezTo>
                <a:cubicBezTo>
                  <a:pt x="3778" y="4313"/>
                  <a:pt x="3774" y="4329"/>
                  <a:pt x="3770" y="4350"/>
                </a:cubicBezTo>
                <a:cubicBezTo>
                  <a:pt x="3785" y="4328"/>
                  <a:pt x="3796" y="4309"/>
                  <a:pt x="3808" y="4293"/>
                </a:cubicBezTo>
                <a:cubicBezTo>
                  <a:pt x="3813" y="4287"/>
                  <a:pt x="3821" y="4282"/>
                  <a:pt x="3828" y="4282"/>
                </a:cubicBezTo>
                <a:cubicBezTo>
                  <a:pt x="3853" y="4280"/>
                  <a:pt x="3858" y="4276"/>
                  <a:pt x="3859" y="4251"/>
                </a:cubicBezTo>
                <a:cubicBezTo>
                  <a:pt x="3860" y="4244"/>
                  <a:pt x="3860" y="4236"/>
                  <a:pt x="3861" y="4229"/>
                </a:cubicBezTo>
                <a:cubicBezTo>
                  <a:pt x="3865" y="4196"/>
                  <a:pt x="3873" y="4162"/>
                  <a:pt x="3870" y="4128"/>
                </a:cubicBezTo>
                <a:cubicBezTo>
                  <a:pt x="3864" y="4057"/>
                  <a:pt x="3851" y="3986"/>
                  <a:pt x="3844" y="3915"/>
                </a:cubicBezTo>
                <a:cubicBezTo>
                  <a:pt x="3828" y="3757"/>
                  <a:pt x="3815" y="3599"/>
                  <a:pt x="3800" y="3442"/>
                </a:cubicBezTo>
                <a:cubicBezTo>
                  <a:pt x="3790" y="3341"/>
                  <a:pt x="3778" y="3241"/>
                  <a:pt x="3769" y="3140"/>
                </a:cubicBezTo>
                <a:cubicBezTo>
                  <a:pt x="3761" y="3060"/>
                  <a:pt x="3754" y="2981"/>
                  <a:pt x="3748" y="2901"/>
                </a:cubicBezTo>
                <a:cubicBezTo>
                  <a:pt x="3746" y="2873"/>
                  <a:pt x="3749" y="2845"/>
                  <a:pt x="3748" y="2816"/>
                </a:cubicBezTo>
                <a:cubicBezTo>
                  <a:pt x="3747" y="2800"/>
                  <a:pt x="3743" y="2783"/>
                  <a:pt x="3741" y="2768"/>
                </a:cubicBezTo>
                <a:cubicBezTo>
                  <a:pt x="3752" y="2767"/>
                  <a:pt x="3760" y="2767"/>
                  <a:pt x="3769" y="2766"/>
                </a:cubicBezTo>
                <a:cubicBezTo>
                  <a:pt x="3776" y="2769"/>
                  <a:pt x="3786" y="2773"/>
                  <a:pt x="3797" y="2776"/>
                </a:cubicBezTo>
                <a:cubicBezTo>
                  <a:pt x="3798" y="2775"/>
                  <a:pt x="3798" y="2774"/>
                  <a:pt x="3799" y="2772"/>
                </a:cubicBezTo>
                <a:cubicBezTo>
                  <a:pt x="3782" y="2759"/>
                  <a:pt x="3765" y="2745"/>
                  <a:pt x="3748" y="2731"/>
                </a:cubicBezTo>
                <a:cubicBezTo>
                  <a:pt x="3749" y="2729"/>
                  <a:pt x="3751" y="2727"/>
                  <a:pt x="3752" y="2726"/>
                </a:cubicBezTo>
                <a:cubicBezTo>
                  <a:pt x="3773" y="2740"/>
                  <a:pt x="3795" y="2756"/>
                  <a:pt x="3817" y="2770"/>
                </a:cubicBezTo>
                <a:cubicBezTo>
                  <a:pt x="3821" y="2773"/>
                  <a:pt x="3828" y="2772"/>
                  <a:pt x="3834" y="2773"/>
                </a:cubicBezTo>
                <a:cubicBezTo>
                  <a:pt x="3833" y="2768"/>
                  <a:pt x="3832" y="2762"/>
                  <a:pt x="3829" y="2757"/>
                </a:cubicBezTo>
                <a:cubicBezTo>
                  <a:pt x="3816" y="2737"/>
                  <a:pt x="3803" y="2718"/>
                  <a:pt x="3789" y="2698"/>
                </a:cubicBezTo>
                <a:cubicBezTo>
                  <a:pt x="3818" y="2720"/>
                  <a:pt x="3845" y="2742"/>
                  <a:pt x="3883" y="2749"/>
                </a:cubicBezTo>
                <a:cubicBezTo>
                  <a:pt x="3870" y="2734"/>
                  <a:pt x="3858" y="2718"/>
                  <a:pt x="3845" y="2703"/>
                </a:cubicBezTo>
                <a:cubicBezTo>
                  <a:pt x="3846" y="2702"/>
                  <a:pt x="3847" y="2702"/>
                  <a:pt x="3848" y="2701"/>
                </a:cubicBezTo>
                <a:cubicBezTo>
                  <a:pt x="3857" y="2706"/>
                  <a:pt x="3867" y="2711"/>
                  <a:pt x="3876" y="2716"/>
                </a:cubicBezTo>
                <a:cubicBezTo>
                  <a:pt x="3877" y="2714"/>
                  <a:pt x="3878" y="2713"/>
                  <a:pt x="3879" y="2711"/>
                </a:cubicBezTo>
                <a:cubicBezTo>
                  <a:pt x="3865" y="2700"/>
                  <a:pt x="3850" y="2690"/>
                  <a:pt x="3837" y="2678"/>
                </a:cubicBezTo>
                <a:cubicBezTo>
                  <a:pt x="3824" y="2667"/>
                  <a:pt x="3812" y="2654"/>
                  <a:pt x="3800" y="2642"/>
                </a:cubicBezTo>
                <a:cubicBezTo>
                  <a:pt x="3788" y="2630"/>
                  <a:pt x="3777" y="2615"/>
                  <a:pt x="3764" y="2605"/>
                </a:cubicBezTo>
                <a:cubicBezTo>
                  <a:pt x="3732" y="2579"/>
                  <a:pt x="3731" y="2580"/>
                  <a:pt x="3732" y="2568"/>
                </a:cubicBezTo>
                <a:cubicBezTo>
                  <a:pt x="3745" y="2577"/>
                  <a:pt x="3757" y="2585"/>
                  <a:pt x="3771" y="2595"/>
                </a:cubicBezTo>
                <a:cubicBezTo>
                  <a:pt x="3773" y="2586"/>
                  <a:pt x="3775" y="2580"/>
                  <a:pt x="3778" y="2571"/>
                </a:cubicBezTo>
                <a:cubicBezTo>
                  <a:pt x="3809" y="2591"/>
                  <a:pt x="3839" y="2609"/>
                  <a:pt x="3868" y="2628"/>
                </a:cubicBezTo>
                <a:cubicBezTo>
                  <a:pt x="3870" y="2626"/>
                  <a:pt x="3872" y="2624"/>
                  <a:pt x="3875" y="2621"/>
                </a:cubicBezTo>
                <a:cubicBezTo>
                  <a:pt x="3864" y="2610"/>
                  <a:pt x="3856" y="2596"/>
                  <a:pt x="3844" y="2589"/>
                </a:cubicBezTo>
                <a:cubicBezTo>
                  <a:pt x="3815" y="2570"/>
                  <a:pt x="3794" y="2543"/>
                  <a:pt x="3775" y="2515"/>
                </a:cubicBezTo>
                <a:cubicBezTo>
                  <a:pt x="3774" y="2514"/>
                  <a:pt x="3775" y="2512"/>
                  <a:pt x="3775" y="2511"/>
                </a:cubicBezTo>
                <a:cubicBezTo>
                  <a:pt x="3803" y="2528"/>
                  <a:pt x="3831" y="2544"/>
                  <a:pt x="3858" y="2560"/>
                </a:cubicBezTo>
                <a:cubicBezTo>
                  <a:pt x="3861" y="2561"/>
                  <a:pt x="3864" y="2564"/>
                  <a:pt x="3865" y="2563"/>
                </a:cubicBezTo>
                <a:cubicBezTo>
                  <a:pt x="3885" y="2555"/>
                  <a:pt x="3896" y="2570"/>
                  <a:pt x="3910" y="2578"/>
                </a:cubicBezTo>
                <a:cubicBezTo>
                  <a:pt x="3922" y="2585"/>
                  <a:pt x="3935" y="2591"/>
                  <a:pt x="3947" y="2598"/>
                </a:cubicBezTo>
                <a:cubicBezTo>
                  <a:pt x="3948" y="2597"/>
                  <a:pt x="3949" y="2595"/>
                  <a:pt x="3950" y="2593"/>
                </a:cubicBezTo>
                <a:cubicBezTo>
                  <a:pt x="3943" y="2587"/>
                  <a:pt x="3935" y="2581"/>
                  <a:pt x="3927" y="2575"/>
                </a:cubicBezTo>
                <a:cubicBezTo>
                  <a:pt x="3861" y="2526"/>
                  <a:pt x="3795" y="2477"/>
                  <a:pt x="3729" y="2427"/>
                </a:cubicBezTo>
                <a:cubicBezTo>
                  <a:pt x="3722" y="2421"/>
                  <a:pt x="3714" y="2413"/>
                  <a:pt x="3713" y="2405"/>
                </a:cubicBezTo>
                <a:cubicBezTo>
                  <a:pt x="3704" y="2303"/>
                  <a:pt x="3694" y="2200"/>
                  <a:pt x="3689" y="2097"/>
                </a:cubicBezTo>
                <a:cubicBezTo>
                  <a:pt x="3684" y="2011"/>
                  <a:pt x="3687" y="1925"/>
                  <a:pt x="3685" y="1840"/>
                </a:cubicBezTo>
                <a:cubicBezTo>
                  <a:pt x="3681" y="1659"/>
                  <a:pt x="3677" y="1479"/>
                  <a:pt x="3671" y="1298"/>
                </a:cubicBezTo>
                <a:cubicBezTo>
                  <a:pt x="3667" y="1205"/>
                  <a:pt x="3658" y="1111"/>
                  <a:pt x="3652" y="1018"/>
                </a:cubicBezTo>
                <a:cubicBezTo>
                  <a:pt x="3647" y="930"/>
                  <a:pt x="3642" y="842"/>
                  <a:pt x="3636" y="755"/>
                </a:cubicBezTo>
                <a:cubicBezTo>
                  <a:pt x="3633" y="714"/>
                  <a:pt x="3625" y="674"/>
                  <a:pt x="3585" y="650"/>
                </a:cubicBezTo>
                <a:cubicBezTo>
                  <a:pt x="3576" y="645"/>
                  <a:pt x="3571" y="635"/>
                  <a:pt x="3582" y="623"/>
                </a:cubicBezTo>
                <a:cubicBezTo>
                  <a:pt x="3586" y="619"/>
                  <a:pt x="3586" y="609"/>
                  <a:pt x="3586" y="602"/>
                </a:cubicBezTo>
                <a:cubicBezTo>
                  <a:pt x="3586" y="592"/>
                  <a:pt x="3584" y="582"/>
                  <a:pt x="3583" y="572"/>
                </a:cubicBezTo>
                <a:cubicBezTo>
                  <a:pt x="3582" y="540"/>
                  <a:pt x="3584" y="508"/>
                  <a:pt x="3580" y="476"/>
                </a:cubicBezTo>
                <a:cubicBezTo>
                  <a:pt x="3578" y="459"/>
                  <a:pt x="3568" y="443"/>
                  <a:pt x="3563" y="426"/>
                </a:cubicBezTo>
                <a:cubicBezTo>
                  <a:pt x="3561" y="418"/>
                  <a:pt x="3564" y="408"/>
                  <a:pt x="3561" y="401"/>
                </a:cubicBezTo>
                <a:cubicBezTo>
                  <a:pt x="3548" y="373"/>
                  <a:pt x="3533" y="345"/>
                  <a:pt x="3517" y="314"/>
                </a:cubicBezTo>
                <a:cubicBezTo>
                  <a:pt x="3517" y="314"/>
                  <a:pt x="3510" y="314"/>
                  <a:pt x="3507" y="310"/>
                </a:cubicBezTo>
                <a:cubicBezTo>
                  <a:pt x="3501" y="302"/>
                  <a:pt x="3496" y="292"/>
                  <a:pt x="3490" y="283"/>
                </a:cubicBezTo>
                <a:cubicBezTo>
                  <a:pt x="3482" y="271"/>
                  <a:pt x="3470" y="260"/>
                  <a:pt x="3465" y="247"/>
                </a:cubicBezTo>
                <a:cubicBezTo>
                  <a:pt x="3459" y="230"/>
                  <a:pt x="3452" y="228"/>
                  <a:pt x="3439" y="238"/>
                </a:cubicBezTo>
                <a:cubicBezTo>
                  <a:pt x="3437" y="240"/>
                  <a:pt x="3433" y="239"/>
                  <a:pt x="3429" y="239"/>
                </a:cubicBezTo>
                <a:cubicBezTo>
                  <a:pt x="3425" y="230"/>
                  <a:pt x="3422" y="221"/>
                  <a:pt x="3417" y="209"/>
                </a:cubicBezTo>
                <a:cubicBezTo>
                  <a:pt x="3407" y="226"/>
                  <a:pt x="3405" y="245"/>
                  <a:pt x="3382" y="242"/>
                </a:cubicBezTo>
                <a:cubicBezTo>
                  <a:pt x="3380" y="242"/>
                  <a:pt x="3374" y="250"/>
                  <a:pt x="3373" y="254"/>
                </a:cubicBezTo>
                <a:cubicBezTo>
                  <a:pt x="3371" y="277"/>
                  <a:pt x="3353" y="288"/>
                  <a:pt x="3340" y="303"/>
                </a:cubicBezTo>
                <a:cubicBezTo>
                  <a:pt x="3331" y="314"/>
                  <a:pt x="3323" y="319"/>
                  <a:pt x="3309" y="309"/>
                </a:cubicBezTo>
                <a:cubicBezTo>
                  <a:pt x="3296" y="299"/>
                  <a:pt x="3267" y="301"/>
                  <a:pt x="3257" y="315"/>
                </a:cubicBezTo>
                <a:cubicBezTo>
                  <a:pt x="3252" y="321"/>
                  <a:pt x="3259" y="335"/>
                  <a:pt x="3261" y="345"/>
                </a:cubicBezTo>
                <a:cubicBezTo>
                  <a:pt x="3261" y="349"/>
                  <a:pt x="3263" y="352"/>
                  <a:pt x="3263" y="355"/>
                </a:cubicBezTo>
                <a:cubicBezTo>
                  <a:pt x="3266" y="368"/>
                  <a:pt x="3268" y="381"/>
                  <a:pt x="3270" y="394"/>
                </a:cubicBezTo>
                <a:cubicBezTo>
                  <a:pt x="3267" y="395"/>
                  <a:pt x="3264" y="397"/>
                  <a:pt x="3261" y="398"/>
                </a:cubicBezTo>
                <a:cubicBezTo>
                  <a:pt x="3269" y="356"/>
                  <a:pt x="3228" y="346"/>
                  <a:pt x="3216" y="315"/>
                </a:cubicBezTo>
                <a:cubicBezTo>
                  <a:pt x="3213" y="324"/>
                  <a:pt x="3211" y="330"/>
                  <a:pt x="3209" y="337"/>
                </a:cubicBezTo>
                <a:cubicBezTo>
                  <a:pt x="3205" y="333"/>
                  <a:pt x="3202" y="331"/>
                  <a:pt x="3198" y="328"/>
                </a:cubicBezTo>
                <a:cubicBezTo>
                  <a:pt x="3196" y="339"/>
                  <a:pt x="3193" y="349"/>
                  <a:pt x="3191" y="358"/>
                </a:cubicBezTo>
                <a:cubicBezTo>
                  <a:pt x="3189" y="358"/>
                  <a:pt x="3187" y="358"/>
                  <a:pt x="3184" y="358"/>
                </a:cubicBezTo>
                <a:cubicBezTo>
                  <a:pt x="3181" y="347"/>
                  <a:pt x="3177" y="337"/>
                  <a:pt x="3174" y="326"/>
                </a:cubicBezTo>
                <a:cubicBezTo>
                  <a:pt x="3164" y="336"/>
                  <a:pt x="3157" y="332"/>
                  <a:pt x="3149" y="320"/>
                </a:cubicBezTo>
                <a:cubicBezTo>
                  <a:pt x="3142" y="308"/>
                  <a:pt x="3133" y="305"/>
                  <a:pt x="3122" y="316"/>
                </a:cubicBezTo>
                <a:cubicBezTo>
                  <a:pt x="3120" y="319"/>
                  <a:pt x="3116" y="320"/>
                  <a:pt x="3112" y="320"/>
                </a:cubicBezTo>
                <a:cubicBezTo>
                  <a:pt x="3098" y="320"/>
                  <a:pt x="3096" y="331"/>
                  <a:pt x="3096" y="341"/>
                </a:cubicBezTo>
                <a:cubicBezTo>
                  <a:pt x="3097" y="373"/>
                  <a:pt x="3098" y="373"/>
                  <a:pt x="3066" y="376"/>
                </a:cubicBezTo>
                <a:cubicBezTo>
                  <a:pt x="3062" y="369"/>
                  <a:pt x="3057" y="362"/>
                  <a:pt x="3051" y="353"/>
                </a:cubicBezTo>
                <a:cubicBezTo>
                  <a:pt x="3060" y="354"/>
                  <a:pt x="3066" y="354"/>
                  <a:pt x="3079" y="355"/>
                </a:cubicBezTo>
                <a:cubicBezTo>
                  <a:pt x="3075" y="345"/>
                  <a:pt x="3073" y="331"/>
                  <a:pt x="3070" y="331"/>
                </a:cubicBezTo>
                <a:cubicBezTo>
                  <a:pt x="3058" y="331"/>
                  <a:pt x="3045" y="335"/>
                  <a:pt x="3033" y="338"/>
                </a:cubicBezTo>
                <a:cubicBezTo>
                  <a:pt x="3032" y="338"/>
                  <a:pt x="3032" y="342"/>
                  <a:pt x="3032" y="343"/>
                </a:cubicBezTo>
                <a:cubicBezTo>
                  <a:pt x="3038" y="356"/>
                  <a:pt x="3046" y="369"/>
                  <a:pt x="3051" y="382"/>
                </a:cubicBezTo>
                <a:cubicBezTo>
                  <a:pt x="3053" y="388"/>
                  <a:pt x="3053" y="396"/>
                  <a:pt x="3051" y="403"/>
                </a:cubicBezTo>
                <a:cubicBezTo>
                  <a:pt x="3050" y="409"/>
                  <a:pt x="3045" y="415"/>
                  <a:pt x="3041" y="422"/>
                </a:cubicBezTo>
                <a:cubicBezTo>
                  <a:pt x="3028" y="418"/>
                  <a:pt x="3029" y="418"/>
                  <a:pt x="3030" y="403"/>
                </a:cubicBezTo>
                <a:cubicBezTo>
                  <a:pt x="3031" y="399"/>
                  <a:pt x="3027" y="394"/>
                  <a:pt x="3025" y="390"/>
                </a:cubicBezTo>
                <a:cubicBezTo>
                  <a:pt x="3021" y="392"/>
                  <a:pt x="3017" y="394"/>
                  <a:pt x="3014" y="397"/>
                </a:cubicBezTo>
                <a:cubicBezTo>
                  <a:pt x="3012" y="400"/>
                  <a:pt x="3011" y="404"/>
                  <a:pt x="3007" y="411"/>
                </a:cubicBezTo>
                <a:cubicBezTo>
                  <a:pt x="2998" y="399"/>
                  <a:pt x="2990" y="390"/>
                  <a:pt x="2981" y="380"/>
                </a:cubicBezTo>
                <a:cubicBezTo>
                  <a:pt x="2990" y="372"/>
                  <a:pt x="2997" y="367"/>
                  <a:pt x="3006" y="359"/>
                </a:cubicBezTo>
                <a:cubicBezTo>
                  <a:pt x="2997" y="352"/>
                  <a:pt x="2989" y="346"/>
                  <a:pt x="2981" y="340"/>
                </a:cubicBezTo>
                <a:cubicBezTo>
                  <a:pt x="2980" y="349"/>
                  <a:pt x="2978" y="359"/>
                  <a:pt x="2978" y="363"/>
                </a:cubicBezTo>
                <a:cubicBezTo>
                  <a:pt x="2968" y="371"/>
                  <a:pt x="2961" y="376"/>
                  <a:pt x="2954" y="382"/>
                </a:cubicBezTo>
                <a:cubicBezTo>
                  <a:pt x="2938" y="398"/>
                  <a:pt x="2942" y="419"/>
                  <a:pt x="2944" y="439"/>
                </a:cubicBezTo>
                <a:cubicBezTo>
                  <a:pt x="2946" y="488"/>
                  <a:pt x="2952" y="536"/>
                  <a:pt x="2955" y="585"/>
                </a:cubicBezTo>
                <a:cubicBezTo>
                  <a:pt x="2957" y="645"/>
                  <a:pt x="2958" y="705"/>
                  <a:pt x="2959" y="765"/>
                </a:cubicBezTo>
                <a:cubicBezTo>
                  <a:pt x="2959" y="767"/>
                  <a:pt x="2957" y="770"/>
                  <a:pt x="2955" y="778"/>
                </a:cubicBezTo>
                <a:cubicBezTo>
                  <a:pt x="2953" y="770"/>
                  <a:pt x="2952" y="768"/>
                  <a:pt x="2951" y="766"/>
                </a:cubicBezTo>
                <a:cubicBezTo>
                  <a:pt x="2950" y="722"/>
                  <a:pt x="2949" y="679"/>
                  <a:pt x="2947" y="636"/>
                </a:cubicBezTo>
                <a:cubicBezTo>
                  <a:pt x="2946" y="611"/>
                  <a:pt x="2943" y="586"/>
                  <a:pt x="2941" y="561"/>
                </a:cubicBezTo>
                <a:cubicBezTo>
                  <a:pt x="2939" y="523"/>
                  <a:pt x="2937" y="486"/>
                  <a:pt x="2935" y="449"/>
                </a:cubicBezTo>
                <a:cubicBezTo>
                  <a:pt x="2934" y="435"/>
                  <a:pt x="2934" y="421"/>
                  <a:pt x="2931" y="408"/>
                </a:cubicBezTo>
                <a:cubicBezTo>
                  <a:pt x="2929" y="400"/>
                  <a:pt x="2921" y="395"/>
                  <a:pt x="2916" y="388"/>
                </a:cubicBezTo>
                <a:cubicBezTo>
                  <a:pt x="2910" y="394"/>
                  <a:pt x="2904" y="401"/>
                  <a:pt x="2898" y="407"/>
                </a:cubicBezTo>
                <a:cubicBezTo>
                  <a:pt x="2897" y="407"/>
                  <a:pt x="2895" y="407"/>
                  <a:pt x="2891" y="408"/>
                </a:cubicBezTo>
                <a:cubicBezTo>
                  <a:pt x="2892" y="401"/>
                  <a:pt x="2894" y="395"/>
                  <a:pt x="2894" y="389"/>
                </a:cubicBezTo>
                <a:cubicBezTo>
                  <a:pt x="2893" y="381"/>
                  <a:pt x="2891" y="372"/>
                  <a:pt x="2889" y="364"/>
                </a:cubicBezTo>
                <a:cubicBezTo>
                  <a:pt x="2888" y="363"/>
                  <a:pt x="2878" y="363"/>
                  <a:pt x="2877" y="365"/>
                </a:cubicBezTo>
                <a:cubicBezTo>
                  <a:pt x="2873" y="372"/>
                  <a:pt x="2867" y="383"/>
                  <a:pt x="2870" y="389"/>
                </a:cubicBezTo>
                <a:cubicBezTo>
                  <a:pt x="2882" y="414"/>
                  <a:pt x="2863" y="434"/>
                  <a:pt x="2864" y="457"/>
                </a:cubicBezTo>
                <a:cubicBezTo>
                  <a:pt x="2861" y="455"/>
                  <a:pt x="2858" y="453"/>
                  <a:pt x="2858" y="451"/>
                </a:cubicBezTo>
                <a:cubicBezTo>
                  <a:pt x="2852" y="414"/>
                  <a:pt x="2821" y="416"/>
                  <a:pt x="2796" y="411"/>
                </a:cubicBezTo>
                <a:cubicBezTo>
                  <a:pt x="2792" y="411"/>
                  <a:pt x="2788" y="415"/>
                  <a:pt x="2783" y="417"/>
                </a:cubicBezTo>
                <a:cubicBezTo>
                  <a:pt x="2787" y="420"/>
                  <a:pt x="2791" y="423"/>
                  <a:pt x="2795" y="424"/>
                </a:cubicBezTo>
                <a:cubicBezTo>
                  <a:pt x="2798" y="426"/>
                  <a:pt x="2802" y="425"/>
                  <a:pt x="2810" y="426"/>
                </a:cubicBezTo>
                <a:cubicBezTo>
                  <a:pt x="2802" y="431"/>
                  <a:pt x="2798" y="433"/>
                  <a:pt x="2794" y="436"/>
                </a:cubicBezTo>
                <a:cubicBezTo>
                  <a:pt x="2799" y="442"/>
                  <a:pt x="2809" y="450"/>
                  <a:pt x="2807" y="453"/>
                </a:cubicBezTo>
                <a:cubicBezTo>
                  <a:pt x="2799" y="471"/>
                  <a:pt x="2815" y="484"/>
                  <a:pt x="2815" y="499"/>
                </a:cubicBezTo>
                <a:cubicBezTo>
                  <a:pt x="2813" y="560"/>
                  <a:pt x="2811" y="621"/>
                  <a:pt x="2809" y="682"/>
                </a:cubicBezTo>
                <a:cubicBezTo>
                  <a:pt x="2805" y="682"/>
                  <a:pt x="2803" y="683"/>
                  <a:pt x="2802" y="682"/>
                </a:cubicBezTo>
                <a:cubicBezTo>
                  <a:pt x="2785" y="673"/>
                  <a:pt x="2767" y="664"/>
                  <a:pt x="2749" y="654"/>
                </a:cubicBezTo>
                <a:cubicBezTo>
                  <a:pt x="2725" y="641"/>
                  <a:pt x="2720" y="627"/>
                  <a:pt x="2724" y="600"/>
                </a:cubicBezTo>
                <a:cubicBezTo>
                  <a:pt x="2729" y="564"/>
                  <a:pt x="2731" y="528"/>
                  <a:pt x="2718" y="493"/>
                </a:cubicBezTo>
                <a:cubicBezTo>
                  <a:pt x="2715" y="485"/>
                  <a:pt x="2713" y="477"/>
                  <a:pt x="2711" y="469"/>
                </a:cubicBezTo>
                <a:cubicBezTo>
                  <a:pt x="2709" y="469"/>
                  <a:pt x="2706" y="469"/>
                  <a:pt x="2703" y="469"/>
                </a:cubicBezTo>
                <a:cubicBezTo>
                  <a:pt x="2701" y="514"/>
                  <a:pt x="2699" y="559"/>
                  <a:pt x="2697" y="609"/>
                </a:cubicBezTo>
                <a:cubicBezTo>
                  <a:pt x="2678" y="601"/>
                  <a:pt x="2664" y="597"/>
                  <a:pt x="2652" y="590"/>
                </a:cubicBezTo>
                <a:cubicBezTo>
                  <a:pt x="2624" y="574"/>
                  <a:pt x="2594" y="566"/>
                  <a:pt x="2563" y="565"/>
                </a:cubicBezTo>
                <a:cubicBezTo>
                  <a:pt x="2476" y="562"/>
                  <a:pt x="2392" y="545"/>
                  <a:pt x="2308" y="527"/>
                </a:cubicBezTo>
                <a:cubicBezTo>
                  <a:pt x="2272" y="519"/>
                  <a:pt x="2235" y="515"/>
                  <a:pt x="2198" y="515"/>
                </a:cubicBezTo>
                <a:cubicBezTo>
                  <a:pt x="2157" y="515"/>
                  <a:pt x="2116" y="521"/>
                  <a:pt x="2075" y="523"/>
                </a:cubicBezTo>
                <a:cubicBezTo>
                  <a:pt x="2067" y="523"/>
                  <a:pt x="2058" y="520"/>
                  <a:pt x="2052" y="515"/>
                </a:cubicBezTo>
                <a:cubicBezTo>
                  <a:pt x="2036" y="499"/>
                  <a:pt x="2021" y="481"/>
                  <a:pt x="2006" y="463"/>
                </a:cubicBezTo>
                <a:cubicBezTo>
                  <a:pt x="1989" y="443"/>
                  <a:pt x="1973" y="423"/>
                  <a:pt x="1955" y="404"/>
                </a:cubicBezTo>
                <a:cubicBezTo>
                  <a:pt x="1937" y="386"/>
                  <a:pt x="1905" y="387"/>
                  <a:pt x="1885" y="403"/>
                </a:cubicBezTo>
                <a:cubicBezTo>
                  <a:pt x="1875" y="410"/>
                  <a:pt x="1865" y="411"/>
                  <a:pt x="1855" y="400"/>
                </a:cubicBezTo>
                <a:cubicBezTo>
                  <a:pt x="1847" y="389"/>
                  <a:pt x="1838" y="378"/>
                  <a:pt x="1827" y="369"/>
                </a:cubicBezTo>
                <a:cubicBezTo>
                  <a:pt x="1804" y="349"/>
                  <a:pt x="1782" y="352"/>
                  <a:pt x="1765" y="377"/>
                </a:cubicBezTo>
                <a:cubicBezTo>
                  <a:pt x="1758" y="386"/>
                  <a:pt x="1754" y="397"/>
                  <a:pt x="1748" y="408"/>
                </a:cubicBezTo>
                <a:cubicBezTo>
                  <a:pt x="1734" y="433"/>
                  <a:pt x="1735" y="468"/>
                  <a:pt x="1697" y="474"/>
                </a:cubicBezTo>
                <a:cubicBezTo>
                  <a:pt x="1695" y="474"/>
                  <a:pt x="1692" y="477"/>
                  <a:pt x="1691" y="479"/>
                </a:cubicBezTo>
                <a:cubicBezTo>
                  <a:pt x="1684" y="489"/>
                  <a:pt x="1676" y="489"/>
                  <a:pt x="1665" y="484"/>
                </a:cubicBezTo>
                <a:cubicBezTo>
                  <a:pt x="1660" y="481"/>
                  <a:pt x="1647" y="484"/>
                  <a:pt x="1646" y="488"/>
                </a:cubicBezTo>
                <a:cubicBezTo>
                  <a:pt x="1631" y="522"/>
                  <a:pt x="1593" y="514"/>
                  <a:pt x="1568" y="539"/>
                </a:cubicBezTo>
                <a:cubicBezTo>
                  <a:pt x="1569" y="528"/>
                  <a:pt x="1570" y="524"/>
                  <a:pt x="1569" y="521"/>
                </a:cubicBezTo>
                <a:cubicBezTo>
                  <a:pt x="1568" y="516"/>
                  <a:pt x="1566" y="510"/>
                  <a:pt x="1562" y="506"/>
                </a:cubicBezTo>
                <a:cubicBezTo>
                  <a:pt x="1560" y="505"/>
                  <a:pt x="1553" y="509"/>
                  <a:pt x="1549" y="512"/>
                </a:cubicBezTo>
                <a:cubicBezTo>
                  <a:pt x="1530" y="523"/>
                  <a:pt x="1511" y="535"/>
                  <a:pt x="1495" y="544"/>
                </a:cubicBezTo>
                <a:cubicBezTo>
                  <a:pt x="1485" y="538"/>
                  <a:pt x="1478" y="533"/>
                  <a:pt x="1469" y="529"/>
                </a:cubicBezTo>
                <a:cubicBezTo>
                  <a:pt x="1464" y="526"/>
                  <a:pt x="1456" y="523"/>
                  <a:pt x="1450" y="524"/>
                </a:cubicBezTo>
                <a:cubicBezTo>
                  <a:pt x="1441" y="526"/>
                  <a:pt x="1431" y="536"/>
                  <a:pt x="1425" y="534"/>
                </a:cubicBezTo>
                <a:cubicBezTo>
                  <a:pt x="1404" y="525"/>
                  <a:pt x="1388" y="537"/>
                  <a:pt x="1370" y="543"/>
                </a:cubicBezTo>
                <a:cubicBezTo>
                  <a:pt x="1355" y="548"/>
                  <a:pt x="1338" y="551"/>
                  <a:pt x="1322" y="556"/>
                </a:cubicBezTo>
                <a:cubicBezTo>
                  <a:pt x="1305" y="561"/>
                  <a:pt x="1284" y="561"/>
                  <a:pt x="1271" y="572"/>
                </a:cubicBezTo>
                <a:cubicBezTo>
                  <a:pt x="1230" y="604"/>
                  <a:pt x="1177" y="611"/>
                  <a:pt x="1139" y="647"/>
                </a:cubicBezTo>
                <a:cubicBezTo>
                  <a:pt x="1127" y="658"/>
                  <a:pt x="1116" y="644"/>
                  <a:pt x="1108" y="637"/>
                </a:cubicBezTo>
                <a:cubicBezTo>
                  <a:pt x="1101" y="630"/>
                  <a:pt x="1096" y="622"/>
                  <a:pt x="1106" y="611"/>
                </a:cubicBezTo>
                <a:cubicBezTo>
                  <a:pt x="1111" y="606"/>
                  <a:pt x="1110" y="596"/>
                  <a:pt x="1110" y="588"/>
                </a:cubicBezTo>
                <a:cubicBezTo>
                  <a:pt x="1110" y="578"/>
                  <a:pt x="1108" y="568"/>
                  <a:pt x="1108" y="558"/>
                </a:cubicBezTo>
                <a:cubicBezTo>
                  <a:pt x="1108" y="530"/>
                  <a:pt x="1113" y="501"/>
                  <a:pt x="1107" y="474"/>
                </a:cubicBezTo>
                <a:cubicBezTo>
                  <a:pt x="1097" y="434"/>
                  <a:pt x="1080" y="395"/>
                  <a:pt x="1066" y="356"/>
                </a:cubicBezTo>
                <a:cubicBezTo>
                  <a:pt x="1060" y="338"/>
                  <a:pt x="1053" y="321"/>
                  <a:pt x="1047" y="305"/>
                </a:cubicBezTo>
                <a:cubicBezTo>
                  <a:pt x="1041" y="302"/>
                  <a:pt x="1035" y="301"/>
                  <a:pt x="1032" y="297"/>
                </a:cubicBezTo>
                <a:cubicBezTo>
                  <a:pt x="1024" y="288"/>
                  <a:pt x="1019" y="278"/>
                  <a:pt x="1012" y="269"/>
                </a:cubicBezTo>
                <a:cubicBezTo>
                  <a:pt x="1009" y="264"/>
                  <a:pt x="1002" y="265"/>
                  <a:pt x="1002" y="254"/>
                </a:cubicBezTo>
                <a:cubicBezTo>
                  <a:pt x="1002" y="243"/>
                  <a:pt x="991" y="230"/>
                  <a:pt x="982" y="222"/>
                </a:cubicBezTo>
                <a:cubicBezTo>
                  <a:pt x="978" y="219"/>
                  <a:pt x="965" y="225"/>
                  <a:pt x="957" y="227"/>
                </a:cubicBezTo>
                <a:cubicBezTo>
                  <a:pt x="956" y="227"/>
                  <a:pt x="954" y="226"/>
                  <a:pt x="953" y="226"/>
                </a:cubicBezTo>
                <a:cubicBezTo>
                  <a:pt x="950" y="217"/>
                  <a:pt x="946" y="209"/>
                  <a:pt x="941" y="197"/>
                </a:cubicBezTo>
                <a:cubicBezTo>
                  <a:pt x="935" y="210"/>
                  <a:pt x="931" y="219"/>
                  <a:pt x="926" y="227"/>
                </a:cubicBezTo>
                <a:cubicBezTo>
                  <a:pt x="925" y="226"/>
                  <a:pt x="924" y="225"/>
                  <a:pt x="923" y="224"/>
                </a:cubicBezTo>
                <a:cubicBezTo>
                  <a:pt x="915" y="229"/>
                  <a:pt x="901" y="234"/>
                  <a:pt x="899" y="241"/>
                </a:cubicBezTo>
                <a:cubicBezTo>
                  <a:pt x="894" y="263"/>
                  <a:pt x="879" y="276"/>
                  <a:pt x="865" y="291"/>
                </a:cubicBezTo>
                <a:cubicBezTo>
                  <a:pt x="856" y="302"/>
                  <a:pt x="847" y="307"/>
                  <a:pt x="833" y="296"/>
                </a:cubicBezTo>
                <a:cubicBezTo>
                  <a:pt x="815" y="283"/>
                  <a:pt x="798" y="295"/>
                  <a:pt x="782" y="303"/>
                </a:cubicBezTo>
                <a:cubicBezTo>
                  <a:pt x="779" y="304"/>
                  <a:pt x="783" y="322"/>
                  <a:pt x="785" y="333"/>
                </a:cubicBezTo>
                <a:cubicBezTo>
                  <a:pt x="788" y="349"/>
                  <a:pt x="792" y="365"/>
                  <a:pt x="796" y="382"/>
                </a:cubicBezTo>
                <a:cubicBezTo>
                  <a:pt x="792" y="384"/>
                  <a:pt x="787" y="385"/>
                  <a:pt x="783" y="387"/>
                </a:cubicBezTo>
                <a:cubicBezTo>
                  <a:pt x="797" y="343"/>
                  <a:pt x="751" y="336"/>
                  <a:pt x="741" y="304"/>
                </a:cubicBezTo>
                <a:cubicBezTo>
                  <a:pt x="738" y="311"/>
                  <a:pt x="736" y="317"/>
                  <a:pt x="734" y="324"/>
                </a:cubicBezTo>
                <a:cubicBezTo>
                  <a:pt x="730" y="321"/>
                  <a:pt x="726" y="319"/>
                  <a:pt x="723" y="317"/>
                </a:cubicBezTo>
                <a:cubicBezTo>
                  <a:pt x="720" y="327"/>
                  <a:pt x="718" y="337"/>
                  <a:pt x="716" y="346"/>
                </a:cubicBezTo>
                <a:cubicBezTo>
                  <a:pt x="714" y="346"/>
                  <a:pt x="712" y="346"/>
                  <a:pt x="709" y="346"/>
                </a:cubicBezTo>
                <a:cubicBezTo>
                  <a:pt x="706" y="335"/>
                  <a:pt x="702" y="325"/>
                  <a:pt x="698" y="313"/>
                </a:cubicBezTo>
                <a:cubicBezTo>
                  <a:pt x="690" y="324"/>
                  <a:pt x="682" y="321"/>
                  <a:pt x="675" y="310"/>
                </a:cubicBezTo>
                <a:cubicBezTo>
                  <a:pt x="667" y="296"/>
                  <a:pt x="658" y="292"/>
                  <a:pt x="646" y="306"/>
                </a:cubicBezTo>
                <a:cubicBezTo>
                  <a:pt x="644" y="308"/>
                  <a:pt x="639" y="307"/>
                  <a:pt x="637" y="308"/>
                </a:cubicBezTo>
                <a:cubicBezTo>
                  <a:pt x="631" y="315"/>
                  <a:pt x="621" y="321"/>
                  <a:pt x="621" y="328"/>
                </a:cubicBezTo>
                <a:cubicBezTo>
                  <a:pt x="621" y="361"/>
                  <a:pt x="622" y="361"/>
                  <a:pt x="591" y="364"/>
                </a:cubicBezTo>
                <a:cubicBezTo>
                  <a:pt x="586" y="357"/>
                  <a:pt x="582" y="350"/>
                  <a:pt x="576" y="341"/>
                </a:cubicBezTo>
                <a:cubicBezTo>
                  <a:pt x="584" y="341"/>
                  <a:pt x="591" y="342"/>
                  <a:pt x="603" y="343"/>
                </a:cubicBezTo>
                <a:cubicBezTo>
                  <a:pt x="600" y="333"/>
                  <a:pt x="597" y="319"/>
                  <a:pt x="595" y="319"/>
                </a:cubicBezTo>
                <a:cubicBezTo>
                  <a:pt x="583" y="320"/>
                  <a:pt x="570" y="323"/>
                  <a:pt x="558" y="326"/>
                </a:cubicBezTo>
                <a:cubicBezTo>
                  <a:pt x="557" y="326"/>
                  <a:pt x="556" y="330"/>
                  <a:pt x="557" y="331"/>
                </a:cubicBezTo>
                <a:cubicBezTo>
                  <a:pt x="563" y="344"/>
                  <a:pt x="567" y="358"/>
                  <a:pt x="575" y="368"/>
                </a:cubicBezTo>
                <a:cubicBezTo>
                  <a:pt x="583" y="378"/>
                  <a:pt x="579" y="384"/>
                  <a:pt x="575" y="392"/>
                </a:cubicBezTo>
                <a:cubicBezTo>
                  <a:pt x="572" y="397"/>
                  <a:pt x="570" y="402"/>
                  <a:pt x="566" y="411"/>
                </a:cubicBezTo>
                <a:cubicBezTo>
                  <a:pt x="562" y="407"/>
                  <a:pt x="556" y="402"/>
                  <a:pt x="553" y="396"/>
                </a:cubicBezTo>
                <a:cubicBezTo>
                  <a:pt x="550" y="391"/>
                  <a:pt x="551" y="384"/>
                  <a:pt x="550" y="377"/>
                </a:cubicBezTo>
                <a:cubicBezTo>
                  <a:pt x="546" y="382"/>
                  <a:pt x="541" y="387"/>
                  <a:pt x="537" y="391"/>
                </a:cubicBezTo>
                <a:cubicBezTo>
                  <a:pt x="536" y="393"/>
                  <a:pt x="534" y="394"/>
                  <a:pt x="531" y="397"/>
                </a:cubicBezTo>
                <a:cubicBezTo>
                  <a:pt x="523" y="387"/>
                  <a:pt x="515" y="378"/>
                  <a:pt x="506" y="368"/>
                </a:cubicBezTo>
                <a:cubicBezTo>
                  <a:pt x="515" y="360"/>
                  <a:pt x="522" y="354"/>
                  <a:pt x="532" y="346"/>
                </a:cubicBezTo>
                <a:cubicBezTo>
                  <a:pt x="521" y="339"/>
                  <a:pt x="512" y="334"/>
                  <a:pt x="504" y="329"/>
                </a:cubicBezTo>
                <a:cubicBezTo>
                  <a:pt x="503" y="338"/>
                  <a:pt x="503" y="347"/>
                  <a:pt x="502" y="352"/>
                </a:cubicBezTo>
                <a:cubicBezTo>
                  <a:pt x="493" y="359"/>
                  <a:pt x="486" y="364"/>
                  <a:pt x="479" y="370"/>
                </a:cubicBezTo>
                <a:cubicBezTo>
                  <a:pt x="462" y="386"/>
                  <a:pt x="467" y="407"/>
                  <a:pt x="468" y="426"/>
                </a:cubicBezTo>
                <a:cubicBezTo>
                  <a:pt x="470" y="459"/>
                  <a:pt x="477" y="492"/>
                  <a:pt x="478" y="525"/>
                </a:cubicBezTo>
                <a:cubicBezTo>
                  <a:pt x="481" y="599"/>
                  <a:pt x="482" y="674"/>
                  <a:pt x="484" y="748"/>
                </a:cubicBezTo>
                <a:cubicBezTo>
                  <a:pt x="484" y="753"/>
                  <a:pt x="483" y="757"/>
                  <a:pt x="482" y="762"/>
                </a:cubicBezTo>
                <a:cubicBezTo>
                  <a:pt x="478" y="758"/>
                  <a:pt x="477" y="755"/>
                  <a:pt x="476" y="752"/>
                </a:cubicBezTo>
                <a:cubicBezTo>
                  <a:pt x="475" y="705"/>
                  <a:pt x="473" y="658"/>
                  <a:pt x="472" y="611"/>
                </a:cubicBezTo>
                <a:cubicBezTo>
                  <a:pt x="471" y="600"/>
                  <a:pt x="470" y="588"/>
                  <a:pt x="469" y="577"/>
                </a:cubicBezTo>
                <a:cubicBezTo>
                  <a:pt x="466" y="532"/>
                  <a:pt x="463" y="487"/>
                  <a:pt x="460" y="442"/>
                </a:cubicBezTo>
                <a:cubicBezTo>
                  <a:pt x="460" y="431"/>
                  <a:pt x="463" y="421"/>
                  <a:pt x="461" y="411"/>
                </a:cubicBezTo>
                <a:cubicBezTo>
                  <a:pt x="457" y="399"/>
                  <a:pt x="449" y="388"/>
                  <a:pt x="444" y="377"/>
                </a:cubicBezTo>
                <a:cubicBezTo>
                  <a:pt x="435" y="383"/>
                  <a:pt x="427" y="388"/>
                  <a:pt x="416" y="396"/>
                </a:cubicBezTo>
                <a:cubicBezTo>
                  <a:pt x="417" y="389"/>
                  <a:pt x="419" y="382"/>
                  <a:pt x="419" y="376"/>
                </a:cubicBezTo>
                <a:cubicBezTo>
                  <a:pt x="419" y="368"/>
                  <a:pt x="418" y="361"/>
                  <a:pt x="415" y="354"/>
                </a:cubicBezTo>
                <a:cubicBezTo>
                  <a:pt x="414" y="352"/>
                  <a:pt x="403" y="351"/>
                  <a:pt x="402" y="353"/>
                </a:cubicBezTo>
                <a:cubicBezTo>
                  <a:pt x="398" y="359"/>
                  <a:pt x="392" y="369"/>
                  <a:pt x="394" y="373"/>
                </a:cubicBezTo>
                <a:cubicBezTo>
                  <a:pt x="407" y="399"/>
                  <a:pt x="389" y="422"/>
                  <a:pt x="389" y="447"/>
                </a:cubicBezTo>
                <a:cubicBezTo>
                  <a:pt x="382" y="436"/>
                  <a:pt x="379" y="418"/>
                  <a:pt x="370" y="414"/>
                </a:cubicBezTo>
                <a:cubicBezTo>
                  <a:pt x="353" y="405"/>
                  <a:pt x="333" y="404"/>
                  <a:pt x="313" y="400"/>
                </a:cubicBezTo>
                <a:cubicBezTo>
                  <a:pt x="312" y="400"/>
                  <a:pt x="310" y="407"/>
                  <a:pt x="307" y="412"/>
                </a:cubicBezTo>
                <a:cubicBezTo>
                  <a:pt x="317" y="412"/>
                  <a:pt x="323" y="413"/>
                  <a:pt x="334" y="414"/>
                </a:cubicBezTo>
                <a:cubicBezTo>
                  <a:pt x="327" y="419"/>
                  <a:pt x="323" y="421"/>
                  <a:pt x="318" y="425"/>
                </a:cubicBezTo>
                <a:cubicBezTo>
                  <a:pt x="325" y="430"/>
                  <a:pt x="330" y="435"/>
                  <a:pt x="336" y="439"/>
                </a:cubicBezTo>
                <a:cubicBezTo>
                  <a:pt x="334" y="440"/>
                  <a:pt x="332" y="440"/>
                  <a:pt x="330" y="441"/>
                </a:cubicBezTo>
                <a:cubicBezTo>
                  <a:pt x="332" y="452"/>
                  <a:pt x="335" y="462"/>
                  <a:pt x="337" y="473"/>
                </a:cubicBezTo>
                <a:cubicBezTo>
                  <a:pt x="339" y="486"/>
                  <a:pt x="343" y="499"/>
                  <a:pt x="342" y="512"/>
                </a:cubicBezTo>
                <a:cubicBezTo>
                  <a:pt x="339" y="571"/>
                  <a:pt x="334" y="630"/>
                  <a:pt x="331" y="689"/>
                </a:cubicBezTo>
                <a:cubicBezTo>
                  <a:pt x="326" y="815"/>
                  <a:pt x="320" y="941"/>
                  <a:pt x="317" y="1067"/>
                </a:cubicBezTo>
                <a:cubicBezTo>
                  <a:pt x="312" y="1293"/>
                  <a:pt x="312" y="1519"/>
                  <a:pt x="307" y="1744"/>
                </a:cubicBezTo>
                <a:cubicBezTo>
                  <a:pt x="304" y="1851"/>
                  <a:pt x="293" y="1957"/>
                  <a:pt x="289" y="2064"/>
                </a:cubicBezTo>
                <a:cubicBezTo>
                  <a:pt x="287" y="2138"/>
                  <a:pt x="290" y="2213"/>
                  <a:pt x="292" y="2287"/>
                </a:cubicBezTo>
                <a:cubicBezTo>
                  <a:pt x="292" y="2335"/>
                  <a:pt x="294" y="2383"/>
                  <a:pt x="295" y="2431"/>
                </a:cubicBezTo>
                <a:cubicBezTo>
                  <a:pt x="295" y="2437"/>
                  <a:pt x="296" y="2443"/>
                  <a:pt x="299" y="2448"/>
                </a:cubicBezTo>
                <a:cubicBezTo>
                  <a:pt x="302" y="2457"/>
                  <a:pt x="311" y="2464"/>
                  <a:pt x="312" y="2473"/>
                </a:cubicBezTo>
                <a:cubicBezTo>
                  <a:pt x="320" y="2581"/>
                  <a:pt x="331" y="2688"/>
                  <a:pt x="334" y="2796"/>
                </a:cubicBezTo>
                <a:cubicBezTo>
                  <a:pt x="340" y="2971"/>
                  <a:pt x="345" y="3146"/>
                  <a:pt x="363" y="3320"/>
                </a:cubicBezTo>
                <a:cubicBezTo>
                  <a:pt x="375" y="3448"/>
                  <a:pt x="382" y="3575"/>
                  <a:pt x="391" y="3703"/>
                </a:cubicBezTo>
                <a:cubicBezTo>
                  <a:pt x="398" y="3801"/>
                  <a:pt x="403" y="3899"/>
                  <a:pt x="412" y="3998"/>
                </a:cubicBezTo>
                <a:cubicBezTo>
                  <a:pt x="419" y="4078"/>
                  <a:pt x="430" y="4159"/>
                  <a:pt x="439" y="4239"/>
                </a:cubicBezTo>
                <a:cubicBezTo>
                  <a:pt x="442" y="4260"/>
                  <a:pt x="445" y="4280"/>
                  <a:pt x="448" y="4300"/>
                </a:cubicBezTo>
                <a:cubicBezTo>
                  <a:pt x="446" y="4300"/>
                  <a:pt x="445" y="4300"/>
                  <a:pt x="444" y="4301"/>
                </a:cubicBezTo>
                <a:cubicBezTo>
                  <a:pt x="437" y="4279"/>
                  <a:pt x="431" y="4257"/>
                  <a:pt x="424" y="4235"/>
                </a:cubicBezTo>
                <a:cubicBezTo>
                  <a:pt x="423" y="4235"/>
                  <a:pt x="421" y="4236"/>
                  <a:pt x="419" y="4236"/>
                </a:cubicBezTo>
                <a:cubicBezTo>
                  <a:pt x="424" y="4266"/>
                  <a:pt x="428" y="4296"/>
                  <a:pt x="432" y="4326"/>
                </a:cubicBezTo>
                <a:cubicBezTo>
                  <a:pt x="431" y="4326"/>
                  <a:pt x="430" y="4327"/>
                  <a:pt x="429" y="4327"/>
                </a:cubicBezTo>
                <a:cubicBezTo>
                  <a:pt x="421" y="4313"/>
                  <a:pt x="414" y="4300"/>
                  <a:pt x="406" y="4286"/>
                </a:cubicBezTo>
                <a:cubicBezTo>
                  <a:pt x="403" y="4287"/>
                  <a:pt x="401" y="4288"/>
                  <a:pt x="399" y="4290"/>
                </a:cubicBezTo>
                <a:cubicBezTo>
                  <a:pt x="402" y="4296"/>
                  <a:pt x="403" y="4303"/>
                  <a:pt x="407" y="4308"/>
                </a:cubicBezTo>
                <a:cubicBezTo>
                  <a:pt x="426" y="4337"/>
                  <a:pt x="448" y="4366"/>
                  <a:pt x="465" y="4396"/>
                </a:cubicBezTo>
                <a:cubicBezTo>
                  <a:pt x="484" y="4428"/>
                  <a:pt x="510" y="4456"/>
                  <a:pt x="516" y="4494"/>
                </a:cubicBezTo>
                <a:cubicBezTo>
                  <a:pt x="516" y="4498"/>
                  <a:pt x="521" y="4501"/>
                  <a:pt x="525" y="4505"/>
                </a:cubicBezTo>
                <a:cubicBezTo>
                  <a:pt x="528" y="4499"/>
                  <a:pt x="531" y="4495"/>
                  <a:pt x="534" y="4490"/>
                </a:cubicBezTo>
                <a:cubicBezTo>
                  <a:pt x="538" y="4496"/>
                  <a:pt x="541" y="4502"/>
                  <a:pt x="541" y="4502"/>
                </a:cubicBezTo>
                <a:cubicBezTo>
                  <a:pt x="551" y="4503"/>
                  <a:pt x="555" y="4504"/>
                  <a:pt x="562" y="4505"/>
                </a:cubicBezTo>
                <a:cubicBezTo>
                  <a:pt x="556" y="4486"/>
                  <a:pt x="550" y="4469"/>
                  <a:pt x="544" y="4452"/>
                </a:cubicBezTo>
                <a:cubicBezTo>
                  <a:pt x="550" y="4453"/>
                  <a:pt x="556" y="4454"/>
                  <a:pt x="562" y="4455"/>
                </a:cubicBezTo>
                <a:cubicBezTo>
                  <a:pt x="562" y="4446"/>
                  <a:pt x="562" y="4440"/>
                  <a:pt x="562" y="4429"/>
                </a:cubicBezTo>
                <a:cubicBezTo>
                  <a:pt x="592" y="4466"/>
                  <a:pt x="585" y="4515"/>
                  <a:pt x="619" y="4545"/>
                </a:cubicBezTo>
                <a:cubicBezTo>
                  <a:pt x="619" y="4536"/>
                  <a:pt x="619" y="4528"/>
                  <a:pt x="617" y="4520"/>
                </a:cubicBezTo>
                <a:cubicBezTo>
                  <a:pt x="609" y="4492"/>
                  <a:pt x="616" y="4483"/>
                  <a:pt x="642" y="4482"/>
                </a:cubicBezTo>
                <a:cubicBezTo>
                  <a:pt x="641" y="4457"/>
                  <a:pt x="639" y="4433"/>
                  <a:pt x="638" y="4408"/>
                </a:cubicBezTo>
                <a:cubicBezTo>
                  <a:pt x="642" y="4407"/>
                  <a:pt x="646" y="4407"/>
                  <a:pt x="649" y="4406"/>
                </a:cubicBezTo>
                <a:cubicBezTo>
                  <a:pt x="656" y="4452"/>
                  <a:pt x="662" y="4497"/>
                  <a:pt x="668" y="4543"/>
                </a:cubicBezTo>
                <a:cubicBezTo>
                  <a:pt x="670" y="4542"/>
                  <a:pt x="673" y="4542"/>
                  <a:pt x="675" y="4542"/>
                </a:cubicBezTo>
                <a:cubicBezTo>
                  <a:pt x="675" y="4505"/>
                  <a:pt x="675" y="4468"/>
                  <a:pt x="675" y="4431"/>
                </a:cubicBezTo>
                <a:cubicBezTo>
                  <a:pt x="677" y="4431"/>
                  <a:pt x="678" y="4431"/>
                  <a:pt x="679" y="4431"/>
                </a:cubicBezTo>
                <a:cubicBezTo>
                  <a:pt x="684" y="4467"/>
                  <a:pt x="688" y="4503"/>
                  <a:pt x="692" y="4539"/>
                </a:cubicBezTo>
                <a:cubicBezTo>
                  <a:pt x="694" y="4538"/>
                  <a:pt x="697" y="4538"/>
                  <a:pt x="699" y="4538"/>
                </a:cubicBezTo>
                <a:cubicBezTo>
                  <a:pt x="713" y="4475"/>
                  <a:pt x="702" y="4414"/>
                  <a:pt x="691" y="4352"/>
                </a:cubicBezTo>
                <a:cubicBezTo>
                  <a:pt x="693" y="4352"/>
                  <a:pt x="696" y="4353"/>
                  <a:pt x="698" y="4353"/>
                </a:cubicBezTo>
                <a:cubicBezTo>
                  <a:pt x="701" y="4345"/>
                  <a:pt x="703" y="4336"/>
                  <a:pt x="706" y="4327"/>
                </a:cubicBezTo>
                <a:cubicBezTo>
                  <a:pt x="708" y="4327"/>
                  <a:pt x="710" y="4327"/>
                  <a:pt x="711" y="4327"/>
                </a:cubicBezTo>
                <a:cubicBezTo>
                  <a:pt x="715" y="4351"/>
                  <a:pt x="719" y="4375"/>
                  <a:pt x="723" y="4402"/>
                </a:cubicBezTo>
                <a:cubicBezTo>
                  <a:pt x="730" y="4398"/>
                  <a:pt x="733" y="4395"/>
                  <a:pt x="738" y="4391"/>
                </a:cubicBezTo>
                <a:cubicBezTo>
                  <a:pt x="740" y="4403"/>
                  <a:pt x="742" y="4412"/>
                  <a:pt x="744" y="4421"/>
                </a:cubicBezTo>
                <a:cubicBezTo>
                  <a:pt x="746" y="4434"/>
                  <a:pt x="745" y="4451"/>
                  <a:pt x="753" y="4459"/>
                </a:cubicBezTo>
                <a:cubicBezTo>
                  <a:pt x="766" y="4472"/>
                  <a:pt x="765" y="4486"/>
                  <a:pt x="766" y="4501"/>
                </a:cubicBezTo>
                <a:cubicBezTo>
                  <a:pt x="767" y="4510"/>
                  <a:pt x="768" y="4518"/>
                  <a:pt x="769" y="4526"/>
                </a:cubicBezTo>
                <a:cubicBezTo>
                  <a:pt x="772" y="4526"/>
                  <a:pt x="775" y="4526"/>
                  <a:pt x="777" y="4527"/>
                </a:cubicBezTo>
                <a:cubicBezTo>
                  <a:pt x="781" y="4513"/>
                  <a:pt x="787" y="4499"/>
                  <a:pt x="789" y="4485"/>
                </a:cubicBezTo>
                <a:cubicBezTo>
                  <a:pt x="791" y="4469"/>
                  <a:pt x="789" y="4453"/>
                  <a:pt x="789" y="4437"/>
                </a:cubicBezTo>
                <a:cubicBezTo>
                  <a:pt x="791" y="4437"/>
                  <a:pt x="793" y="4437"/>
                  <a:pt x="794" y="4437"/>
                </a:cubicBezTo>
                <a:cubicBezTo>
                  <a:pt x="796" y="4478"/>
                  <a:pt x="797" y="4518"/>
                  <a:pt x="798" y="4558"/>
                </a:cubicBezTo>
                <a:cubicBezTo>
                  <a:pt x="801" y="4558"/>
                  <a:pt x="804" y="4559"/>
                  <a:pt x="807" y="4559"/>
                </a:cubicBezTo>
                <a:cubicBezTo>
                  <a:pt x="807" y="4551"/>
                  <a:pt x="808" y="4542"/>
                  <a:pt x="809" y="4540"/>
                </a:cubicBezTo>
                <a:cubicBezTo>
                  <a:pt x="822" y="4532"/>
                  <a:pt x="832" y="4523"/>
                  <a:pt x="843" y="4521"/>
                </a:cubicBezTo>
                <a:cubicBezTo>
                  <a:pt x="859" y="4519"/>
                  <a:pt x="858" y="4510"/>
                  <a:pt x="860" y="4500"/>
                </a:cubicBezTo>
                <a:cubicBezTo>
                  <a:pt x="865" y="4468"/>
                  <a:pt x="871" y="4437"/>
                  <a:pt x="876" y="4406"/>
                </a:cubicBezTo>
                <a:cubicBezTo>
                  <a:pt x="883" y="4410"/>
                  <a:pt x="889" y="4412"/>
                  <a:pt x="895" y="4416"/>
                </a:cubicBezTo>
                <a:cubicBezTo>
                  <a:pt x="890" y="4466"/>
                  <a:pt x="885" y="4515"/>
                  <a:pt x="881" y="4565"/>
                </a:cubicBezTo>
                <a:cubicBezTo>
                  <a:pt x="910" y="4515"/>
                  <a:pt x="902" y="4455"/>
                  <a:pt x="926" y="4406"/>
                </a:cubicBezTo>
                <a:cubicBezTo>
                  <a:pt x="928" y="4424"/>
                  <a:pt x="930" y="4444"/>
                  <a:pt x="933" y="4463"/>
                </a:cubicBezTo>
                <a:cubicBezTo>
                  <a:pt x="935" y="4463"/>
                  <a:pt x="937" y="4463"/>
                  <a:pt x="940" y="4463"/>
                </a:cubicBezTo>
                <a:cubicBezTo>
                  <a:pt x="945" y="4451"/>
                  <a:pt x="950" y="4439"/>
                  <a:pt x="955" y="4426"/>
                </a:cubicBezTo>
                <a:cubicBezTo>
                  <a:pt x="956" y="4427"/>
                  <a:pt x="957" y="4427"/>
                  <a:pt x="958" y="4427"/>
                </a:cubicBezTo>
                <a:cubicBezTo>
                  <a:pt x="955" y="4450"/>
                  <a:pt x="952" y="4473"/>
                  <a:pt x="949" y="4496"/>
                </a:cubicBezTo>
                <a:cubicBezTo>
                  <a:pt x="951" y="4496"/>
                  <a:pt x="953" y="4497"/>
                  <a:pt x="955" y="4498"/>
                </a:cubicBezTo>
                <a:cubicBezTo>
                  <a:pt x="961" y="4486"/>
                  <a:pt x="967" y="4475"/>
                  <a:pt x="971" y="4463"/>
                </a:cubicBezTo>
                <a:cubicBezTo>
                  <a:pt x="977" y="4447"/>
                  <a:pt x="980" y="4431"/>
                  <a:pt x="988" y="4416"/>
                </a:cubicBezTo>
                <a:cubicBezTo>
                  <a:pt x="992" y="4408"/>
                  <a:pt x="1003" y="4404"/>
                  <a:pt x="1011" y="4398"/>
                </a:cubicBezTo>
                <a:cubicBezTo>
                  <a:pt x="1013" y="4400"/>
                  <a:pt x="1014" y="4401"/>
                  <a:pt x="1015" y="4402"/>
                </a:cubicBezTo>
                <a:cubicBezTo>
                  <a:pt x="1016" y="4398"/>
                  <a:pt x="1017" y="4394"/>
                  <a:pt x="1018" y="4390"/>
                </a:cubicBezTo>
                <a:cubicBezTo>
                  <a:pt x="1026" y="4393"/>
                  <a:pt x="1032" y="4396"/>
                  <a:pt x="1040" y="4399"/>
                </a:cubicBezTo>
                <a:cubicBezTo>
                  <a:pt x="1039" y="4411"/>
                  <a:pt x="1038" y="4424"/>
                  <a:pt x="1036" y="4439"/>
                </a:cubicBezTo>
                <a:cubicBezTo>
                  <a:pt x="1044" y="4436"/>
                  <a:pt x="1049" y="4433"/>
                  <a:pt x="1057" y="4430"/>
                </a:cubicBezTo>
                <a:cubicBezTo>
                  <a:pt x="1055" y="4460"/>
                  <a:pt x="1054" y="4487"/>
                  <a:pt x="1052" y="4516"/>
                </a:cubicBezTo>
                <a:cubicBezTo>
                  <a:pt x="1057" y="4504"/>
                  <a:pt x="1062" y="4494"/>
                  <a:pt x="1067" y="4483"/>
                </a:cubicBezTo>
                <a:cubicBezTo>
                  <a:pt x="1069" y="4484"/>
                  <a:pt x="1070" y="4485"/>
                  <a:pt x="1072" y="4485"/>
                </a:cubicBezTo>
                <a:cubicBezTo>
                  <a:pt x="1071" y="4501"/>
                  <a:pt x="1070" y="4516"/>
                  <a:pt x="1068" y="4535"/>
                </a:cubicBezTo>
                <a:cubicBezTo>
                  <a:pt x="1093" y="4506"/>
                  <a:pt x="1115" y="4480"/>
                  <a:pt x="1137" y="4455"/>
                </a:cubicBezTo>
                <a:cubicBezTo>
                  <a:pt x="1140" y="4451"/>
                  <a:pt x="1144" y="4449"/>
                  <a:pt x="1147" y="4446"/>
                </a:cubicBezTo>
                <a:cubicBezTo>
                  <a:pt x="1155" y="4435"/>
                  <a:pt x="1165" y="4426"/>
                  <a:pt x="1171" y="4414"/>
                </a:cubicBezTo>
                <a:cubicBezTo>
                  <a:pt x="1177" y="4401"/>
                  <a:pt x="1178" y="4387"/>
                  <a:pt x="1182" y="4373"/>
                </a:cubicBezTo>
                <a:cubicBezTo>
                  <a:pt x="1189" y="4346"/>
                  <a:pt x="1191" y="4344"/>
                  <a:pt x="1222" y="4323"/>
                </a:cubicBezTo>
                <a:cubicBezTo>
                  <a:pt x="1218" y="4389"/>
                  <a:pt x="1220" y="4451"/>
                  <a:pt x="1180" y="4507"/>
                </a:cubicBezTo>
                <a:cubicBezTo>
                  <a:pt x="1201" y="4508"/>
                  <a:pt x="1212" y="4499"/>
                  <a:pt x="1217" y="4485"/>
                </a:cubicBezTo>
                <a:cubicBezTo>
                  <a:pt x="1225" y="4462"/>
                  <a:pt x="1231" y="4438"/>
                  <a:pt x="1239" y="4415"/>
                </a:cubicBezTo>
                <a:cubicBezTo>
                  <a:pt x="1248" y="4391"/>
                  <a:pt x="1248" y="4360"/>
                  <a:pt x="1280" y="4349"/>
                </a:cubicBezTo>
                <a:cubicBezTo>
                  <a:pt x="1284" y="4347"/>
                  <a:pt x="1287" y="4338"/>
                  <a:pt x="1288" y="4332"/>
                </a:cubicBezTo>
                <a:cubicBezTo>
                  <a:pt x="1290" y="4321"/>
                  <a:pt x="1290" y="4311"/>
                  <a:pt x="1292" y="4300"/>
                </a:cubicBezTo>
                <a:cubicBezTo>
                  <a:pt x="1293" y="4294"/>
                  <a:pt x="1298" y="4289"/>
                  <a:pt x="1301" y="4283"/>
                </a:cubicBezTo>
                <a:cubicBezTo>
                  <a:pt x="1303" y="4284"/>
                  <a:pt x="1305" y="4285"/>
                  <a:pt x="1307" y="4286"/>
                </a:cubicBezTo>
                <a:cubicBezTo>
                  <a:pt x="1303" y="4302"/>
                  <a:pt x="1299" y="4317"/>
                  <a:pt x="1295" y="4333"/>
                </a:cubicBezTo>
                <a:cubicBezTo>
                  <a:pt x="1305" y="4322"/>
                  <a:pt x="1312" y="4310"/>
                  <a:pt x="1319" y="4298"/>
                </a:cubicBezTo>
                <a:cubicBezTo>
                  <a:pt x="1327" y="4288"/>
                  <a:pt x="1336" y="4278"/>
                  <a:pt x="1343" y="4270"/>
                </a:cubicBezTo>
                <a:cubicBezTo>
                  <a:pt x="1355" y="4290"/>
                  <a:pt x="1365" y="4307"/>
                  <a:pt x="1375" y="4325"/>
                </a:cubicBezTo>
                <a:cubicBezTo>
                  <a:pt x="1376" y="4324"/>
                  <a:pt x="1377" y="4324"/>
                  <a:pt x="1377" y="4323"/>
                </a:cubicBezTo>
                <a:cubicBezTo>
                  <a:pt x="1374" y="4306"/>
                  <a:pt x="1371" y="4289"/>
                  <a:pt x="1367" y="4272"/>
                </a:cubicBezTo>
                <a:cubicBezTo>
                  <a:pt x="1380" y="4277"/>
                  <a:pt x="1390" y="4285"/>
                  <a:pt x="1401" y="4286"/>
                </a:cubicBezTo>
                <a:cubicBezTo>
                  <a:pt x="1415" y="4288"/>
                  <a:pt x="1423" y="4295"/>
                  <a:pt x="1428" y="4308"/>
                </a:cubicBezTo>
                <a:cubicBezTo>
                  <a:pt x="1450" y="4359"/>
                  <a:pt x="1487" y="4396"/>
                  <a:pt x="1533" y="4424"/>
                </a:cubicBezTo>
                <a:cubicBezTo>
                  <a:pt x="1558" y="4439"/>
                  <a:pt x="1557" y="4438"/>
                  <a:pt x="1541" y="4465"/>
                </a:cubicBezTo>
                <a:cubicBezTo>
                  <a:pt x="1537" y="4472"/>
                  <a:pt x="1536" y="4482"/>
                  <a:pt x="1537" y="4490"/>
                </a:cubicBezTo>
                <a:cubicBezTo>
                  <a:pt x="1539" y="4502"/>
                  <a:pt x="1545" y="4514"/>
                  <a:pt x="1549" y="4527"/>
                </a:cubicBezTo>
                <a:cubicBezTo>
                  <a:pt x="1537" y="4538"/>
                  <a:pt x="1525" y="4537"/>
                  <a:pt x="1510" y="4530"/>
                </a:cubicBezTo>
                <a:cubicBezTo>
                  <a:pt x="1498" y="4525"/>
                  <a:pt x="1482" y="4532"/>
                  <a:pt x="1467" y="4533"/>
                </a:cubicBezTo>
                <a:cubicBezTo>
                  <a:pt x="1464" y="4550"/>
                  <a:pt x="1476" y="4581"/>
                  <a:pt x="1489" y="4589"/>
                </a:cubicBezTo>
                <a:cubicBezTo>
                  <a:pt x="1491" y="4590"/>
                  <a:pt x="1494" y="4590"/>
                  <a:pt x="1496" y="4591"/>
                </a:cubicBezTo>
                <a:cubicBezTo>
                  <a:pt x="1510" y="4592"/>
                  <a:pt x="1524" y="4593"/>
                  <a:pt x="1538" y="4593"/>
                </a:cubicBezTo>
                <a:cubicBezTo>
                  <a:pt x="1541" y="4593"/>
                  <a:pt x="1543" y="4592"/>
                  <a:pt x="1547" y="4591"/>
                </a:cubicBezTo>
                <a:cubicBezTo>
                  <a:pt x="1544" y="4585"/>
                  <a:pt x="1542" y="4581"/>
                  <a:pt x="1539" y="4576"/>
                </a:cubicBezTo>
                <a:cubicBezTo>
                  <a:pt x="1550" y="4570"/>
                  <a:pt x="1561" y="4565"/>
                  <a:pt x="1571" y="4559"/>
                </a:cubicBezTo>
                <a:cubicBezTo>
                  <a:pt x="1571" y="4561"/>
                  <a:pt x="1571" y="4563"/>
                  <a:pt x="1571" y="4565"/>
                </a:cubicBezTo>
                <a:cubicBezTo>
                  <a:pt x="1579" y="4567"/>
                  <a:pt x="1587" y="4569"/>
                  <a:pt x="1595" y="4570"/>
                </a:cubicBezTo>
                <a:cubicBezTo>
                  <a:pt x="1605" y="4572"/>
                  <a:pt x="1616" y="4572"/>
                  <a:pt x="1626" y="4575"/>
                </a:cubicBezTo>
                <a:cubicBezTo>
                  <a:pt x="1639" y="4577"/>
                  <a:pt x="1651" y="4581"/>
                  <a:pt x="1667" y="4586"/>
                </a:cubicBezTo>
                <a:cubicBezTo>
                  <a:pt x="1670" y="4607"/>
                  <a:pt x="1693" y="4602"/>
                  <a:pt x="1714" y="4609"/>
                </a:cubicBezTo>
                <a:cubicBezTo>
                  <a:pt x="1713" y="4584"/>
                  <a:pt x="1725" y="4564"/>
                  <a:pt x="1746" y="4569"/>
                </a:cubicBezTo>
                <a:cubicBezTo>
                  <a:pt x="1768" y="4573"/>
                  <a:pt x="1791" y="4588"/>
                  <a:pt x="1805" y="4605"/>
                </a:cubicBezTo>
                <a:cubicBezTo>
                  <a:pt x="1817" y="4620"/>
                  <a:pt x="1820" y="4612"/>
                  <a:pt x="1831" y="4604"/>
                </a:cubicBezTo>
                <a:cubicBezTo>
                  <a:pt x="1806" y="4593"/>
                  <a:pt x="1780" y="4583"/>
                  <a:pt x="1790" y="4549"/>
                </a:cubicBezTo>
                <a:cubicBezTo>
                  <a:pt x="1832" y="4553"/>
                  <a:pt x="1873" y="4557"/>
                  <a:pt x="1915" y="4561"/>
                </a:cubicBezTo>
                <a:cubicBezTo>
                  <a:pt x="1915" y="4563"/>
                  <a:pt x="1915" y="4566"/>
                  <a:pt x="1916" y="4569"/>
                </a:cubicBezTo>
                <a:cubicBezTo>
                  <a:pt x="1904" y="4572"/>
                  <a:pt x="1893" y="4574"/>
                  <a:pt x="1880" y="4578"/>
                </a:cubicBezTo>
                <a:cubicBezTo>
                  <a:pt x="1887" y="4598"/>
                  <a:pt x="1899" y="4572"/>
                  <a:pt x="1909" y="4584"/>
                </a:cubicBezTo>
                <a:cubicBezTo>
                  <a:pt x="1904" y="4592"/>
                  <a:pt x="1899" y="4602"/>
                  <a:pt x="1894" y="4612"/>
                </a:cubicBezTo>
                <a:cubicBezTo>
                  <a:pt x="1892" y="4614"/>
                  <a:pt x="1893" y="4620"/>
                  <a:pt x="1894" y="4620"/>
                </a:cubicBezTo>
                <a:cubicBezTo>
                  <a:pt x="1907" y="4624"/>
                  <a:pt x="1916" y="4647"/>
                  <a:pt x="1936" y="4629"/>
                </a:cubicBezTo>
                <a:cubicBezTo>
                  <a:pt x="1934" y="4621"/>
                  <a:pt x="1932" y="4613"/>
                  <a:pt x="1931" y="4609"/>
                </a:cubicBezTo>
                <a:cubicBezTo>
                  <a:pt x="1951" y="4596"/>
                  <a:pt x="1968" y="4584"/>
                  <a:pt x="1986" y="4572"/>
                </a:cubicBezTo>
                <a:cubicBezTo>
                  <a:pt x="2000" y="4562"/>
                  <a:pt x="2012" y="4547"/>
                  <a:pt x="2028" y="4543"/>
                </a:cubicBezTo>
                <a:cubicBezTo>
                  <a:pt x="2057" y="4535"/>
                  <a:pt x="2083" y="4514"/>
                  <a:pt x="2116" y="4526"/>
                </a:cubicBezTo>
                <a:cubicBezTo>
                  <a:pt x="2131" y="4531"/>
                  <a:pt x="2147" y="4554"/>
                  <a:pt x="2146" y="4569"/>
                </a:cubicBezTo>
                <a:cubicBezTo>
                  <a:pt x="2146" y="4602"/>
                  <a:pt x="2146" y="4634"/>
                  <a:pt x="2146" y="4672"/>
                </a:cubicBezTo>
                <a:cubicBezTo>
                  <a:pt x="2165" y="4648"/>
                  <a:pt x="2169" y="4627"/>
                  <a:pt x="2170" y="4604"/>
                </a:cubicBezTo>
                <a:cubicBezTo>
                  <a:pt x="2170" y="4582"/>
                  <a:pt x="2170" y="4559"/>
                  <a:pt x="2170" y="4539"/>
                </a:cubicBezTo>
                <a:cubicBezTo>
                  <a:pt x="2185" y="4542"/>
                  <a:pt x="2200" y="4545"/>
                  <a:pt x="2216" y="4548"/>
                </a:cubicBezTo>
                <a:cubicBezTo>
                  <a:pt x="2220" y="4538"/>
                  <a:pt x="2225" y="4529"/>
                  <a:pt x="2233" y="4515"/>
                </a:cubicBezTo>
                <a:cubicBezTo>
                  <a:pt x="2237" y="4559"/>
                  <a:pt x="2241" y="4597"/>
                  <a:pt x="2244" y="4635"/>
                </a:cubicBezTo>
                <a:cubicBezTo>
                  <a:pt x="2246" y="4648"/>
                  <a:pt x="2246" y="4661"/>
                  <a:pt x="2247" y="4674"/>
                </a:cubicBezTo>
                <a:cubicBezTo>
                  <a:pt x="2249" y="4675"/>
                  <a:pt x="2250" y="4675"/>
                  <a:pt x="2252" y="4675"/>
                </a:cubicBezTo>
                <a:cubicBezTo>
                  <a:pt x="2259" y="4662"/>
                  <a:pt x="2266" y="4649"/>
                  <a:pt x="2275" y="4631"/>
                </a:cubicBezTo>
                <a:cubicBezTo>
                  <a:pt x="2296" y="4661"/>
                  <a:pt x="2312" y="4687"/>
                  <a:pt x="2302" y="4723"/>
                </a:cubicBezTo>
                <a:cubicBezTo>
                  <a:pt x="2301" y="4725"/>
                  <a:pt x="2303" y="4731"/>
                  <a:pt x="2305" y="4732"/>
                </a:cubicBezTo>
                <a:cubicBezTo>
                  <a:pt x="2308" y="4733"/>
                  <a:pt x="2314" y="4732"/>
                  <a:pt x="2315" y="4730"/>
                </a:cubicBezTo>
                <a:cubicBezTo>
                  <a:pt x="2318" y="4726"/>
                  <a:pt x="2317" y="4721"/>
                  <a:pt x="2319" y="4717"/>
                </a:cubicBezTo>
                <a:cubicBezTo>
                  <a:pt x="2324" y="4706"/>
                  <a:pt x="2325" y="4690"/>
                  <a:pt x="2342" y="4693"/>
                </a:cubicBezTo>
                <a:cubicBezTo>
                  <a:pt x="2352" y="4694"/>
                  <a:pt x="2360" y="4699"/>
                  <a:pt x="2370" y="4703"/>
                </a:cubicBezTo>
                <a:cubicBezTo>
                  <a:pt x="2387" y="4671"/>
                  <a:pt x="2375" y="4638"/>
                  <a:pt x="2378" y="4606"/>
                </a:cubicBezTo>
                <a:cubicBezTo>
                  <a:pt x="2381" y="4574"/>
                  <a:pt x="2383" y="4542"/>
                  <a:pt x="2385" y="4510"/>
                </a:cubicBezTo>
                <a:cubicBezTo>
                  <a:pt x="2388" y="4510"/>
                  <a:pt x="2390" y="4511"/>
                  <a:pt x="2393" y="4511"/>
                </a:cubicBezTo>
                <a:cubicBezTo>
                  <a:pt x="2392" y="4518"/>
                  <a:pt x="2390" y="4524"/>
                  <a:pt x="2390" y="4531"/>
                </a:cubicBezTo>
                <a:cubicBezTo>
                  <a:pt x="2389" y="4553"/>
                  <a:pt x="2382" y="4580"/>
                  <a:pt x="2392" y="4597"/>
                </a:cubicBezTo>
                <a:cubicBezTo>
                  <a:pt x="2401" y="4612"/>
                  <a:pt x="2400" y="4625"/>
                  <a:pt x="2399" y="4639"/>
                </a:cubicBezTo>
                <a:cubicBezTo>
                  <a:pt x="2398" y="4651"/>
                  <a:pt x="2392" y="4663"/>
                  <a:pt x="2389" y="4675"/>
                </a:cubicBezTo>
                <a:cubicBezTo>
                  <a:pt x="2389" y="4677"/>
                  <a:pt x="2389" y="4678"/>
                  <a:pt x="2390" y="4681"/>
                </a:cubicBezTo>
                <a:cubicBezTo>
                  <a:pt x="2394" y="4677"/>
                  <a:pt x="2398" y="4674"/>
                  <a:pt x="2403" y="4670"/>
                </a:cubicBezTo>
                <a:cubicBezTo>
                  <a:pt x="2402" y="4677"/>
                  <a:pt x="2402" y="4681"/>
                  <a:pt x="2401" y="4691"/>
                </a:cubicBezTo>
                <a:cubicBezTo>
                  <a:pt x="2407" y="4675"/>
                  <a:pt x="2412" y="4665"/>
                  <a:pt x="2416" y="4654"/>
                </a:cubicBezTo>
                <a:cubicBezTo>
                  <a:pt x="2426" y="4659"/>
                  <a:pt x="2437" y="4664"/>
                  <a:pt x="2452" y="4670"/>
                </a:cubicBezTo>
                <a:cubicBezTo>
                  <a:pt x="2461" y="4650"/>
                  <a:pt x="2472" y="4626"/>
                  <a:pt x="2483" y="4601"/>
                </a:cubicBezTo>
                <a:cubicBezTo>
                  <a:pt x="2486" y="4601"/>
                  <a:pt x="2488" y="4602"/>
                  <a:pt x="2491" y="4602"/>
                </a:cubicBezTo>
                <a:cubicBezTo>
                  <a:pt x="2495" y="4620"/>
                  <a:pt x="2500" y="4639"/>
                  <a:pt x="2505" y="4659"/>
                </a:cubicBezTo>
                <a:cubicBezTo>
                  <a:pt x="2517" y="4638"/>
                  <a:pt x="2529" y="4618"/>
                  <a:pt x="2538" y="4598"/>
                </a:cubicBezTo>
                <a:cubicBezTo>
                  <a:pt x="2549" y="4572"/>
                  <a:pt x="2556" y="4545"/>
                  <a:pt x="2553" y="4516"/>
                </a:cubicBezTo>
                <a:cubicBezTo>
                  <a:pt x="2552" y="4505"/>
                  <a:pt x="2556" y="4494"/>
                  <a:pt x="2559" y="4483"/>
                </a:cubicBezTo>
                <a:cubicBezTo>
                  <a:pt x="2563" y="4466"/>
                  <a:pt x="2567" y="4449"/>
                  <a:pt x="2571" y="4431"/>
                </a:cubicBezTo>
                <a:cubicBezTo>
                  <a:pt x="2578" y="4402"/>
                  <a:pt x="2585" y="4372"/>
                  <a:pt x="2592" y="4341"/>
                </a:cubicBezTo>
                <a:cubicBezTo>
                  <a:pt x="2608" y="4350"/>
                  <a:pt x="2621" y="4357"/>
                  <a:pt x="2633" y="4364"/>
                </a:cubicBezTo>
                <a:cubicBezTo>
                  <a:pt x="2633" y="4366"/>
                  <a:pt x="2632" y="4367"/>
                  <a:pt x="2632" y="4368"/>
                </a:cubicBezTo>
                <a:cubicBezTo>
                  <a:pt x="2623" y="4366"/>
                  <a:pt x="2614" y="4364"/>
                  <a:pt x="2605" y="4363"/>
                </a:cubicBezTo>
                <a:cubicBezTo>
                  <a:pt x="2603" y="4366"/>
                  <a:pt x="2600" y="4371"/>
                  <a:pt x="2600" y="4371"/>
                </a:cubicBezTo>
                <a:cubicBezTo>
                  <a:pt x="2609" y="4374"/>
                  <a:pt x="2617" y="4376"/>
                  <a:pt x="2625" y="4379"/>
                </a:cubicBezTo>
                <a:cubicBezTo>
                  <a:pt x="2634" y="4383"/>
                  <a:pt x="2644" y="4387"/>
                  <a:pt x="2654" y="4392"/>
                </a:cubicBezTo>
                <a:cubicBezTo>
                  <a:pt x="2653" y="4394"/>
                  <a:pt x="2650" y="4399"/>
                  <a:pt x="2646" y="4405"/>
                </a:cubicBezTo>
                <a:cubicBezTo>
                  <a:pt x="2652" y="4406"/>
                  <a:pt x="2657" y="4406"/>
                  <a:pt x="2658" y="4407"/>
                </a:cubicBezTo>
                <a:cubicBezTo>
                  <a:pt x="2659" y="4424"/>
                  <a:pt x="2660" y="4439"/>
                  <a:pt x="2661" y="4461"/>
                </a:cubicBezTo>
                <a:cubicBezTo>
                  <a:pt x="2669" y="4452"/>
                  <a:pt x="2672" y="4449"/>
                  <a:pt x="2673" y="4448"/>
                </a:cubicBezTo>
                <a:cubicBezTo>
                  <a:pt x="2682" y="4455"/>
                  <a:pt x="2690" y="4461"/>
                  <a:pt x="2699" y="4467"/>
                </a:cubicBezTo>
                <a:cubicBezTo>
                  <a:pt x="2704" y="4456"/>
                  <a:pt x="2707" y="4450"/>
                  <a:pt x="2711" y="4441"/>
                </a:cubicBezTo>
                <a:cubicBezTo>
                  <a:pt x="2715" y="4451"/>
                  <a:pt x="2718" y="4458"/>
                  <a:pt x="2721" y="4466"/>
                </a:cubicBezTo>
                <a:cubicBezTo>
                  <a:pt x="2736" y="4449"/>
                  <a:pt x="2743" y="4466"/>
                  <a:pt x="2755" y="4470"/>
                </a:cubicBezTo>
                <a:cubicBezTo>
                  <a:pt x="2745" y="4459"/>
                  <a:pt x="2736" y="4449"/>
                  <a:pt x="2723" y="4434"/>
                </a:cubicBezTo>
                <a:cubicBezTo>
                  <a:pt x="2751" y="4437"/>
                  <a:pt x="2773" y="4437"/>
                  <a:pt x="2793" y="4450"/>
                </a:cubicBezTo>
                <a:cubicBezTo>
                  <a:pt x="2813" y="4463"/>
                  <a:pt x="2835" y="4472"/>
                  <a:pt x="2861" y="4485"/>
                </a:cubicBezTo>
                <a:cubicBezTo>
                  <a:pt x="2880" y="4476"/>
                  <a:pt x="2899" y="4493"/>
                  <a:pt x="2921" y="4501"/>
                </a:cubicBezTo>
                <a:cubicBezTo>
                  <a:pt x="2948" y="4511"/>
                  <a:pt x="2959" y="4532"/>
                  <a:pt x="2969" y="4558"/>
                </a:cubicBezTo>
                <a:close/>
                <a:moveTo>
                  <a:pt x="324" y="4232"/>
                </a:moveTo>
                <a:cubicBezTo>
                  <a:pt x="323" y="4233"/>
                  <a:pt x="322" y="4233"/>
                  <a:pt x="321" y="4233"/>
                </a:cubicBezTo>
                <a:cubicBezTo>
                  <a:pt x="320" y="4239"/>
                  <a:pt x="317" y="4245"/>
                  <a:pt x="318" y="4250"/>
                </a:cubicBezTo>
                <a:cubicBezTo>
                  <a:pt x="327" y="4301"/>
                  <a:pt x="347" y="4347"/>
                  <a:pt x="378" y="4388"/>
                </a:cubicBezTo>
                <a:cubicBezTo>
                  <a:pt x="390" y="4405"/>
                  <a:pt x="404" y="4421"/>
                  <a:pt x="416" y="4438"/>
                </a:cubicBezTo>
                <a:cubicBezTo>
                  <a:pt x="418" y="4437"/>
                  <a:pt x="420" y="4436"/>
                  <a:pt x="421" y="4436"/>
                </a:cubicBezTo>
                <a:cubicBezTo>
                  <a:pt x="418" y="4428"/>
                  <a:pt x="415" y="4421"/>
                  <a:pt x="412" y="4414"/>
                </a:cubicBezTo>
                <a:cubicBezTo>
                  <a:pt x="395" y="4374"/>
                  <a:pt x="362" y="4342"/>
                  <a:pt x="356" y="4295"/>
                </a:cubicBezTo>
                <a:cubicBezTo>
                  <a:pt x="352" y="4262"/>
                  <a:pt x="338" y="4230"/>
                  <a:pt x="333" y="4196"/>
                </a:cubicBezTo>
                <a:cubicBezTo>
                  <a:pt x="322" y="4112"/>
                  <a:pt x="313" y="4026"/>
                  <a:pt x="303" y="3941"/>
                </a:cubicBezTo>
                <a:cubicBezTo>
                  <a:pt x="301" y="3919"/>
                  <a:pt x="298" y="3898"/>
                  <a:pt x="295" y="3876"/>
                </a:cubicBezTo>
                <a:cubicBezTo>
                  <a:pt x="292" y="3876"/>
                  <a:pt x="289" y="3877"/>
                  <a:pt x="286" y="3877"/>
                </a:cubicBezTo>
                <a:cubicBezTo>
                  <a:pt x="299" y="3995"/>
                  <a:pt x="311" y="4114"/>
                  <a:pt x="324" y="4232"/>
                </a:cubicBezTo>
                <a:close/>
                <a:moveTo>
                  <a:pt x="251" y="446"/>
                </a:moveTo>
                <a:cubicBezTo>
                  <a:pt x="250" y="445"/>
                  <a:pt x="248" y="443"/>
                  <a:pt x="247" y="441"/>
                </a:cubicBezTo>
                <a:cubicBezTo>
                  <a:pt x="243" y="443"/>
                  <a:pt x="236" y="445"/>
                  <a:pt x="235" y="449"/>
                </a:cubicBezTo>
                <a:cubicBezTo>
                  <a:pt x="231" y="464"/>
                  <a:pt x="226" y="480"/>
                  <a:pt x="225" y="496"/>
                </a:cubicBezTo>
                <a:cubicBezTo>
                  <a:pt x="222" y="530"/>
                  <a:pt x="221" y="564"/>
                  <a:pt x="220" y="598"/>
                </a:cubicBezTo>
                <a:cubicBezTo>
                  <a:pt x="219" y="633"/>
                  <a:pt x="219" y="668"/>
                  <a:pt x="219" y="704"/>
                </a:cubicBezTo>
                <a:cubicBezTo>
                  <a:pt x="219" y="708"/>
                  <a:pt x="221" y="712"/>
                  <a:pt x="222" y="716"/>
                </a:cubicBezTo>
                <a:cubicBezTo>
                  <a:pt x="230" y="688"/>
                  <a:pt x="252" y="666"/>
                  <a:pt x="247" y="635"/>
                </a:cubicBezTo>
                <a:cubicBezTo>
                  <a:pt x="243" y="617"/>
                  <a:pt x="251" y="598"/>
                  <a:pt x="251" y="580"/>
                </a:cubicBezTo>
                <a:cubicBezTo>
                  <a:pt x="251" y="554"/>
                  <a:pt x="248" y="529"/>
                  <a:pt x="248" y="503"/>
                </a:cubicBezTo>
                <a:cubicBezTo>
                  <a:pt x="248" y="484"/>
                  <a:pt x="230" y="465"/>
                  <a:pt x="251" y="446"/>
                </a:cubicBezTo>
                <a:close/>
                <a:moveTo>
                  <a:pt x="230" y="2019"/>
                </a:moveTo>
                <a:cubicBezTo>
                  <a:pt x="246" y="1993"/>
                  <a:pt x="267" y="1587"/>
                  <a:pt x="256" y="1556"/>
                </a:cubicBezTo>
                <a:cubicBezTo>
                  <a:pt x="247" y="1713"/>
                  <a:pt x="239" y="1866"/>
                  <a:pt x="230" y="2019"/>
                </a:cubicBezTo>
                <a:close/>
                <a:moveTo>
                  <a:pt x="1257" y="527"/>
                </a:moveTo>
                <a:cubicBezTo>
                  <a:pt x="1239" y="529"/>
                  <a:pt x="1223" y="529"/>
                  <a:pt x="1207" y="532"/>
                </a:cubicBezTo>
                <a:cubicBezTo>
                  <a:pt x="1188" y="535"/>
                  <a:pt x="1177" y="549"/>
                  <a:pt x="1176" y="566"/>
                </a:cubicBezTo>
                <a:cubicBezTo>
                  <a:pt x="1176" y="576"/>
                  <a:pt x="1184" y="590"/>
                  <a:pt x="1193" y="596"/>
                </a:cubicBezTo>
                <a:cubicBezTo>
                  <a:pt x="1208" y="606"/>
                  <a:pt x="1222" y="596"/>
                  <a:pt x="1234" y="586"/>
                </a:cubicBezTo>
                <a:cubicBezTo>
                  <a:pt x="1250" y="571"/>
                  <a:pt x="1252" y="555"/>
                  <a:pt x="1243" y="536"/>
                </a:cubicBezTo>
                <a:cubicBezTo>
                  <a:pt x="1248" y="533"/>
                  <a:pt x="1252" y="531"/>
                  <a:pt x="1257" y="527"/>
                </a:cubicBezTo>
                <a:close/>
                <a:moveTo>
                  <a:pt x="416" y="4367"/>
                </a:moveTo>
                <a:cubicBezTo>
                  <a:pt x="442" y="4425"/>
                  <a:pt x="468" y="4484"/>
                  <a:pt x="493" y="4542"/>
                </a:cubicBezTo>
                <a:cubicBezTo>
                  <a:pt x="496" y="4541"/>
                  <a:pt x="498" y="4540"/>
                  <a:pt x="500" y="4539"/>
                </a:cubicBezTo>
                <a:cubicBezTo>
                  <a:pt x="483" y="4477"/>
                  <a:pt x="454" y="4420"/>
                  <a:pt x="416" y="4367"/>
                </a:cubicBezTo>
                <a:close/>
                <a:moveTo>
                  <a:pt x="2792" y="597"/>
                </a:moveTo>
                <a:cubicBezTo>
                  <a:pt x="2804" y="546"/>
                  <a:pt x="2791" y="501"/>
                  <a:pt x="2782" y="457"/>
                </a:cubicBezTo>
                <a:cubicBezTo>
                  <a:pt x="2779" y="457"/>
                  <a:pt x="2777" y="458"/>
                  <a:pt x="2775" y="458"/>
                </a:cubicBezTo>
                <a:cubicBezTo>
                  <a:pt x="2780" y="502"/>
                  <a:pt x="2786" y="547"/>
                  <a:pt x="2792" y="597"/>
                </a:cubicBezTo>
                <a:close/>
                <a:moveTo>
                  <a:pt x="306" y="445"/>
                </a:moveTo>
                <a:cubicBezTo>
                  <a:pt x="304" y="445"/>
                  <a:pt x="302" y="446"/>
                  <a:pt x="299" y="446"/>
                </a:cubicBezTo>
                <a:cubicBezTo>
                  <a:pt x="305" y="491"/>
                  <a:pt x="311" y="535"/>
                  <a:pt x="318" y="585"/>
                </a:cubicBezTo>
                <a:cubicBezTo>
                  <a:pt x="329" y="534"/>
                  <a:pt x="316" y="489"/>
                  <a:pt x="306" y="445"/>
                </a:cubicBezTo>
                <a:close/>
                <a:moveTo>
                  <a:pt x="279" y="887"/>
                </a:moveTo>
                <a:cubicBezTo>
                  <a:pt x="278" y="887"/>
                  <a:pt x="277" y="887"/>
                  <a:pt x="276" y="887"/>
                </a:cubicBezTo>
                <a:cubicBezTo>
                  <a:pt x="272" y="968"/>
                  <a:pt x="268" y="1049"/>
                  <a:pt x="264" y="1130"/>
                </a:cubicBezTo>
                <a:cubicBezTo>
                  <a:pt x="265" y="1130"/>
                  <a:pt x="267" y="1130"/>
                  <a:pt x="268" y="1130"/>
                </a:cubicBezTo>
                <a:cubicBezTo>
                  <a:pt x="272" y="1049"/>
                  <a:pt x="276" y="968"/>
                  <a:pt x="279" y="887"/>
                </a:cubicBezTo>
                <a:close/>
                <a:moveTo>
                  <a:pt x="3257" y="200"/>
                </a:moveTo>
                <a:cubicBezTo>
                  <a:pt x="3255" y="177"/>
                  <a:pt x="3241" y="180"/>
                  <a:pt x="3231" y="181"/>
                </a:cubicBezTo>
                <a:cubicBezTo>
                  <a:pt x="3226" y="182"/>
                  <a:pt x="3218" y="190"/>
                  <a:pt x="3218" y="196"/>
                </a:cubicBezTo>
                <a:cubicBezTo>
                  <a:pt x="3217" y="210"/>
                  <a:pt x="3229" y="214"/>
                  <a:pt x="3240" y="212"/>
                </a:cubicBezTo>
                <a:cubicBezTo>
                  <a:pt x="3247" y="211"/>
                  <a:pt x="3253" y="203"/>
                  <a:pt x="3257" y="200"/>
                </a:cubicBezTo>
                <a:close/>
                <a:moveTo>
                  <a:pt x="764" y="165"/>
                </a:moveTo>
                <a:cubicBezTo>
                  <a:pt x="763" y="166"/>
                  <a:pt x="761" y="168"/>
                  <a:pt x="760" y="169"/>
                </a:cubicBezTo>
                <a:cubicBezTo>
                  <a:pt x="747" y="165"/>
                  <a:pt x="741" y="173"/>
                  <a:pt x="744" y="183"/>
                </a:cubicBezTo>
                <a:cubicBezTo>
                  <a:pt x="746" y="190"/>
                  <a:pt x="756" y="200"/>
                  <a:pt x="762" y="200"/>
                </a:cubicBezTo>
                <a:cubicBezTo>
                  <a:pt x="768" y="200"/>
                  <a:pt x="778" y="190"/>
                  <a:pt x="780" y="183"/>
                </a:cubicBezTo>
                <a:cubicBezTo>
                  <a:pt x="780" y="178"/>
                  <a:pt x="770" y="171"/>
                  <a:pt x="764" y="165"/>
                </a:cubicBezTo>
                <a:close/>
                <a:moveTo>
                  <a:pt x="2855" y="4269"/>
                </a:moveTo>
                <a:cubicBezTo>
                  <a:pt x="2852" y="4246"/>
                  <a:pt x="2850" y="4223"/>
                  <a:pt x="2847" y="4197"/>
                </a:cubicBezTo>
                <a:cubicBezTo>
                  <a:pt x="2836" y="4215"/>
                  <a:pt x="2839" y="4255"/>
                  <a:pt x="2855" y="4269"/>
                </a:cubicBezTo>
                <a:close/>
                <a:moveTo>
                  <a:pt x="374" y="4257"/>
                </a:moveTo>
                <a:cubicBezTo>
                  <a:pt x="376" y="4256"/>
                  <a:pt x="378" y="4256"/>
                  <a:pt x="380" y="4256"/>
                </a:cubicBezTo>
                <a:cubicBezTo>
                  <a:pt x="377" y="4233"/>
                  <a:pt x="375" y="4211"/>
                  <a:pt x="372" y="4186"/>
                </a:cubicBezTo>
                <a:cubicBezTo>
                  <a:pt x="362" y="4201"/>
                  <a:pt x="364" y="4243"/>
                  <a:pt x="374" y="4257"/>
                </a:cubicBezTo>
                <a:close/>
                <a:moveTo>
                  <a:pt x="2328" y="4718"/>
                </a:moveTo>
                <a:cubicBezTo>
                  <a:pt x="2333" y="4732"/>
                  <a:pt x="2337" y="4742"/>
                  <a:pt x="2340" y="4752"/>
                </a:cubicBezTo>
                <a:cubicBezTo>
                  <a:pt x="2343" y="4752"/>
                  <a:pt x="2345" y="4752"/>
                  <a:pt x="2348" y="4752"/>
                </a:cubicBezTo>
                <a:cubicBezTo>
                  <a:pt x="2351" y="4742"/>
                  <a:pt x="2354" y="4732"/>
                  <a:pt x="2357" y="4721"/>
                </a:cubicBezTo>
                <a:cubicBezTo>
                  <a:pt x="2348" y="4720"/>
                  <a:pt x="2341" y="4719"/>
                  <a:pt x="2328" y="4718"/>
                </a:cubicBezTo>
                <a:close/>
                <a:moveTo>
                  <a:pt x="2772" y="4490"/>
                </a:moveTo>
                <a:cubicBezTo>
                  <a:pt x="2764" y="4488"/>
                  <a:pt x="2756" y="4486"/>
                  <a:pt x="2748" y="4484"/>
                </a:cubicBezTo>
                <a:cubicBezTo>
                  <a:pt x="2745" y="4484"/>
                  <a:pt x="2742" y="4486"/>
                  <a:pt x="2739" y="4488"/>
                </a:cubicBezTo>
                <a:cubicBezTo>
                  <a:pt x="2738" y="4489"/>
                  <a:pt x="2739" y="4494"/>
                  <a:pt x="2740" y="4494"/>
                </a:cubicBezTo>
                <a:cubicBezTo>
                  <a:pt x="2749" y="4497"/>
                  <a:pt x="2758" y="4500"/>
                  <a:pt x="2768" y="4501"/>
                </a:cubicBezTo>
                <a:cubicBezTo>
                  <a:pt x="2771" y="4502"/>
                  <a:pt x="2777" y="4496"/>
                  <a:pt x="2778" y="4492"/>
                </a:cubicBezTo>
                <a:cubicBezTo>
                  <a:pt x="2779" y="4489"/>
                  <a:pt x="2775" y="4484"/>
                  <a:pt x="2774" y="4480"/>
                </a:cubicBezTo>
                <a:cubicBezTo>
                  <a:pt x="2772" y="4480"/>
                  <a:pt x="2771" y="4481"/>
                  <a:pt x="2769" y="4482"/>
                </a:cubicBezTo>
                <a:cubicBezTo>
                  <a:pt x="2770" y="4484"/>
                  <a:pt x="2771" y="4487"/>
                  <a:pt x="2772" y="4490"/>
                </a:cubicBezTo>
                <a:close/>
                <a:moveTo>
                  <a:pt x="286" y="3862"/>
                </a:moveTo>
                <a:cubicBezTo>
                  <a:pt x="289" y="3862"/>
                  <a:pt x="292" y="3862"/>
                  <a:pt x="295" y="3861"/>
                </a:cubicBezTo>
                <a:cubicBezTo>
                  <a:pt x="293" y="3842"/>
                  <a:pt x="292" y="3824"/>
                  <a:pt x="290" y="3805"/>
                </a:cubicBezTo>
                <a:cubicBezTo>
                  <a:pt x="288" y="3805"/>
                  <a:pt x="286" y="3805"/>
                  <a:pt x="284" y="3805"/>
                </a:cubicBezTo>
                <a:cubicBezTo>
                  <a:pt x="284" y="3824"/>
                  <a:pt x="285" y="3843"/>
                  <a:pt x="286" y="3862"/>
                </a:cubicBezTo>
                <a:close/>
                <a:moveTo>
                  <a:pt x="863" y="244"/>
                </a:moveTo>
                <a:cubicBezTo>
                  <a:pt x="856" y="256"/>
                  <a:pt x="850" y="264"/>
                  <a:pt x="845" y="271"/>
                </a:cubicBezTo>
                <a:cubicBezTo>
                  <a:pt x="848" y="273"/>
                  <a:pt x="852" y="276"/>
                  <a:pt x="854" y="275"/>
                </a:cubicBezTo>
                <a:cubicBezTo>
                  <a:pt x="865" y="271"/>
                  <a:pt x="872" y="264"/>
                  <a:pt x="863" y="244"/>
                </a:cubicBezTo>
                <a:close/>
                <a:moveTo>
                  <a:pt x="3340" y="257"/>
                </a:moveTo>
                <a:cubicBezTo>
                  <a:pt x="3331" y="268"/>
                  <a:pt x="3325" y="276"/>
                  <a:pt x="3319" y="284"/>
                </a:cubicBezTo>
                <a:cubicBezTo>
                  <a:pt x="3321" y="286"/>
                  <a:pt x="3322" y="287"/>
                  <a:pt x="3324" y="288"/>
                </a:cubicBezTo>
                <a:cubicBezTo>
                  <a:pt x="3337" y="285"/>
                  <a:pt x="3348" y="280"/>
                  <a:pt x="3340" y="2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27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2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18" r:id="rId2"/>
    <p:sldLayoutId id="2147483760" r:id="rId3"/>
    <p:sldLayoutId id="2147483759" r:id="rId4"/>
    <p:sldLayoutId id="2147483757" r:id="rId5"/>
    <p:sldLayoutId id="2147483730" r:id="rId6"/>
    <p:sldLayoutId id="2147483758" r:id="rId7"/>
    <p:sldLayoutId id="2147483651" r:id="rId8"/>
    <p:sldLayoutId id="2147483669" r:id="rId9"/>
    <p:sldLayoutId id="2147483658" r:id="rId10"/>
    <p:sldLayoutId id="2147483667" r:id="rId11"/>
    <p:sldLayoutId id="2147483702" r:id="rId12"/>
    <p:sldLayoutId id="2147483700" r:id="rId13"/>
    <p:sldLayoutId id="2147483714" r:id="rId14"/>
    <p:sldLayoutId id="2147483761" r:id="rId15"/>
    <p:sldLayoutId id="2147483715" r:id="rId16"/>
    <p:sldLayoutId id="2147483764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/>
          <p:cNvGrpSpPr/>
          <p:nvPr/>
        </p:nvGrpSpPr>
        <p:grpSpPr>
          <a:xfrm>
            <a:off x="335177" y="702416"/>
            <a:ext cx="5143708" cy="5128062"/>
            <a:chOff x="6742113" y="123825"/>
            <a:chExt cx="2087563" cy="2081213"/>
          </a:xfrm>
        </p:grpSpPr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6742113" y="422275"/>
              <a:ext cx="1135063" cy="949325"/>
            </a:xfrm>
            <a:custGeom>
              <a:avLst/>
              <a:gdLst>
                <a:gd name="T0" fmla="*/ 126 w 474"/>
                <a:gd name="T1" fmla="*/ 396 h 396"/>
                <a:gd name="T2" fmla="*/ 75 w 474"/>
                <a:gd name="T3" fmla="*/ 153 h 396"/>
                <a:gd name="T4" fmla="*/ 474 w 474"/>
                <a:gd name="T5" fmla="*/ 73 h 396"/>
                <a:gd name="T6" fmla="*/ 225 w 474"/>
                <a:gd name="T7" fmla="*/ 182 h 396"/>
                <a:gd name="T8" fmla="*/ 126 w 474"/>
                <a:gd name="T9" fmla="*/ 39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396">
                  <a:moveTo>
                    <a:pt x="126" y="396"/>
                  </a:moveTo>
                  <a:cubicBezTo>
                    <a:pt x="126" y="396"/>
                    <a:pt x="0" y="278"/>
                    <a:pt x="75" y="153"/>
                  </a:cubicBezTo>
                  <a:cubicBezTo>
                    <a:pt x="168" y="0"/>
                    <a:pt x="474" y="73"/>
                    <a:pt x="474" y="73"/>
                  </a:cubicBezTo>
                  <a:cubicBezTo>
                    <a:pt x="474" y="73"/>
                    <a:pt x="318" y="69"/>
                    <a:pt x="225" y="182"/>
                  </a:cubicBezTo>
                  <a:cubicBezTo>
                    <a:pt x="160" y="261"/>
                    <a:pt x="126" y="396"/>
                    <a:pt x="126" y="39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7407276" y="123825"/>
              <a:ext cx="995363" cy="931863"/>
            </a:xfrm>
            <a:custGeom>
              <a:avLst/>
              <a:gdLst>
                <a:gd name="T0" fmla="*/ 0 w 415"/>
                <a:gd name="T1" fmla="*/ 157 h 389"/>
                <a:gd name="T2" fmla="*/ 216 w 415"/>
                <a:gd name="T3" fmla="*/ 34 h 389"/>
                <a:gd name="T4" fmla="*/ 415 w 415"/>
                <a:gd name="T5" fmla="*/ 389 h 389"/>
                <a:gd name="T6" fmla="*/ 234 w 415"/>
                <a:gd name="T7" fmla="*/ 185 h 389"/>
                <a:gd name="T8" fmla="*/ 0 w 415"/>
                <a:gd name="T9" fmla="*/ 15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89">
                  <a:moveTo>
                    <a:pt x="0" y="157"/>
                  </a:moveTo>
                  <a:cubicBezTo>
                    <a:pt x="0" y="157"/>
                    <a:pt x="74" y="0"/>
                    <a:pt x="216" y="34"/>
                  </a:cubicBezTo>
                  <a:cubicBezTo>
                    <a:pt x="390" y="74"/>
                    <a:pt x="415" y="389"/>
                    <a:pt x="415" y="389"/>
                  </a:cubicBezTo>
                  <a:cubicBezTo>
                    <a:pt x="415" y="389"/>
                    <a:pt x="370" y="238"/>
                    <a:pt x="234" y="185"/>
                  </a:cubicBezTo>
                  <a:cubicBezTo>
                    <a:pt x="139" y="147"/>
                    <a:pt x="0" y="157"/>
                    <a:pt x="0" y="15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8131176" y="577850"/>
              <a:ext cx="698500" cy="1114425"/>
            </a:xfrm>
            <a:custGeom>
              <a:avLst/>
              <a:gdLst>
                <a:gd name="T0" fmla="*/ 91 w 291"/>
                <a:gd name="T1" fmla="*/ 0 h 465"/>
                <a:gd name="T2" fmla="*/ 276 w 291"/>
                <a:gd name="T3" fmla="*/ 166 h 465"/>
                <a:gd name="T4" fmla="*/ 0 w 291"/>
                <a:gd name="T5" fmla="*/ 465 h 465"/>
                <a:gd name="T6" fmla="*/ 138 w 291"/>
                <a:gd name="T7" fmla="*/ 231 h 465"/>
                <a:gd name="T8" fmla="*/ 91 w 291"/>
                <a:gd name="T9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465">
                  <a:moveTo>
                    <a:pt x="91" y="0"/>
                  </a:moveTo>
                  <a:cubicBezTo>
                    <a:pt x="91" y="0"/>
                    <a:pt x="263" y="21"/>
                    <a:pt x="276" y="166"/>
                  </a:cubicBezTo>
                  <a:cubicBezTo>
                    <a:pt x="291" y="344"/>
                    <a:pt x="0" y="465"/>
                    <a:pt x="0" y="465"/>
                  </a:cubicBezTo>
                  <a:cubicBezTo>
                    <a:pt x="0" y="465"/>
                    <a:pt x="129" y="376"/>
                    <a:pt x="138" y="231"/>
                  </a:cubicBezTo>
                  <a:cubicBezTo>
                    <a:pt x="144" y="129"/>
                    <a:pt x="91" y="0"/>
                    <a:pt x="9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7439026" y="1497013"/>
              <a:ext cx="1208088" cy="708025"/>
            </a:xfrm>
            <a:custGeom>
              <a:avLst/>
              <a:gdLst>
                <a:gd name="T0" fmla="*/ 471 w 504"/>
                <a:gd name="T1" fmla="*/ 0 h 296"/>
                <a:gd name="T2" fmla="*/ 369 w 504"/>
                <a:gd name="T3" fmla="*/ 227 h 296"/>
                <a:gd name="T4" fmla="*/ 0 w 504"/>
                <a:gd name="T5" fmla="*/ 57 h 296"/>
                <a:gd name="T6" fmla="*/ 266 w 504"/>
                <a:gd name="T7" fmla="*/ 116 h 296"/>
                <a:gd name="T8" fmla="*/ 471 w 504"/>
                <a:gd name="T9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296">
                  <a:moveTo>
                    <a:pt x="471" y="0"/>
                  </a:moveTo>
                  <a:cubicBezTo>
                    <a:pt x="471" y="0"/>
                    <a:pt x="504" y="170"/>
                    <a:pt x="369" y="227"/>
                  </a:cubicBezTo>
                  <a:cubicBezTo>
                    <a:pt x="205" y="296"/>
                    <a:pt x="0" y="57"/>
                    <a:pt x="0" y="57"/>
                  </a:cubicBezTo>
                  <a:cubicBezTo>
                    <a:pt x="0" y="57"/>
                    <a:pt x="124" y="152"/>
                    <a:pt x="266" y="116"/>
                  </a:cubicBezTo>
                  <a:cubicBezTo>
                    <a:pt x="365" y="90"/>
                    <a:pt x="471" y="0"/>
                    <a:pt x="471" y="0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6888163" y="954088"/>
              <a:ext cx="871538" cy="1235075"/>
            </a:xfrm>
            <a:custGeom>
              <a:avLst/>
              <a:gdLst>
                <a:gd name="T0" fmla="*/ 364 w 364"/>
                <a:gd name="T1" fmla="*/ 431 h 515"/>
                <a:gd name="T2" fmla="*/ 117 w 364"/>
                <a:gd name="T3" fmla="*/ 404 h 515"/>
                <a:gd name="T4" fmla="*/ 165 w 364"/>
                <a:gd name="T5" fmla="*/ 0 h 515"/>
                <a:gd name="T6" fmla="*/ 191 w 364"/>
                <a:gd name="T7" fmla="*/ 271 h 515"/>
                <a:gd name="T8" fmla="*/ 364 w 364"/>
                <a:gd name="T9" fmla="*/ 431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515">
                  <a:moveTo>
                    <a:pt x="364" y="431"/>
                  </a:moveTo>
                  <a:cubicBezTo>
                    <a:pt x="364" y="431"/>
                    <a:pt x="213" y="515"/>
                    <a:pt x="117" y="404"/>
                  </a:cubicBezTo>
                  <a:cubicBezTo>
                    <a:pt x="0" y="269"/>
                    <a:pt x="165" y="0"/>
                    <a:pt x="165" y="0"/>
                  </a:cubicBezTo>
                  <a:cubicBezTo>
                    <a:pt x="165" y="0"/>
                    <a:pt x="113" y="148"/>
                    <a:pt x="191" y="271"/>
                  </a:cubicBezTo>
                  <a:cubicBezTo>
                    <a:pt x="246" y="358"/>
                    <a:pt x="364" y="431"/>
                    <a:pt x="364" y="4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489039" y="1744898"/>
            <a:ext cx="3932310" cy="1560043"/>
            <a:chOff x="1043873" y="930304"/>
            <a:chExt cx="3382471" cy="1560043"/>
          </a:xfrm>
        </p:grpSpPr>
        <p:sp>
          <p:nvSpPr>
            <p:cNvPr id="9" name="TextBox 8"/>
            <p:cNvSpPr txBox="1"/>
            <p:nvPr/>
          </p:nvSpPr>
          <p:spPr>
            <a:xfrm>
              <a:off x="1043874" y="1238081"/>
              <a:ext cx="3382470" cy="12522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GB" sz="1400" dirty="0" err="1"/>
                <a:t>Consetetur</a:t>
              </a:r>
              <a:r>
                <a:rPr lang="en-GB" sz="1400" dirty="0"/>
                <a:t> </a:t>
              </a:r>
              <a:r>
                <a:rPr lang="en-GB" sz="1400" dirty="0" err="1"/>
                <a:t>sadipscing</a:t>
              </a:r>
              <a:r>
                <a:rPr lang="en-GB" sz="1400" dirty="0"/>
                <a:t> </a:t>
              </a:r>
              <a:r>
                <a:rPr lang="en-GB" sz="1400" dirty="0" err="1"/>
                <a:t>elitr</a:t>
              </a:r>
              <a:r>
                <a:rPr lang="en-GB" sz="1400" dirty="0"/>
                <a:t>, </a:t>
              </a:r>
              <a:r>
                <a:rPr lang="en-GB" sz="1400" dirty="0" err="1"/>
                <a:t>sed</a:t>
              </a:r>
              <a:r>
                <a:rPr lang="en-GB" sz="1400" dirty="0"/>
                <a:t> </a:t>
              </a:r>
              <a:r>
                <a:rPr lang="en-GB" sz="1400" dirty="0" err="1"/>
                <a:t>diam</a:t>
              </a:r>
              <a:r>
                <a:rPr lang="en-GB" sz="1400" dirty="0"/>
                <a:t> </a:t>
              </a:r>
              <a:r>
                <a:rPr lang="en-GB" sz="1400" dirty="0" err="1"/>
                <a:t>nonumy</a:t>
              </a:r>
              <a:r>
                <a:rPr lang="en-GB" sz="1400" dirty="0"/>
                <a:t> </a:t>
              </a:r>
              <a:r>
                <a:rPr lang="en-GB" sz="1400" dirty="0" err="1"/>
                <a:t>eirmod</a:t>
              </a:r>
              <a:r>
                <a:rPr lang="en-GB" sz="1400" dirty="0"/>
                <a:t> </a:t>
              </a:r>
              <a:r>
                <a:rPr lang="en-GB" sz="1400" dirty="0" err="1"/>
                <a:t>tempor</a:t>
              </a:r>
              <a:r>
                <a:rPr lang="en-GB" sz="1400" dirty="0"/>
                <a:t> </a:t>
              </a:r>
              <a:r>
                <a:rPr lang="en-GB" sz="1400" dirty="0" err="1"/>
                <a:t>invidunt</a:t>
              </a:r>
              <a:r>
                <a:rPr lang="en-GB" sz="1400" dirty="0"/>
                <a:t> </a:t>
              </a:r>
              <a:r>
                <a:rPr lang="en-GB" sz="1400" dirty="0" err="1"/>
                <a:t>ut</a:t>
              </a:r>
              <a:r>
                <a:rPr lang="en-GB" sz="1400" dirty="0"/>
                <a:t> </a:t>
              </a:r>
              <a:r>
                <a:rPr lang="en-GB" sz="1400" dirty="0" err="1"/>
                <a:t>labore</a:t>
              </a:r>
              <a:r>
                <a:rPr lang="en-GB" sz="1400" dirty="0"/>
                <a:t> et </a:t>
              </a:r>
              <a:r>
                <a:rPr lang="en-GB" sz="1400" dirty="0" err="1"/>
                <a:t>dolore</a:t>
              </a:r>
              <a:r>
                <a:rPr lang="en-GB" sz="1400" dirty="0"/>
                <a:t> magna </a:t>
              </a:r>
              <a:r>
                <a:rPr lang="en-GB" sz="1400" dirty="0" err="1"/>
                <a:t>aliquyam</a:t>
              </a:r>
              <a:r>
                <a:rPr lang="en-GB" sz="1400" dirty="0"/>
                <a:t> </a:t>
              </a:r>
              <a:r>
                <a:rPr lang="en-GB" sz="1400" dirty="0" err="1"/>
                <a:t>erat</a:t>
              </a:r>
              <a:r>
                <a:rPr lang="en-GB" sz="1400" dirty="0"/>
                <a:t>, </a:t>
              </a:r>
              <a:r>
                <a:rPr lang="en-GB" sz="1400" dirty="0" err="1"/>
                <a:t>sed</a:t>
              </a:r>
              <a:r>
                <a:rPr lang="en-GB" sz="1400" dirty="0"/>
                <a:t> </a:t>
              </a:r>
              <a:r>
                <a:rPr lang="en-GB" sz="1400" dirty="0" err="1"/>
                <a:t>diam</a:t>
              </a:r>
              <a:r>
                <a:rPr lang="en-GB" sz="1400" dirty="0"/>
                <a:t> </a:t>
              </a:r>
              <a:r>
                <a:rPr lang="en-GB" sz="1400" dirty="0" err="1"/>
                <a:t>voluptua</a:t>
              </a:r>
              <a:r>
                <a:rPr lang="en-GB" sz="1400" dirty="0"/>
                <a:t>. At </a:t>
              </a:r>
              <a:r>
                <a:rPr lang="en-GB" sz="1400" dirty="0" err="1"/>
                <a:t>vero</a:t>
              </a:r>
              <a:r>
                <a:rPr lang="en-GB" sz="1400" dirty="0"/>
                <a:t> </a:t>
              </a:r>
              <a:r>
                <a:rPr lang="en-GB" sz="1400" dirty="0" err="1"/>
                <a:t>eos</a:t>
              </a:r>
              <a:endParaRPr lang="en-GB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43873" y="930304"/>
              <a:ext cx="3026421" cy="3638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id-ID" b="1" dirty="0"/>
                <a:t>First </a:t>
              </a:r>
              <a:r>
                <a:rPr lang="en-GB" b="1" dirty="0"/>
                <a:t>Header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93377" y="1847215"/>
            <a:ext cx="736375" cy="736375"/>
            <a:chOff x="1731021" y="1638788"/>
            <a:chExt cx="736375" cy="736375"/>
          </a:xfrm>
        </p:grpSpPr>
        <p:sp>
          <p:nvSpPr>
            <p:cNvPr id="12" name="Oval 11"/>
            <p:cNvSpPr/>
            <p:nvPr/>
          </p:nvSpPr>
          <p:spPr>
            <a:xfrm>
              <a:off x="1731021" y="1638788"/>
              <a:ext cx="736375" cy="736375"/>
            </a:xfrm>
            <a:prstGeom prst="ellips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86991" y="1774998"/>
              <a:ext cx="6244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latin typeface="+mj-lt"/>
                </a:rPr>
                <a:t>01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489039" y="3256153"/>
            <a:ext cx="3932310" cy="1560043"/>
            <a:chOff x="1043873" y="930304"/>
            <a:chExt cx="3382471" cy="1560043"/>
          </a:xfrm>
        </p:grpSpPr>
        <p:sp>
          <p:nvSpPr>
            <p:cNvPr id="15" name="TextBox 14"/>
            <p:cNvSpPr txBox="1"/>
            <p:nvPr/>
          </p:nvSpPr>
          <p:spPr>
            <a:xfrm>
              <a:off x="1043874" y="1238081"/>
              <a:ext cx="3382470" cy="12522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GB" sz="1400" dirty="0"/>
                <a:t>Lorem ipsum </a:t>
              </a:r>
              <a:r>
                <a:rPr lang="en-GB" sz="1400" dirty="0" err="1"/>
                <a:t>dolor</a:t>
              </a:r>
              <a:r>
                <a:rPr lang="en-GB" sz="1400" dirty="0"/>
                <a:t> sit </a:t>
              </a:r>
              <a:r>
                <a:rPr lang="en-GB" sz="1400" dirty="0" err="1"/>
                <a:t>amet</a:t>
              </a:r>
              <a:r>
                <a:rPr lang="en-GB" sz="1400" dirty="0"/>
                <a:t>, </a:t>
              </a:r>
              <a:r>
                <a:rPr lang="en-GB" sz="1400" dirty="0" err="1"/>
                <a:t>consetetur</a:t>
              </a:r>
              <a:r>
                <a:rPr lang="en-GB" sz="1400" dirty="0"/>
                <a:t> </a:t>
              </a:r>
              <a:r>
                <a:rPr lang="en-GB" sz="1400" dirty="0" err="1"/>
                <a:t>sadipscing</a:t>
              </a:r>
              <a:r>
                <a:rPr lang="en-GB" sz="1400" dirty="0"/>
                <a:t> </a:t>
              </a:r>
              <a:r>
                <a:rPr lang="en-GB" sz="1400" dirty="0" err="1"/>
                <a:t>elitr</a:t>
              </a:r>
              <a:r>
                <a:rPr lang="en-GB" sz="1400" dirty="0"/>
                <a:t>, </a:t>
              </a:r>
              <a:r>
                <a:rPr lang="en-GB" sz="1400" dirty="0" err="1"/>
                <a:t>sed</a:t>
              </a:r>
              <a:r>
                <a:rPr lang="en-GB" sz="1400" dirty="0"/>
                <a:t> </a:t>
              </a:r>
              <a:r>
                <a:rPr lang="en-GB" sz="1400" dirty="0" err="1"/>
                <a:t>diam</a:t>
              </a:r>
              <a:r>
                <a:rPr lang="en-GB" sz="1400" dirty="0"/>
                <a:t> </a:t>
              </a:r>
              <a:r>
                <a:rPr lang="en-GB" sz="1400" dirty="0" err="1"/>
                <a:t>nonumy</a:t>
              </a:r>
              <a:r>
                <a:rPr lang="en-GB" sz="1400" dirty="0"/>
                <a:t> </a:t>
              </a:r>
              <a:r>
                <a:rPr lang="en-GB" sz="1400" dirty="0" err="1"/>
                <a:t>eirmod</a:t>
              </a:r>
              <a:r>
                <a:rPr lang="en-GB" sz="1400" dirty="0"/>
                <a:t> </a:t>
              </a:r>
              <a:r>
                <a:rPr lang="en-GB" sz="1400" dirty="0" err="1"/>
                <a:t>tempor</a:t>
              </a:r>
              <a:r>
                <a:rPr lang="en-GB" sz="1400" dirty="0"/>
                <a:t> </a:t>
              </a:r>
              <a:r>
                <a:rPr lang="en-GB" sz="1400" dirty="0" err="1"/>
                <a:t>invidunt</a:t>
              </a:r>
              <a:r>
                <a:rPr lang="en-GB" sz="1400" dirty="0"/>
                <a:t> </a:t>
              </a:r>
              <a:r>
                <a:rPr lang="en-GB" sz="1400" dirty="0" err="1"/>
                <a:t>ut</a:t>
              </a:r>
              <a:r>
                <a:rPr lang="en-GB" sz="1400" dirty="0"/>
                <a:t> </a:t>
              </a:r>
              <a:r>
                <a:rPr lang="en-GB" sz="1400" dirty="0" err="1"/>
                <a:t>labore</a:t>
              </a:r>
              <a:r>
                <a:rPr lang="en-GB" sz="1400" dirty="0"/>
                <a:t> et </a:t>
              </a:r>
              <a:r>
                <a:rPr lang="en-GB" sz="1400" dirty="0" err="1"/>
                <a:t>dolore</a:t>
              </a:r>
              <a:r>
                <a:rPr lang="en-GB" sz="1400" dirty="0"/>
                <a:t> magna </a:t>
              </a:r>
              <a:r>
                <a:rPr lang="en-GB" sz="1400" dirty="0" err="1"/>
                <a:t>aliquyam</a:t>
              </a:r>
              <a:r>
                <a:rPr lang="en-GB" sz="1400" dirty="0"/>
                <a:t> </a:t>
              </a:r>
              <a:r>
                <a:rPr lang="en-GB" sz="1400" dirty="0" err="1"/>
                <a:t>erat</a:t>
              </a:r>
              <a:r>
                <a:rPr lang="en-GB" sz="1400" dirty="0"/>
                <a:t>, </a:t>
              </a:r>
              <a:r>
                <a:rPr lang="en-GB" sz="1400" dirty="0" err="1"/>
                <a:t>sed</a:t>
              </a:r>
              <a:r>
                <a:rPr lang="en-GB" sz="1400" dirty="0"/>
                <a:t> </a:t>
              </a:r>
              <a:r>
                <a:rPr lang="en-GB" sz="1400" dirty="0" err="1"/>
                <a:t>diam</a:t>
              </a:r>
              <a:endParaRPr lang="en-GB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43873" y="930304"/>
              <a:ext cx="3026421" cy="3638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id-ID" b="1" dirty="0"/>
                <a:t>Second </a:t>
              </a:r>
              <a:r>
                <a:rPr lang="en-GB" b="1" dirty="0"/>
                <a:t>Header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93377" y="3358470"/>
            <a:ext cx="736375" cy="736375"/>
            <a:chOff x="1731021" y="2821439"/>
            <a:chExt cx="736375" cy="736375"/>
          </a:xfrm>
        </p:grpSpPr>
        <p:sp>
          <p:nvSpPr>
            <p:cNvPr id="18" name="Oval 17"/>
            <p:cNvSpPr/>
            <p:nvPr/>
          </p:nvSpPr>
          <p:spPr>
            <a:xfrm>
              <a:off x="1731021" y="2821439"/>
              <a:ext cx="736375" cy="736375"/>
            </a:xfrm>
            <a:prstGeom prst="ellips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86991" y="2957649"/>
              <a:ext cx="6244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489039" y="4763114"/>
            <a:ext cx="3932310" cy="1560043"/>
            <a:chOff x="1043873" y="930304"/>
            <a:chExt cx="3382471" cy="1560043"/>
          </a:xfrm>
        </p:grpSpPr>
        <p:sp>
          <p:nvSpPr>
            <p:cNvPr id="21" name="TextBox 20"/>
            <p:cNvSpPr txBox="1"/>
            <p:nvPr/>
          </p:nvSpPr>
          <p:spPr>
            <a:xfrm>
              <a:off x="1043874" y="1238081"/>
              <a:ext cx="3382470" cy="12522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GB" sz="1400" dirty="0" err="1"/>
                <a:t>Consetetur</a:t>
              </a:r>
              <a:r>
                <a:rPr lang="en-GB" sz="1400" dirty="0"/>
                <a:t> </a:t>
              </a:r>
              <a:r>
                <a:rPr lang="en-GB" sz="1400" dirty="0" err="1"/>
                <a:t>sadipscing</a:t>
              </a:r>
              <a:r>
                <a:rPr lang="en-GB" sz="1400" dirty="0"/>
                <a:t> </a:t>
              </a:r>
              <a:r>
                <a:rPr lang="en-GB" sz="1400" dirty="0" err="1"/>
                <a:t>elitr</a:t>
              </a:r>
              <a:r>
                <a:rPr lang="en-GB" sz="1400" dirty="0"/>
                <a:t>, </a:t>
              </a:r>
              <a:r>
                <a:rPr lang="en-GB" sz="1400" dirty="0" err="1"/>
                <a:t>sed</a:t>
              </a:r>
              <a:r>
                <a:rPr lang="en-GB" sz="1400" dirty="0"/>
                <a:t> </a:t>
              </a:r>
              <a:r>
                <a:rPr lang="en-GB" sz="1400" dirty="0" err="1"/>
                <a:t>diam</a:t>
              </a:r>
              <a:r>
                <a:rPr lang="en-GB" sz="1400" dirty="0"/>
                <a:t> </a:t>
              </a:r>
              <a:r>
                <a:rPr lang="en-GB" sz="1400" dirty="0" err="1"/>
                <a:t>nonumy</a:t>
              </a:r>
              <a:r>
                <a:rPr lang="en-GB" sz="1400" dirty="0"/>
                <a:t> </a:t>
              </a:r>
              <a:r>
                <a:rPr lang="en-GB" sz="1400" dirty="0" err="1"/>
                <a:t>eirmod</a:t>
              </a:r>
              <a:r>
                <a:rPr lang="en-GB" sz="1400" dirty="0"/>
                <a:t> </a:t>
              </a:r>
              <a:r>
                <a:rPr lang="en-GB" sz="1400" dirty="0" err="1"/>
                <a:t>tempor</a:t>
              </a:r>
              <a:r>
                <a:rPr lang="en-GB" sz="1400" dirty="0"/>
                <a:t> </a:t>
              </a:r>
              <a:r>
                <a:rPr lang="en-GB" sz="1400" dirty="0" err="1"/>
                <a:t>invidunt</a:t>
              </a:r>
              <a:r>
                <a:rPr lang="en-GB" sz="1400" dirty="0"/>
                <a:t> </a:t>
              </a:r>
              <a:r>
                <a:rPr lang="en-GB" sz="1400" dirty="0" err="1"/>
                <a:t>ut</a:t>
              </a:r>
              <a:r>
                <a:rPr lang="en-GB" sz="1400" dirty="0"/>
                <a:t> </a:t>
              </a:r>
              <a:r>
                <a:rPr lang="en-GB" sz="1400" dirty="0" err="1"/>
                <a:t>labore</a:t>
              </a:r>
              <a:r>
                <a:rPr lang="en-GB" sz="1400" dirty="0"/>
                <a:t> et </a:t>
              </a:r>
              <a:r>
                <a:rPr lang="en-GB" sz="1400" dirty="0" err="1"/>
                <a:t>dolore</a:t>
              </a:r>
              <a:r>
                <a:rPr lang="en-GB" sz="1400" dirty="0"/>
                <a:t> magna </a:t>
              </a:r>
              <a:r>
                <a:rPr lang="en-GB" sz="1400" dirty="0" err="1"/>
                <a:t>aliquyam</a:t>
              </a:r>
              <a:r>
                <a:rPr lang="en-GB" sz="1400" dirty="0"/>
                <a:t> </a:t>
              </a:r>
              <a:r>
                <a:rPr lang="en-GB" sz="1400" dirty="0" err="1"/>
                <a:t>erat</a:t>
              </a:r>
              <a:r>
                <a:rPr lang="en-GB" sz="1400" dirty="0"/>
                <a:t>, </a:t>
              </a:r>
              <a:r>
                <a:rPr lang="en-GB" sz="1400" dirty="0" err="1"/>
                <a:t>sed</a:t>
              </a:r>
              <a:r>
                <a:rPr lang="en-GB" sz="1400" dirty="0"/>
                <a:t> </a:t>
              </a:r>
              <a:r>
                <a:rPr lang="en-GB" sz="1400" dirty="0" err="1"/>
                <a:t>diam</a:t>
              </a:r>
              <a:r>
                <a:rPr lang="en-GB" sz="1400" dirty="0"/>
                <a:t> </a:t>
              </a:r>
              <a:r>
                <a:rPr lang="en-GB" sz="1400" dirty="0" err="1"/>
                <a:t>voluptua</a:t>
              </a:r>
              <a:r>
                <a:rPr lang="en-GB" sz="1400" dirty="0"/>
                <a:t>. At </a:t>
              </a:r>
              <a:r>
                <a:rPr lang="en-GB" sz="1400" dirty="0" err="1"/>
                <a:t>vero</a:t>
              </a:r>
              <a:r>
                <a:rPr lang="en-GB" sz="1400" dirty="0"/>
                <a:t> </a:t>
              </a:r>
              <a:r>
                <a:rPr lang="en-GB" sz="1400" dirty="0" err="1"/>
                <a:t>eos</a:t>
              </a:r>
              <a:endParaRPr lang="en-GB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43873" y="930304"/>
              <a:ext cx="3026421" cy="3638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id-ID" b="1" dirty="0"/>
                <a:t>Third </a:t>
              </a:r>
              <a:r>
                <a:rPr lang="en-GB" b="1" dirty="0"/>
                <a:t>Header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93377" y="4865431"/>
            <a:ext cx="736375" cy="736375"/>
            <a:chOff x="1731021" y="4175657"/>
            <a:chExt cx="736375" cy="736375"/>
          </a:xfrm>
        </p:grpSpPr>
        <p:sp>
          <p:nvSpPr>
            <p:cNvPr id="24" name="Oval 23"/>
            <p:cNvSpPr/>
            <p:nvPr/>
          </p:nvSpPr>
          <p:spPr>
            <a:xfrm>
              <a:off x="1731021" y="4175657"/>
              <a:ext cx="736375" cy="736375"/>
            </a:xfrm>
            <a:prstGeom prst="ellips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86991" y="4311867"/>
              <a:ext cx="6244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</p:grpSp>
      <p:sp>
        <p:nvSpPr>
          <p:cNvPr id="26" name="Text Placeholder 7"/>
          <p:cNvSpPr txBox="1">
            <a:spLocks/>
          </p:cNvSpPr>
          <p:nvPr/>
        </p:nvSpPr>
        <p:spPr>
          <a:xfrm>
            <a:off x="6469496" y="419656"/>
            <a:ext cx="6171787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4800" dirty="0">
                <a:solidFill>
                  <a:schemeClr val="tx1"/>
                </a:solidFill>
                <a:latin typeface="+mj-lt"/>
              </a:rPr>
              <a:t>SLIDE TITLE</a:t>
            </a:r>
            <a:r>
              <a:rPr lang="en-GB" sz="48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pic>
        <p:nvPicPr>
          <p:cNvPr id="27" name="Graphic 29">
            <a:extLst>
              <a:ext uri="{FF2B5EF4-FFF2-40B4-BE49-F238E27FC236}">
                <a16:creationId xmlns:a16="http://schemas.microsoft.com/office/drawing/2014/main" id="{A7143429-8114-48E6-9496-F8D5A3DAC9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7419" y="6323157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8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7853230" y="427520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7853230" y="427520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3" name="Group 32"/>
          <p:cNvGrpSpPr/>
          <p:nvPr/>
        </p:nvGrpSpPr>
        <p:grpSpPr>
          <a:xfrm>
            <a:off x="6002062" y="1390067"/>
            <a:ext cx="1774967" cy="2020650"/>
            <a:chOff x="6002062" y="1390067"/>
            <a:chExt cx="1774967" cy="2020650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046732" y="1461013"/>
              <a:ext cx="1730297" cy="1949704"/>
            </a:xfrm>
            <a:custGeom>
              <a:avLst/>
              <a:gdLst>
                <a:gd name="T0" fmla="*/ 1008 w 1013"/>
                <a:gd name="T1" fmla="*/ 517 h 1138"/>
                <a:gd name="T2" fmla="*/ 1009 w 1013"/>
                <a:gd name="T3" fmla="*/ 515 h 1138"/>
                <a:gd name="T4" fmla="*/ 1011 w 1013"/>
                <a:gd name="T5" fmla="*/ 513 h 1138"/>
                <a:gd name="T6" fmla="*/ 1013 w 1013"/>
                <a:gd name="T7" fmla="*/ 512 h 1138"/>
                <a:gd name="T8" fmla="*/ 1012 w 1013"/>
                <a:gd name="T9" fmla="*/ 510 h 1138"/>
                <a:gd name="T10" fmla="*/ 894 w 1013"/>
                <a:gd name="T11" fmla="*/ 363 h 1138"/>
                <a:gd name="T12" fmla="*/ 893 w 1013"/>
                <a:gd name="T13" fmla="*/ 362 h 1138"/>
                <a:gd name="T14" fmla="*/ 891 w 1013"/>
                <a:gd name="T15" fmla="*/ 363 h 1138"/>
                <a:gd name="T16" fmla="*/ 823 w 1013"/>
                <a:gd name="T17" fmla="*/ 376 h 1138"/>
                <a:gd name="T18" fmla="*/ 709 w 1013"/>
                <a:gd name="T19" fmla="*/ 337 h 1138"/>
                <a:gd name="T20" fmla="*/ 642 w 1013"/>
                <a:gd name="T21" fmla="*/ 215 h 1138"/>
                <a:gd name="T22" fmla="*/ 644 w 1013"/>
                <a:gd name="T23" fmla="*/ 165 h 1138"/>
                <a:gd name="T24" fmla="*/ 644 w 1013"/>
                <a:gd name="T25" fmla="*/ 163 h 1138"/>
                <a:gd name="T26" fmla="*/ 643 w 1013"/>
                <a:gd name="T27" fmla="*/ 163 h 1138"/>
                <a:gd name="T28" fmla="*/ 49 w 1013"/>
                <a:gd name="T29" fmla="*/ 0 h 1138"/>
                <a:gd name="T30" fmla="*/ 3 w 1013"/>
                <a:gd name="T31" fmla="*/ 1 h 1138"/>
                <a:gd name="T32" fmla="*/ 0 w 1013"/>
                <a:gd name="T33" fmla="*/ 1 h 1138"/>
                <a:gd name="T34" fmla="*/ 650 w 1013"/>
                <a:gd name="T35" fmla="*/ 1138 h 1138"/>
                <a:gd name="T36" fmla="*/ 1008 w 1013"/>
                <a:gd name="T37" fmla="*/ 517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13" h="1138">
                  <a:moveTo>
                    <a:pt x="1008" y="517"/>
                  </a:moveTo>
                  <a:cubicBezTo>
                    <a:pt x="1008" y="516"/>
                    <a:pt x="1009" y="515"/>
                    <a:pt x="1009" y="515"/>
                  </a:cubicBezTo>
                  <a:cubicBezTo>
                    <a:pt x="1010" y="514"/>
                    <a:pt x="1010" y="513"/>
                    <a:pt x="1011" y="513"/>
                  </a:cubicBezTo>
                  <a:cubicBezTo>
                    <a:pt x="1013" y="512"/>
                    <a:pt x="1013" y="512"/>
                    <a:pt x="1013" y="512"/>
                  </a:cubicBezTo>
                  <a:cubicBezTo>
                    <a:pt x="1012" y="510"/>
                    <a:pt x="1012" y="510"/>
                    <a:pt x="1012" y="510"/>
                  </a:cubicBezTo>
                  <a:cubicBezTo>
                    <a:pt x="977" y="458"/>
                    <a:pt x="937" y="409"/>
                    <a:pt x="894" y="363"/>
                  </a:cubicBezTo>
                  <a:cubicBezTo>
                    <a:pt x="893" y="362"/>
                    <a:pt x="893" y="362"/>
                    <a:pt x="893" y="362"/>
                  </a:cubicBezTo>
                  <a:cubicBezTo>
                    <a:pt x="891" y="363"/>
                    <a:pt x="891" y="363"/>
                    <a:pt x="891" y="363"/>
                  </a:cubicBezTo>
                  <a:cubicBezTo>
                    <a:pt x="870" y="372"/>
                    <a:pt x="846" y="376"/>
                    <a:pt x="823" y="376"/>
                  </a:cubicBezTo>
                  <a:cubicBezTo>
                    <a:pt x="782" y="376"/>
                    <a:pt x="741" y="362"/>
                    <a:pt x="709" y="337"/>
                  </a:cubicBezTo>
                  <a:cubicBezTo>
                    <a:pt x="671" y="306"/>
                    <a:pt x="648" y="263"/>
                    <a:pt x="642" y="215"/>
                  </a:cubicBezTo>
                  <a:cubicBezTo>
                    <a:pt x="640" y="198"/>
                    <a:pt x="641" y="181"/>
                    <a:pt x="644" y="165"/>
                  </a:cubicBezTo>
                  <a:cubicBezTo>
                    <a:pt x="644" y="163"/>
                    <a:pt x="644" y="163"/>
                    <a:pt x="644" y="163"/>
                  </a:cubicBezTo>
                  <a:cubicBezTo>
                    <a:pt x="643" y="163"/>
                    <a:pt x="643" y="163"/>
                    <a:pt x="643" y="163"/>
                  </a:cubicBezTo>
                  <a:cubicBezTo>
                    <a:pt x="464" y="56"/>
                    <a:pt x="258" y="0"/>
                    <a:pt x="49" y="0"/>
                  </a:cubicBezTo>
                  <a:cubicBezTo>
                    <a:pt x="35" y="0"/>
                    <a:pt x="20" y="0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50" y="1138"/>
                    <a:pt x="650" y="1138"/>
                    <a:pt x="650" y="1138"/>
                  </a:cubicBezTo>
                  <a:lnTo>
                    <a:pt x="1008" y="51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6002062" y="1390067"/>
              <a:ext cx="1721100" cy="1941821"/>
            </a:xfrm>
            <a:custGeom>
              <a:avLst/>
              <a:gdLst>
                <a:gd name="T0" fmla="*/ 889 w 1007"/>
                <a:gd name="T1" fmla="*/ 363 h 1133"/>
                <a:gd name="T2" fmla="*/ 820 w 1007"/>
                <a:gd name="T3" fmla="*/ 377 h 1133"/>
                <a:gd name="T4" fmla="*/ 705 w 1007"/>
                <a:gd name="T5" fmla="*/ 336 h 1133"/>
                <a:gd name="T6" fmla="*/ 638 w 1007"/>
                <a:gd name="T7" fmla="*/ 213 h 1133"/>
                <a:gd name="T8" fmla="*/ 639 w 1007"/>
                <a:gd name="T9" fmla="*/ 163 h 1133"/>
                <a:gd name="T10" fmla="*/ 46 w 1007"/>
                <a:gd name="T11" fmla="*/ 0 h 1133"/>
                <a:gd name="T12" fmla="*/ 0 w 1007"/>
                <a:gd name="T13" fmla="*/ 1 h 1133"/>
                <a:gd name="T14" fmla="*/ 647 w 1007"/>
                <a:gd name="T15" fmla="*/ 1133 h 1133"/>
                <a:gd name="T16" fmla="*/ 1003 w 1007"/>
                <a:gd name="T17" fmla="*/ 514 h 1133"/>
                <a:gd name="T18" fmla="*/ 1007 w 1007"/>
                <a:gd name="T19" fmla="*/ 510 h 1133"/>
                <a:gd name="T20" fmla="*/ 889 w 1007"/>
                <a:gd name="T21" fmla="*/ 36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7" h="1133">
                  <a:moveTo>
                    <a:pt x="889" y="363"/>
                  </a:moveTo>
                  <a:cubicBezTo>
                    <a:pt x="868" y="372"/>
                    <a:pt x="844" y="377"/>
                    <a:pt x="820" y="377"/>
                  </a:cubicBezTo>
                  <a:cubicBezTo>
                    <a:pt x="778" y="377"/>
                    <a:pt x="738" y="362"/>
                    <a:pt x="705" y="336"/>
                  </a:cubicBezTo>
                  <a:cubicBezTo>
                    <a:pt x="667" y="306"/>
                    <a:pt x="643" y="262"/>
                    <a:pt x="638" y="213"/>
                  </a:cubicBezTo>
                  <a:cubicBezTo>
                    <a:pt x="636" y="196"/>
                    <a:pt x="636" y="179"/>
                    <a:pt x="639" y="163"/>
                  </a:cubicBezTo>
                  <a:cubicBezTo>
                    <a:pt x="465" y="59"/>
                    <a:pt x="263" y="0"/>
                    <a:pt x="46" y="0"/>
                  </a:cubicBezTo>
                  <a:cubicBezTo>
                    <a:pt x="31" y="0"/>
                    <a:pt x="16" y="0"/>
                    <a:pt x="0" y="1"/>
                  </a:cubicBezTo>
                  <a:cubicBezTo>
                    <a:pt x="647" y="1133"/>
                    <a:pt x="647" y="1133"/>
                    <a:pt x="647" y="1133"/>
                  </a:cubicBezTo>
                  <a:cubicBezTo>
                    <a:pt x="1003" y="514"/>
                    <a:pt x="1003" y="514"/>
                    <a:pt x="1003" y="514"/>
                  </a:cubicBezTo>
                  <a:cubicBezTo>
                    <a:pt x="1004" y="512"/>
                    <a:pt x="1006" y="511"/>
                    <a:pt x="1007" y="510"/>
                  </a:cubicBezTo>
                  <a:cubicBezTo>
                    <a:pt x="972" y="458"/>
                    <a:pt x="932" y="409"/>
                    <a:pt x="889" y="36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634008" y="2305797"/>
            <a:ext cx="1483300" cy="2021965"/>
            <a:chOff x="6634008" y="2305797"/>
            <a:chExt cx="1483300" cy="2021965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6678678" y="2372802"/>
              <a:ext cx="1438630" cy="1954960"/>
            </a:xfrm>
            <a:custGeom>
              <a:avLst/>
              <a:gdLst>
                <a:gd name="T0" fmla="*/ 760 w 842"/>
                <a:gd name="T1" fmla="*/ 923 h 1141"/>
                <a:gd name="T2" fmla="*/ 726 w 842"/>
                <a:gd name="T3" fmla="*/ 788 h 1141"/>
                <a:gd name="T4" fmla="*/ 841 w 842"/>
                <a:gd name="T5" fmla="*/ 646 h 1141"/>
                <a:gd name="T6" fmla="*/ 842 w 842"/>
                <a:gd name="T7" fmla="*/ 645 h 1141"/>
                <a:gd name="T8" fmla="*/ 842 w 842"/>
                <a:gd name="T9" fmla="*/ 644 h 1141"/>
                <a:gd name="T10" fmla="*/ 842 w 842"/>
                <a:gd name="T11" fmla="*/ 630 h 1141"/>
                <a:gd name="T12" fmla="*/ 658 w 842"/>
                <a:gd name="T13" fmla="*/ 2 h 1141"/>
                <a:gd name="T14" fmla="*/ 656 w 842"/>
                <a:gd name="T15" fmla="*/ 0 h 1141"/>
                <a:gd name="T16" fmla="*/ 292 w 842"/>
                <a:gd name="T17" fmla="*/ 632 h 1141"/>
                <a:gd name="T18" fmla="*/ 292 w 842"/>
                <a:gd name="T19" fmla="*/ 633 h 1141"/>
                <a:gd name="T20" fmla="*/ 288 w 842"/>
                <a:gd name="T21" fmla="*/ 639 h 1141"/>
                <a:gd name="T22" fmla="*/ 288 w 842"/>
                <a:gd name="T23" fmla="*/ 640 h 1141"/>
                <a:gd name="T24" fmla="*/ 2 w 842"/>
                <a:gd name="T25" fmla="*/ 1137 h 1141"/>
                <a:gd name="T26" fmla="*/ 0 w 842"/>
                <a:gd name="T27" fmla="*/ 1139 h 1141"/>
                <a:gd name="T28" fmla="*/ 718 w 842"/>
                <a:gd name="T29" fmla="*/ 1139 h 1141"/>
                <a:gd name="T30" fmla="*/ 722 w 842"/>
                <a:gd name="T31" fmla="*/ 1140 h 1141"/>
                <a:gd name="T32" fmla="*/ 724 w 842"/>
                <a:gd name="T33" fmla="*/ 1141 h 1141"/>
                <a:gd name="T34" fmla="*/ 725 w 842"/>
                <a:gd name="T35" fmla="*/ 1139 h 1141"/>
                <a:gd name="T36" fmla="*/ 795 w 842"/>
                <a:gd name="T37" fmla="*/ 960 h 1141"/>
                <a:gd name="T38" fmla="*/ 795 w 842"/>
                <a:gd name="T39" fmla="*/ 958 h 1141"/>
                <a:gd name="T40" fmla="*/ 794 w 842"/>
                <a:gd name="T41" fmla="*/ 958 h 1141"/>
                <a:gd name="T42" fmla="*/ 760 w 842"/>
                <a:gd name="T43" fmla="*/ 923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42" h="1141">
                  <a:moveTo>
                    <a:pt x="760" y="923"/>
                  </a:moveTo>
                  <a:cubicBezTo>
                    <a:pt x="731" y="884"/>
                    <a:pt x="719" y="836"/>
                    <a:pt x="726" y="788"/>
                  </a:cubicBezTo>
                  <a:cubicBezTo>
                    <a:pt x="736" y="724"/>
                    <a:pt x="780" y="669"/>
                    <a:pt x="841" y="646"/>
                  </a:cubicBezTo>
                  <a:cubicBezTo>
                    <a:pt x="842" y="645"/>
                    <a:pt x="842" y="645"/>
                    <a:pt x="842" y="645"/>
                  </a:cubicBezTo>
                  <a:cubicBezTo>
                    <a:pt x="842" y="644"/>
                    <a:pt x="842" y="644"/>
                    <a:pt x="842" y="644"/>
                  </a:cubicBezTo>
                  <a:cubicBezTo>
                    <a:pt x="842" y="639"/>
                    <a:pt x="842" y="635"/>
                    <a:pt x="842" y="630"/>
                  </a:cubicBezTo>
                  <a:cubicBezTo>
                    <a:pt x="842" y="407"/>
                    <a:pt x="778" y="190"/>
                    <a:pt x="658" y="2"/>
                  </a:cubicBezTo>
                  <a:cubicBezTo>
                    <a:pt x="656" y="0"/>
                    <a:pt x="656" y="0"/>
                    <a:pt x="656" y="0"/>
                  </a:cubicBezTo>
                  <a:cubicBezTo>
                    <a:pt x="292" y="632"/>
                    <a:pt x="292" y="632"/>
                    <a:pt x="292" y="632"/>
                  </a:cubicBezTo>
                  <a:cubicBezTo>
                    <a:pt x="292" y="633"/>
                    <a:pt x="292" y="633"/>
                    <a:pt x="292" y="633"/>
                  </a:cubicBezTo>
                  <a:cubicBezTo>
                    <a:pt x="291" y="635"/>
                    <a:pt x="290" y="638"/>
                    <a:pt x="288" y="639"/>
                  </a:cubicBezTo>
                  <a:cubicBezTo>
                    <a:pt x="288" y="640"/>
                    <a:pt x="288" y="640"/>
                    <a:pt x="288" y="640"/>
                  </a:cubicBezTo>
                  <a:cubicBezTo>
                    <a:pt x="2" y="1137"/>
                    <a:pt x="2" y="1137"/>
                    <a:pt x="2" y="1137"/>
                  </a:cubicBezTo>
                  <a:cubicBezTo>
                    <a:pt x="0" y="1139"/>
                    <a:pt x="0" y="1139"/>
                    <a:pt x="0" y="1139"/>
                  </a:cubicBezTo>
                  <a:cubicBezTo>
                    <a:pt x="718" y="1139"/>
                    <a:pt x="718" y="1139"/>
                    <a:pt x="718" y="1139"/>
                  </a:cubicBezTo>
                  <a:cubicBezTo>
                    <a:pt x="719" y="1139"/>
                    <a:pt x="721" y="1140"/>
                    <a:pt x="722" y="1140"/>
                  </a:cubicBezTo>
                  <a:cubicBezTo>
                    <a:pt x="724" y="1141"/>
                    <a:pt x="724" y="1141"/>
                    <a:pt x="724" y="1141"/>
                  </a:cubicBezTo>
                  <a:cubicBezTo>
                    <a:pt x="725" y="1139"/>
                    <a:pt x="725" y="1139"/>
                    <a:pt x="725" y="1139"/>
                  </a:cubicBezTo>
                  <a:cubicBezTo>
                    <a:pt x="753" y="1082"/>
                    <a:pt x="776" y="1021"/>
                    <a:pt x="795" y="960"/>
                  </a:cubicBezTo>
                  <a:cubicBezTo>
                    <a:pt x="795" y="958"/>
                    <a:pt x="795" y="958"/>
                    <a:pt x="795" y="958"/>
                  </a:cubicBezTo>
                  <a:cubicBezTo>
                    <a:pt x="794" y="958"/>
                    <a:pt x="794" y="958"/>
                    <a:pt x="794" y="958"/>
                  </a:cubicBezTo>
                  <a:cubicBezTo>
                    <a:pt x="781" y="948"/>
                    <a:pt x="770" y="936"/>
                    <a:pt x="760" y="92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6634008" y="2305797"/>
              <a:ext cx="1430747" cy="1944449"/>
            </a:xfrm>
            <a:custGeom>
              <a:avLst/>
              <a:gdLst>
                <a:gd name="T0" fmla="*/ 756 w 837"/>
                <a:gd name="T1" fmla="*/ 921 h 1135"/>
                <a:gd name="T2" fmla="*/ 722 w 837"/>
                <a:gd name="T3" fmla="*/ 785 h 1135"/>
                <a:gd name="T4" fmla="*/ 837 w 837"/>
                <a:gd name="T5" fmla="*/ 640 h 1135"/>
                <a:gd name="T6" fmla="*/ 837 w 837"/>
                <a:gd name="T7" fmla="*/ 627 h 1135"/>
                <a:gd name="T8" fmla="*/ 653 w 837"/>
                <a:gd name="T9" fmla="*/ 0 h 1135"/>
                <a:gd name="T10" fmla="*/ 291 w 837"/>
                <a:gd name="T11" fmla="*/ 629 h 1135"/>
                <a:gd name="T12" fmla="*/ 286 w 837"/>
                <a:gd name="T13" fmla="*/ 637 h 1135"/>
                <a:gd name="T14" fmla="*/ 0 w 837"/>
                <a:gd name="T15" fmla="*/ 1134 h 1135"/>
                <a:gd name="T16" fmla="*/ 715 w 837"/>
                <a:gd name="T17" fmla="*/ 1134 h 1135"/>
                <a:gd name="T18" fmla="*/ 720 w 837"/>
                <a:gd name="T19" fmla="*/ 1135 h 1135"/>
                <a:gd name="T20" fmla="*/ 790 w 837"/>
                <a:gd name="T21" fmla="*/ 955 h 1135"/>
                <a:gd name="T22" fmla="*/ 756 w 837"/>
                <a:gd name="T23" fmla="*/ 921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7" h="1135">
                  <a:moveTo>
                    <a:pt x="756" y="921"/>
                  </a:moveTo>
                  <a:cubicBezTo>
                    <a:pt x="727" y="881"/>
                    <a:pt x="715" y="833"/>
                    <a:pt x="722" y="785"/>
                  </a:cubicBezTo>
                  <a:cubicBezTo>
                    <a:pt x="731" y="718"/>
                    <a:pt x="777" y="664"/>
                    <a:pt x="837" y="640"/>
                  </a:cubicBezTo>
                  <a:cubicBezTo>
                    <a:pt x="837" y="636"/>
                    <a:pt x="837" y="631"/>
                    <a:pt x="837" y="627"/>
                  </a:cubicBezTo>
                  <a:cubicBezTo>
                    <a:pt x="837" y="396"/>
                    <a:pt x="770" y="181"/>
                    <a:pt x="653" y="0"/>
                  </a:cubicBezTo>
                  <a:cubicBezTo>
                    <a:pt x="291" y="629"/>
                    <a:pt x="291" y="629"/>
                    <a:pt x="291" y="629"/>
                  </a:cubicBezTo>
                  <a:cubicBezTo>
                    <a:pt x="290" y="632"/>
                    <a:pt x="289" y="635"/>
                    <a:pt x="286" y="637"/>
                  </a:cubicBezTo>
                  <a:cubicBezTo>
                    <a:pt x="0" y="1134"/>
                    <a:pt x="0" y="1134"/>
                    <a:pt x="0" y="1134"/>
                  </a:cubicBezTo>
                  <a:cubicBezTo>
                    <a:pt x="715" y="1134"/>
                    <a:pt x="715" y="1134"/>
                    <a:pt x="715" y="1134"/>
                  </a:cubicBezTo>
                  <a:cubicBezTo>
                    <a:pt x="717" y="1134"/>
                    <a:pt x="719" y="1134"/>
                    <a:pt x="720" y="1135"/>
                  </a:cubicBezTo>
                  <a:cubicBezTo>
                    <a:pt x="748" y="1078"/>
                    <a:pt x="772" y="1018"/>
                    <a:pt x="790" y="955"/>
                  </a:cubicBezTo>
                  <a:cubicBezTo>
                    <a:pt x="777" y="946"/>
                    <a:pt x="766" y="934"/>
                    <a:pt x="756" y="92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908410" y="3426483"/>
            <a:ext cx="579394" cy="597787"/>
            <a:chOff x="7908410" y="3426483"/>
            <a:chExt cx="579394" cy="597787"/>
          </a:xfrm>
        </p:grpSpPr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7964905" y="3511881"/>
              <a:ext cx="522899" cy="512389"/>
            </a:xfrm>
            <a:custGeom>
              <a:avLst/>
              <a:gdLst>
                <a:gd name="T0" fmla="*/ 273 w 306"/>
                <a:gd name="T1" fmla="*/ 61 h 299"/>
                <a:gd name="T2" fmla="*/ 175 w 306"/>
                <a:gd name="T3" fmla="*/ 2 h 299"/>
                <a:gd name="T4" fmla="*/ 153 w 306"/>
                <a:gd name="T5" fmla="*/ 0 h 299"/>
                <a:gd name="T6" fmla="*/ 5 w 306"/>
                <a:gd name="T7" fmla="*/ 128 h 299"/>
                <a:gd name="T8" fmla="*/ 33 w 306"/>
                <a:gd name="T9" fmla="*/ 239 h 299"/>
                <a:gd name="T10" fmla="*/ 131 w 306"/>
                <a:gd name="T11" fmla="*/ 297 h 299"/>
                <a:gd name="T12" fmla="*/ 153 w 306"/>
                <a:gd name="T13" fmla="*/ 299 h 299"/>
                <a:gd name="T14" fmla="*/ 301 w 306"/>
                <a:gd name="T15" fmla="*/ 171 h 299"/>
                <a:gd name="T16" fmla="*/ 273 w 306"/>
                <a:gd name="T17" fmla="*/ 6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299">
                  <a:moveTo>
                    <a:pt x="273" y="61"/>
                  </a:moveTo>
                  <a:cubicBezTo>
                    <a:pt x="249" y="29"/>
                    <a:pt x="214" y="8"/>
                    <a:pt x="175" y="2"/>
                  </a:cubicBezTo>
                  <a:cubicBezTo>
                    <a:pt x="167" y="1"/>
                    <a:pt x="160" y="0"/>
                    <a:pt x="153" y="0"/>
                  </a:cubicBezTo>
                  <a:cubicBezTo>
                    <a:pt x="79" y="0"/>
                    <a:pt x="16" y="55"/>
                    <a:pt x="5" y="128"/>
                  </a:cubicBezTo>
                  <a:cubicBezTo>
                    <a:pt x="0" y="168"/>
                    <a:pt x="10" y="207"/>
                    <a:pt x="33" y="239"/>
                  </a:cubicBezTo>
                  <a:cubicBezTo>
                    <a:pt x="57" y="271"/>
                    <a:pt x="92" y="292"/>
                    <a:pt x="131" y="297"/>
                  </a:cubicBezTo>
                  <a:cubicBezTo>
                    <a:pt x="139" y="298"/>
                    <a:pt x="146" y="299"/>
                    <a:pt x="153" y="299"/>
                  </a:cubicBezTo>
                  <a:cubicBezTo>
                    <a:pt x="227" y="299"/>
                    <a:pt x="290" y="244"/>
                    <a:pt x="301" y="171"/>
                  </a:cubicBezTo>
                  <a:cubicBezTo>
                    <a:pt x="306" y="132"/>
                    <a:pt x="296" y="93"/>
                    <a:pt x="273" y="6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7908410" y="3426483"/>
              <a:ext cx="538665" cy="538665"/>
            </a:xfrm>
            <a:custGeom>
              <a:avLst/>
              <a:gdLst>
                <a:gd name="T0" fmla="*/ 11 w 315"/>
                <a:gd name="T1" fmla="*/ 136 h 315"/>
                <a:gd name="T2" fmla="*/ 178 w 315"/>
                <a:gd name="T3" fmla="*/ 11 h 315"/>
                <a:gd name="T4" fmla="*/ 303 w 315"/>
                <a:gd name="T5" fmla="*/ 178 h 315"/>
                <a:gd name="T6" fmla="*/ 136 w 315"/>
                <a:gd name="T7" fmla="*/ 303 h 315"/>
                <a:gd name="T8" fmla="*/ 11 w 315"/>
                <a:gd name="T9" fmla="*/ 136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11" y="136"/>
                  </a:moveTo>
                  <a:cubicBezTo>
                    <a:pt x="23" y="55"/>
                    <a:pt x="98" y="0"/>
                    <a:pt x="178" y="11"/>
                  </a:cubicBezTo>
                  <a:cubicBezTo>
                    <a:pt x="259" y="23"/>
                    <a:pt x="315" y="98"/>
                    <a:pt x="303" y="178"/>
                  </a:cubicBezTo>
                  <a:cubicBezTo>
                    <a:pt x="291" y="259"/>
                    <a:pt x="216" y="315"/>
                    <a:pt x="136" y="303"/>
                  </a:cubicBezTo>
                  <a:cubicBezTo>
                    <a:pt x="55" y="291"/>
                    <a:pt x="0" y="216"/>
                    <a:pt x="11" y="1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602662" y="4294916"/>
            <a:ext cx="2293925" cy="1145648"/>
            <a:chOff x="5602662" y="4294916"/>
            <a:chExt cx="2293925" cy="1145648"/>
          </a:xfrm>
        </p:grpSpPr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647332" y="4364548"/>
              <a:ext cx="2249255" cy="1076016"/>
            </a:xfrm>
            <a:custGeom>
              <a:avLst/>
              <a:gdLst>
                <a:gd name="T0" fmla="*/ 355 w 1317"/>
                <a:gd name="T1" fmla="*/ 621 h 628"/>
                <a:gd name="T2" fmla="*/ 356 w 1317"/>
                <a:gd name="T3" fmla="*/ 626 h 628"/>
                <a:gd name="T4" fmla="*/ 357 w 1317"/>
                <a:gd name="T5" fmla="*/ 628 h 628"/>
                <a:gd name="T6" fmla="*/ 358 w 1317"/>
                <a:gd name="T7" fmla="*/ 628 h 628"/>
                <a:gd name="T8" fmla="*/ 556 w 1317"/>
                <a:gd name="T9" fmla="*/ 598 h 628"/>
                <a:gd name="T10" fmla="*/ 557 w 1317"/>
                <a:gd name="T11" fmla="*/ 598 h 628"/>
                <a:gd name="T12" fmla="*/ 557 w 1317"/>
                <a:gd name="T13" fmla="*/ 596 h 628"/>
                <a:gd name="T14" fmla="*/ 664 w 1317"/>
                <a:gd name="T15" fmla="*/ 471 h 628"/>
                <a:gd name="T16" fmla="*/ 725 w 1317"/>
                <a:gd name="T17" fmla="*/ 460 h 628"/>
                <a:gd name="T18" fmla="*/ 828 w 1317"/>
                <a:gd name="T19" fmla="*/ 494 h 628"/>
                <a:gd name="T20" fmla="*/ 829 w 1317"/>
                <a:gd name="T21" fmla="*/ 494 h 628"/>
                <a:gd name="T22" fmla="*/ 830 w 1317"/>
                <a:gd name="T23" fmla="*/ 494 h 628"/>
                <a:gd name="T24" fmla="*/ 1316 w 1317"/>
                <a:gd name="T25" fmla="*/ 3 h 628"/>
                <a:gd name="T26" fmla="*/ 1317 w 1317"/>
                <a:gd name="T27" fmla="*/ 0 h 628"/>
                <a:gd name="T28" fmla="*/ 0 w 1317"/>
                <a:gd name="T29" fmla="*/ 0 h 628"/>
                <a:gd name="T30" fmla="*/ 355 w 1317"/>
                <a:gd name="T31" fmla="*/ 621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7" h="628">
                  <a:moveTo>
                    <a:pt x="355" y="621"/>
                  </a:moveTo>
                  <a:cubicBezTo>
                    <a:pt x="356" y="622"/>
                    <a:pt x="356" y="624"/>
                    <a:pt x="356" y="626"/>
                  </a:cubicBezTo>
                  <a:cubicBezTo>
                    <a:pt x="357" y="628"/>
                    <a:pt x="357" y="628"/>
                    <a:pt x="357" y="628"/>
                  </a:cubicBezTo>
                  <a:cubicBezTo>
                    <a:pt x="358" y="628"/>
                    <a:pt x="358" y="628"/>
                    <a:pt x="358" y="628"/>
                  </a:cubicBezTo>
                  <a:cubicBezTo>
                    <a:pt x="425" y="624"/>
                    <a:pt x="491" y="614"/>
                    <a:pt x="556" y="598"/>
                  </a:cubicBezTo>
                  <a:cubicBezTo>
                    <a:pt x="557" y="598"/>
                    <a:pt x="557" y="598"/>
                    <a:pt x="557" y="598"/>
                  </a:cubicBezTo>
                  <a:cubicBezTo>
                    <a:pt x="557" y="596"/>
                    <a:pt x="557" y="596"/>
                    <a:pt x="557" y="596"/>
                  </a:cubicBezTo>
                  <a:cubicBezTo>
                    <a:pt x="569" y="539"/>
                    <a:pt x="609" y="492"/>
                    <a:pt x="664" y="471"/>
                  </a:cubicBezTo>
                  <a:cubicBezTo>
                    <a:pt x="684" y="464"/>
                    <a:pt x="704" y="460"/>
                    <a:pt x="725" y="460"/>
                  </a:cubicBezTo>
                  <a:cubicBezTo>
                    <a:pt x="762" y="460"/>
                    <a:pt x="798" y="472"/>
                    <a:pt x="828" y="494"/>
                  </a:cubicBezTo>
                  <a:cubicBezTo>
                    <a:pt x="829" y="494"/>
                    <a:pt x="829" y="494"/>
                    <a:pt x="829" y="494"/>
                  </a:cubicBezTo>
                  <a:cubicBezTo>
                    <a:pt x="830" y="494"/>
                    <a:pt x="830" y="494"/>
                    <a:pt x="830" y="494"/>
                  </a:cubicBezTo>
                  <a:cubicBezTo>
                    <a:pt x="1039" y="382"/>
                    <a:pt x="1207" y="213"/>
                    <a:pt x="1316" y="3"/>
                  </a:cubicBezTo>
                  <a:cubicBezTo>
                    <a:pt x="1317" y="0"/>
                    <a:pt x="1317" y="0"/>
                    <a:pt x="131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55" y="62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5602662" y="4294916"/>
              <a:ext cx="2240058" cy="1069447"/>
            </a:xfrm>
            <a:custGeom>
              <a:avLst/>
              <a:gdLst>
                <a:gd name="T0" fmla="*/ 581 w 1311"/>
                <a:gd name="T1" fmla="*/ 0 h 624"/>
                <a:gd name="T2" fmla="*/ 581 w 1311"/>
                <a:gd name="T3" fmla="*/ 0 h 624"/>
                <a:gd name="T4" fmla="*/ 581 w 1311"/>
                <a:gd name="T5" fmla="*/ 0 h 624"/>
                <a:gd name="T6" fmla="*/ 0 w 1311"/>
                <a:gd name="T7" fmla="*/ 0 h 624"/>
                <a:gd name="T8" fmla="*/ 354 w 1311"/>
                <a:gd name="T9" fmla="*/ 618 h 624"/>
                <a:gd name="T10" fmla="*/ 356 w 1311"/>
                <a:gd name="T11" fmla="*/ 624 h 624"/>
                <a:gd name="T12" fmla="*/ 553 w 1311"/>
                <a:gd name="T13" fmla="*/ 594 h 624"/>
                <a:gd name="T14" fmla="*/ 661 w 1311"/>
                <a:gd name="T15" fmla="*/ 468 h 624"/>
                <a:gd name="T16" fmla="*/ 826 w 1311"/>
                <a:gd name="T17" fmla="*/ 491 h 624"/>
                <a:gd name="T18" fmla="*/ 1311 w 1311"/>
                <a:gd name="T19" fmla="*/ 0 h 624"/>
                <a:gd name="T20" fmla="*/ 581 w 1311"/>
                <a:gd name="T21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1" h="624">
                  <a:moveTo>
                    <a:pt x="581" y="0"/>
                  </a:moveTo>
                  <a:cubicBezTo>
                    <a:pt x="581" y="0"/>
                    <a:pt x="581" y="0"/>
                    <a:pt x="581" y="0"/>
                  </a:cubicBezTo>
                  <a:cubicBezTo>
                    <a:pt x="581" y="0"/>
                    <a:pt x="581" y="0"/>
                    <a:pt x="5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4" y="618"/>
                    <a:pt x="354" y="618"/>
                    <a:pt x="354" y="618"/>
                  </a:cubicBezTo>
                  <a:cubicBezTo>
                    <a:pt x="355" y="620"/>
                    <a:pt x="355" y="622"/>
                    <a:pt x="356" y="624"/>
                  </a:cubicBezTo>
                  <a:cubicBezTo>
                    <a:pt x="423" y="620"/>
                    <a:pt x="489" y="610"/>
                    <a:pt x="553" y="594"/>
                  </a:cubicBezTo>
                  <a:cubicBezTo>
                    <a:pt x="564" y="539"/>
                    <a:pt x="603" y="490"/>
                    <a:pt x="661" y="468"/>
                  </a:cubicBezTo>
                  <a:cubicBezTo>
                    <a:pt x="718" y="446"/>
                    <a:pt x="780" y="456"/>
                    <a:pt x="826" y="491"/>
                  </a:cubicBezTo>
                  <a:cubicBezTo>
                    <a:pt x="1033" y="380"/>
                    <a:pt x="1203" y="209"/>
                    <a:pt x="1311" y="0"/>
                  </a:cubicBezTo>
                  <a:lnTo>
                    <a:pt x="5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552551" y="5088462"/>
            <a:ext cx="596474" cy="614866"/>
            <a:chOff x="6552551" y="5088462"/>
            <a:chExt cx="596474" cy="614866"/>
          </a:xfrm>
        </p:grpSpPr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6624812" y="5190939"/>
              <a:ext cx="524213" cy="512389"/>
            </a:xfrm>
            <a:custGeom>
              <a:avLst/>
              <a:gdLst>
                <a:gd name="T0" fmla="*/ 153 w 307"/>
                <a:gd name="T1" fmla="*/ 0 h 299"/>
                <a:gd name="T2" fmla="*/ 100 w 307"/>
                <a:gd name="T3" fmla="*/ 10 h 299"/>
                <a:gd name="T4" fmla="*/ 17 w 307"/>
                <a:gd name="T5" fmla="*/ 89 h 299"/>
                <a:gd name="T6" fmla="*/ 14 w 307"/>
                <a:gd name="T7" fmla="*/ 203 h 299"/>
                <a:gd name="T8" fmla="*/ 154 w 307"/>
                <a:gd name="T9" fmla="*/ 299 h 299"/>
                <a:gd name="T10" fmla="*/ 207 w 307"/>
                <a:gd name="T11" fmla="*/ 289 h 299"/>
                <a:gd name="T12" fmla="*/ 290 w 307"/>
                <a:gd name="T13" fmla="*/ 210 h 299"/>
                <a:gd name="T14" fmla="*/ 293 w 307"/>
                <a:gd name="T15" fmla="*/ 96 h 299"/>
                <a:gd name="T16" fmla="*/ 153 w 307"/>
                <a:gd name="T1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" h="299">
                  <a:moveTo>
                    <a:pt x="153" y="0"/>
                  </a:moveTo>
                  <a:cubicBezTo>
                    <a:pt x="135" y="0"/>
                    <a:pt x="117" y="4"/>
                    <a:pt x="100" y="10"/>
                  </a:cubicBezTo>
                  <a:cubicBezTo>
                    <a:pt x="63" y="25"/>
                    <a:pt x="33" y="52"/>
                    <a:pt x="17" y="89"/>
                  </a:cubicBezTo>
                  <a:cubicBezTo>
                    <a:pt x="1" y="125"/>
                    <a:pt x="0" y="166"/>
                    <a:pt x="14" y="203"/>
                  </a:cubicBezTo>
                  <a:cubicBezTo>
                    <a:pt x="36" y="260"/>
                    <a:pt x="92" y="299"/>
                    <a:pt x="154" y="299"/>
                  </a:cubicBezTo>
                  <a:cubicBezTo>
                    <a:pt x="172" y="299"/>
                    <a:pt x="190" y="295"/>
                    <a:pt x="207" y="289"/>
                  </a:cubicBezTo>
                  <a:cubicBezTo>
                    <a:pt x="244" y="275"/>
                    <a:pt x="273" y="247"/>
                    <a:pt x="290" y="210"/>
                  </a:cubicBezTo>
                  <a:cubicBezTo>
                    <a:pt x="306" y="174"/>
                    <a:pt x="307" y="133"/>
                    <a:pt x="293" y="96"/>
                  </a:cubicBezTo>
                  <a:cubicBezTo>
                    <a:pt x="271" y="39"/>
                    <a:pt x="215" y="0"/>
                    <a:pt x="15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6552551" y="5088462"/>
              <a:ext cx="568883" cy="571511"/>
            </a:xfrm>
            <a:custGeom>
              <a:avLst/>
              <a:gdLst>
                <a:gd name="T0" fmla="*/ 114 w 333"/>
                <a:gd name="T1" fmla="*/ 29 h 334"/>
                <a:gd name="T2" fmla="*/ 304 w 333"/>
                <a:gd name="T3" fmla="*/ 114 h 334"/>
                <a:gd name="T4" fmla="*/ 219 w 333"/>
                <a:gd name="T5" fmla="*/ 304 h 334"/>
                <a:gd name="T6" fmla="*/ 29 w 333"/>
                <a:gd name="T7" fmla="*/ 220 h 334"/>
                <a:gd name="T8" fmla="*/ 114 w 333"/>
                <a:gd name="T9" fmla="*/ 2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34">
                  <a:moveTo>
                    <a:pt x="114" y="29"/>
                  </a:moveTo>
                  <a:cubicBezTo>
                    <a:pt x="190" y="0"/>
                    <a:pt x="275" y="38"/>
                    <a:pt x="304" y="114"/>
                  </a:cubicBezTo>
                  <a:cubicBezTo>
                    <a:pt x="333" y="190"/>
                    <a:pt x="295" y="275"/>
                    <a:pt x="219" y="304"/>
                  </a:cubicBezTo>
                  <a:cubicBezTo>
                    <a:pt x="143" y="334"/>
                    <a:pt x="58" y="296"/>
                    <a:pt x="29" y="220"/>
                  </a:cubicBezTo>
                  <a:cubicBezTo>
                    <a:pt x="0" y="144"/>
                    <a:pt x="38" y="59"/>
                    <a:pt x="114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429423" y="3418600"/>
            <a:ext cx="1786792" cy="2025906"/>
            <a:chOff x="4429423" y="3418600"/>
            <a:chExt cx="1786792" cy="2025906"/>
          </a:xfrm>
        </p:grpSpPr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4472779" y="3485605"/>
              <a:ext cx="1743436" cy="1958901"/>
            </a:xfrm>
            <a:custGeom>
              <a:avLst/>
              <a:gdLst>
                <a:gd name="T0" fmla="*/ 367 w 1020"/>
                <a:gd name="T1" fmla="*/ 0 h 1143"/>
                <a:gd name="T2" fmla="*/ 5 w 1020"/>
                <a:gd name="T3" fmla="*/ 617 h 1143"/>
                <a:gd name="T4" fmla="*/ 2 w 1020"/>
                <a:gd name="T5" fmla="*/ 621 h 1143"/>
                <a:gd name="T6" fmla="*/ 0 w 1020"/>
                <a:gd name="T7" fmla="*/ 622 h 1143"/>
                <a:gd name="T8" fmla="*/ 1 w 1020"/>
                <a:gd name="T9" fmla="*/ 623 h 1143"/>
                <a:gd name="T10" fmla="*/ 128 w 1020"/>
                <a:gd name="T11" fmla="*/ 782 h 1143"/>
                <a:gd name="T12" fmla="*/ 129 w 1020"/>
                <a:gd name="T13" fmla="*/ 783 h 1143"/>
                <a:gd name="T14" fmla="*/ 130 w 1020"/>
                <a:gd name="T15" fmla="*/ 783 h 1143"/>
                <a:gd name="T16" fmla="*/ 189 w 1020"/>
                <a:gd name="T17" fmla="*/ 773 h 1143"/>
                <a:gd name="T18" fmla="*/ 303 w 1020"/>
                <a:gd name="T19" fmla="*/ 813 h 1143"/>
                <a:gd name="T20" fmla="*/ 370 w 1020"/>
                <a:gd name="T21" fmla="*/ 975 h 1143"/>
                <a:gd name="T22" fmla="*/ 369 w 1020"/>
                <a:gd name="T23" fmla="*/ 976 h 1143"/>
                <a:gd name="T24" fmla="*/ 371 w 1020"/>
                <a:gd name="T25" fmla="*/ 977 h 1143"/>
                <a:gd name="T26" fmla="*/ 970 w 1020"/>
                <a:gd name="T27" fmla="*/ 1143 h 1143"/>
                <a:gd name="T28" fmla="*/ 1017 w 1020"/>
                <a:gd name="T29" fmla="*/ 1142 h 1143"/>
                <a:gd name="T30" fmla="*/ 1020 w 1020"/>
                <a:gd name="T31" fmla="*/ 1142 h 1143"/>
                <a:gd name="T32" fmla="*/ 368 w 1020"/>
                <a:gd name="T33" fmla="*/ 3 h 1143"/>
                <a:gd name="T34" fmla="*/ 367 w 1020"/>
                <a:gd name="T35" fmla="*/ 0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20" h="1143">
                  <a:moveTo>
                    <a:pt x="367" y="0"/>
                  </a:moveTo>
                  <a:cubicBezTo>
                    <a:pt x="5" y="617"/>
                    <a:pt x="5" y="617"/>
                    <a:pt x="5" y="617"/>
                  </a:cubicBezTo>
                  <a:cubicBezTo>
                    <a:pt x="4" y="618"/>
                    <a:pt x="3" y="620"/>
                    <a:pt x="2" y="621"/>
                  </a:cubicBezTo>
                  <a:cubicBezTo>
                    <a:pt x="0" y="622"/>
                    <a:pt x="0" y="622"/>
                    <a:pt x="0" y="622"/>
                  </a:cubicBezTo>
                  <a:cubicBezTo>
                    <a:pt x="1" y="623"/>
                    <a:pt x="1" y="623"/>
                    <a:pt x="1" y="623"/>
                  </a:cubicBezTo>
                  <a:cubicBezTo>
                    <a:pt x="39" y="680"/>
                    <a:pt x="81" y="733"/>
                    <a:pt x="128" y="782"/>
                  </a:cubicBezTo>
                  <a:cubicBezTo>
                    <a:pt x="129" y="783"/>
                    <a:pt x="129" y="783"/>
                    <a:pt x="129" y="783"/>
                  </a:cubicBezTo>
                  <a:cubicBezTo>
                    <a:pt x="130" y="783"/>
                    <a:pt x="130" y="783"/>
                    <a:pt x="130" y="783"/>
                  </a:cubicBezTo>
                  <a:cubicBezTo>
                    <a:pt x="149" y="776"/>
                    <a:pt x="169" y="773"/>
                    <a:pt x="189" y="773"/>
                  </a:cubicBezTo>
                  <a:cubicBezTo>
                    <a:pt x="230" y="773"/>
                    <a:pt x="271" y="787"/>
                    <a:pt x="303" y="813"/>
                  </a:cubicBezTo>
                  <a:cubicBezTo>
                    <a:pt x="352" y="852"/>
                    <a:pt x="377" y="912"/>
                    <a:pt x="370" y="975"/>
                  </a:cubicBezTo>
                  <a:cubicBezTo>
                    <a:pt x="369" y="976"/>
                    <a:pt x="369" y="976"/>
                    <a:pt x="369" y="976"/>
                  </a:cubicBezTo>
                  <a:cubicBezTo>
                    <a:pt x="371" y="977"/>
                    <a:pt x="371" y="977"/>
                    <a:pt x="371" y="977"/>
                  </a:cubicBezTo>
                  <a:cubicBezTo>
                    <a:pt x="551" y="1086"/>
                    <a:pt x="758" y="1143"/>
                    <a:pt x="970" y="1143"/>
                  </a:cubicBezTo>
                  <a:cubicBezTo>
                    <a:pt x="984" y="1143"/>
                    <a:pt x="999" y="1143"/>
                    <a:pt x="1017" y="1142"/>
                  </a:cubicBezTo>
                  <a:cubicBezTo>
                    <a:pt x="1020" y="1142"/>
                    <a:pt x="1020" y="1142"/>
                    <a:pt x="1020" y="1142"/>
                  </a:cubicBezTo>
                  <a:cubicBezTo>
                    <a:pt x="368" y="3"/>
                    <a:pt x="368" y="3"/>
                    <a:pt x="368" y="3"/>
                  </a:cubicBezTo>
                  <a:lnTo>
                    <a:pt x="367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4429423" y="3418600"/>
              <a:ext cx="1731611" cy="1949704"/>
            </a:xfrm>
            <a:custGeom>
              <a:avLst/>
              <a:gdLst>
                <a:gd name="T0" fmla="*/ 364 w 1014"/>
                <a:gd name="T1" fmla="*/ 0 h 1138"/>
                <a:gd name="T2" fmla="*/ 4 w 1014"/>
                <a:gd name="T3" fmla="*/ 614 h 1138"/>
                <a:gd name="T4" fmla="*/ 0 w 1014"/>
                <a:gd name="T5" fmla="*/ 619 h 1138"/>
                <a:gd name="T6" fmla="*/ 127 w 1014"/>
                <a:gd name="T7" fmla="*/ 777 h 1138"/>
                <a:gd name="T8" fmla="*/ 187 w 1014"/>
                <a:gd name="T9" fmla="*/ 767 h 1138"/>
                <a:gd name="T10" fmla="*/ 301 w 1014"/>
                <a:gd name="T11" fmla="*/ 808 h 1138"/>
                <a:gd name="T12" fmla="*/ 369 w 1014"/>
                <a:gd name="T13" fmla="*/ 972 h 1138"/>
                <a:gd name="T14" fmla="*/ 967 w 1014"/>
                <a:gd name="T15" fmla="*/ 1138 h 1138"/>
                <a:gd name="T16" fmla="*/ 1014 w 1014"/>
                <a:gd name="T17" fmla="*/ 1137 h 1138"/>
                <a:gd name="T18" fmla="*/ 364 w 1014"/>
                <a:gd name="T19" fmla="*/ 0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4" h="1138">
                  <a:moveTo>
                    <a:pt x="364" y="0"/>
                  </a:moveTo>
                  <a:cubicBezTo>
                    <a:pt x="4" y="614"/>
                    <a:pt x="4" y="614"/>
                    <a:pt x="4" y="614"/>
                  </a:cubicBezTo>
                  <a:cubicBezTo>
                    <a:pt x="3" y="616"/>
                    <a:pt x="2" y="618"/>
                    <a:pt x="0" y="619"/>
                  </a:cubicBezTo>
                  <a:cubicBezTo>
                    <a:pt x="38" y="675"/>
                    <a:pt x="80" y="728"/>
                    <a:pt x="127" y="777"/>
                  </a:cubicBezTo>
                  <a:cubicBezTo>
                    <a:pt x="146" y="771"/>
                    <a:pt x="166" y="767"/>
                    <a:pt x="187" y="767"/>
                  </a:cubicBezTo>
                  <a:cubicBezTo>
                    <a:pt x="228" y="767"/>
                    <a:pt x="269" y="782"/>
                    <a:pt x="301" y="808"/>
                  </a:cubicBezTo>
                  <a:cubicBezTo>
                    <a:pt x="352" y="848"/>
                    <a:pt x="376" y="911"/>
                    <a:pt x="369" y="972"/>
                  </a:cubicBezTo>
                  <a:cubicBezTo>
                    <a:pt x="543" y="1077"/>
                    <a:pt x="748" y="1138"/>
                    <a:pt x="967" y="1138"/>
                  </a:cubicBezTo>
                  <a:cubicBezTo>
                    <a:pt x="983" y="1138"/>
                    <a:pt x="998" y="1137"/>
                    <a:pt x="1014" y="1137"/>
                  </a:cubicBezTo>
                  <a:lnTo>
                    <a:pt x="3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464896" y="4763948"/>
            <a:ext cx="592532" cy="613554"/>
            <a:chOff x="4464896" y="4763948"/>
            <a:chExt cx="592532" cy="613554"/>
          </a:xfrm>
        </p:grpSpPr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4537156" y="4865113"/>
              <a:ext cx="520272" cy="512389"/>
            </a:xfrm>
            <a:custGeom>
              <a:avLst/>
              <a:gdLst>
                <a:gd name="T0" fmla="*/ 246 w 305"/>
                <a:gd name="T1" fmla="*/ 33 h 299"/>
                <a:gd name="T2" fmla="*/ 152 w 305"/>
                <a:gd name="T3" fmla="*/ 0 h 299"/>
                <a:gd name="T4" fmla="*/ 36 w 305"/>
                <a:gd name="T5" fmla="*/ 56 h 299"/>
                <a:gd name="T6" fmla="*/ 4 w 305"/>
                <a:gd name="T7" fmla="*/ 166 h 299"/>
                <a:gd name="T8" fmla="*/ 59 w 305"/>
                <a:gd name="T9" fmla="*/ 266 h 299"/>
                <a:gd name="T10" fmla="*/ 152 w 305"/>
                <a:gd name="T11" fmla="*/ 299 h 299"/>
                <a:gd name="T12" fmla="*/ 269 w 305"/>
                <a:gd name="T13" fmla="*/ 243 h 299"/>
                <a:gd name="T14" fmla="*/ 301 w 305"/>
                <a:gd name="T15" fmla="*/ 133 h 299"/>
                <a:gd name="T16" fmla="*/ 246 w 305"/>
                <a:gd name="T17" fmla="*/ 33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9">
                  <a:moveTo>
                    <a:pt x="246" y="33"/>
                  </a:moveTo>
                  <a:cubicBezTo>
                    <a:pt x="219" y="11"/>
                    <a:pt x="187" y="0"/>
                    <a:pt x="152" y="0"/>
                  </a:cubicBezTo>
                  <a:cubicBezTo>
                    <a:pt x="107" y="0"/>
                    <a:pt x="64" y="21"/>
                    <a:pt x="36" y="56"/>
                  </a:cubicBezTo>
                  <a:cubicBezTo>
                    <a:pt x="11" y="87"/>
                    <a:pt x="0" y="126"/>
                    <a:pt x="4" y="166"/>
                  </a:cubicBezTo>
                  <a:cubicBezTo>
                    <a:pt x="8" y="205"/>
                    <a:pt x="28" y="241"/>
                    <a:pt x="59" y="266"/>
                  </a:cubicBezTo>
                  <a:cubicBezTo>
                    <a:pt x="86" y="287"/>
                    <a:pt x="118" y="299"/>
                    <a:pt x="152" y="299"/>
                  </a:cubicBezTo>
                  <a:cubicBezTo>
                    <a:pt x="198" y="299"/>
                    <a:pt x="240" y="278"/>
                    <a:pt x="269" y="243"/>
                  </a:cubicBezTo>
                  <a:cubicBezTo>
                    <a:pt x="294" y="211"/>
                    <a:pt x="305" y="173"/>
                    <a:pt x="301" y="133"/>
                  </a:cubicBezTo>
                  <a:cubicBezTo>
                    <a:pt x="296" y="93"/>
                    <a:pt x="277" y="58"/>
                    <a:pt x="246" y="3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4464896" y="4763948"/>
              <a:ext cx="564941" cy="567569"/>
            </a:xfrm>
            <a:custGeom>
              <a:avLst/>
              <a:gdLst>
                <a:gd name="T0" fmla="*/ 258 w 331"/>
                <a:gd name="T1" fmla="*/ 51 h 331"/>
                <a:gd name="T2" fmla="*/ 281 w 331"/>
                <a:gd name="T3" fmla="*/ 258 h 331"/>
                <a:gd name="T4" fmla="*/ 74 w 331"/>
                <a:gd name="T5" fmla="*/ 281 h 331"/>
                <a:gd name="T6" fmla="*/ 51 w 331"/>
                <a:gd name="T7" fmla="*/ 74 h 331"/>
                <a:gd name="T8" fmla="*/ 258 w 331"/>
                <a:gd name="T9" fmla="*/ 5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331">
                  <a:moveTo>
                    <a:pt x="258" y="51"/>
                  </a:moveTo>
                  <a:cubicBezTo>
                    <a:pt x="321" y="102"/>
                    <a:pt x="331" y="194"/>
                    <a:pt x="281" y="258"/>
                  </a:cubicBezTo>
                  <a:cubicBezTo>
                    <a:pt x="230" y="321"/>
                    <a:pt x="137" y="331"/>
                    <a:pt x="74" y="281"/>
                  </a:cubicBezTo>
                  <a:cubicBezTo>
                    <a:pt x="10" y="230"/>
                    <a:pt x="0" y="137"/>
                    <a:pt x="51" y="74"/>
                  </a:cubicBezTo>
                  <a:cubicBezTo>
                    <a:pt x="101" y="10"/>
                    <a:pt x="194" y="0"/>
                    <a:pt x="258" y="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321690" y="1395322"/>
            <a:ext cx="2293924" cy="1144334"/>
            <a:chOff x="4321690" y="1395322"/>
            <a:chExt cx="2293924" cy="1144334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363732" y="1463640"/>
              <a:ext cx="2251882" cy="1076016"/>
            </a:xfrm>
            <a:custGeom>
              <a:avLst/>
              <a:gdLst>
                <a:gd name="T0" fmla="*/ 962 w 1318"/>
                <a:gd name="T1" fmla="*/ 5 h 628"/>
                <a:gd name="T2" fmla="*/ 960 w 1318"/>
                <a:gd name="T3" fmla="*/ 2 h 628"/>
                <a:gd name="T4" fmla="*/ 960 w 1318"/>
                <a:gd name="T5" fmla="*/ 0 h 628"/>
                <a:gd name="T6" fmla="*/ 958 w 1318"/>
                <a:gd name="T7" fmla="*/ 0 h 628"/>
                <a:gd name="T8" fmla="*/ 765 w 1318"/>
                <a:gd name="T9" fmla="*/ 29 h 628"/>
                <a:gd name="T10" fmla="*/ 764 w 1318"/>
                <a:gd name="T11" fmla="*/ 29 h 628"/>
                <a:gd name="T12" fmla="*/ 764 w 1318"/>
                <a:gd name="T13" fmla="*/ 31 h 628"/>
                <a:gd name="T14" fmla="*/ 750 w 1318"/>
                <a:gd name="T15" fmla="*/ 77 h 628"/>
                <a:gd name="T16" fmla="*/ 649 w 1318"/>
                <a:gd name="T17" fmla="*/ 172 h 628"/>
                <a:gd name="T18" fmla="*/ 585 w 1318"/>
                <a:gd name="T19" fmla="*/ 184 h 628"/>
                <a:gd name="T20" fmla="*/ 471 w 1318"/>
                <a:gd name="T21" fmla="*/ 144 h 628"/>
                <a:gd name="T22" fmla="*/ 470 w 1318"/>
                <a:gd name="T23" fmla="*/ 143 h 628"/>
                <a:gd name="T24" fmla="*/ 469 w 1318"/>
                <a:gd name="T25" fmla="*/ 144 h 628"/>
                <a:gd name="T26" fmla="*/ 2 w 1318"/>
                <a:gd name="T27" fmla="*/ 625 h 628"/>
                <a:gd name="T28" fmla="*/ 0 w 1318"/>
                <a:gd name="T29" fmla="*/ 628 h 628"/>
                <a:gd name="T30" fmla="*/ 1318 w 1318"/>
                <a:gd name="T31" fmla="*/ 628 h 628"/>
                <a:gd name="T32" fmla="*/ 962 w 1318"/>
                <a:gd name="T33" fmla="*/ 5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8" h="628">
                  <a:moveTo>
                    <a:pt x="962" y="5"/>
                  </a:moveTo>
                  <a:cubicBezTo>
                    <a:pt x="961" y="4"/>
                    <a:pt x="961" y="3"/>
                    <a:pt x="960" y="2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958" y="0"/>
                    <a:pt x="958" y="0"/>
                    <a:pt x="958" y="0"/>
                  </a:cubicBezTo>
                  <a:cubicBezTo>
                    <a:pt x="893" y="4"/>
                    <a:pt x="828" y="14"/>
                    <a:pt x="765" y="29"/>
                  </a:cubicBezTo>
                  <a:cubicBezTo>
                    <a:pt x="764" y="29"/>
                    <a:pt x="764" y="29"/>
                    <a:pt x="764" y="29"/>
                  </a:cubicBezTo>
                  <a:cubicBezTo>
                    <a:pt x="764" y="31"/>
                    <a:pt x="764" y="31"/>
                    <a:pt x="764" y="31"/>
                  </a:cubicBezTo>
                  <a:cubicBezTo>
                    <a:pt x="761" y="46"/>
                    <a:pt x="757" y="62"/>
                    <a:pt x="750" y="77"/>
                  </a:cubicBezTo>
                  <a:cubicBezTo>
                    <a:pt x="731" y="121"/>
                    <a:pt x="695" y="155"/>
                    <a:pt x="649" y="172"/>
                  </a:cubicBezTo>
                  <a:cubicBezTo>
                    <a:pt x="629" y="180"/>
                    <a:pt x="607" y="184"/>
                    <a:pt x="585" y="184"/>
                  </a:cubicBezTo>
                  <a:cubicBezTo>
                    <a:pt x="544" y="184"/>
                    <a:pt x="504" y="170"/>
                    <a:pt x="471" y="144"/>
                  </a:cubicBezTo>
                  <a:cubicBezTo>
                    <a:pt x="470" y="143"/>
                    <a:pt x="470" y="143"/>
                    <a:pt x="470" y="143"/>
                  </a:cubicBezTo>
                  <a:cubicBezTo>
                    <a:pt x="469" y="144"/>
                    <a:pt x="469" y="144"/>
                    <a:pt x="469" y="144"/>
                  </a:cubicBezTo>
                  <a:cubicBezTo>
                    <a:pt x="269" y="256"/>
                    <a:pt x="107" y="422"/>
                    <a:pt x="2" y="625"/>
                  </a:cubicBezTo>
                  <a:cubicBezTo>
                    <a:pt x="0" y="628"/>
                    <a:pt x="0" y="628"/>
                    <a:pt x="0" y="628"/>
                  </a:cubicBezTo>
                  <a:cubicBezTo>
                    <a:pt x="1318" y="628"/>
                    <a:pt x="1318" y="628"/>
                    <a:pt x="1318" y="628"/>
                  </a:cubicBezTo>
                  <a:lnTo>
                    <a:pt x="962" y="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4321690" y="1395322"/>
              <a:ext cx="2237431" cy="1069447"/>
            </a:xfrm>
            <a:custGeom>
              <a:avLst/>
              <a:gdLst>
                <a:gd name="T0" fmla="*/ 956 w 1310"/>
                <a:gd name="T1" fmla="*/ 4 h 624"/>
                <a:gd name="T2" fmla="*/ 955 w 1310"/>
                <a:gd name="T3" fmla="*/ 0 h 624"/>
                <a:gd name="T4" fmla="*/ 762 w 1310"/>
                <a:gd name="T5" fmla="*/ 28 h 624"/>
                <a:gd name="T6" fmla="*/ 748 w 1310"/>
                <a:gd name="T7" fmla="*/ 75 h 624"/>
                <a:gd name="T8" fmla="*/ 646 w 1310"/>
                <a:gd name="T9" fmla="*/ 171 h 624"/>
                <a:gd name="T10" fmla="*/ 581 w 1310"/>
                <a:gd name="T11" fmla="*/ 183 h 624"/>
                <a:gd name="T12" fmla="*/ 466 w 1310"/>
                <a:gd name="T13" fmla="*/ 143 h 624"/>
                <a:gd name="T14" fmla="*/ 0 w 1310"/>
                <a:gd name="T15" fmla="*/ 624 h 624"/>
                <a:gd name="T16" fmla="*/ 1310 w 1310"/>
                <a:gd name="T17" fmla="*/ 624 h 624"/>
                <a:gd name="T18" fmla="*/ 956 w 1310"/>
                <a:gd name="T19" fmla="*/ 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0" h="624">
                  <a:moveTo>
                    <a:pt x="956" y="4"/>
                  </a:moveTo>
                  <a:cubicBezTo>
                    <a:pt x="955" y="3"/>
                    <a:pt x="955" y="1"/>
                    <a:pt x="955" y="0"/>
                  </a:cubicBezTo>
                  <a:cubicBezTo>
                    <a:pt x="889" y="4"/>
                    <a:pt x="824" y="14"/>
                    <a:pt x="762" y="28"/>
                  </a:cubicBezTo>
                  <a:cubicBezTo>
                    <a:pt x="759" y="44"/>
                    <a:pt x="755" y="60"/>
                    <a:pt x="748" y="75"/>
                  </a:cubicBezTo>
                  <a:cubicBezTo>
                    <a:pt x="728" y="119"/>
                    <a:pt x="692" y="154"/>
                    <a:pt x="646" y="171"/>
                  </a:cubicBezTo>
                  <a:cubicBezTo>
                    <a:pt x="625" y="179"/>
                    <a:pt x="603" y="183"/>
                    <a:pt x="581" y="183"/>
                  </a:cubicBezTo>
                  <a:cubicBezTo>
                    <a:pt x="539" y="183"/>
                    <a:pt x="498" y="169"/>
                    <a:pt x="466" y="143"/>
                  </a:cubicBezTo>
                  <a:cubicBezTo>
                    <a:pt x="268" y="254"/>
                    <a:pt x="105" y="421"/>
                    <a:pt x="0" y="624"/>
                  </a:cubicBezTo>
                  <a:cubicBezTo>
                    <a:pt x="1310" y="624"/>
                    <a:pt x="1310" y="624"/>
                    <a:pt x="1310" y="624"/>
                  </a:cubicBezTo>
                  <a:lnTo>
                    <a:pt x="956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704196" y="2803734"/>
            <a:ext cx="579394" cy="600415"/>
            <a:chOff x="3704196" y="2803734"/>
            <a:chExt cx="579394" cy="600415"/>
          </a:xfrm>
        </p:grpSpPr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3760691" y="2891760"/>
              <a:ext cx="522899" cy="512389"/>
            </a:xfrm>
            <a:custGeom>
              <a:avLst/>
              <a:gdLst>
                <a:gd name="T0" fmla="*/ 301 w 306"/>
                <a:gd name="T1" fmla="*/ 171 h 299"/>
                <a:gd name="T2" fmla="*/ 273 w 306"/>
                <a:gd name="T3" fmla="*/ 60 h 299"/>
                <a:gd name="T4" fmla="*/ 175 w 306"/>
                <a:gd name="T5" fmla="*/ 2 h 299"/>
                <a:gd name="T6" fmla="*/ 153 w 306"/>
                <a:gd name="T7" fmla="*/ 0 h 299"/>
                <a:gd name="T8" fmla="*/ 5 w 306"/>
                <a:gd name="T9" fmla="*/ 128 h 299"/>
                <a:gd name="T10" fmla="*/ 33 w 306"/>
                <a:gd name="T11" fmla="*/ 239 h 299"/>
                <a:gd name="T12" fmla="*/ 131 w 306"/>
                <a:gd name="T13" fmla="*/ 297 h 299"/>
                <a:gd name="T14" fmla="*/ 153 w 306"/>
                <a:gd name="T15" fmla="*/ 299 h 299"/>
                <a:gd name="T16" fmla="*/ 301 w 306"/>
                <a:gd name="T17" fmla="*/ 17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299">
                  <a:moveTo>
                    <a:pt x="301" y="171"/>
                  </a:moveTo>
                  <a:cubicBezTo>
                    <a:pt x="306" y="132"/>
                    <a:pt x="297" y="92"/>
                    <a:pt x="273" y="60"/>
                  </a:cubicBezTo>
                  <a:cubicBezTo>
                    <a:pt x="249" y="28"/>
                    <a:pt x="214" y="8"/>
                    <a:pt x="175" y="2"/>
                  </a:cubicBezTo>
                  <a:cubicBezTo>
                    <a:pt x="167" y="1"/>
                    <a:pt x="160" y="0"/>
                    <a:pt x="153" y="0"/>
                  </a:cubicBezTo>
                  <a:cubicBezTo>
                    <a:pt x="79" y="0"/>
                    <a:pt x="16" y="55"/>
                    <a:pt x="5" y="128"/>
                  </a:cubicBezTo>
                  <a:cubicBezTo>
                    <a:pt x="0" y="167"/>
                    <a:pt x="10" y="207"/>
                    <a:pt x="33" y="239"/>
                  </a:cubicBezTo>
                  <a:cubicBezTo>
                    <a:pt x="57" y="271"/>
                    <a:pt x="92" y="291"/>
                    <a:pt x="131" y="297"/>
                  </a:cubicBezTo>
                  <a:cubicBezTo>
                    <a:pt x="139" y="298"/>
                    <a:pt x="146" y="299"/>
                    <a:pt x="153" y="299"/>
                  </a:cubicBezTo>
                  <a:cubicBezTo>
                    <a:pt x="227" y="299"/>
                    <a:pt x="290" y="244"/>
                    <a:pt x="301" y="17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3704196" y="2803734"/>
              <a:ext cx="538665" cy="539979"/>
            </a:xfrm>
            <a:custGeom>
              <a:avLst/>
              <a:gdLst>
                <a:gd name="T0" fmla="*/ 303 w 315"/>
                <a:gd name="T1" fmla="*/ 179 h 315"/>
                <a:gd name="T2" fmla="*/ 136 w 315"/>
                <a:gd name="T3" fmla="*/ 304 h 315"/>
                <a:gd name="T4" fmla="*/ 12 w 315"/>
                <a:gd name="T5" fmla="*/ 137 h 315"/>
                <a:gd name="T6" fmla="*/ 179 w 315"/>
                <a:gd name="T7" fmla="*/ 12 h 315"/>
                <a:gd name="T8" fmla="*/ 303 w 315"/>
                <a:gd name="T9" fmla="*/ 179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303" y="179"/>
                  </a:moveTo>
                  <a:cubicBezTo>
                    <a:pt x="291" y="260"/>
                    <a:pt x="216" y="315"/>
                    <a:pt x="136" y="304"/>
                  </a:cubicBezTo>
                  <a:cubicBezTo>
                    <a:pt x="56" y="292"/>
                    <a:pt x="0" y="217"/>
                    <a:pt x="12" y="137"/>
                  </a:cubicBezTo>
                  <a:cubicBezTo>
                    <a:pt x="23" y="56"/>
                    <a:pt x="98" y="0"/>
                    <a:pt x="179" y="12"/>
                  </a:cubicBezTo>
                  <a:cubicBezTo>
                    <a:pt x="259" y="24"/>
                    <a:pt x="315" y="99"/>
                    <a:pt x="303" y="17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028524" y="1110224"/>
            <a:ext cx="596473" cy="614867"/>
            <a:chOff x="5028524" y="1110224"/>
            <a:chExt cx="596473" cy="614867"/>
          </a:xfrm>
        </p:grpSpPr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5100784" y="1212702"/>
              <a:ext cx="524213" cy="512389"/>
            </a:xfrm>
            <a:custGeom>
              <a:avLst/>
              <a:gdLst>
                <a:gd name="T0" fmla="*/ 154 w 307"/>
                <a:gd name="T1" fmla="*/ 299 h 299"/>
                <a:gd name="T2" fmla="*/ 207 w 307"/>
                <a:gd name="T3" fmla="*/ 289 h 299"/>
                <a:gd name="T4" fmla="*/ 290 w 307"/>
                <a:gd name="T5" fmla="*/ 210 h 299"/>
                <a:gd name="T6" fmla="*/ 293 w 307"/>
                <a:gd name="T7" fmla="*/ 96 h 299"/>
                <a:gd name="T8" fmla="*/ 154 w 307"/>
                <a:gd name="T9" fmla="*/ 0 h 299"/>
                <a:gd name="T10" fmla="*/ 100 w 307"/>
                <a:gd name="T11" fmla="*/ 10 h 299"/>
                <a:gd name="T12" fmla="*/ 17 w 307"/>
                <a:gd name="T13" fmla="*/ 89 h 299"/>
                <a:gd name="T14" fmla="*/ 14 w 307"/>
                <a:gd name="T15" fmla="*/ 203 h 299"/>
                <a:gd name="T16" fmla="*/ 154 w 307"/>
                <a:gd name="T17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" h="299">
                  <a:moveTo>
                    <a:pt x="154" y="299"/>
                  </a:moveTo>
                  <a:cubicBezTo>
                    <a:pt x="172" y="299"/>
                    <a:pt x="190" y="295"/>
                    <a:pt x="207" y="289"/>
                  </a:cubicBezTo>
                  <a:cubicBezTo>
                    <a:pt x="244" y="275"/>
                    <a:pt x="274" y="247"/>
                    <a:pt x="290" y="210"/>
                  </a:cubicBezTo>
                  <a:cubicBezTo>
                    <a:pt x="306" y="174"/>
                    <a:pt x="307" y="133"/>
                    <a:pt x="293" y="96"/>
                  </a:cubicBezTo>
                  <a:cubicBezTo>
                    <a:pt x="271" y="39"/>
                    <a:pt x="215" y="0"/>
                    <a:pt x="154" y="0"/>
                  </a:cubicBezTo>
                  <a:cubicBezTo>
                    <a:pt x="135" y="0"/>
                    <a:pt x="117" y="4"/>
                    <a:pt x="100" y="10"/>
                  </a:cubicBezTo>
                  <a:cubicBezTo>
                    <a:pt x="63" y="25"/>
                    <a:pt x="34" y="52"/>
                    <a:pt x="17" y="89"/>
                  </a:cubicBezTo>
                  <a:cubicBezTo>
                    <a:pt x="1" y="125"/>
                    <a:pt x="0" y="166"/>
                    <a:pt x="14" y="203"/>
                  </a:cubicBezTo>
                  <a:cubicBezTo>
                    <a:pt x="36" y="260"/>
                    <a:pt x="92" y="299"/>
                    <a:pt x="154" y="299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5028524" y="1110224"/>
              <a:ext cx="568883" cy="571511"/>
            </a:xfrm>
            <a:custGeom>
              <a:avLst/>
              <a:gdLst>
                <a:gd name="T0" fmla="*/ 219 w 333"/>
                <a:gd name="T1" fmla="*/ 305 h 334"/>
                <a:gd name="T2" fmla="*/ 29 w 333"/>
                <a:gd name="T3" fmla="*/ 220 h 334"/>
                <a:gd name="T4" fmla="*/ 114 w 333"/>
                <a:gd name="T5" fmla="*/ 30 h 334"/>
                <a:gd name="T6" fmla="*/ 304 w 333"/>
                <a:gd name="T7" fmla="*/ 114 h 334"/>
                <a:gd name="T8" fmla="*/ 219 w 333"/>
                <a:gd name="T9" fmla="*/ 30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34">
                  <a:moveTo>
                    <a:pt x="219" y="305"/>
                  </a:moveTo>
                  <a:cubicBezTo>
                    <a:pt x="143" y="334"/>
                    <a:pt x="58" y="296"/>
                    <a:pt x="29" y="220"/>
                  </a:cubicBezTo>
                  <a:cubicBezTo>
                    <a:pt x="0" y="144"/>
                    <a:pt x="38" y="59"/>
                    <a:pt x="114" y="30"/>
                  </a:cubicBezTo>
                  <a:cubicBezTo>
                    <a:pt x="190" y="0"/>
                    <a:pt x="275" y="38"/>
                    <a:pt x="304" y="114"/>
                  </a:cubicBezTo>
                  <a:cubicBezTo>
                    <a:pt x="333" y="190"/>
                    <a:pt x="295" y="275"/>
                    <a:pt x="219" y="3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120120" y="1437364"/>
            <a:ext cx="620121" cy="612239"/>
            <a:chOff x="7120120" y="1437364"/>
            <a:chExt cx="620121" cy="612239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7191066" y="1539842"/>
              <a:ext cx="549175" cy="509761"/>
            </a:xfrm>
            <a:custGeom>
              <a:avLst/>
              <a:gdLst>
                <a:gd name="T0" fmla="*/ 38 w 321"/>
                <a:gd name="T1" fmla="*/ 245 h 298"/>
                <a:gd name="T2" fmla="*/ 59 w 321"/>
                <a:gd name="T3" fmla="*/ 265 h 298"/>
                <a:gd name="T4" fmla="*/ 139 w 321"/>
                <a:gd name="T5" fmla="*/ 297 h 298"/>
                <a:gd name="T6" fmla="*/ 146 w 321"/>
                <a:gd name="T7" fmla="*/ 298 h 298"/>
                <a:gd name="T8" fmla="*/ 153 w 321"/>
                <a:gd name="T9" fmla="*/ 298 h 298"/>
                <a:gd name="T10" fmla="*/ 269 w 321"/>
                <a:gd name="T11" fmla="*/ 242 h 298"/>
                <a:gd name="T12" fmla="*/ 246 w 321"/>
                <a:gd name="T13" fmla="*/ 32 h 298"/>
                <a:gd name="T14" fmla="*/ 209 w 321"/>
                <a:gd name="T15" fmla="*/ 11 h 298"/>
                <a:gd name="T16" fmla="*/ 153 w 321"/>
                <a:gd name="T17" fmla="*/ 0 h 298"/>
                <a:gd name="T18" fmla="*/ 36 w 321"/>
                <a:gd name="T19" fmla="*/ 56 h 298"/>
                <a:gd name="T20" fmla="*/ 4 w 321"/>
                <a:gd name="T21" fmla="*/ 165 h 298"/>
                <a:gd name="T22" fmla="*/ 38 w 321"/>
                <a:gd name="T23" fmla="*/ 24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1" h="298">
                  <a:moveTo>
                    <a:pt x="38" y="245"/>
                  </a:moveTo>
                  <a:cubicBezTo>
                    <a:pt x="45" y="252"/>
                    <a:pt x="52" y="259"/>
                    <a:pt x="59" y="265"/>
                  </a:cubicBezTo>
                  <a:cubicBezTo>
                    <a:pt x="83" y="284"/>
                    <a:pt x="110" y="295"/>
                    <a:pt x="139" y="297"/>
                  </a:cubicBezTo>
                  <a:cubicBezTo>
                    <a:pt x="141" y="298"/>
                    <a:pt x="144" y="298"/>
                    <a:pt x="146" y="298"/>
                  </a:cubicBezTo>
                  <a:cubicBezTo>
                    <a:pt x="148" y="298"/>
                    <a:pt x="150" y="298"/>
                    <a:pt x="153" y="298"/>
                  </a:cubicBezTo>
                  <a:cubicBezTo>
                    <a:pt x="198" y="298"/>
                    <a:pt x="241" y="278"/>
                    <a:pt x="269" y="242"/>
                  </a:cubicBezTo>
                  <a:cubicBezTo>
                    <a:pt x="321" y="178"/>
                    <a:pt x="310" y="84"/>
                    <a:pt x="246" y="32"/>
                  </a:cubicBezTo>
                  <a:cubicBezTo>
                    <a:pt x="235" y="23"/>
                    <a:pt x="222" y="16"/>
                    <a:pt x="209" y="11"/>
                  </a:cubicBezTo>
                  <a:cubicBezTo>
                    <a:pt x="191" y="3"/>
                    <a:pt x="172" y="0"/>
                    <a:pt x="153" y="0"/>
                  </a:cubicBezTo>
                  <a:cubicBezTo>
                    <a:pt x="107" y="0"/>
                    <a:pt x="65" y="20"/>
                    <a:pt x="36" y="56"/>
                  </a:cubicBezTo>
                  <a:cubicBezTo>
                    <a:pt x="11" y="87"/>
                    <a:pt x="0" y="126"/>
                    <a:pt x="4" y="165"/>
                  </a:cubicBezTo>
                  <a:cubicBezTo>
                    <a:pt x="8" y="195"/>
                    <a:pt x="19" y="222"/>
                    <a:pt x="38" y="24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7120120" y="1437364"/>
              <a:ext cx="566256" cy="568883"/>
            </a:xfrm>
            <a:custGeom>
              <a:avLst/>
              <a:gdLst>
                <a:gd name="T0" fmla="*/ 74 w 332"/>
                <a:gd name="T1" fmla="*/ 281 h 332"/>
                <a:gd name="T2" fmla="*/ 51 w 332"/>
                <a:gd name="T3" fmla="*/ 74 h 332"/>
                <a:gd name="T4" fmla="*/ 258 w 332"/>
                <a:gd name="T5" fmla="*/ 51 h 332"/>
                <a:gd name="T6" fmla="*/ 281 w 332"/>
                <a:gd name="T7" fmla="*/ 258 h 332"/>
                <a:gd name="T8" fmla="*/ 74 w 332"/>
                <a:gd name="T9" fmla="*/ 28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332">
                  <a:moveTo>
                    <a:pt x="74" y="281"/>
                  </a:moveTo>
                  <a:cubicBezTo>
                    <a:pt x="10" y="230"/>
                    <a:pt x="0" y="138"/>
                    <a:pt x="51" y="74"/>
                  </a:cubicBezTo>
                  <a:cubicBezTo>
                    <a:pt x="102" y="11"/>
                    <a:pt x="194" y="0"/>
                    <a:pt x="258" y="51"/>
                  </a:cubicBezTo>
                  <a:cubicBezTo>
                    <a:pt x="321" y="102"/>
                    <a:pt x="332" y="195"/>
                    <a:pt x="281" y="258"/>
                  </a:cubicBezTo>
                  <a:cubicBezTo>
                    <a:pt x="230" y="322"/>
                    <a:pt x="137" y="332"/>
                    <a:pt x="74" y="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908410" y="379999"/>
            <a:ext cx="3376686" cy="1159843"/>
            <a:chOff x="8201026" y="379999"/>
            <a:chExt cx="3376686" cy="1159843"/>
          </a:xfrm>
        </p:grpSpPr>
        <p:sp>
          <p:nvSpPr>
            <p:cNvPr id="31" name="Rectangle 30"/>
            <p:cNvSpPr/>
            <p:nvPr/>
          </p:nvSpPr>
          <p:spPr>
            <a:xfrm>
              <a:off x="8201026" y="919643"/>
              <a:ext cx="3376685" cy="6201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consectetur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201027" y="379999"/>
              <a:ext cx="3376685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tx1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02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652031" y="3017986"/>
            <a:ext cx="3376686" cy="1159843"/>
            <a:chOff x="8201026" y="379999"/>
            <a:chExt cx="3376686" cy="1159843"/>
          </a:xfrm>
        </p:grpSpPr>
        <p:sp>
          <p:nvSpPr>
            <p:cNvPr id="37" name="Rectangle 36"/>
            <p:cNvSpPr/>
            <p:nvPr/>
          </p:nvSpPr>
          <p:spPr>
            <a:xfrm>
              <a:off x="8201026" y="919643"/>
              <a:ext cx="3376685" cy="6201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consectetur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201027" y="379999"/>
              <a:ext cx="3376685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tx1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03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382797" y="5071282"/>
            <a:ext cx="3376686" cy="1159843"/>
            <a:chOff x="8201026" y="379999"/>
            <a:chExt cx="3376686" cy="1159843"/>
          </a:xfrm>
        </p:grpSpPr>
        <p:sp>
          <p:nvSpPr>
            <p:cNvPr id="43" name="Rectangle 42"/>
            <p:cNvSpPr/>
            <p:nvPr/>
          </p:nvSpPr>
          <p:spPr>
            <a:xfrm>
              <a:off x="8201026" y="919643"/>
              <a:ext cx="3376685" cy="6201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consectetur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201027" y="379999"/>
              <a:ext cx="3376685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tx1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04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399585" y="379999"/>
            <a:ext cx="3376686" cy="1159843"/>
            <a:chOff x="8201026" y="379999"/>
            <a:chExt cx="3376686" cy="1159843"/>
          </a:xfrm>
        </p:grpSpPr>
        <p:sp>
          <p:nvSpPr>
            <p:cNvPr id="46" name="Rectangle 45"/>
            <p:cNvSpPr/>
            <p:nvPr/>
          </p:nvSpPr>
          <p:spPr>
            <a:xfrm>
              <a:off x="8201026" y="919643"/>
              <a:ext cx="3376685" cy="6201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consectetur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201027" y="379999"/>
              <a:ext cx="3376685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GB" sz="2000" dirty="0">
                  <a:solidFill>
                    <a:schemeClr val="tx1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01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96129" y="2805305"/>
            <a:ext cx="3376686" cy="1159843"/>
            <a:chOff x="8201026" y="379999"/>
            <a:chExt cx="3376686" cy="1159843"/>
          </a:xfrm>
        </p:grpSpPr>
        <p:sp>
          <p:nvSpPr>
            <p:cNvPr id="49" name="Rectangle 48"/>
            <p:cNvSpPr/>
            <p:nvPr/>
          </p:nvSpPr>
          <p:spPr>
            <a:xfrm>
              <a:off x="8201026" y="919643"/>
              <a:ext cx="3376685" cy="6201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consectetur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201027" y="379999"/>
              <a:ext cx="3376685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GB" sz="2000" dirty="0">
                  <a:solidFill>
                    <a:schemeClr val="tx1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06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23476" y="5080051"/>
            <a:ext cx="3376686" cy="1159843"/>
            <a:chOff x="8201026" y="379999"/>
            <a:chExt cx="3376686" cy="1159843"/>
          </a:xfrm>
        </p:grpSpPr>
        <p:sp>
          <p:nvSpPr>
            <p:cNvPr id="52" name="Rectangle 51"/>
            <p:cNvSpPr/>
            <p:nvPr/>
          </p:nvSpPr>
          <p:spPr>
            <a:xfrm>
              <a:off x="8201026" y="919643"/>
              <a:ext cx="3376685" cy="6201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consectetur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201027" y="379999"/>
              <a:ext cx="3376685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GB" sz="2000" dirty="0">
                  <a:solidFill>
                    <a:schemeClr val="tx1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05</a:t>
              </a:r>
            </a:p>
          </p:txBody>
        </p:sp>
      </p:grp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6681294" y="5186408"/>
            <a:ext cx="312143" cy="330037"/>
            <a:chOff x="7831138" y="4335463"/>
            <a:chExt cx="498475" cy="527051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55" name="Rectangle 166"/>
            <p:cNvSpPr>
              <a:spLocks noChangeArrowheads="1"/>
            </p:cNvSpPr>
            <p:nvPr/>
          </p:nvSpPr>
          <p:spPr bwMode="auto">
            <a:xfrm>
              <a:off x="7988301" y="4683126"/>
              <a:ext cx="76200" cy="1793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Rectangle 167"/>
            <p:cNvSpPr>
              <a:spLocks noChangeArrowheads="1"/>
            </p:cNvSpPr>
            <p:nvPr/>
          </p:nvSpPr>
          <p:spPr bwMode="auto">
            <a:xfrm>
              <a:off x="8218488" y="4532313"/>
              <a:ext cx="76200" cy="3302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Rectangle 168"/>
            <p:cNvSpPr>
              <a:spLocks noChangeArrowheads="1"/>
            </p:cNvSpPr>
            <p:nvPr/>
          </p:nvSpPr>
          <p:spPr bwMode="auto">
            <a:xfrm>
              <a:off x="8104188" y="4616451"/>
              <a:ext cx="74613" cy="2460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Rectangle 169"/>
            <p:cNvSpPr>
              <a:spLocks noChangeArrowheads="1"/>
            </p:cNvSpPr>
            <p:nvPr/>
          </p:nvSpPr>
          <p:spPr bwMode="auto">
            <a:xfrm>
              <a:off x="7867651" y="4751388"/>
              <a:ext cx="77788" cy="1111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70"/>
            <p:cNvSpPr>
              <a:spLocks/>
            </p:cNvSpPr>
            <p:nvPr/>
          </p:nvSpPr>
          <p:spPr bwMode="auto">
            <a:xfrm>
              <a:off x="7831138" y="4335463"/>
              <a:ext cx="498475" cy="354013"/>
            </a:xfrm>
            <a:custGeom>
              <a:avLst/>
              <a:gdLst>
                <a:gd name="T0" fmla="*/ 157 w 162"/>
                <a:gd name="T1" fmla="*/ 8 h 115"/>
                <a:gd name="T2" fmla="*/ 156 w 162"/>
                <a:gd name="T3" fmla="*/ 0 h 115"/>
                <a:gd name="T4" fmla="*/ 148 w 162"/>
                <a:gd name="T5" fmla="*/ 3 h 115"/>
                <a:gd name="T6" fmla="*/ 118 w 162"/>
                <a:gd name="T7" fmla="*/ 8 h 115"/>
                <a:gd name="T8" fmla="*/ 111 w 162"/>
                <a:gd name="T9" fmla="*/ 15 h 115"/>
                <a:gd name="T10" fmla="*/ 118 w 162"/>
                <a:gd name="T11" fmla="*/ 22 h 115"/>
                <a:gd name="T12" fmla="*/ 118 w 162"/>
                <a:gd name="T13" fmla="*/ 22 h 115"/>
                <a:gd name="T14" fmla="*/ 136 w 162"/>
                <a:gd name="T15" fmla="*/ 20 h 115"/>
                <a:gd name="T16" fmla="*/ 6 w 162"/>
                <a:gd name="T17" fmla="*/ 101 h 115"/>
                <a:gd name="T18" fmla="*/ 1 w 162"/>
                <a:gd name="T19" fmla="*/ 110 h 115"/>
                <a:gd name="T20" fmla="*/ 7 w 162"/>
                <a:gd name="T21" fmla="*/ 115 h 115"/>
                <a:gd name="T22" fmla="*/ 9 w 162"/>
                <a:gd name="T23" fmla="*/ 115 h 115"/>
                <a:gd name="T24" fmla="*/ 146 w 162"/>
                <a:gd name="T25" fmla="*/ 31 h 115"/>
                <a:gd name="T26" fmla="*/ 144 w 162"/>
                <a:gd name="T27" fmla="*/ 41 h 115"/>
                <a:gd name="T28" fmla="*/ 147 w 162"/>
                <a:gd name="T29" fmla="*/ 51 h 115"/>
                <a:gd name="T30" fmla="*/ 150 w 162"/>
                <a:gd name="T31" fmla="*/ 52 h 115"/>
                <a:gd name="T32" fmla="*/ 157 w 162"/>
                <a:gd name="T33" fmla="*/ 48 h 115"/>
                <a:gd name="T34" fmla="*/ 157 w 162"/>
                <a:gd name="T35" fmla="*/ 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2" h="115">
                  <a:moveTo>
                    <a:pt x="157" y="8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34" y="8"/>
                    <a:pt x="118" y="8"/>
                    <a:pt x="118" y="8"/>
                  </a:cubicBezTo>
                  <a:cubicBezTo>
                    <a:pt x="114" y="8"/>
                    <a:pt x="111" y="12"/>
                    <a:pt x="111" y="15"/>
                  </a:cubicBezTo>
                  <a:cubicBezTo>
                    <a:pt x="111" y="19"/>
                    <a:pt x="114" y="22"/>
                    <a:pt x="118" y="22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19" y="22"/>
                    <a:pt x="126" y="22"/>
                    <a:pt x="136" y="20"/>
                  </a:cubicBezTo>
                  <a:cubicBezTo>
                    <a:pt x="77" y="84"/>
                    <a:pt x="7" y="101"/>
                    <a:pt x="6" y="101"/>
                  </a:cubicBezTo>
                  <a:cubicBezTo>
                    <a:pt x="2" y="102"/>
                    <a:pt x="0" y="106"/>
                    <a:pt x="1" y="110"/>
                  </a:cubicBezTo>
                  <a:cubicBezTo>
                    <a:pt x="1" y="113"/>
                    <a:pt x="4" y="115"/>
                    <a:pt x="7" y="115"/>
                  </a:cubicBezTo>
                  <a:cubicBezTo>
                    <a:pt x="8" y="115"/>
                    <a:pt x="9" y="115"/>
                    <a:pt x="9" y="115"/>
                  </a:cubicBezTo>
                  <a:cubicBezTo>
                    <a:pt x="12" y="114"/>
                    <a:pt x="84" y="97"/>
                    <a:pt x="146" y="31"/>
                  </a:cubicBezTo>
                  <a:cubicBezTo>
                    <a:pt x="146" y="36"/>
                    <a:pt x="145" y="40"/>
                    <a:pt x="144" y="41"/>
                  </a:cubicBezTo>
                  <a:cubicBezTo>
                    <a:pt x="142" y="45"/>
                    <a:pt x="144" y="49"/>
                    <a:pt x="147" y="51"/>
                  </a:cubicBezTo>
                  <a:cubicBezTo>
                    <a:pt x="148" y="51"/>
                    <a:pt x="149" y="52"/>
                    <a:pt x="150" y="52"/>
                  </a:cubicBezTo>
                  <a:cubicBezTo>
                    <a:pt x="153" y="52"/>
                    <a:pt x="156" y="50"/>
                    <a:pt x="157" y="48"/>
                  </a:cubicBezTo>
                  <a:cubicBezTo>
                    <a:pt x="162" y="37"/>
                    <a:pt x="158" y="13"/>
                    <a:pt x="15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0" name="Group 59"/>
          <p:cNvGrpSpPr>
            <a:grpSpLocks noChangeAspect="1"/>
          </p:cNvGrpSpPr>
          <p:nvPr/>
        </p:nvGrpSpPr>
        <p:grpSpPr>
          <a:xfrm>
            <a:off x="8018050" y="3536924"/>
            <a:ext cx="326746" cy="323411"/>
            <a:chOff x="7799388" y="4048125"/>
            <a:chExt cx="777876" cy="76993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1" name="Freeform 219"/>
            <p:cNvSpPr>
              <a:spLocks noEditPoints="1"/>
            </p:cNvSpPr>
            <p:nvPr/>
          </p:nvSpPr>
          <p:spPr bwMode="auto">
            <a:xfrm>
              <a:off x="7799388" y="4048125"/>
              <a:ext cx="458788" cy="460375"/>
            </a:xfrm>
            <a:custGeom>
              <a:avLst/>
              <a:gdLst>
                <a:gd name="T0" fmla="*/ 16 w 150"/>
                <a:gd name="T1" fmla="*/ 92 h 150"/>
                <a:gd name="T2" fmla="*/ 22 w 150"/>
                <a:gd name="T3" fmla="*/ 105 h 150"/>
                <a:gd name="T4" fmla="*/ 15 w 150"/>
                <a:gd name="T5" fmla="*/ 113 h 150"/>
                <a:gd name="T6" fmla="*/ 16 w 150"/>
                <a:gd name="T7" fmla="*/ 122 h 150"/>
                <a:gd name="T8" fmla="*/ 27 w 150"/>
                <a:gd name="T9" fmla="*/ 134 h 150"/>
                <a:gd name="T10" fmla="*/ 36 w 150"/>
                <a:gd name="T11" fmla="*/ 134 h 150"/>
                <a:gd name="T12" fmla="*/ 45 w 150"/>
                <a:gd name="T13" fmla="*/ 128 h 150"/>
                <a:gd name="T14" fmla="*/ 58 w 150"/>
                <a:gd name="T15" fmla="*/ 133 h 150"/>
                <a:gd name="T16" fmla="*/ 60 w 150"/>
                <a:gd name="T17" fmla="*/ 144 h 150"/>
                <a:gd name="T18" fmla="*/ 67 w 150"/>
                <a:gd name="T19" fmla="*/ 150 h 150"/>
                <a:gd name="T20" fmla="*/ 83 w 150"/>
                <a:gd name="T21" fmla="*/ 150 h 150"/>
                <a:gd name="T22" fmla="*/ 90 w 150"/>
                <a:gd name="T23" fmla="*/ 144 h 150"/>
                <a:gd name="T24" fmla="*/ 91 w 150"/>
                <a:gd name="T25" fmla="*/ 134 h 150"/>
                <a:gd name="T26" fmla="*/ 105 w 150"/>
                <a:gd name="T27" fmla="*/ 128 h 150"/>
                <a:gd name="T28" fmla="*/ 113 w 150"/>
                <a:gd name="T29" fmla="*/ 134 h 150"/>
                <a:gd name="T30" fmla="*/ 123 w 150"/>
                <a:gd name="T31" fmla="*/ 134 h 150"/>
                <a:gd name="T32" fmla="*/ 134 w 150"/>
                <a:gd name="T33" fmla="*/ 122 h 150"/>
                <a:gd name="T34" fmla="*/ 135 w 150"/>
                <a:gd name="T35" fmla="*/ 113 h 150"/>
                <a:gd name="T36" fmla="*/ 128 w 150"/>
                <a:gd name="T37" fmla="*/ 105 h 150"/>
                <a:gd name="T38" fmla="*/ 134 w 150"/>
                <a:gd name="T39" fmla="*/ 91 h 150"/>
                <a:gd name="T40" fmla="*/ 144 w 150"/>
                <a:gd name="T41" fmla="*/ 90 h 150"/>
                <a:gd name="T42" fmla="*/ 150 w 150"/>
                <a:gd name="T43" fmla="*/ 83 h 150"/>
                <a:gd name="T44" fmla="*/ 150 w 150"/>
                <a:gd name="T45" fmla="*/ 67 h 150"/>
                <a:gd name="T46" fmla="*/ 144 w 150"/>
                <a:gd name="T47" fmla="*/ 60 h 150"/>
                <a:gd name="T48" fmla="*/ 134 w 150"/>
                <a:gd name="T49" fmla="*/ 59 h 150"/>
                <a:gd name="T50" fmla="*/ 129 w 150"/>
                <a:gd name="T51" fmla="*/ 45 h 150"/>
                <a:gd name="T52" fmla="*/ 135 w 150"/>
                <a:gd name="T53" fmla="*/ 37 h 150"/>
                <a:gd name="T54" fmla="*/ 134 w 150"/>
                <a:gd name="T55" fmla="*/ 28 h 150"/>
                <a:gd name="T56" fmla="*/ 123 w 150"/>
                <a:gd name="T57" fmla="*/ 17 h 150"/>
                <a:gd name="T58" fmla="*/ 113 w 150"/>
                <a:gd name="T59" fmla="*/ 16 h 150"/>
                <a:gd name="T60" fmla="*/ 106 w 150"/>
                <a:gd name="T61" fmla="*/ 22 h 150"/>
                <a:gd name="T62" fmla="*/ 91 w 150"/>
                <a:gd name="T63" fmla="*/ 15 h 150"/>
                <a:gd name="T64" fmla="*/ 90 w 150"/>
                <a:gd name="T65" fmla="*/ 6 h 150"/>
                <a:gd name="T66" fmla="*/ 83 w 150"/>
                <a:gd name="T67" fmla="*/ 0 h 150"/>
                <a:gd name="T68" fmla="*/ 67 w 150"/>
                <a:gd name="T69" fmla="*/ 0 h 150"/>
                <a:gd name="T70" fmla="*/ 60 w 150"/>
                <a:gd name="T71" fmla="*/ 6 h 150"/>
                <a:gd name="T72" fmla="*/ 59 w 150"/>
                <a:gd name="T73" fmla="*/ 15 h 150"/>
                <a:gd name="T74" fmla="*/ 44 w 150"/>
                <a:gd name="T75" fmla="*/ 22 h 150"/>
                <a:gd name="T76" fmla="*/ 36 w 150"/>
                <a:gd name="T77" fmla="*/ 16 h 150"/>
                <a:gd name="T78" fmla="*/ 27 w 150"/>
                <a:gd name="T79" fmla="*/ 17 h 150"/>
                <a:gd name="T80" fmla="*/ 16 w 150"/>
                <a:gd name="T81" fmla="*/ 28 h 150"/>
                <a:gd name="T82" fmla="*/ 15 w 150"/>
                <a:gd name="T83" fmla="*/ 37 h 150"/>
                <a:gd name="T84" fmla="*/ 22 w 150"/>
                <a:gd name="T85" fmla="*/ 45 h 150"/>
                <a:gd name="T86" fmla="*/ 16 w 150"/>
                <a:gd name="T87" fmla="*/ 59 h 150"/>
                <a:gd name="T88" fmla="*/ 6 w 150"/>
                <a:gd name="T89" fmla="*/ 61 h 150"/>
                <a:gd name="T90" fmla="*/ 0 w 150"/>
                <a:gd name="T91" fmla="*/ 67 h 150"/>
                <a:gd name="T92" fmla="*/ 0 w 150"/>
                <a:gd name="T93" fmla="*/ 84 h 150"/>
                <a:gd name="T94" fmla="*/ 6 w 150"/>
                <a:gd name="T95" fmla="*/ 90 h 150"/>
                <a:gd name="T96" fmla="*/ 16 w 150"/>
                <a:gd name="T97" fmla="*/ 92 h 150"/>
                <a:gd name="T98" fmla="*/ 75 w 150"/>
                <a:gd name="T99" fmla="*/ 48 h 150"/>
                <a:gd name="T100" fmla="*/ 102 w 150"/>
                <a:gd name="T101" fmla="*/ 75 h 150"/>
                <a:gd name="T102" fmla="*/ 75 w 150"/>
                <a:gd name="T103" fmla="*/ 101 h 150"/>
                <a:gd name="T104" fmla="*/ 48 w 150"/>
                <a:gd name="T105" fmla="*/ 75 h 150"/>
                <a:gd name="T106" fmla="*/ 75 w 150"/>
                <a:gd name="T107" fmla="*/ 48 h 150"/>
                <a:gd name="T108" fmla="*/ 75 w 150"/>
                <a:gd name="T109" fmla="*/ 48 h 150"/>
                <a:gd name="T110" fmla="*/ 75 w 150"/>
                <a:gd name="T111" fmla="*/ 4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0" h="150">
                  <a:moveTo>
                    <a:pt x="16" y="92"/>
                  </a:moveTo>
                  <a:cubicBezTo>
                    <a:pt x="18" y="96"/>
                    <a:pt x="20" y="101"/>
                    <a:pt x="22" y="105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3" y="116"/>
                    <a:pt x="13" y="120"/>
                    <a:pt x="16" y="122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30" y="136"/>
                    <a:pt x="34" y="136"/>
                    <a:pt x="36" y="134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9" y="130"/>
                    <a:pt x="54" y="132"/>
                    <a:pt x="58" y="133"/>
                  </a:cubicBezTo>
                  <a:cubicBezTo>
                    <a:pt x="60" y="144"/>
                    <a:pt x="60" y="144"/>
                    <a:pt x="60" y="144"/>
                  </a:cubicBezTo>
                  <a:cubicBezTo>
                    <a:pt x="60" y="148"/>
                    <a:pt x="63" y="150"/>
                    <a:pt x="67" y="150"/>
                  </a:cubicBezTo>
                  <a:cubicBezTo>
                    <a:pt x="83" y="150"/>
                    <a:pt x="83" y="150"/>
                    <a:pt x="83" y="150"/>
                  </a:cubicBezTo>
                  <a:cubicBezTo>
                    <a:pt x="86" y="150"/>
                    <a:pt x="89" y="148"/>
                    <a:pt x="90" y="144"/>
                  </a:cubicBezTo>
                  <a:cubicBezTo>
                    <a:pt x="91" y="134"/>
                    <a:pt x="91" y="134"/>
                    <a:pt x="91" y="134"/>
                  </a:cubicBezTo>
                  <a:cubicBezTo>
                    <a:pt x="96" y="132"/>
                    <a:pt x="101" y="131"/>
                    <a:pt x="105" y="128"/>
                  </a:cubicBezTo>
                  <a:cubicBezTo>
                    <a:pt x="113" y="134"/>
                    <a:pt x="113" y="134"/>
                    <a:pt x="113" y="134"/>
                  </a:cubicBezTo>
                  <a:cubicBezTo>
                    <a:pt x="116" y="136"/>
                    <a:pt x="120" y="136"/>
                    <a:pt x="123" y="134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7" y="120"/>
                    <a:pt x="137" y="116"/>
                    <a:pt x="135" y="113"/>
                  </a:cubicBezTo>
                  <a:cubicBezTo>
                    <a:pt x="128" y="105"/>
                    <a:pt x="128" y="105"/>
                    <a:pt x="128" y="105"/>
                  </a:cubicBezTo>
                  <a:cubicBezTo>
                    <a:pt x="131" y="101"/>
                    <a:pt x="133" y="96"/>
                    <a:pt x="134" y="91"/>
                  </a:cubicBezTo>
                  <a:cubicBezTo>
                    <a:pt x="144" y="90"/>
                    <a:pt x="144" y="90"/>
                    <a:pt x="144" y="90"/>
                  </a:cubicBezTo>
                  <a:cubicBezTo>
                    <a:pt x="147" y="89"/>
                    <a:pt x="150" y="86"/>
                    <a:pt x="150" y="83"/>
                  </a:cubicBezTo>
                  <a:cubicBezTo>
                    <a:pt x="150" y="67"/>
                    <a:pt x="150" y="67"/>
                    <a:pt x="150" y="67"/>
                  </a:cubicBezTo>
                  <a:cubicBezTo>
                    <a:pt x="150" y="63"/>
                    <a:pt x="147" y="60"/>
                    <a:pt x="144" y="60"/>
                  </a:cubicBezTo>
                  <a:cubicBezTo>
                    <a:pt x="134" y="59"/>
                    <a:pt x="134" y="59"/>
                    <a:pt x="134" y="59"/>
                  </a:cubicBezTo>
                  <a:cubicBezTo>
                    <a:pt x="133" y="54"/>
                    <a:pt x="131" y="49"/>
                    <a:pt x="129" y="45"/>
                  </a:cubicBezTo>
                  <a:cubicBezTo>
                    <a:pt x="135" y="37"/>
                    <a:pt x="135" y="37"/>
                    <a:pt x="135" y="37"/>
                  </a:cubicBezTo>
                  <a:cubicBezTo>
                    <a:pt x="137" y="34"/>
                    <a:pt x="136" y="30"/>
                    <a:pt x="134" y="28"/>
                  </a:cubicBezTo>
                  <a:cubicBezTo>
                    <a:pt x="123" y="17"/>
                    <a:pt x="123" y="17"/>
                    <a:pt x="123" y="17"/>
                  </a:cubicBezTo>
                  <a:cubicBezTo>
                    <a:pt x="120" y="14"/>
                    <a:pt x="116" y="14"/>
                    <a:pt x="113" y="16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2" y="19"/>
                    <a:pt x="97" y="17"/>
                    <a:pt x="91" y="15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3"/>
                    <a:pt x="87" y="0"/>
                    <a:pt x="83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4" y="0"/>
                    <a:pt x="61" y="3"/>
                    <a:pt x="60" y="6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4" y="17"/>
                    <a:pt x="49" y="19"/>
                    <a:pt x="44" y="22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4" y="14"/>
                    <a:pt x="30" y="14"/>
                    <a:pt x="27" y="1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3" y="30"/>
                    <a:pt x="13" y="34"/>
                    <a:pt x="15" y="37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19" y="50"/>
                    <a:pt x="17" y="54"/>
                    <a:pt x="16" y="59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64"/>
                    <a:pt x="0" y="6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7"/>
                    <a:pt x="2" y="90"/>
                    <a:pt x="6" y="90"/>
                  </a:cubicBezTo>
                  <a:lnTo>
                    <a:pt x="16" y="92"/>
                  </a:lnTo>
                  <a:close/>
                  <a:moveTo>
                    <a:pt x="75" y="48"/>
                  </a:moveTo>
                  <a:cubicBezTo>
                    <a:pt x="90" y="48"/>
                    <a:pt x="102" y="60"/>
                    <a:pt x="102" y="75"/>
                  </a:cubicBezTo>
                  <a:cubicBezTo>
                    <a:pt x="102" y="89"/>
                    <a:pt x="90" y="101"/>
                    <a:pt x="75" y="101"/>
                  </a:cubicBezTo>
                  <a:cubicBezTo>
                    <a:pt x="60" y="101"/>
                    <a:pt x="48" y="89"/>
                    <a:pt x="48" y="75"/>
                  </a:cubicBezTo>
                  <a:cubicBezTo>
                    <a:pt x="48" y="60"/>
                    <a:pt x="60" y="48"/>
                    <a:pt x="75" y="48"/>
                  </a:cubicBezTo>
                  <a:close/>
                  <a:moveTo>
                    <a:pt x="75" y="48"/>
                  </a:moveTo>
                  <a:cubicBezTo>
                    <a:pt x="75" y="48"/>
                    <a:pt x="75" y="48"/>
                    <a:pt x="75" y="4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220"/>
            <p:cNvSpPr>
              <a:spLocks noEditPoints="1"/>
            </p:cNvSpPr>
            <p:nvPr/>
          </p:nvSpPr>
          <p:spPr bwMode="auto">
            <a:xfrm>
              <a:off x="8197851" y="4284663"/>
              <a:ext cx="379413" cy="379413"/>
            </a:xfrm>
            <a:custGeom>
              <a:avLst/>
              <a:gdLst>
                <a:gd name="T0" fmla="*/ 106 w 124"/>
                <a:gd name="T1" fmla="*/ 19 h 124"/>
                <a:gd name="T2" fmla="*/ 97 w 124"/>
                <a:gd name="T3" fmla="*/ 11 h 124"/>
                <a:gd name="T4" fmla="*/ 88 w 124"/>
                <a:gd name="T5" fmla="*/ 12 h 124"/>
                <a:gd name="T6" fmla="*/ 83 w 124"/>
                <a:gd name="T7" fmla="*/ 16 h 124"/>
                <a:gd name="T8" fmla="*/ 71 w 124"/>
                <a:gd name="T9" fmla="*/ 12 h 124"/>
                <a:gd name="T10" fmla="*/ 70 w 124"/>
                <a:gd name="T11" fmla="*/ 5 h 124"/>
                <a:gd name="T12" fmla="*/ 62 w 124"/>
                <a:gd name="T13" fmla="*/ 0 h 124"/>
                <a:gd name="T14" fmla="*/ 51 w 124"/>
                <a:gd name="T15" fmla="*/ 1 h 124"/>
                <a:gd name="T16" fmla="*/ 45 w 124"/>
                <a:gd name="T17" fmla="*/ 8 h 124"/>
                <a:gd name="T18" fmla="*/ 45 w 124"/>
                <a:gd name="T19" fmla="*/ 14 h 124"/>
                <a:gd name="T20" fmla="*/ 33 w 124"/>
                <a:gd name="T21" fmla="*/ 21 h 124"/>
                <a:gd name="T22" fmla="*/ 27 w 124"/>
                <a:gd name="T23" fmla="*/ 17 h 124"/>
                <a:gd name="T24" fmla="*/ 18 w 124"/>
                <a:gd name="T25" fmla="*/ 18 h 124"/>
                <a:gd name="T26" fmla="*/ 11 w 124"/>
                <a:gd name="T27" fmla="*/ 27 h 124"/>
                <a:gd name="T28" fmla="*/ 11 w 124"/>
                <a:gd name="T29" fmla="*/ 36 h 124"/>
                <a:gd name="T30" fmla="*/ 16 w 124"/>
                <a:gd name="T31" fmla="*/ 41 h 124"/>
                <a:gd name="T32" fmla="*/ 12 w 124"/>
                <a:gd name="T33" fmla="*/ 53 h 124"/>
                <a:gd name="T34" fmla="*/ 5 w 124"/>
                <a:gd name="T35" fmla="*/ 54 h 124"/>
                <a:gd name="T36" fmla="*/ 0 w 124"/>
                <a:gd name="T37" fmla="*/ 62 h 124"/>
                <a:gd name="T38" fmla="*/ 1 w 124"/>
                <a:gd name="T39" fmla="*/ 73 h 124"/>
                <a:gd name="T40" fmla="*/ 7 w 124"/>
                <a:gd name="T41" fmla="*/ 79 h 124"/>
                <a:gd name="T42" fmla="*/ 15 w 124"/>
                <a:gd name="T43" fmla="*/ 79 h 124"/>
                <a:gd name="T44" fmla="*/ 20 w 124"/>
                <a:gd name="T45" fmla="*/ 90 h 124"/>
                <a:gd name="T46" fmla="*/ 16 w 124"/>
                <a:gd name="T47" fmla="*/ 96 h 124"/>
                <a:gd name="T48" fmla="*/ 17 w 124"/>
                <a:gd name="T49" fmla="*/ 105 h 124"/>
                <a:gd name="T50" fmla="*/ 26 w 124"/>
                <a:gd name="T51" fmla="*/ 112 h 124"/>
                <a:gd name="T52" fmla="*/ 35 w 124"/>
                <a:gd name="T53" fmla="*/ 112 h 124"/>
                <a:gd name="T54" fmla="*/ 41 w 124"/>
                <a:gd name="T55" fmla="*/ 107 h 124"/>
                <a:gd name="T56" fmla="*/ 52 w 124"/>
                <a:gd name="T57" fmla="*/ 111 h 124"/>
                <a:gd name="T58" fmla="*/ 54 w 124"/>
                <a:gd name="T59" fmla="*/ 118 h 124"/>
                <a:gd name="T60" fmla="*/ 61 w 124"/>
                <a:gd name="T61" fmla="*/ 124 h 124"/>
                <a:gd name="T62" fmla="*/ 72 w 124"/>
                <a:gd name="T63" fmla="*/ 123 h 124"/>
                <a:gd name="T64" fmla="*/ 78 w 124"/>
                <a:gd name="T65" fmla="*/ 116 h 124"/>
                <a:gd name="T66" fmla="*/ 79 w 124"/>
                <a:gd name="T67" fmla="*/ 109 h 124"/>
                <a:gd name="T68" fmla="*/ 90 w 124"/>
                <a:gd name="T69" fmla="*/ 103 h 124"/>
                <a:gd name="T70" fmla="*/ 96 w 124"/>
                <a:gd name="T71" fmla="*/ 107 h 124"/>
                <a:gd name="T72" fmla="*/ 105 w 124"/>
                <a:gd name="T73" fmla="*/ 106 h 124"/>
                <a:gd name="T74" fmla="*/ 112 w 124"/>
                <a:gd name="T75" fmla="*/ 97 h 124"/>
                <a:gd name="T76" fmla="*/ 112 w 124"/>
                <a:gd name="T77" fmla="*/ 88 h 124"/>
                <a:gd name="T78" fmla="*/ 107 w 124"/>
                <a:gd name="T79" fmla="*/ 83 h 124"/>
                <a:gd name="T80" fmla="*/ 111 w 124"/>
                <a:gd name="T81" fmla="*/ 71 h 124"/>
                <a:gd name="T82" fmla="*/ 118 w 124"/>
                <a:gd name="T83" fmla="*/ 69 h 124"/>
                <a:gd name="T84" fmla="*/ 123 w 124"/>
                <a:gd name="T85" fmla="*/ 62 h 124"/>
                <a:gd name="T86" fmla="*/ 122 w 124"/>
                <a:gd name="T87" fmla="*/ 51 h 124"/>
                <a:gd name="T88" fmla="*/ 116 w 124"/>
                <a:gd name="T89" fmla="*/ 45 h 124"/>
                <a:gd name="T90" fmla="*/ 109 w 124"/>
                <a:gd name="T91" fmla="*/ 44 h 124"/>
                <a:gd name="T92" fmla="*/ 103 w 124"/>
                <a:gd name="T93" fmla="*/ 33 h 124"/>
                <a:gd name="T94" fmla="*/ 107 w 124"/>
                <a:gd name="T95" fmla="*/ 28 h 124"/>
                <a:gd name="T96" fmla="*/ 106 w 124"/>
                <a:gd name="T97" fmla="*/ 19 h 124"/>
                <a:gd name="T98" fmla="*/ 64 w 124"/>
                <a:gd name="T99" fmla="*/ 83 h 124"/>
                <a:gd name="T100" fmla="*/ 40 w 124"/>
                <a:gd name="T101" fmla="*/ 63 h 124"/>
                <a:gd name="T102" fmla="*/ 60 w 124"/>
                <a:gd name="T103" fmla="*/ 39 h 124"/>
                <a:gd name="T104" fmla="*/ 84 w 124"/>
                <a:gd name="T105" fmla="*/ 60 h 124"/>
                <a:gd name="T106" fmla="*/ 64 w 124"/>
                <a:gd name="T107" fmla="*/ 83 h 124"/>
                <a:gd name="T108" fmla="*/ 64 w 124"/>
                <a:gd name="T109" fmla="*/ 83 h 124"/>
                <a:gd name="T110" fmla="*/ 64 w 124"/>
                <a:gd name="T111" fmla="*/ 8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4" h="124">
                  <a:moveTo>
                    <a:pt x="106" y="19"/>
                  </a:moveTo>
                  <a:cubicBezTo>
                    <a:pt x="97" y="11"/>
                    <a:pt x="97" y="11"/>
                    <a:pt x="97" y="11"/>
                  </a:cubicBezTo>
                  <a:cubicBezTo>
                    <a:pt x="95" y="9"/>
                    <a:pt x="91" y="9"/>
                    <a:pt x="88" y="1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79" y="14"/>
                    <a:pt x="75" y="13"/>
                    <a:pt x="71" y="12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9" y="2"/>
                    <a:pt x="66" y="0"/>
                    <a:pt x="62" y="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8" y="1"/>
                    <a:pt x="45" y="4"/>
                    <a:pt x="45" y="8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0" y="16"/>
                    <a:pt x="36" y="18"/>
                    <a:pt x="33" y="2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4" y="15"/>
                    <a:pt x="20" y="15"/>
                    <a:pt x="18" y="1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9"/>
                    <a:pt x="9" y="33"/>
                    <a:pt x="11" y="36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4" y="45"/>
                    <a:pt x="13" y="49"/>
                    <a:pt x="12" y="53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2" y="55"/>
                    <a:pt x="0" y="58"/>
                    <a:pt x="0" y="6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6"/>
                    <a:pt x="4" y="79"/>
                    <a:pt x="7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6" y="83"/>
                    <a:pt x="18" y="86"/>
                    <a:pt x="20" y="9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4" y="99"/>
                    <a:pt x="15" y="103"/>
                    <a:pt x="17" y="10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9" y="115"/>
                    <a:pt x="32" y="114"/>
                    <a:pt x="35" y="112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44" y="109"/>
                    <a:pt x="48" y="110"/>
                    <a:pt x="52" y="111"/>
                  </a:cubicBezTo>
                  <a:cubicBezTo>
                    <a:pt x="54" y="118"/>
                    <a:pt x="54" y="118"/>
                    <a:pt x="54" y="118"/>
                  </a:cubicBezTo>
                  <a:cubicBezTo>
                    <a:pt x="54" y="122"/>
                    <a:pt x="57" y="124"/>
                    <a:pt x="61" y="124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75" y="122"/>
                    <a:pt x="78" y="120"/>
                    <a:pt x="78" y="116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83" y="107"/>
                    <a:pt x="86" y="105"/>
                    <a:pt x="90" y="103"/>
                  </a:cubicBezTo>
                  <a:cubicBezTo>
                    <a:pt x="96" y="107"/>
                    <a:pt x="96" y="107"/>
                    <a:pt x="96" y="107"/>
                  </a:cubicBezTo>
                  <a:cubicBezTo>
                    <a:pt x="99" y="109"/>
                    <a:pt x="103" y="108"/>
                    <a:pt x="105" y="106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5" y="94"/>
                    <a:pt x="115" y="91"/>
                    <a:pt x="112" y="88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109" y="79"/>
                    <a:pt x="110" y="75"/>
                    <a:pt x="111" y="71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21" y="69"/>
                    <a:pt x="124" y="65"/>
                    <a:pt x="123" y="62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2" y="47"/>
                    <a:pt x="119" y="45"/>
                    <a:pt x="116" y="45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8" y="40"/>
                    <a:pt x="106" y="37"/>
                    <a:pt x="103" y="33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9" y="25"/>
                    <a:pt x="108" y="21"/>
                    <a:pt x="106" y="19"/>
                  </a:cubicBezTo>
                  <a:close/>
                  <a:moveTo>
                    <a:pt x="64" y="83"/>
                  </a:moveTo>
                  <a:cubicBezTo>
                    <a:pt x="52" y="84"/>
                    <a:pt x="41" y="75"/>
                    <a:pt x="40" y="63"/>
                  </a:cubicBezTo>
                  <a:cubicBezTo>
                    <a:pt x="39" y="51"/>
                    <a:pt x="48" y="40"/>
                    <a:pt x="60" y="39"/>
                  </a:cubicBezTo>
                  <a:cubicBezTo>
                    <a:pt x="72" y="38"/>
                    <a:pt x="83" y="47"/>
                    <a:pt x="84" y="60"/>
                  </a:cubicBezTo>
                  <a:cubicBezTo>
                    <a:pt x="85" y="72"/>
                    <a:pt x="76" y="82"/>
                    <a:pt x="64" y="83"/>
                  </a:cubicBezTo>
                  <a:close/>
                  <a:moveTo>
                    <a:pt x="64" y="83"/>
                  </a:moveTo>
                  <a:cubicBezTo>
                    <a:pt x="64" y="83"/>
                    <a:pt x="64" y="83"/>
                    <a:pt x="64" y="8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221"/>
            <p:cNvSpPr>
              <a:spLocks noEditPoints="1"/>
            </p:cNvSpPr>
            <p:nvPr/>
          </p:nvSpPr>
          <p:spPr bwMode="auto">
            <a:xfrm>
              <a:off x="7950201" y="4511675"/>
              <a:ext cx="307975" cy="306388"/>
            </a:xfrm>
            <a:custGeom>
              <a:avLst/>
              <a:gdLst>
                <a:gd name="T0" fmla="*/ 7 w 101"/>
                <a:gd name="T1" fmla="*/ 39 h 100"/>
                <a:gd name="T2" fmla="*/ 0 w 101"/>
                <a:gd name="T3" fmla="*/ 46 h 100"/>
                <a:gd name="T4" fmla="*/ 0 w 101"/>
                <a:gd name="T5" fmla="*/ 53 h 100"/>
                <a:gd name="T6" fmla="*/ 6 w 101"/>
                <a:gd name="T7" fmla="*/ 60 h 100"/>
                <a:gd name="T8" fmla="*/ 11 w 101"/>
                <a:gd name="T9" fmla="*/ 60 h 100"/>
                <a:gd name="T10" fmla="*/ 15 w 101"/>
                <a:gd name="T11" fmla="*/ 69 h 100"/>
                <a:gd name="T12" fmla="*/ 12 w 101"/>
                <a:gd name="T13" fmla="*/ 73 h 100"/>
                <a:gd name="T14" fmla="*/ 12 w 101"/>
                <a:gd name="T15" fmla="*/ 82 h 100"/>
                <a:gd name="T16" fmla="*/ 17 w 101"/>
                <a:gd name="T17" fmla="*/ 87 h 100"/>
                <a:gd name="T18" fmla="*/ 26 w 101"/>
                <a:gd name="T19" fmla="*/ 88 h 100"/>
                <a:gd name="T20" fmla="*/ 30 w 101"/>
                <a:gd name="T21" fmla="*/ 85 h 100"/>
                <a:gd name="T22" fmla="*/ 39 w 101"/>
                <a:gd name="T23" fmla="*/ 89 h 100"/>
                <a:gd name="T24" fmla="*/ 40 w 101"/>
                <a:gd name="T25" fmla="*/ 94 h 100"/>
                <a:gd name="T26" fmla="*/ 46 w 101"/>
                <a:gd name="T27" fmla="*/ 100 h 100"/>
                <a:gd name="T28" fmla="*/ 53 w 101"/>
                <a:gd name="T29" fmla="*/ 100 h 100"/>
                <a:gd name="T30" fmla="*/ 60 w 101"/>
                <a:gd name="T31" fmla="*/ 94 h 100"/>
                <a:gd name="T32" fmla="*/ 61 w 101"/>
                <a:gd name="T33" fmla="*/ 89 h 100"/>
                <a:gd name="T34" fmla="*/ 70 w 101"/>
                <a:gd name="T35" fmla="*/ 85 h 100"/>
                <a:gd name="T36" fmla="*/ 74 w 101"/>
                <a:gd name="T37" fmla="*/ 88 h 100"/>
                <a:gd name="T38" fmla="*/ 83 w 101"/>
                <a:gd name="T39" fmla="*/ 88 h 100"/>
                <a:gd name="T40" fmla="*/ 88 w 101"/>
                <a:gd name="T41" fmla="*/ 83 h 100"/>
                <a:gd name="T42" fmla="*/ 89 w 101"/>
                <a:gd name="T43" fmla="*/ 74 h 100"/>
                <a:gd name="T44" fmla="*/ 86 w 101"/>
                <a:gd name="T45" fmla="*/ 70 h 100"/>
                <a:gd name="T46" fmla="*/ 90 w 101"/>
                <a:gd name="T47" fmla="*/ 61 h 100"/>
                <a:gd name="T48" fmla="*/ 95 w 101"/>
                <a:gd name="T49" fmla="*/ 60 h 100"/>
                <a:gd name="T50" fmla="*/ 101 w 101"/>
                <a:gd name="T51" fmla="*/ 54 h 100"/>
                <a:gd name="T52" fmla="*/ 101 w 101"/>
                <a:gd name="T53" fmla="*/ 47 h 100"/>
                <a:gd name="T54" fmla="*/ 95 w 101"/>
                <a:gd name="T55" fmla="*/ 40 h 100"/>
                <a:gd name="T56" fmla="*/ 90 w 101"/>
                <a:gd name="T57" fmla="*/ 39 h 100"/>
                <a:gd name="T58" fmla="*/ 87 w 101"/>
                <a:gd name="T59" fmla="*/ 30 h 100"/>
                <a:gd name="T60" fmla="*/ 89 w 101"/>
                <a:gd name="T61" fmla="*/ 27 h 100"/>
                <a:gd name="T62" fmla="*/ 89 w 101"/>
                <a:gd name="T63" fmla="*/ 17 h 100"/>
                <a:gd name="T64" fmla="*/ 84 w 101"/>
                <a:gd name="T65" fmla="*/ 13 h 100"/>
                <a:gd name="T66" fmla="*/ 75 w 101"/>
                <a:gd name="T67" fmla="*/ 12 h 100"/>
                <a:gd name="T68" fmla="*/ 72 w 101"/>
                <a:gd name="T69" fmla="*/ 14 h 100"/>
                <a:gd name="T70" fmla="*/ 62 w 101"/>
                <a:gd name="T71" fmla="*/ 10 h 100"/>
                <a:gd name="T72" fmla="*/ 62 w 101"/>
                <a:gd name="T73" fmla="*/ 6 h 100"/>
                <a:gd name="T74" fmla="*/ 55 w 101"/>
                <a:gd name="T75" fmla="*/ 0 h 100"/>
                <a:gd name="T76" fmla="*/ 48 w 101"/>
                <a:gd name="T77" fmla="*/ 0 h 100"/>
                <a:gd name="T78" fmla="*/ 41 w 101"/>
                <a:gd name="T79" fmla="*/ 6 h 100"/>
                <a:gd name="T80" fmla="*/ 41 w 101"/>
                <a:gd name="T81" fmla="*/ 10 h 100"/>
                <a:gd name="T82" fmla="*/ 30 w 101"/>
                <a:gd name="T83" fmla="*/ 14 h 100"/>
                <a:gd name="T84" fmla="*/ 27 w 101"/>
                <a:gd name="T85" fmla="*/ 11 h 100"/>
                <a:gd name="T86" fmla="*/ 18 w 101"/>
                <a:gd name="T87" fmla="*/ 12 h 100"/>
                <a:gd name="T88" fmla="*/ 13 w 101"/>
                <a:gd name="T89" fmla="*/ 17 h 100"/>
                <a:gd name="T90" fmla="*/ 12 w 101"/>
                <a:gd name="T91" fmla="*/ 26 h 100"/>
                <a:gd name="T92" fmla="*/ 15 w 101"/>
                <a:gd name="T93" fmla="*/ 29 h 100"/>
                <a:gd name="T94" fmla="*/ 11 w 101"/>
                <a:gd name="T95" fmla="*/ 39 h 100"/>
                <a:gd name="T96" fmla="*/ 7 w 101"/>
                <a:gd name="T97" fmla="*/ 39 h 100"/>
                <a:gd name="T98" fmla="*/ 51 w 101"/>
                <a:gd name="T99" fmla="*/ 32 h 100"/>
                <a:gd name="T100" fmla="*/ 69 w 101"/>
                <a:gd name="T101" fmla="*/ 50 h 100"/>
                <a:gd name="T102" fmla="*/ 51 w 101"/>
                <a:gd name="T103" fmla="*/ 67 h 100"/>
                <a:gd name="T104" fmla="*/ 33 w 101"/>
                <a:gd name="T105" fmla="*/ 49 h 100"/>
                <a:gd name="T106" fmla="*/ 51 w 101"/>
                <a:gd name="T107" fmla="*/ 32 h 100"/>
                <a:gd name="T108" fmla="*/ 51 w 101"/>
                <a:gd name="T109" fmla="*/ 32 h 100"/>
                <a:gd name="T110" fmla="*/ 51 w 101"/>
                <a:gd name="T111" fmla="*/ 3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" h="100">
                  <a:moveTo>
                    <a:pt x="7" y="39"/>
                  </a:moveTo>
                  <a:cubicBezTo>
                    <a:pt x="3" y="40"/>
                    <a:pt x="1" y="43"/>
                    <a:pt x="0" y="4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9"/>
                    <a:pt x="6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2" y="63"/>
                    <a:pt x="13" y="66"/>
                    <a:pt x="15" y="69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0" y="76"/>
                    <a:pt x="10" y="80"/>
                    <a:pt x="12" y="82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9" y="90"/>
                    <a:pt x="23" y="90"/>
                    <a:pt x="26" y="88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3" y="86"/>
                    <a:pt x="36" y="88"/>
                    <a:pt x="39" y="89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0" y="97"/>
                    <a:pt x="43" y="100"/>
                    <a:pt x="46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7" y="100"/>
                    <a:pt x="60" y="97"/>
                    <a:pt x="60" y="94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4" y="88"/>
                    <a:pt x="67" y="87"/>
                    <a:pt x="70" y="85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7" y="91"/>
                    <a:pt x="81" y="90"/>
                    <a:pt x="83" y="88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1" y="81"/>
                    <a:pt x="91" y="77"/>
                    <a:pt x="89" y="74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8" y="67"/>
                    <a:pt x="89" y="64"/>
                    <a:pt x="90" y="61"/>
                  </a:cubicBezTo>
                  <a:cubicBezTo>
                    <a:pt x="95" y="60"/>
                    <a:pt x="95" y="60"/>
                    <a:pt x="95" y="60"/>
                  </a:cubicBezTo>
                  <a:cubicBezTo>
                    <a:pt x="98" y="60"/>
                    <a:pt x="101" y="57"/>
                    <a:pt x="101" y="54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01" y="43"/>
                    <a:pt x="98" y="40"/>
                    <a:pt x="95" y="40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90" y="36"/>
                    <a:pt x="88" y="33"/>
                    <a:pt x="87" y="30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92" y="24"/>
                    <a:pt x="91" y="20"/>
                    <a:pt x="89" y="17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2" y="10"/>
                    <a:pt x="78" y="10"/>
                    <a:pt x="75" y="12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69" y="13"/>
                    <a:pt x="65" y="11"/>
                    <a:pt x="62" y="10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1" y="2"/>
                    <a:pt x="58" y="0"/>
                    <a:pt x="5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4" y="0"/>
                    <a:pt x="42" y="2"/>
                    <a:pt x="41" y="6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37" y="11"/>
                    <a:pt x="34" y="12"/>
                    <a:pt x="30" y="14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4" y="9"/>
                    <a:pt x="20" y="9"/>
                    <a:pt x="18" y="12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0" y="19"/>
                    <a:pt x="10" y="23"/>
                    <a:pt x="12" y="2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2"/>
                    <a:pt x="12" y="36"/>
                    <a:pt x="11" y="39"/>
                  </a:cubicBezTo>
                  <a:lnTo>
                    <a:pt x="7" y="39"/>
                  </a:lnTo>
                  <a:close/>
                  <a:moveTo>
                    <a:pt x="51" y="32"/>
                  </a:moveTo>
                  <a:cubicBezTo>
                    <a:pt x="61" y="32"/>
                    <a:pt x="69" y="40"/>
                    <a:pt x="69" y="50"/>
                  </a:cubicBezTo>
                  <a:cubicBezTo>
                    <a:pt x="69" y="60"/>
                    <a:pt x="60" y="67"/>
                    <a:pt x="51" y="67"/>
                  </a:cubicBezTo>
                  <a:cubicBezTo>
                    <a:pt x="41" y="67"/>
                    <a:pt x="33" y="59"/>
                    <a:pt x="33" y="49"/>
                  </a:cubicBezTo>
                  <a:cubicBezTo>
                    <a:pt x="33" y="39"/>
                    <a:pt x="41" y="31"/>
                    <a:pt x="51" y="32"/>
                  </a:cubicBezTo>
                  <a:close/>
                  <a:moveTo>
                    <a:pt x="51" y="32"/>
                  </a:moveTo>
                  <a:cubicBezTo>
                    <a:pt x="51" y="32"/>
                    <a:pt x="51" y="32"/>
                    <a:pt x="51" y="3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7295706" y="1585868"/>
            <a:ext cx="266140" cy="277440"/>
            <a:chOff x="7261226" y="4321175"/>
            <a:chExt cx="673099" cy="70167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8" name="Freeform 234"/>
          <p:cNvSpPr>
            <a:spLocks noChangeAspect="1" noEditPoints="1"/>
          </p:cNvSpPr>
          <p:nvPr/>
        </p:nvSpPr>
        <p:spPr bwMode="auto">
          <a:xfrm>
            <a:off x="5176511" y="1284502"/>
            <a:ext cx="264681" cy="199370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" name="Freeform 230"/>
          <p:cNvSpPr>
            <a:spLocks noChangeAspect="1" noEditPoints="1"/>
          </p:cNvSpPr>
          <p:nvPr/>
        </p:nvSpPr>
        <p:spPr bwMode="auto">
          <a:xfrm>
            <a:off x="3842087" y="2898212"/>
            <a:ext cx="252374" cy="373074"/>
          </a:xfrm>
          <a:custGeom>
            <a:avLst/>
            <a:gdLst>
              <a:gd name="T0" fmla="*/ 107 w 214"/>
              <a:gd name="T1" fmla="*/ 0 h 318"/>
              <a:gd name="T2" fmla="*/ 22 w 214"/>
              <a:gd name="T3" fmla="*/ 172 h 318"/>
              <a:gd name="T4" fmla="*/ 51 w 214"/>
              <a:gd name="T5" fmla="*/ 280 h 318"/>
              <a:gd name="T6" fmla="*/ 74 w 214"/>
              <a:gd name="T7" fmla="*/ 290 h 318"/>
              <a:gd name="T8" fmla="*/ 97 w 214"/>
              <a:gd name="T9" fmla="*/ 318 h 318"/>
              <a:gd name="T10" fmla="*/ 138 w 214"/>
              <a:gd name="T11" fmla="*/ 296 h 318"/>
              <a:gd name="T12" fmla="*/ 150 w 214"/>
              <a:gd name="T13" fmla="*/ 291 h 318"/>
              <a:gd name="T14" fmla="*/ 161 w 214"/>
              <a:gd name="T15" fmla="*/ 215 h 318"/>
              <a:gd name="T16" fmla="*/ 213 w 214"/>
              <a:gd name="T17" fmla="*/ 107 h 318"/>
              <a:gd name="T18" fmla="*/ 73 w 214"/>
              <a:gd name="T19" fmla="*/ 120 h 318"/>
              <a:gd name="T20" fmla="*/ 97 w 214"/>
              <a:gd name="T21" fmla="*/ 127 h 318"/>
              <a:gd name="T22" fmla="*/ 105 w 214"/>
              <a:gd name="T23" fmla="*/ 126 h 318"/>
              <a:gd name="T24" fmla="*/ 124 w 214"/>
              <a:gd name="T25" fmla="*/ 125 h 318"/>
              <a:gd name="T26" fmla="*/ 131 w 214"/>
              <a:gd name="T27" fmla="*/ 128 h 318"/>
              <a:gd name="T28" fmla="*/ 122 w 214"/>
              <a:gd name="T29" fmla="*/ 201 h 318"/>
              <a:gd name="T30" fmla="*/ 140 w 214"/>
              <a:gd name="T31" fmla="*/ 223 h 318"/>
              <a:gd name="T32" fmla="*/ 73 w 214"/>
              <a:gd name="T33" fmla="*/ 240 h 318"/>
              <a:gd name="T34" fmla="*/ 140 w 214"/>
              <a:gd name="T35" fmla="*/ 223 h 318"/>
              <a:gd name="T36" fmla="*/ 73 w 214"/>
              <a:gd name="T37" fmla="*/ 251 h 318"/>
              <a:gd name="T38" fmla="*/ 140 w 214"/>
              <a:gd name="T39" fmla="*/ 269 h 318"/>
              <a:gd name="T40" fmla="*/ 144 w 214"/>
              <a:gd name="T41" fmla="*/ 201 h 318"/>
              <a:gd name="T42" fmla="*/ 159 w 214"/>
              <a:gd name="T43" fmla="*/ 113 h 318"/>
              <a:gd name="T44" fmla="*/ 143 w 214"/>
              <a:gd name="T45" fmla="*/ 109 h 318"/>
              <a:gd name="T46" fmla="*/ 131 w 214"/>
              <a:gd name="T47" fmla="*/ 116 h 318"/>
              <a:gd name="T48" fmla="*/ 119 w 214"/>
              <a:gd name="T49" fmla="*/ 97 h 318"/>
              <a:gd name="T50" fmla="*/ 101 w 214"/>
              <a:gd name="T51" fmla="*/ 115 h 318"/>
              <a:gd name="T52" fmla="*/ 82 w 214"/>
              <a:gd name="T53" fmla="*/ 102 h 318"/>
              <a:gd name="T54" fmla="*/ 70 w 214"/>
              <a:gd name="T55" fmla="*/ 109 h 318"/>
              <a:gd name="T56" fmla="*/ 54 w 214"/>
              <a:gd name="T57" fmla="*/ 113 h 318"/>
              <a:gd name="T58" fmla="*/ 68 w 214"/>
              <a:gd name="T59" fmla="*/ 201 h 318"/>
              <a:gd name="T60" fmla="*/ 21 w 214"/>
              <a:gd name="T61" fmla="*/ 106 h 318"/>
              <a:gd name="T62" fmla="*/ 192 w 214"/>
              <a:gd name="T63" fmla="*/ 107 h 318"/>
              <a:gd name="T64" fmla="*/ 144 w 214"/>
              <a:gd name="T65" fmla="*/ 201 h 318"/>
              <a:gd name="T66" fmla="*/ 144 w 214"/>
              <a:gd name="T67" fmla="*/ 201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4" h="318">
                <a:moveTo>
                  <a:pt x="213" y="107"/>
                </a:moveTo>
                <a:cubicBezTo>
                  <a:pt x="214" y="48"/>
                  <a:pt x="166" y="0"/>
                  <a:pt x="107" y="0"/>
                </a:cubicBezTo>
                <a:cubicBezTo>
                  <a:pt x="48" y="0"/>
                  <a:pt x="0" y="47"/>
                  <a:pt x="0" y="106"/>
                </a:cubicBezTo>
                <a:cubicBezTo>
                  <a:pt x="0" y="130"/>
                  <a:pt x="8" y="153"/>
                  <a:pt x="22" y="172"/>
                </a:cubicBezTo>
                <a:cubicBezTo>
                  <a:pt x="33" y="186"/>
                  <a:pt x="43" y="200"/>
                  <a:pt x="52" y="215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86"/>
                  <a:pt x="56" y="290"/>
                  <a:pt x="62" y="290"/>
                </a:cubicBezTo>
                <a:cubicBezTo>
                  <a:pt x="74" y="290"/>
                  <a:pt x="74" y="290"/>
                  <a:pt x="74" y="290"/>
                </a:cubicBezTo>
                <a:cubicBezTo>
                  <a:pt x="74" y="296"/>
                  <a:pt x="74" y="296"/>
                  <a:pt x="74" y="296"/>
                </a:cubicBezTo>
                <a:cubicBezTo>
                  <a:pt x="74" y="308"/>
                  <a:pt x="84" y="318"/>
                  <a:pt x="97" y="318"/>
                </a:cubicBezTo>
                <a:cubicBezTo>
                  <a:pt x="115" y="318"/>
                  <a:pt x="115" y="318"/>
                  <a:pt x="115" y="318"/>
                </a:cubicBezTo>
                <a:cubicBezTo>
                  <a:pt x="128" y="318"/>
                  <a:pt x="138" y="308"/>
                  <a:pt x="138" y="296"/>
                </a:cubicBezTo>
                <a:cubicBezTo>
                  <a:pt x="138" y="291"/>
                  <a:pt x="138" y="291"/>
                  <a:pt x="138" y="291"/>
                </a:cubicBezTo>
                <a:cubicBezTo>
                  <a:pt x="150" y="291"/>
                  <a:pt x="150" y="291"/>
                  <a:pt x="150" y="291"/>
                </a:cubicBezTo>
                <a:cubicBezTo>
                  <a:pt x="156" y="291"/>
                  <a:pt x="161" y="286"/>
                  <a:pt x="161" y="280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70" y="200"/>
                  <a:pt x="180" y="186"/>
                  <a:pt x="190" y="173"/>
                </a:cubicBezTo>
                <a:cubicBezTo>
                  <a:pt x="205" y="154"/>
                  <a:pt x="213" y="131"/>
                  <a:pt x="213" y="107"/>
                </a:cubicBezTo>
                <a:close/>
                <a:moveTo>
                  <a:pt x="91" y="201"/>
                </a:moveTo>
                <a:cubicBezTo>
                  <a:pt x="73" y="120"/>
                  <a:pt x="73" y="120"/>
                  <a:pt x="73" y="120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97" y="127"/>
                  <a:pt x="97" y="127"/>
                  <a:pt x="97" y="127"/>
                </a:cubicBezTo>
                <a:cubicBezTo>
                  <a:pt x="98" y="128"/>
                  <a:pt x="100" y="128"/>
                  <a:pt x="101" y="128"/>
                </a:cubicBezTo>
                <a:cubicBezTo>
                  <a:pt x="103" y="128"/>
                  <a:pt x="104" y="127"/>
                  <a:pt x="105" y="126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5" y="127"/>
                  <a:pt x="127" y="128"/>
                  <a:pt x="129" y="128"/>
                </a:cubicBezTo>
                <a:cubicBezTo>
                  <a:pt x="129" y="128"/>
                  <a:pt x="130" y="128"/>
                  <a:pt x="131" y="12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22" y="201"/>
                  <a:pt x="122" y="201"/>
                  <a:pt x="122" y="201"/>
                </a:cubicBezTo>
                <a:lnTo>
                  <a:pt x="91" y="201"/>
                </a:lnTo>
                <a:close/>
                <a:moveTo>
                  <a:pt x="140" y="223"/>
                </a:moveTo>
                <a:cubicBezTo>
                  <a:pt x="140" y="241"/>
                  <a:pt x="140" y="241"/>
                  <a:pt x="140" y="241"/>
                </a:cubicBezTo>
                <a:cubicBezTo>
                  <a:pt x="73" y="240"/>
                  <a:pt x="73" y="240"/>
                  <a:pt x="73" y="240"/>
                </a:cubicBezTo>
                <a:cubicBezTo>
                  <a:pt x="73" y="222"/>
                  <a:pt x="73" y="222"/>
                  <a:pt x="73" y="222"/>
                </a:cubicBezTo>
                <a:lnTo>
                  <a:pt x="140" y="223"/>
                </a:lnTo>
                <a:close/>
                <a:moveTo>
                  <a:pt x="73" y="269"/>
                </a:moveTo>
                <a:cubicBezTo>
                  <a:pt x="73" y="251"/>
                  <a:pt x="73" y="251"/>
                  <a:pt x="73" y="251"/>
                </a:cubicBezTo>
                <a:cubicBezTo>
                  <a:pt x="140" y="251"/>
                  <a:pt x="140" y="251"/>
                  <a:pt x="140" y="251"/>
                </a:cubicBezTo>
                <a:cubicBezTo>
                  <a:pt x="140" y="269"/>
                  <a:pt x="140" y="269"/>
                  <a:pt x="140" y="269"/>
                </a:cubicBezTo>
                <a:lnTo>
                  <a:pt x="73" y="269"/>
                </a:lnTo>
                <a:close/>
                <a:moveTo>
                  <a:pt x="144" y="201"/>
                </a:moveTo>
                <a:cubicBezTo>
                  <a:pt x="138" y="201"/>
                  <a:pt x="138" y="201"/>
                  <a:pt x="138" y="201"/>
                </a:cubicBezTo>
                <a:cubicBezTo>
                  <a:pt x="159" y="113"/>
                  <a:pt x="159" y="113"/>
                  <a:pt x="159" y="113"/>
                </a:cubicBezTo>
                <a:cubicBezTo>
                  <a:pt x="160" y="109"/>
                  <a:pt x="157" y="104"/>
                  <a:pt x="153" y="103"/>
                </a:cubicBezTo>
                <a:cubicBezTo>
                  <a:pt x="148" y="102"/>
                  <a:pt x="144" y="105"/>
                  <a:pt x="143" y="109"/>
                </a:cubicBezTo>
                <a:cubicBezTo>
                  <a:pt x="143" y="111"/>
                  <a:pt x="143" y="111"/>
                  <a:pt x="143" y="111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2" y="98"/>
                  <a:pt x="121" y="97"/>
                  <a:pt x="119" y="97"/>
                </a:cubicBezTo>
                <a:cubicBezTo>
                  <a:pt x="117" y="96"/>
                  <a:pt x="115" y="97"/>
                  <a:pt x="114" y="99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86" y="101"/>
                  <a:pt x="84" y="101"/>
                  <a:pt x="82" y="102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69" y="105"/>
                  <a:pt x="65" y="102"/>
                  <a:pt x="60" y="103"/>
                </a:cubicBezTo>
                <a:cubicBezTo>
                  <a:pt x="56" y="104"/>
                  <a:pt x="53" y="108"/>
                  <a:pt x="54" y="113"/>
                </a:cubicBezTo>
                <a:cubicBezTo>
                  <a:pt x="74" y="201"/>
                  <a:pt x="74" y="201"/>
                  <a:pt x="74" y="201"/>
                </a:cubicBezTo>
                <a:cubicBezTo>
                  <a:pt x="68" y="201"/>
                  <a:pt x="68" y="201"/>
                  <a:pt x="68" y="201"/>
                </a:cubicBezTo>
                <a:cubicBezTo>
                  <a:pt x="60" y="187"/>
                  <a:pt x="50" y="172"/>
                  <a:pt x="39" y="159"/>
                </a:cubicBezTo>
                <a:cubicBezTo>
                  <a:pt x="27" y="144"/>
                  <a:pt x="21" y="126"/>
                  <a:pt x="21" y="106"/>
                </a:cubicBezTo>
                <a:cubicBezTo>
                  <a:pt x="21" y="59"/>
                  <a:pt x="60" y="21"/>
                  <a:pt x="107" y="21"/>
                </a:cubicBezTo>
                <a:cubicBezTo>
                  <a:pt x="154" y="21"/>
                  <a:pt x="192" y="60"/>
                  <a:pt x="192" y="107"/>
                </a:cubicBezTo>
                <a:cubicBezTo>
                  <a:pt x="192" y="126"/>
                  <a:pt x="186" y="144"/>
                  <a:pt x="174" y="159"/>
                </a:cubicBezTo>
                <a:cubicBezTo>
                  <a:pt x="163" y="173"/>
                  <a:pt x="153" y="187"/>
                  <a:pt x="144" y="201"/>
                </a:cubicBezTo>
                <a:close/>
                <a:moveTo>
                  <a:pt x="144" y="201"/>
                </a:moveTo>
                <a:cubicBezTo>
                  <a:pt x="144" y="201"/>
                  <a:pt x="144" y="201"/>
                  <a:pt x="144" y="201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0" name="Group 69"/>
          <p:cNvGrpSpPr>
            <a:grpSpLocks noChangeAspect="1"/>
          </p:cNvGrpSpPr>
          <p:nvPr/>
        </p:nvGrpSpPr>
        <p:grpSpPr>
          <a:xfrm>
            <a:off x="4629160" y="4909756"/>
            <a:ext cx="224178" cy="274679"/>
            <a:chOff x="5246688" y="4049713"/>
            <a:chExt cx="288925" cy="35401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71" name="Freeform 177"/>
            <p:cNvSpPr>
              <a:spLocks/>
            </p:cNvSpPr>
            <p:nvPr/>
          </p:nvSpPr>
          <p:spPr bwMode="auto">
            <a:xfrm>
              <a:off x="5246688" y="4181475"/>
              <a:ext cx="288925" cy="168275"/>
            </a:xfrm>
            <a:custGeom>
              <a:avLst/>
              <a:gdLst>
                <a:gd name="T0" fmla="*/ 37 w 75"/>
                <a:gd name="T1" fmla="*/ 44 h 44"/>
                <a:gd name="T2" fmla="*/ 0 w 75"/>
                <a:gd name="T3" fmla="*/ 5 h 44"/>
                <a:gd name="T4" fmla="*/ 5 w 75"/>
                <a:gd name="T5" fmla="*/ 0 h 44"/>
                <a:gd name="T6" fmla="*/ 10 w 75"/>
                <a:gd name="T7" fmla="*/ 5 h 44"/>
                <a:gd name="T8" fmla="*/ 37 w 75"/>
                <a:gd name="T9" fmla="*/ 34 h 44"/>
                <a:gd name="T10" fmla="*/ 65 w 75"/>
                <a:gd name="T11" fmla="*/ 5 h 44"/>
                <a:gd name="T12" fmla="*/ 70 w 75"/>
                <a:gd name="T13" fmla="*/ 0 h 44"/>
                <a:gd name="T14" fmla="*/ 75 w 75"/>
                <a:gd name="T15" fmla="*/ 5 h 44"/>
                <a:gd name="T16" fmla="*/ 37 w 7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44">
                  <a:moveTo>
                    <a:pt x="37" y="44"/>
                  </a:moveTo>
                  <a:cubicBezTo>
                    <a:pt x="17" y="44"/>
                    <a:pt x="0" y="26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21"/>
                    <a:pt x="22" y="34"/>
                    <a:pt x="37" y="34"/>
                  </a:cubicBezTo>
                  <a:cubicBezTo>
                    <a:pt x="52" y="34"/>
                    <a:pt x="65" y="21"/>
                    <a:pt x="65" y="5"/>
                  </a:cubicBezTo>
                  <a:cubicBezTo>
                    <a:pt x="65" y="2"/>
                    <a:pt x="67" y="0"/>
                    <a:pt x="70" y="0"/>
                  </a:cubicBezTo>
                  <a:cubicBezTo>
                    <a:pt x="72" y="0"/>
                    <a:pt x="75" y="2"/>
                    <a:pt x="75" y="5"/>
                  </a:cubicBezTo>
                  <a:cubicBezTo>
                    <a:pt x="75" y="26"/>
                    <a:pt x="58" y="44"/>
                    <a:pt x="3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78"/>
            <p:cNvSpPr>
              <a:spLocks/>
            </p:cNvSpPr>
            <p:nvPr/>
          </p:nvSpPr>
          <p:spPr bwMode="auto">
            <a:xfrm>
              <a:off x="5327651" y="4049713"/>
              <a:ext cx="127000" cy="242887"/>
            </a:xfrm>
            <a:custGeom>
              <a:avLst/>
              <a:gdLst>
                <a:gd name="T0" fmla="*/ 26 w 33"/>
                <a:gd name="T1" fmla="*/ 42 h 63"/>
                <a:gd name="T2" fmla="*/ 26 w 33"/>
                <a:gd name="T3" fmla="*/ 33 h 63"/>
                <a:gd name="T4" fmla="*/ 33 w 33"/>
                <a:gd name="T5" fmla="*/ 33 h 63"/>
                <a:gd name="T6" fmla="*/ 33 w 33"/>
                <a:gd name="T7" fmla="*/ 27 h 63"/>
                <a:gd name="T8" fmla="*/ 26 w 33"/>
                <a:gd name="T9" fmla="*/ 27 h 63"/>
                <a:gd name="T10" fmla="*/ 26 w 33"/>
                <a:gd name="T11" fmla="*/ 18 h 63"/>
                <a:gd name="T12" fmla="*/ 33 w 33"/>
                <a:gd name="T13" fmla="*/ 18 h 63"/>
                <a:gd name="T14" fmla="*/ 33 w 33"/>
                <a:gd name="T15" fmla="*/ 16 h 63"/>
                <a:gd name="T16" fmla="*/ 16 w 33"/>
                <a:gd name="T17" fmla="*/ 0 h 63"/>
                <a:gd name="T18" fmla="*/ 0 w 33"/>
                <a:gd name="T19" fmla="*/ 16 h 63"/>
                <a:gd name="T20" fmla="*/ 0 w 33"/>
                <a:gd name="T21" fmla="*/ 18 h 63"/>
                <a:gd name="T22" fmla="*/ 7 w 33"/>
                <a:gd name="T23" fmla="*/ 18 h 63"/>
                <a:gd name="T24" fmla="*/ 7 w 33"/>
                <a:gd name="T25" fmla="*/ 27 h 63"/>
                <a:gd name="T26" fmla="*/ 0 w 33"/>
                <a:gd name="T27" fmla="*/ 27 h 63"/>
                <a:gd name="T28" fmla="*/ 0 w 33"/>
                <a:gd name="T29" fmla="*/ 33 h 63"/>
                <a:gd name="T30" fmla="*/ 7 w 33"/>
                <a:gd name="T31" fmla="*/ 33 h 63"/>
                <a:gd name="T32" fmla="*/ 7 w 33"/>
                <a:gd name="T33" fmla="*/ 42 h 63"/>
                <a:gd name="T34" fmla="*/ 0 w 33"/>
                <a:gd name="T35" fmla="*/ 42 h 63"/>
                <a:gd name="T36" fmla="*/ 0 w 33"/>
                <a:gd name="T37" fmla="*/ 46 h 63"/>
                <a:gd name="T38" fmla="*/ 16 w 33"/>
                <a:gd name="T39" fmla="*/ 63 h 63"/>
                <a:gd name="T40" fmla="*/ 33 w 33"/>
                <a:gd name="T41" fmla="*/ 46 h 63"/>
                <a:gd name="T42" fmla="*/ 33 w 33"/>
                <a:gd name="T43" fmla="*/ 42 h 63"/>
                <a:gd name="T44" fmla="*/ 26 w 33"/>
                <a:gd name="T45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63">
                  <a:moveTo>
                    <a:pt x="26" y="42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5"/>
                    <a:pt x="7" y="63"/>
                    <a:pt x="16" y="63"/>
                  </a:cubicBezTo>
                  <a:cubicBezTo>
                    <a:pt x="25" y="63"/>
                    <a:pt x="33" y="55"/>
                    <a:pt x="33" y="46"/>
                  </a:cubicBezTo>
                  <a:cubicBezTo>
                    <a:pt x="33" y="42"/>
                    <a:pt x="33" y="42"/>
                    <a:pt x="33" y="42"/>
                  </a:cubicBezTo>
                  <a:lnTo>
                    <a:pt x="26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Rectangle 179"/>
            <p:cNvSpPr>
              <a:spLocks noChangeArrowheads="1"/>
            </p:cNvSpPr>
            <p:nvPr/>
          </p:nvSpPr>
          <p:spPr bwMode="auto">
            <a:xfrm>
              <a:off x="5365751" y="4333875"/>
              <a:ext cx="49213" cy="4603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Rectangle 180"/>
            <p:cNvSpPr>
              <a:spLocks noChangeArrowheads="1"/>
            </p:cNvSpPr>
            <p:nvPr/>
          </p:nvSpPr>
          <p:spPr bwMode="auto">
            <a:xfrm>
              <a:off x="5303838" y="4368800"/>
              <a:ext cx="173038" cy="349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099655" y="2508125"/>
            <a:ext cx="1481986" cy="2008827"/>
            <a:chOff x="4099655" y="2508125"/>
            <a:chExt cx="1481986" cy="2008827"/>
          </a:xfrm>
        </p:grpSpPr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4144325" y="2576444"/>
              <a:ext cx="1437316" cy="1940508"/>
            </a:xfrm>
            <a:custGeom>
              <a:avLst/>
              <a:gdLst>
                <a:gd name="T0" fmla="*/ 842 w 842"/>
                <a:gd name="T1" fmla="*/ 3 h 1133"/>
                <a:gd name="T2" fmla="*/ 125 w 842"/>
                <a:gd name="T3" fmla="*/ 3 h 1133"/>
                <a:gd name="T4" fmla="*/ 120 w 842"/>
                <a:gd name="T5" fmla="*/ 1 h 1133"/>
                <a:gd name="T6" fmla="*/ 119 w 842"/>
                <a:gd name="T7" fmla="*/ 0 h 1133"/>
                <a:gd name="T8" fmla="*/ 118 w 842"/>
                <a:gd name="T9" fmla="*/ 2 h 1133"/>
                <a:gd name="T10" fmla="*/ 45 w 842"/>
                <a:gd name="T11" fmla="*/ 192 h 1133"/>
                <a:gd name="T12" fmla="*/ 44 w 842"/>
                <a:gd name="T13" fmla="*/ 193 h 1133"/>
                <a:gd name="T14" fmla="*/ 45 w 842"/>
                <a:gd name="T15" fmla="*/ 194 h 1133"/>
                <a:gd name="T16" fmla="*/ 75 w 842"/>
                <a:gd name="T17" fmla="*/ 225 h 1133"/>
                <a:gd name="T18" fmla="*/ 109 w 842"/>
                <a:gd name="T19" fmla="*/ 360 h 1133"/>
                <a:gd name="T20" fmla="*/ 2 w 842"/>
                <a:gd name="T21" fmla="*/ 500 h 1133"/>
                <a:gd name="T22" fmla="*/ 0 w 842"/>
                <a:gd name="T23" fmla="*/ 500 h 1133"/>
                <a:gd name="T24" fmla="*/ 0 w 842"/>
                <a:gd name="T25" fmla="*/ 504 h 1133"/>
                <a:gd name="T26" fmla="*/ 0 w 842"/>
                <a:gd name="T27" fmla="*/ 511 h 1133"/>
                <a:gd name="T28" fmla="*/ 178 w 842"/>
                <a:gd name="T29" fmla="*/ 1130 h 1133"/>
                <a:gd name="T30" fmla="*/ 180 w 842"/>
                <a:gd name="T31" fmla="*/ 1133 h 1133"/>
                <a:gd name="T32" fmla="*/ 840 w 842"/>
                <a:gd name="T33" fmla="*/ 5 h 1133"/>
                <a:gd name="T34" fmla="*/ 842 w 842"/>
                <a:gd name="T35" fmla="*/ 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2" h="1133">
                  <a:moveTo>
                    <a:pt x="842" y="3"/>
                  </a:moveTo>
                  <a:cubicBezTo>
                    <a:pt x="125" y="3"/>
                    <a:pt x="125" y="3"/>
                    <a:pt x="125" y="3"/>
                  </a:cubicBezTo>
                  <a:cubicBezTo>
                    <a:pt x="124" y="3"/>
                    <a:pt x="122" y="2"/>
                    <a:pt x="120" y="1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88" y="63"/>
                    <a:pt x="63" y="127"/>
                    <a:pt x="45" y="192"/>
                  </a:cubicBezTo>
                  <a:cubicBezTo>
                    <a:pt x="44" y="193"/>
                    <a:pt x="44" y="193"/>
                    <a:pt x="44" y="193"/>
                  </a:cubicBezTo>
                  <a:cubicBezTo>
                    <a:pt x="45" y="194"/>
                    <a:pt x="45" y="194"/>
                    <a:pt x="45" y="194"/>
                  </a:cubicBezTo>
                  <a:cubicBezTo>
                    <a:pt x="56" y="203"/>
                    <a:pt x="66" y="214"/>
                    <a:pt x="75" y="225"/>
                  </a:cubicBezTo>
                  <a:cubicBezTo>
                    <a:pt x="104" y="264"/>
                    <a:pt x="116" y="312"/>
                    <a:pt x="109" y="360"/>
                  </a:cubicBezTo>
                  <a:cubicBezTo>
                    <a:pt x="100" y="421"/>
                    <a:pt x="59" y="475"/>
                    <a:pt x="2" y="500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07"/>
                    <a:pt x="0" y="509"/>
                    <a:pt x="0" y="511"/>
                  </a:cubicBezTo>
                  <a:cubicBezTo>
                    <a:pt x="0" y="731"/>
                    <a:pt x="62" y="945"/>
                    <a:pt x="178" y="1130"/>
                  </a:cubicBezTo>
                  <a:cubicBezTo>
                    <a:pt x="180" y="1133"/>
                    <a:pt x="180" y="1133"/>
                    <a:pt x="180" y="1133"/>
                  </a:cubicBezTo>
                  <a:cubicBezTo>
                    <a:pt x="840" y="5"/>
                    <a:pt x="840" y="5"/>
                    <a:pt x="840" y="5"/>
                  </a:cubicBezTo>
                  <a:lnTo>
                    <a:pt x="842" y="3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4099655" y="2508125"/>
              <a:ext cx="1428119" cy="1928683"/>
            </a:xfrm>
            <a:custGeom>
              <a:avLst/>
              <a:gdLst>
                <a:gd name="T0" fmla="*/ 123 w 836"/>
                <a:gd name="T1" fmla="*/ 2 h 1126"/>
                <a:gd name="T2" fmla="*/ 117 w 836"/>
                <a:gd name="T3" fmla="*/ 0 h 1126"/>
                <a:gd name="T4" fmla="*/ 44 w 836"/>
                <a:gd name="T5" fmla="*/ 190 h 1126"/>
                <a:gd name="T6" fmla="*/ 73 w 836"/>
                <a:gd name="T7" fmla="*/ 221 h 1126"/>
                <a:gd name="T8" fmla="*/ 108 w 836"/>
                <a:gd name="T9" fmla="*/ 357 h 1126"/>
                <a:gd name="T10" fmla="*/ 0 w 836"/>
                <a:gd name="T11" fmla="*/ 499 h 1126"/>
                <a:gd name="T12" fmla="*/ 0 w 836"/>
                <a:gd name="T13" fmla="*/ 509 h 1126"/>
                <a:gd name="T14" fmla="*/ 177 w 836"/>
                <a:gd name="T15" fmla="*/ 1126 h 1126"/>
                <a:gd name="T16" fmla="*/ 836 w 836"/>
                <a:gd name="T17" fmla="*/ 2 h 1126"/>
                <a:gd name="T18" fmla="*/ 123 w 836"/>
                <a:gd name="T19" fmla="*/ 2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6" h="1126">
                  <a:moveTo>
                    <a:pt x="123" y="2"/>
                  </a:moveTo>
                  <a:cubicBezTo>
                    <a:pt x="120" y="2"/>
                    <a:pt x="118" y="1"/>
                    <a:pt x="117" y="0"/>
                  </a:cubicBezTo>
                  <a:cubicBezTo>
                    <a:pt x="87" y="61"/>
                    <a:pt x="63" y="124"/>
                    <a:pt x="44" y="190"/>
                  </a:cubicBezTo>
                  <a:cubicBezTo>
                    <a:pt x="55" y="199"/>
                    <a:pt x="65" y="210"/>
                    <a:pt x="73" y="221"/>
                  </a:cubicBezTo>
                  <a:cubicBezTo>
                    <a:pt x="103" y="261"/>
                    <a:pt x="115" y="309"/>
                    <a:pt x="108" y="357"/>
                  </a:cubicBezTo>
                  <a:cubicBezTo>
                    <a:pt x="98" y="421"/>
                    <a:pt x="56" y="474"/>
                    <a:pt x="0" y="499"/>
                  </a:cubicBezTo>
                  <a:cubicBezTo>
                    <a:pt x="0" y="502"/>
                    <a:pt x="0" y="506"/>
                    <a:pt x="0" y="509"/>
                  </a:cubicBezTo>
                  <a:cubicBezTo>
                    <a:pt x="0" y="736"/>
                    <a:pt x="65" y="947"/>
                    <a:pt x="177" y="1126"/>
                  </a:cubicBezTo>
                  <a:cubicBezTo>
                    <a:pt x="836" y="2"/>
                    <a:pt x="836" y="2"/>
                    <a:pt x="836" y="2"/>
                  </a:cubicBezTo>
                  <a:lnTo>
                    <a:pt x="123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79" name="Graphic 29">
            <a:extLst>
              <a:ext uri="{FF2B5EF4-FFF2-40B4-BE49-F238E27FC236}">
                <a16:creationId xmlns:a16="http://schemas.microsoft.com/office/drawing/2014/main" id="{66805005-8946-4BD5-BEB7-3E9E471BF0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7534" y="305271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1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2757488" y="2790825"/>
            <a:ext cx="1273175" cy="1276350"/>
          </a:xfrm>
          <a:custGeom>
            <a:avLst/>
            <a:gdLst>
              <a:gd name="T0" fmla="*/ 239 w 421"/>
              <a:gd name="T1" fmla="*/ 420 h 420"/>
              <a:gd name="T2" fmla="*/ 0 w 421"/>
              <a:gd name="T3" fmla="*/ 182 h 420"/>
              <a:gd name="T4" fmla="*/ 182 w 421"/>
              <a:gd name="T5" fmla="*/ 0 h 420"/>
              <a:gd name="T6" fmla="*/ 421 w 421"/>
              <a:gd name="T7" fmla="*/ 238 h 420"/>
              <a:gd name="T8" fmla="*/ 239 w 421"/>
              <a:gd name="T9" fmla="*/ 42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1" h="420">
                <a:moveTo>
                  <a:pt x="239" y="420"/>
                </a:moveTo>
                <a:cubicBezTo>
                  <a:pt x="291" y="260"/>
                  <a:pt x="161" y="130"/>
                  <a:pt x="0" y="182"/>
                </a:cubicBezTo>
                <a:cubicBezTo>
                  <a:pt x="182" y="0"/>
                  <a:pt x="182" y="0"/>
                  <a:pt x="182" y="0"/>
                </a:cubicBezTo>
                <a:cubicBezTo>
                  <a:pt x="130" y="160"/>
                  <a:pt x="260" y="291"/>
                  <a:pt x="421" y="238"/>
                </a:cubicBezTo>
                <a:lnTo>
                  <a:pt x="239" y="42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4557713" y="2790825"/>
            <a:ext cx="1273175" cy="1276350"/>
          </a:xfrm>
          <a:custGeom>
            <a:avLst/>
            <a:gdLst>
              <a:gd name="T0" fmla="*/ 182 w 421"/>
              <a:gd name="T1" fmla="*/ 420 h 420"/>
              <a:gd name="T2" fmla="*/ 421 w 421"/>
              <a:gd name="T3" fmla="*/ 182 h 420"/>
              <a:gd name="T4" fmla="*/ 239 w 421"/>
              <a:gd name="T5" fmla="*/ 0 h 420"/>
              <a:gd name="T6" fmla="*/ 0 w 421"/>
              <a:gd name="T7" fmla="*/ 238 h 420"/>
              <a:gd name="T8" fmla="*/ 182 w 421"/>
              <a:gd name="T9" fmla="*/ 42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1" h="420">
                <a:moveTo>
                  <a:pt x="182" y="420"/>
                </a:moveTo>
                <a:cubicBezTo>
                  <a:pt x="130" y="260"/>
                  <a:pt x="261" y="130"/>
                  <a:pt x="421" y="182"/>
                </a:cubicBezTo>
                <a:cubicBezTo>
                  <a:pt x="239" y="0"/>
                  <a:pt x="239" y="0"/>
                  <a:pt x="239" y="0"/>
                </a:cubicBezTo>
                <a:cubicBezTo>
                  <a:pt x="291" y="160"/>
                  <a:pt x="161" y="291"/>
                  <a:pt x="0" y="238"/>
                </a:cubicBezTo>
                <a:lnTo>
                  <a:pt x="182" y="42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6361113" y="2790825"/>
            <a:ext cx="1273175" cy="1276350"/>
          </a:xfrm>
          <a:custGeom>
            <a:avLst/>
            <a:gdLst>
              <a:gd name="T0" fmla="*/ 239 w 421"/>
              <a:gd name="T1" fmla="*/ 420 h 420"/>
              <a:gd name="T2" fmla="*/ 0 w 421"/>
              <a:gd name="T3" fmla="*/ 182 h 420"/>
              <a:gd name="T4" fmla="*/ 182 w 421"/>
              <a:gd name="T5" fmla="*/ 0 h 420"/>
              <a:gd name="T6" fmla="*/ 421 w 421"/>
              <a:gd name="T7" fmla="*/ 238 h 420"/>
              <a:gd name="T8" fmla="*/ 239 w 421"/>
              <a:gd name="T9" fmla="*/ 42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1" h="420">
                <a:moveTo>
                  <a:pt x="239" y="420"/>
                </a:moveTo>
                <a:cubicBezTo>
                  <a:pt x="291" y="260"/>
                  <a:pt x="161" y="130"/>
                  <a:pt x="0" y="182"/>
                </a:cubicBezTo>
                <a:cubicBezTo>
                  <a:pt x="182" y="0"/>
                  <a:pt x="182" y="0"/>
                  <a:pt x="182" y="0"/>
                </a:cubicBezTo>
                <a:cubicBezTo>
                  <a:pt x="130" y="160"/>
                  <a:pt x="260" y="291"/>
                  <a:pt x="421" y="238"/>
                </a:cubicBezTo>
                <a:lnTo>
                  <a:pt x="239" y="42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8161338" y="2790825"/>
            <a:ext cx="1273175" cy="1276350"/>
          </a:xfrm>
          <a:custGeom>
            <a:avLst/>
            <a:gdLst>
              <a:gd name="T0" fmla="*/ 182 w 421"/>
              <a:gd name="T1" fmla="*/ 420 h 420"/>
              <a:gd name="T2" fmla="*/ 421 w 421"/>
              <a:gd name="T3" fmla="*/ 182 h 420"/>
              <a:gd name="T4" fmla="*/ 239 w 421"/>
              <a:gd name="T5" fmla="*/ 0 h 420"/>
              <a:gd name="T6" fmla="*/ 0 w 421"/>
              <a:gd name="T7" fmla="*/ 238 h 420"/>
              <a:gd name="T8" fmla="*/ 182 w 421"/>
              <a:gd name="T9" fmla="*/ 42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1" h="420">
                <a:moveTo>
                  <a:pt x="182" y="420"/>
                </a:moveTo>
                <a:cubicBezTo>
                  <a:pt x="130" y="260"/>
                  <a:pt x="261" y="130"/>
                  <a:pt x="421" y="182"/>
                </a:cubicBezTo>
                <a:cubicBezTo>
                  <a:pt x="239" y="0"/>
                  <a:pt x="239" y="0"/>
                  <a:pt x="239" y="0"/>
                </a:cubicBezTo>
                <a:cubicBezTo>
                  <a:pt x="291" y="160"/>
                  <a:pt x="161" y="291"/>
                  <a:pt x="0" y="238"/>
                </a:cubicBezTo>
                <a:lnTo>
                  <a:pt x="182" y="42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1635125" y="1663700"/>
            <a:ext cx="1716088" cy="1722438"/>
            <a:chOff x="1635125" y="1663700"/>
            <a:chExt cx="1716088" cy="1722438"/>
          </a:xfrm>
        </p:grpSpPr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1635125" y="1663700"/>
              <a:ext cx="1716088" cy="1722438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2052638" y="2079625"/>
              <a:ext cx="881063" cy="887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438525" y="3475038"/>
            <a:ext cx="1714500" cy="1722438"/>
            <a:chOff x="3438525" y="3475038"/>
            <a:chExt cx="1714500" cy="1722438"/>
          </a:xfrm>
        </p:grpSpPr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3438525" y="3475038"/>
              <a:ext cx="1714500" cy="1722438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3849688" y="3884613"/>
              <a:ext cx="881063" cy="887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38750" y="1663700"/>
            <a:ext cx="1714500" cy="1722438"/>
            <a:chOff x="5238750" y="1663700"/>
            <a:chExt cx="1714500" cy="1722438"/>
          </a:xfrm>
        </p:grpSpPr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5238750" y="1663700"/>
              <a:ext cx="1714500" cy="1722438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5656263" y="2079625"/>
              <a:ext cx="879475" cy="887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042150" y="3475038"/>
            <a:ext cx="1714500" cy="1722438"/>
            <a:chOff x="7042150" y="3475038"/>
            <a:chExt cx="1714500" cy="1722438"/>
          </a:xfrm>
        </p:grpSpPr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7042150" y="3475038"/>
              <a:ext cx="1714500" cy="1722438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7453313" y="3884613"/>
              <a:ext cx="879475" cy="887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840788" y="1663700"/>
            <a:ext cx="1716088" cy="1722438"/>
            <a:chOff x="8840788" y="1663700"/>
            <a:chExt cx="1716088" cy="1722438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8840788" y="1663700"/>
              <a:ext cx="1716088" cy="1722438"/>
            </a:xfrm>
            <a:prstGeom prst="ellipse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9258300" y="2079625"/>
              <a:ext cx="884238" cy="887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378947" y="756421"/>
            <a:ext cx="3376685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78948" y="216777"/>
            <a:ext cx="3376685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76339" y="5841411"/>
            <a:ext cx="3376685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76340" y="5301767"/>
            <a:ext cx="3376685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453313" y="5841411"/>
            <a:ext cx="3376685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453314" y="5301767"/>
            <a:ext cx="3376685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407657" y="756421"/>
            <a:ext cx="3376685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407658" y="216777"/>
            <a:ext cx="3376685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454195" y="756421"/>
            <a:ext cx="3376685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454196" y="216777"/>
            <a:ext cx="3376685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05</a:t>
            </a:r>
          </a:p>
        </p:txBody>
      </p: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7729159" y="4141379"/>
            <a:ext cx="340482" cy="360000"/>
            <a:chOff x="7831138" y="4335463"/>
            <a:chExt cx="498475" cy="527051"/>
          </a:xfrm>
          <a:solidFill>
            <a:schemeClr val="accent4"/>
          </a:solidFill>
        </p:grpSpPr>
        <p:sp>
          <p:nvSpPr>
            <p:cNvPr id="38" name="Rectangle 166"/>
            <p:cNvSpPr>
              <a:spLocks noChangeArrowheads="1"/>
            </p:cNvSpPr>
            <p:nvPr/>
          </p:nvSpPr>
          <p:spPr bwMode="auto">
            <a:xfrm>
              <a:off x="7988301" y="4683126"/>
              <a:ext cx="76200" cy="1793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Rectangle 167"/>
            <p:cNvSpPr>
              <a:spLocks noChangeArrowheads="1"/>
            </p:cNvSpPr>
            <p:nvPr/>
          </p:nvSpPr>
          <p:spPr bwMode="auto">
            <a:xfrm>
              <a:off x="8218488" y="4532313"/>
              <a:ext cx="76200" cy="3302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168"/>
            <p:cNvSpPr>
              <a:spLocks noChangeArrowheads="1"/>
            </p:cNvSpPr>
            <p:nvPr/>
          </p:nvSpPr>
          <p:spPr bwMode="auto">
            <a:xfrm>
              <a:off x="8104188" y="4616451"/>
              <a:ext cx="74613" cy="2460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169"/>
            <p:cNvSpPr>
              <a:spLocks noChangeArrowheads="1"/>
            </p:cNvSpPr>
            <p:nvPr/>
          </p:nvSpPr>
          <p:spPr bwMode="auto">
            <a:xfrm>
              <a:off x="7867651" y="4751388"/>
              <a:ext cx="77788" cy="1111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70"/>
            <p:cNvSpPr>
              <a:spLocks/>
            </p:cNvSpPr>
            <p:nvPr/>
          </p:nvSpPr>
          <p:spPr bwMode="auto">
            <a:xfrm>
              <a:off x="7831138" y="4335463"/>
              <a:ext cx="498475" cy="354013"/>
            </a:xfrm>
            <a:custGeom>
              <a:avLst/>
              <a:gdLst>
                <a:gd name="T0" fmla="*/ 157 w 162"/>
                <a:gd name="T1" fmla="*/ 8 h 115"/>
                <a:gd name="T2" fmla="*/ 156 w 162"/>
                <a:gd name="T3" fmla="*/ 0 h 115"/>
                <a:gd name="T4" fmla="*/ 148 w 162"/>
                <a:gd name="T5" fmla="*/ 3 h 115"/>
                <a:gd name="T6" fmla="*/ 118 w 162"/>
                <a:gd name="T7" fmla="*/ 8 h 115"/>
                <a:gd name="T8" fmla="*/ 111 w 162"/>
                <a:gd name="T9" fmla="*/ 15 h 115"/>
                <a:gd name="T10" fmla="*/ 118 w 162"/>
                <a:gd name="T11" fmla="*/ 22 h 115"/>
                <a:gd name="T12" fmla="*/ 118 w 162"/>
                <a:gd name="T13" fmla="*/ 22 h 115"/>
                <a:gd name="T14" fmla="*/ 136 w 162"/>
                <a:gd name="T15" fmla="*/ 20 h 115"/>
                <a:gd name="T16" fmla="*/ 6 w 162"/>
                <a:gd name="T17" fmla="*/ 101 h 115"/>
                <a:gd name="T18" fmla="*/ 1 w 162"/>
                <a:gd name="T19" fmla="*/ 110 h 115"/>
                <a:gd name="T20" fmla="*/ 7 w 162"/>
                <a:gd name="T21" fmla="*/ 115 h 115"/>
                <a:gd name="T22" fmla="*/ 9 w 162"/>
                <a:gd name="T23" fmla="*/ 115 h 115"/>
                <a:gd name="T24" fmla="*/ 146 w 162"/>
                <a:gd name="T25" fmla="*/ 31 h 115"/>
                <a:gd name="T26" fmla="*/ 144 w 162"/>
                <a:gd name="T27" fmla="*/ 41 h 115"/>
                <a:gd name="T28" fmla="*/ 147 w 162"/>
                <a:gd name="T29" fmla="*/ 51 h 115"/>
                <a:gd name="T30" fmla="*/ 150 w 162"/>
                <a:gd name="T31" fmla="*/ 52 h 115"/>
                <a:gd name="T32" fmla="*/ 157 w 162"/>
                <a:gd name="T33" fmla="*/ 48 h 115"/>
                <a:gd name="T34" fmla="*/ 157 w 162"/>
                <a:gd name="T35" fmla="*/ 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2" h="115">
                  <a:moveTo>
                    <a:pt x="157" y="8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34" y="8"/>
                    <a:pt x="118" y="8"/>
                    <a:pt x="118" y="8"/>
                  </a:cubicBezTo>
                  <a:cubicBezTo>
                    <a:pt x="114" y="8"/>
                    <a:pt x="111" y="12"/>
                    <a:pt x="111" y="15"/>
                  </a:cubicBezTo>
                  <a:cubicBezTo>
                    <a:pt x="111" y="19"/>
                    <a:pt x="114" y="22"/>
                    <a:pt x="118" y="22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19" y="22"/>
                    <a:pt x="126" y="22"/>
                    <a:pt x="136" y="20"/>
                  </a:cubicBezTo>
                  <a:cubicBezTo>
                    <a:pt x="77" y="84"/>
                    <a:pt x="7" y="101"/>
                    <a:pt x="6" y="101"/>
                  </a:cubicBezTo>
                  <a:cubicBezTo>
                    <a:pt x="2" y="102"/>
                    <a:pt x="0" y="106"/>
                    <a:pt x="1" y="110"/>
                  </a:cubicBezTo>
                  <a:cubicBezTo>
                    <a:pt x="1" y="113"/>
                    <a:pt x="4" y="115"/>
                    <a:pt x="7" y="115"/>
                  </a:cubicBezTo>
                  <a:cubicBezTo>
                    <a:pt x="8" y="115"/>
                    <a:pt x="9" y="115"/>
                    <a:pt x="9" y="115"/>
                  </a:cubicBezTo>
                  <a:cubicBezTo>
                    <a:pt x="12" y="114"/>
                    <a:pt x="84" y="97"/>
                    <a:pt x="146" y="31"/>
                  </a:cubicBezTo>
                  <a:cubicBezTo>
                    <a:pt x="146" y="36"/>
                    <a:pt x="145" y="40"/>
                    <a:pt x="144" y="41"/>
                  </a:cubicBezTo>
                  <a:cubicBezTo>
                    <a:pt x="142" y="45"/>
                    <a:pt x="144" y="49"/>
                    <a:pt x="147" y="51"/>
                  </a:cubicBezTo>
                  <a:cubicBezTo>
                    <a:pt x="148" y="51"/>
                    <a:pt x="149" y="52"/>
                    <a:pt x="150" y="52"/>
                  </a:cubicBezTo>
                  <a:cubicBezTo>
                    <a:pt x="153" y="52"/>
                    <a:pt x="156" y="50"/>
                    <a:pt x="157" y="48"/>
                  </a:cubicBezTo>
                  <a:cubicBezTo>
                    <a:pt x="162" y="37"/>
                    <a:pt x="158" y="13"/>
                    <a:pt x="15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5830888" y="2250569"/>
            <a:ext cx="540000" cy="534488"/>
            <a:chOff x="7799388" y="4048125"/>
            <a:chExt cx="777876" cy="769938"/>
          </a:xfrm>
          <a:solidFill>
            <a:schemeClr val="accent3"/>
          </a:solidFill>
        </p:grpSpPr>
        <p:sp>
          <p:nvSpPr>
            <p:cNvPr id="44" name="Freeform 219"/>
            <p:cNvSpPr>
              <a:spLocks noEditPoints="1"/>
            </p:cNvSpPr>
            <p:nvPr/>
          </p:nvSpPr>
          <p:spPr bwMode="auto">
            <a:xfrm>
              <a:off x="7799388" y="4048125"/>
              <a:ext cx="458788" cy="460375"/>
            </a:xfrm>
            <a:custGeom>
              <a:avLst/>
              <a:gdLst>
                <a:gd name="T0" fmla="*/ 16 w 150"/>
                <a:gd name="T1" fmla="*/ 92 h 150"/>
                <a:gd name="T2" fmla="*/ 22 w 150"/>
                <a:gd name="T3" fmla="*/ 105 h 150"/>
                <a:gd name="T4" fmla="*/ 15 w 150"/>
                <a:gd name="T5" fmla="*/ 113 h 150"/>
                <a:gd name="T6" fmla="*/ 16 w 150"/>
                <a:gd name="T7" fmla="*/ 122 h 150"/>
                <a:gd name="T8" fmla="*/ 27 w 150"/>
                <a:gd name="T9" fmla="*/ 134 h 150"/>
                <a:gd name="T10" fmla="*/ 36 w 150"/>
                <a:gd name="T11" fmla="*/ 134 h 150"/>
                <a:gd name="T12" fmla="*/ 45 w 150"/>
                <a:gd name="T13" fmla="*/ 128 h 150"/>
                <a:gd name="T14" fmla="*/ 58 w 150"/>
                <a:gd name="T15" fmla="*/ 133 h 150"/>
                <a:gd name="T16" fmla="*/ 60 w 150"/>
                <a:gd name="T17" fmla="*/ 144 h 150"/>
                <a:gd name="T18" fmla="*/ 67 w 150"/>
                <a:gd name="T19" fmla="*/ 150 h 150"/>
                <a:gd name="T20" fmla="*/ 83 w 150"/>
                <a:gd name="T21" fmla="*/ 150 h 150"/>
                <a:gd name="T22" fmla="*/ 90 w 150"/>
                <a:gd name="T23" fmla="*/ 144 h 150"/>
                <a:gd name="T24" fmla="*/ 91 w 150"/>
                <a:gd name="T25" fmla="*/ 134 h 150"/>
                <a:gd name="T26" fmla="*/ 105 w 150"/>
                <a:gd name="T27" fmla="*/ 128 h 150"/>
                <a:gd name="T28" fmla="*/ 113 w 150"/>
                <a:gd name="T29" fmla="*/ 134 h 150"/>
                <a:gd name="T30" fmla="*/ 123 w 150"/>
                <a:gd name="T31" fmla="*/ 134 h 150"/>
                <a:gd name="T32" fmla="*/ 134 w 150"/>
                <a:gd name="T33" fmla="*/ 122 h 150"/>
                <a:gd name="T34" fmla="*/ 135 w 150"/>
                <a:gd name="T35" fmla="*/ 113 h 150"/>
                <a:gd name="T36" fmla="*/ 128 w 150"/>
                <a:gd name="T37" fmla="*/ 105 h 150"/>
                <a:gd name="T38" fmla="*/ 134 w 150"/>
                <a:gd name="T39" fmla="*/ 91 h 150"/>
                <a:gd name="T40" fmla="*/ 144 w 150"/>
                <a:gd name="T41" fmla="*/ 90 h 150"/>
                <a:gd name="T42" fmla="*/ 150 w 150"/>
                <a:gd name="T43" fmla="*/ 83 h 150"/>
                <a:gd name="T44" fmla="*/ 150 w 150"/>
                <a:gd name="T45" fmla="*/ 67 h 150"/>
                <a:gd name="T46" fmla="*/ 144 w 150"/>
                <a:gd name="T47" fmla="*/ 60 h 150"/>
                <a:gd name="T48" fmla="*/ 134 w 150"/>
                <a:gd name="T49" fmla="*/ 59 h 150"/>
                <a:gd name="T50" fmla="*/ 129 w 150"/>
                <a:gd name="T51" fmla="*/ 45 h 150"/>
                <a:gd name="T52" fmla="*/ 135 w 150"/>
                <a:gd name="T53" fmla="*/ 37 h 150"/>
                <a:gd name="T54" fmla="*/ 134 w 150"/>
                <a:gd name="T55" fmla="*/ 28 h 150"/>
                <a:gd name="T56" fmla="*/ 123 w 150"/>
                <a:gd name="T57" fmla="*/ 17 h 150"/>
                <a:gd name="T58" fmla="*/ 113 w 150"/>
                <a:gd name="T59" fmla="*/ 16 h 150"/>
                <a:gd name="T60" fmla="*/ 106 w 150"/>
                <a:gd name="T61" fmla="*/ 22 h 150"/>
                <a:gd name="T62" fmla="*/ 91 w 150"/>
                <a:gd name="T63" fmla="*/ 15 h 150"/>
                <a:gd name="T64" fmla="*/ 90 w 150"/>
                <a:gd name="T65" fmla="*/ 6 h 150"/>
                <a:gd name="T66" fmla="*/ 83 w 150"/>
                <a:gd name="T67" fmla="*/ 0 h 150"/>
                <a:gd name="T68" fmla="*/ 67 w 150"/>
                <a:gd name="T69" fmla="*/ 0 h 150"/>
                <a:gd name="T70" fmla="*/ 60 w 150"/>
                <a:gd name="T71" fmla="*/ 6 h 150"/>
                <a:gd name="T72" fmla="*/ 59 w 150"/>
                <a:gd name="T73" fmla="*/ 15 h 150"/>
                <a:gd name="T74" fmla="*/ 44 w 150"/>
                <a:gd name="T75" fmla="*/ 22 h 150"/>
                <a:gd name="T76" fmla="*/ 36 w 150"/>
                <a:gd name="T77" fmla="*/ 16 h 150"/>
                <a:gd name="T78" fmla="*/ 27 w 150"/>
                <a:gd name="T79" fmla="*/ 17 h 150"/>
                <a:gd name="T80" fmla="*/ 16 w 150"/>
                <a:gd name="T81" fmla="*/ 28 h 150"/>
                <a:gd name="T82" fmla="*/ 15 w 150"/>
                <a:gd name="T83" fmla="*/ 37 h 150"/>
                <a:gd name="T84" fmla="*/ 22 w 150"/>
                <a:gd name="T85" fmla="*/ 45 h 150"/>
                <a:gd name="T86" fmla="*/ 16 w 150"/>
                <a:gd name="T87" fmla="*/ 59 h 150"/>
                <a:gd name="T88" fmla="*/ 6 w 150"/>
                <a:gd name="T89" fmla="*/ 61 h 150"/>
                <a:gd name="T90" fmla="*/ 0 w 150"/>
                <a:gd name="T91" fmla="*/ 67 h 150"/>
                <a:gd name="T92" fmla="*/ 0 w 150"/>
                <a:gd name="T93" fmla="*/ 84 h 150"/>
                <a:gd name="T94" fmla="*/ 6 w 150"/>
                <a:gd name="T95" fmla="*/ 90 h 150"/>
                <a:gd name="T96" fmla="*/ 16 w 150"/>
                <a:gd name="T97" fmla="*/ 92 h 150"/>
                <a:gd name="T98" fmla="*/ 75 w 150"/>
                <a:gd name="T99" fmla="*/ 48 h 150"/>
                <a:gd name="T100" fmla="*/ 102 w 150"/>
                <a:gd name="T101" fmla="*/ 75 h 150"/>
                <a:gd name="T102" fmla="*/ 75 w 150"/>
                <a:gd name="T103" fmla="*/ 101 h 150"/>
                <a:gd name="T104" fmla="*/ 48 w 150"/>
                <a:gd name="T105" fmla="*/ 75 h 150"/>
                <a:gd name="T106" fmla="*/ 75 w 150"/>
                <a:gd name="T107" fmla="*/ 48 h 150"/>
                <a:gd name="T108" fmla="*/ 75 w 150"/>
                <a:gd name="T109" fmla="*/ 48 h 150"/>
                <a:gd name="T110" fmla="*/ 75 w 150"/>
                <a:gd name="T111" fmla="*/ 4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0" h="150">
                  <a:moveTo>
                    <a:pt x="16" y="92"/>
                  </a:moveTo>
                  <a:cubicBezTo>
                    <a:pt x="18" y="96"/>
                    <a:pt x="20" y="101"/>
                    <a:pt x="22" y="105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3" y="116"/>
                    <a:pt x="13" y="120"/>
                    <a:pt x="16" y="122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30" y="136"/>
                    <a:pt x="34" y="136"/>
                    <a:pt x="36" y="134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9" y="130"/>
                    <a:pt x="54" y="132"/>
                    <a:pt x="58" y="133"/>
                  </a:cubicBezTo>
                  <a:cubicBezTo>
                    <a:pt x="60" y="144"/>
                    <a:pt x="60" y="144"/>
                    <a:pt x="60" y="144"/>
                  </a:cubicBezTo>
                  <a:cubicBezTo>
                    <a:pt x="60" y="148"/>
                    <a:pt x="63" y="150"/>
                    <a:pt x="67" y="150"/>
                  </a:cubicBezTo>
                  <a:cubicBezTo>
                    <a:pt x="83" y="150"/>
                    <a:pt x="83" y="150"/>
                    <a:pt x="83" y="150"/>
                  </a:cubicBezTo>
                  <a:cubicBezTo>
                    <a:pt x="86" y="150"/>
                    <a:pt x="89" y="148"/>
                    <a:pt x="90" y="144"/>
                  </a:cubicBezTo>
                  <a:cubicBezTo>
                    <a:pt x="91" y="134"/>
                    <a:pt x="91" y="134"/>
                    <a:pt x="91" y="134"/>
                  </a:cubicBezTo>
                  <a:cubicBezTo>
                    <a:pt x="96" y="132"/>
                    <a:pt x="101" y="131"/>
                    <a:pt x="105" y="128"/>
                  </a:cubicBezTo>
                  <a:cubicBezTo>
                    <a:pt x="113" y="134"/>
                    <a:pt x="113" y="134"/>
                    <a:pt x="113" y="134"/>
                  </a:cubicBezTo>
                  <a:cubicBezTo>
                    <a:pt x="116" y="136"/>
                    <a:pt x="120" y="136"/>
                    <a:pt x="123" y="134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7" y="120"/>
                    <a:pt x="137" y="116"/>
                    <a:pt x="135" y="113"/>
                  </a:cubicBezTo>
                  <a:cubicBezTo>
                    <a:pt x="128" y="105"/>
                    <a:pt x="128" y="105"/>
                    <a:pt x="128" y="105"/>
                  </a:cubicBezTo>
                  <a:cubicBezTo>
                    <a:pt x="131" y="101"/>
                    <a:pt x="133" y="96"/>
                    <a:pt x="134" y="91"/>
                  </a:cubicBezTo>
                  <a:cubicBezTo>
                    <a:pt x="144" y="90"/>
                    <a:pt x="144" y="90"/>
                    <a:pt x="144" y="90"/>
                  </a:cubicBezTo>
                  <a:cubicBezTo>
                    <a:pt x="147" y="89"/>
                    <a:pt x="150" y="86"/>
                    <a:pt x="150" y="83"/>
                  </a:cubicBezTo>
                  <a:cubicBezTo>
                    <a:pt x="150" y="67"/>
                    <a:pt x="150" y="67"/>
                    <a:pt x="150" y="67"/>
                  </a:cubicBezTo>
                  <a:cubicBezTo>
                    <a:pt x="150" y="63"/>
                    <a:pt x="147" y="60"/>
                    <a:pt x="144" y="60"/>
                  </a:cubicBezTo>
                  <a:cubicBezTo>
                    <a:pt x="134" y="59"/>
                    <a:pt x="134" y="59"/>
                    <a:pt x="134" y="59"/>
                  </a:cubicBezTo>
                  <a:cubicBezTo>
                    <a:pt x="133" y="54"/>
                    <a:pt x="131" y="49"/>
                    <a:pt x="129" y="45"/>
                  </a:cubicBezTo>
                  <a:cubicBezTo>
                    <a:pt x="135" y="37"/>
                    <a:pt x="135" y="37"/>
                    <a:pt x="135" y="37"/>
                  </a:cubicBezTo>
                  <a:cubicBezTo>
                    <a:pt x="137" y="34"/>
                    <a:pt x="136" y="30"/>
                    <a:pt x="134" y="28"/>
                  </a:cubicBezTo>
                  <a:cubicBezTo>
                    <a:pt x="123" y="17"/>
                    <a:pt x="123" y="17"/>
                    <a:pt x="123" y="17"/>
                  </a:cubicBezTo>
                  <a:cubicBezTo>
                    <a:pt x="120" y="14"/>
                    <a:pt x="116" y="14"/>
                    <a:pt x="113" y="16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2" y="19"/>
                    <a:pt x="97" y="17"/>
                    <a:pt x="91" y="15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3"/>
                    <a:pt x="87" y="0"/>
                    <a:pt x="83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4" y="0"/>
                    <a:pt x="61" y="3"/>
                    <a:pt x="60" y="6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4" y="17"/>
                    <a:pt x="49" y="19"/>
                    <a:pt x="44" y="22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4" y="14"/>
                    <a:pt x="30" y="14"/>
                    <a:pt x="27" y="1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3" y="30"/>
                    <a:pt x="13" y="34"/>
                    <a:pt x="15" y="37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19" y="50"/>
                    <a:pt x="17" y="54"/>
                    <a:pt x="16" y="59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64"/>
                    <a:pt x="0" y="6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7"/>
                    <a:pt x="2" y="90"/>
                    <a:pt x="6" y="90"/>
                  </a:cubicBezTo>
                  <a:lnTo>
                    <a:pt x="16" y="92"/>
                  </a:lnTo>
                  <a:close/>
                  <a:moveTo>
                    <a:pt x="75" y="48"/>
                  </a:moveTo>
                  <a:cubicBezTo>
                    <a:pt x="90" y="48"/>
                    <a:pt x="102" y="60"/>
                    <a:pt x="102" y="75"/>
                  </a:cubicBezTo>
                  <a:cubicBezTo>
                    <a:pt x="102" y="89"/>
                    <a:pt x="90" y="101"/>
                    <a:pt x="75" y="101"/>
                  </a:cubicBezTo>
                  <a:cubicBezTo>
                    <a:pt x="60" y="101"/>
                    <a:pt x="48" y="89"/>
                    <a:pt x="48" y="75"/>
                  </a:cubicBezTo>
                  <a:cubicBezTo>
                    <a:pt x="48" y="60"/>
                    <a:pt x="60" y="48"/>
                    <a:pt x="75" y="48"/>
                  </a:cubicBezTo>
                  <a:close/>
                  <a:moveTo>
                    <a:pt x="75" y="48"/>
                  </a:moveTo>
                  <a:cubicBezTo>
                    <a:pt x="75" y="48"/>
                    <a:pt x="75" y="48"/>
                    <a:pt x="75" y="4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220"/>
            <p:cNvSpPr>
              <a:spLocks noEditPoints="1"/>
            </p:cNvSpPr>
            <p:nvPr/>
          </p:nvSpPr>
          <p:spPr bwMode="auto">
            <a:xfrm>
              <a:off x="8197851" y="4284663"/>
              <a:ext cx="379413" cy="379413"/>
            </a:xfrm>
            <a:custGeom>
              <a:avLst/>
              <a:gdLst>
                <a:gd name="T0" fmla="*/ 106 w 124"/>
                <a:gd name="T1" fmla="*/ 19 h 124"/>
                <a:gd name="T2" fmla="*/ 97 w 124"/>
                <a:gd name="T3" fmla="*/ 11 h 124"/>
                <a:gd name="T4" fmla="*/ 88 w 124"/>
                <a:gd name="T5" fmla="*/ 12 h 124"/>
                <a:gd name="T6" fmla="*/ 83 w 124"/>
                <a:gd name="T7" fmla="*/ 16 h 124"/>
                <a:gd name="T8" fmla="*/ 71 w 124"/>
                <a:gd name="T9" fmla="*/ 12 h 124"/>
                <a:gd name="T10" fmla="*/ 70 w 124"/>
                <a:gd name="T11" fmla="*/ 5 h 124"/>
                <a:gd name="T12" fmla="*/ 62 w 124"/>
                <a:gd name="T13" fmla="*/ 0 h 124"/>
                <a:gd name="T14" fmla="*/ 51 w 124"/>
                <a:gd name="T15" fmla="*/ 1 h 124"/>
                <a:gd name="T16" fmla="*/ 45 w 124"/>
                <a:gd name="T17" fmla="*/ 8 h 124"/>
                <a:gd name="T18" fmla="*/ 45 w 124"/>
                <a:gd name="T19" fmla="*/ 14 h 124"/>
                <a:gd name="T20" fmla="*/ 33 w 124"/>
                <a:gd name="T21" fmla="*/ 21 h 124"/>
                <a:gd name="T22" fmla="*/ 27 w 124"/>
                <a:gd name="T23" fmla="*/ 17 h 124"/>
                <a:gd name="T24" fmla="*/ 18 w 124"/>
                <a:gd name="T25" fmla="*/ 18 h 124"/>
                <a:gd name="T26" fmla="*/ 11 w 124"/>
                <a:gd name="T27" fmla="*/ 27 h 124"/>
                <a:gd name="T28" fmla="*/ 11 w 124"/>
                <a:gd name="T29" fmla="*/ 36 h 124"/>
                <a:gd name="T30" fmla="*/ 16 w 124"/>
                <a:gd name="T31" fmla="*/ 41 h 124"/>
                <a:gd name="T32" fmla="*/ 12 w 124"/>
                <a:gd name="T33" fmla="*/ 53 h 124"/>
                <a:gd name="T34" fmla="*/ 5 w 124"/>
                <a:gd name="T35" fmla="*/ 54 h 124"/>
                <a:gd name="T36" fmla="*/ 0 w 124"/>
                <a:gd name="T37" fmla="*/ 62 h 124"/>
                <a:gd name="T38" fmla="*/ 1 w 124"/>
                <a:gd name="T39" fmla="*/ 73 h 124"/>
                <a:gd name="T40" fmla="*/ 7 w 124"/>
                <a:gd name="T41" fmla="*/ 79 h 124"/>
                <a:gd name="T42" fmla="*/ 15 w 124"/>
                <a:gd name="T43" fmla="*/ 79 h 124"/>
                <a:gd name="T44" fmla="*/ 20 w 124"/>
                <a:gd name="T45" fmla="*/ 90 h 124"/>
                <a:gd name="T46" fmla="*/ 16 w 124"/>
                <a:gd name="T47" fmla="*/ 96 h 124"/>
                <a:gd name="T48" fmla="*/ 17 w 124"/>
                <a:gd name="T49" fmla="*/ 105 h 124"/>
                <a:gd name="T50" fmla="*/ 26 w 124"/>
                <a:gd name="T51" fmla="*/ 112 h 124"/>
                <a:gd name="T52" fmla="*/ 35 w 124"/>
                <a:gd name="T53" fmla="*/ 112 h 124"/>
                <a:gd name="T54" fmla="*/ 41 w 124"/>
                <a:gd name="T55" fmla="*/ 107 h 124"/>
                <a:gd name="T56" fmla="*/ 52 w 124"/>
                <a:gd name="T57" fmla="*/ 111 h 124"/>
                <a:gd name="T58" fmla="*/ 54 w 124"/>
                <a:gd name="T59" fmla="*/ 118 h 124"/>
                <a:gd name="T60" fmla="*/ 61 w 124"/>
                <a:gd name="T61" fmla="*/ 124 h 124"/>
                <a:gd name="T62" fmla="*/ 72 w 124"/>
                <a:gd name="T63" fmla="*/ 123 h 124"/>
                <a:gd name="T64" fmla="*/ 78 w 124"/>
                <a:gd name="T65" fmla="*/ 116 h 124"/>
                <a:gd name="T66" fmla="*/ 79 w 124"/>
                <a:gd name="T67" fmla="*/ 109 h 124"/>
                <a:gd name="T68" fmla="*/ 90 w 124"/>
                <a:gd name="T69" fmla="*/ 103 h 124"/>
                <a:gd name="T70" fmla="*/ 96 w 124"/>
                <a:gd name="T71" fmla="*/ 107 h 124"/>
                <a:gd name="T72" fmla="*/ 105 w 124"/>
                <a:gd name="T73" fmla="*/ 106 h 124"/>
                <a:gd name="T74" fmla="*/ 112 w 124"/>
                <a:gd name="T75" fmla="*/ 97 h 124"/>
                <a:gd name="T76" fmla="*/ 112 w 124"/>
                <a:gd name="T77" fmla="*/ 88 h 124"/>
                <a:gd name="T78" fmla="*/ 107 w 124"/>
                <a:gd name="T79" fmla="*/ 83 h 124"/>
                <a:gd name="T80" fmla="*/ 111 w 124"/>
                <a:gd name="T81" fmla="*/ 71 h 124"/>
                <a:gd name="T82" fmla="*/ 118 w 124"/>
                <a:gd name="T83" fmla="*/ 69 h 124"/>
                <a:gd name="T84" fmla="*/ 123 w 124"/>
                <a:gd name="T85" fmla="*/ 62 h 124"/>
                <a:gd name="T86" fmla="*/ 122 w 124"/>
                <a:gd name="T87" fmla="*/ 51 h 124"/>
                <a:gd name="T88" fmla="*/ 116 w 124"/>
                <a:gd name="T89" fmla="*/ 45 h 124"/>
                <a:gd name="T90" fmla="*/ 109 w 124"/>
                <a:gd name="T91" fmla="*/ 44 h 124"/>
                <a:gd name="T92" fmla="*/ 103 w 124"/>
                <a:gd name="T93" fmla="*/ 33 h 124"/>
                <a:gd name="T94" fmla="*/ 107 w 124"/>
                <a:gd name="T95" fmla="*/ 28 h 124"/>
                <a:gd name="T96" fmla="*/ 106 w 124"/>
                <a:gd name="T97" fmla="*/ 19 h 124"/>
                <a:gd name="T98" fmla="*/ 64 w 124"/>
                <a:gd name="T99" fmla="*/ 83 h 124"/>
                <a:gd name="T100" fmla="*/ 40 w 124"/>
                <a:gd name="T101" fmla="*/ 63 h 124"/>
                <a:gd name="T102" fmla="*/ 60 w 124"/>
                <a:gd name="T103" fmla="*/ 39 h 124"/>
                <a:gd name="T104" fmla="*/ 84 w 124"/>
                <a:gd name="T105" fmla="*/ 60 h 124"/>
                <a:gd name="T106" fmla="*/ 64 w 124"/>
                <a:gd name="T107" fmla="*/ 83 h 124"/>
                <a:gd name="T108" fmla="*/ 64 w 124"/>
                <a:gd name="T109" fmla="*/ 83 h 124"/>
                <a:gd name="T110" fmla="*/ 64 w 124"/>
                <a:gd name="T111" fmla="*/ 8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4" h="124">
                  <a:moveTo>
                    <a:pt x="106" y="19"/>
                  </a:moveTo>
                  <a:cubicBezTo>
                    <a:pt x="97" y="11"/>
                    <a:pt x="97" y="11"/>
                    <a:pt x="97" y="11"/>
                  </a:cubicBezTo>
                  <a:cubicBezTo>
                    <a:pt x="95" y="9"/>
                    <a:pt x="91" y="9"/>
                    <a:pt x="88" y="1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79" y="14"/>
                    <a:pt x="75" y="13"/>
                    <a:pt x="71" y="12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9" y="2"/>
                    <a:pt x="66" y="0"/>
                    <a:pt x="62" y="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8" y="1"/>
                    <a:pt x="45" y="4"/>
                    <a:pt x="45" y="8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0" y="16"/>
                    <a:pt x="36" y="18"/>
                    <a:pt x="33" y="2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4" y="15"/>
                    <a:pt x="20" y="15"/>
                    <a:pt x="18" y="1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9"/>
                    <a:pt x="9" y="33"/>
                    <a:pt x="11" y="36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4" y="45"/>
                    <a:pt x="13" y="49"/>
                    <a:pt x="12" y="53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2" y="55"/>
                    <a:pt x="0" y="58"/>
                    <a:pt x="0" y="6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6"/>
                    <a:pt x="4" y="79"/>
                    <a:pt x="7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6" y="83"/>
                    <a:pt x="18" y="86"/>
                    <a:pt x="20" y="9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4" y="99"/>
                    <a:pt x="15" y="103"/>
                    <a:pt x="17" y="10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9" y="115"/>
                    <a:pt x="32" y="114"/>
                    <a:pt x="35" y="112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44" y="109"/>
                    <a:pt x="48" y="110"/>
                    <a:pt x="52" y="111"/>
                  </a:cubicBezTo>
                  <a:cubicBezTo>
                    <a:pt x="54" y="118"/>
                    <a:pt x="54" y="118"/>
                    <a:pt x="54" y="118"/>
                  </a:cubicBezTo>
                  <a:cubicBezTo>
                    <a:pt x="54" y="122"/>
                    <a:pt x="57" y="124"/>
                    <a:pt x="61" y="124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75" y="122"/>
                    <a:pt x="78" y="120"/>
                    <a:pt x="78" y="116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83" y="107"/>
                    <a:pt x="86" y="105"/>
                    <a:pt x="90" y="103"/>
                  </a:cubicBezTo>
                  <a:cubicBezTo>
                    <a:pt x="96" y="107"/>
                    <a:pt x="96" y="107"/>
                    <a:pt x="96" y="107"/>
                  </a:cubicBezTo>
                  <a:cubicBezTo>
                    <a:pt x="99" y="109"/>
                    <a:pt x="103" y="108"/>
                    <a:pt x="105" y="106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5" y="94"/>
                    <a:pt x="115" y="91"/>
                    <a:pt x="112" y="88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109" y="79"/>
                    <a:pt x="110" y="75"/>
                    <a:pt x="111" y="71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21" y="69"/>
                    <a:pt x="124" y="65"/>
                    <a:pt x="123" y="62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2" y="47"/>
                    <a:pt x="119" y="45"/>
                    <a:pt x="116" y="45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8" y="40"/>
                    <a:pt x="106" y="37"/>
                    <a:pt x="103" y="33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9" y="25"/>
                    <a:pt x="108" y="21"/>
                    <a:pt x="106" y="19"/>
                  </a:cubicBezTo>
                  <a:close/>
                  <a:moveTo>
                    <a:pt x="64" y="83"/>
                  </a:moveTo>
                  <a:cubicBezTo>
                    <a:pt x="52" y="84"/>
                    <a:pt x="41" y="75"/>
                    <a:pt x="40" y="63"/>
                  </a:cubicBezTo>
                  <a:cubicBezTo>
                    <a:pt x="39" y="51"/>
                    <a:pt x="48" y="40"/>
                    <a:pt x="60" y="39"/>
                  </a:cubicBezTo>
                  <a:cubicBezTo>
                    <a:pt x="72" y="38"/>
                    <a:pt x="83" y="47"/>
                    <a:pt x="84" y="60"/>
                  </a:cubicBezTo>
                  <a:cubicBezTo>
                    <a:pt x="85" y="72"/>
                    <a:pt x="76" y="82"/>
                    <a:pt x="64" y="83"/>
                  </a:cubicBezTo>
                  <a:close/>
                  <a:moveTo>
                    <a:pt x="64" y="83"/>
                  </a:moveTo>
                  <a:cubicBezTo>
                    <a:pt x="64" y="83"/>
                    <a:pt x="64" y="83"/>
                    <a:pt x="64" y="8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21"/>
            <p:cNvSpPr>
              <a:spLocks noEditPoints="1"/>
            </p:cNvSpPr>
            <p:nvPr/>
          </p:nvSpPr>
          <p:spPr bwMode="auto">
            <a:xfrm>
              <a:off x="7950201" y="4511675"/>
              <a:ext cx="307975" cy="306388"/>
            </a:xfrm>
            <a:custGeom>
              <a:avLst/>
              <a:gdLst>
                <a:gd name="T0" fmla="*/ 7 w 101"/>
                <a:gd name="T1" fmla="*/ 39 h 100"/>
                <a:gd name="T2" fmla="*/ 0 w 101"/>
                <a:gd name="T3" fmla="*/ 46 h 100"/>
                <a:gd name="T4" fmla="*/ 0 w 101"/>
                <a:gd name="T5" fmla="*/ 53 h 100"/>
                <a:gd name="T6" fmla="*/ 6 w 101"/>
                <a:gd name="T7" fmla="*/ 60 h 100"/>
                <a:gd name="T8" fmla="*/ 11 w 101"/>
                <a:gd name="T9" fmla="*/ 60 h 100"/>
                <a:gd name="T10" fmla="*/ 15 w 101"/>
                <a:gd name="T11" fmla="*/ 69 h 100"/>
                <a:gd name="T12" fmla="*/ 12 w 101"/>
                <a:gd name="T13" fmla="*/ 73 h 100"/>
                <a:gd name="T14" fmla="*/ 12 w 101"/>
                <a:gd name="T15" fmla="*/ 82 h 100"/>
                <a:gd name="T16" fmla="*/ 17 w 101"/>
                <a:gd name="T17" fmla="*/ 87 h 100"/>
                <a:gd name="T18" fmla="*/ 26 w 101"/>
                <a:gd name="T19" fmla="*/ 88 h 100"/>
                <a:gd name="T20" fmla="*/ 30 w 101"/>
                <a:gd name="T21" fmla="*/ 85 h 100"/>
                <a:gd name="T22" fmla="*/ 39 w 101"/>
                <a:gd name="T23" fmla="*/ 89 h 100"/>
                <a:gd name="T24" fmla="*/ 40 w 101"/>
                <a:gd name="T25" fmla="*/ 94 h 100"/>
                <a:gd name="T26" fmla="*/ 46 w 101"/>
                <a:gd name="T27" fmla="*/ 100 h 100"/>
                <a:gd name="T28" fmla="*/ 53 w 101"/>
                <a:gd name="T29" fmla="*/ 100 h 100"/>
                <a:gd name="T30" fmla="*/ 60 w 101"/>
                <a:gd name="T31" fmla="*/ 94 h 100"/>
                <a:gd name="T32" fmla="*/ 61 w 101"/>
                <a:gd name="T33" fmla="*/ 89 h 100"/>
                <a:gd name="T34" fmla="*/ 70 w 101"/>
                <a:gd name="T35" fmla="*/ 85 h 100"/>
                <a:gd name="T36" fmla="*/ 74 w 101"/>
                <a:gd name="T37" fmla="*/ 88 h 100"/>
                <a:gd name="T38" fmla="*/ 83 w 101"/>
                <a:gd name="T39" fmla="*/ 88 h 100"/>
                <a:gd name="T40" fmla="*/ 88 w 101"/>
                <a:gd name="T41" fmla="*/ 83 h 100"/>
                <a:gd name="T42" fmla="*/ 89 w 101"/>
                <a:gd name="T43" fmla="*/ 74 h 100"/>
                <a:gd name="T44" fmla="*/ 86 w 101"/>
                <a:gd name="T45" fmla="*/ 70 h 100"/>
                <a:gd name="T46" fmla="*/ 90 w 101"/>
                <a:gd name="T47" fmla="*/ 61 h 100"/>
                <a:gd name="T48" fmla="*/ 95 w 101"/>
                <a:gd name="T49" fmla="*/ 60 h 100"/>
                <a:gd name="T50" fmla="*/ 101 w 101"/>
                <a:gd name="T51" fmla="*/ 54 h 100"/>
                <a:gd name="T52" fmla="*/ 101 w 101"/>
                <a:gd name="T53" fmla="*/ 47 h 100"/>
                <a:gd name="T54" fmla="*/ 95 w 101"/>
                <a:gd name="T55" fmla="*/ 40 h 100"/>
                <a:gd name="T56" fmla="*/ 90 w 101"/>
                <a:gd name="T57" fmla="*/ 39 h 100"/>
                <a:gd name="T58" fmla="*/ 87 w 101"/>
                <a:gd name="T59" fmla="*/ 30 h 100"/>
                <a:gd name="T60" fmla="*/ 89 w 101"/>
                <a:gd name="T61" fmla="*/ 27 h 100"/>
                <a:gd name="T62" fmla="*/ 89 w 101"/>
                <a:gd name="T63" fmla="*/ 17 h 100"/>
                <a:gd name="T64" fmla="*/ 84 w 101"/>
                <a:gd name="T65" fmla="*/ 13 h 100"/>
                <a:gd name="T66" fmla="*/ 75 w 101"/>
                <a:gd name="T67" fmla="*/ 12 h 100"/>
                <a:gd name="T68" fmla="*/ 72 w 101"/>
                <a:gd name="T69" fmla="*/ 14 h 100"/>
                <a:gd name="T70" fmla="*/ 62 w 101"/>
                <a:gd name="T71" fmla="*/ 10 h 100"/>
                <a:gd name="T72" fmla="*/ 62 w 101"/>
                <a:gd name="T73" fmla="*/ 6 h 100"/>
                <a:gd name="T74" fmla="*/ 55 w 101"/>
                <a:gd name="T75" fmla="*/ 0 h 100"/>
                <a:gd name="T76" fmla="*/ 48 w 101"/>
                <a:gd name="T77" fmla="*/ 0 h 100"/>
                <a:gd name="T78" fmla="*/ 41 w 101"/>
                <a:gd name="T79" fmla="*/ 6 h 100"/>
                <a:gd name="T80" fmla="*/ 41 w 101"/>
                <a:gd name="T81" fmla="*/ 10 h 100"/>
                <a:gd name="T82" fmla="*/ 30 w 101"/>
                <a:gd name="T83" fmla="*/ 14 h 100"/>
                <a:gd name="T84" fmla="*/ 27 w 101"/>
                <a:gd name="T85" fmla="*/ 11 h 100"/>
                <a:gd name="T86" fmla="*/ 18 w 101"/>
                <a:gd name="T87" fmla="*/ 12 h 100"/>
                <a:gd name="T88" fmla="*/ 13 w 101"/>
                <a:gd name="T89" fmla="*/ 17 h 100"/>
                <a:gd name="T90" fmla="*/ 12 w 101"/>
                <a:gd name="T91" fmla="*/ 26 h 100"/>
                <a:gd name="T92" fmla="*/ 15 w 101"/>
                <a:gd name="T93" fmla="*/ 29 h 100"/>
                <a:gd name="T94" fmla="*/ 11 w 101"/>
                <a:gd name="T95" fmla="*/ 39 h 100"/>
                <a:gd name="T96" fmla="*/ 7 w 101"/>
                <a:gd name="T97" fmla="*/ 39 h 100"/>
                <a:gd name="T98" fmla="*/ 51 w 101"/>
                <a:gd name="T99" fmla="*/ 32 h 100"/>
                <a:gd name="T100" fmla="*/ 69 w 101"/>
                <a:gd name="T101" fmla="*/ 50 h 100"/>
                <a:gd name="T102" fmla="*/ 51 w 101"/>
                <a:gd name="T103" fmla="*/ 67 h 100"/>
                <a:gd name="T104" fmla="*/ 33 w 101"/>
                <a:gd name="T105" fmla="*/ 49 h 100"/>
                <a:gd name="T106" fmla="*/ 51 w 101"/>
                <a:gd name="T107" fmla="*/ 32 h 100"/>
                <a:gd name="T108" fmla="*/ 51 w 101"/>
                <a:gd name="T109" fmla="*/ 32 h 100"/>
                <a:gd name="T110" fmla="*/ 51 w 101"/>
                <a:gd name="T111" fmla="*/ 3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" h="100">
                  <a:moveTo>
                    <a:pt x="7" y="39"/>
                  </a:moveTo>
                  <a:cubicBezTo>
                    <a:pt x="3" y="40"/>
                    <a:pt x="1" y="43"/>
                    <a:pt x="0" y="4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9"/>
                    <a:pt x="6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2" y="63"/>
                    <a:pt x="13" y="66"/>
                    <a:pt x="15" y="69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0" y="76"/>
                    <a:pt x="10" y="80"/>
                    <a:pt x="12" y="82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9" y="90"/>
                    <a:pt x="23" y="90"/>
                    <a:pt x="26" y="88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3" y="86"/>
                    <a:pt x="36" y="88"/>
                    <a:pt x="39" y="89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0" y="97"/>
                    <a:pt x="43" y="100"/>
                    <a:pt x="46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7" y="100"/>
                    <a:pt x="60" y="97"/>
                    <a:pt x="60" y="94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4" y="88"/>
                    <a:pt x="67" y="87"/>
                    <a:pt x="70" y="85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7" y="91"/>
                    <a:pt x="81" y="90"/>
                    <a:pt x="83" y="88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1" y="81"/>
                    <a:pt x="91" y="77"/>
                    <a:pt x="89" y="74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8" y="67"/>
                    <a:pt x="89" y="64"/>
                    <a:pt x="90" y="61"/>
                  </a:cubicBezTo>
                  <a:cubicBezTo>
                    <a:pt x="95" y="60"/>
                    <a:pt x="95" y="60"/>
                    <a:pt x="95" y="60"/>
                  </a:cubicBezTo>
                  <a:cubicBezTo>
                    <a:pt x="98" y="60"/>
                    <a:pt x="101" y="57"/>
                    <a:pt x="101" y="54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01" y="43"/>
                    <a:pt x="98" y="40"/>
                    <a:pt x="95" y="40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90" y="36"/>
                    <a:pt x="88" y="33"/>
                    <a:pt x="87" y="30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92" y="24"/>
                    <a:pt x="91" y="20"/>
                    <a:pt x="89" y="17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2" y="10"/>
                    <a:pt x="78" y="10"/>
                    <a:pt x="75" y="12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69" y="13"/>
                    <a:pt x="65" y="11"/>
                    <a:pt x="62" y="10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1" y="2"/>
                    <a:pt x="58" y="0"/>
                    <a:pt x="5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4" y="0"/>
                    <a:pt x="42" y="2"/>
                    <a:pt x="41" y="6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37" y="11"/>
                    <a:pt x="34" y="12"/>
                    <a:pt x="30" y="14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4" y="9"/>
                    <a:pt x="20" y="9"/>
                    <a:pt x="18" y="12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0" y="19"/>
                    <a:pt x="10" y="23"/>
                    <a:pt x="12" y="2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2"/>
                    <a:pt x="12" y="36"/>
                    <a:pt x="11" y="39"/>
                  </a:cubicBezTo>
                  <a:lnTo>
                    <a:pt x="7" y="39"/>
                  </a:lnTo>
                  <a:close/>
                  <a:moveTo>
                    <a:pt x="51" y="32"/>
                  </a:moveTo>
                  <a:cubicBezTo>
                    <a:pt x="61" y="32"/>
                    <a:pt x="69" y="40"/>
                    <a:pt x="69" y="50"/>
                  </a:cubicBezTo>
                  <a:cubicBezTo>
                    <a:pt x="69" y="60"/>
                    <a:pt x="60" y="67"/>
                    <a:pt x="51" y="67"/>
                  </a:cubicBezTo>
                  <a:cubicBezTo>
                    <a:pt x="41" y="67"/>
                    <a:pt x="33" y="59"/>
                    <a:pt x="33" y="49"/>
                  </a:cubicBezTo>
                  <a:cubicBezTo>
                    <a:pt x="33" y="39"/>
                    <a:pt x="41" y="31"/>
                    <a:pt x="51" y="32"/>
                  </a:cubicBezTo>
                  <a:close/>
                  <a:moveTo>
                    <a:pt x="51" y="32"/>
                  </a:moveTo>
                  <a:cubicBezTo>
                    <a:pt x="51" y="32"/>
                    <a:pt x="51" y="32"/>
                    <a:pt x="51" y="3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7" name="Freeform 230"/>
          <p:cNvSpPr>
            <a:spLocks noChangeAspect="1" noEditPoints="1"/>
          </p:cNvSpPr>
          <p:nvPr/>
        </p:nvSpPr>
        <p:spPr bwMode="auto">
          <a:xfrm>
            <a:off x="2331169" y="2283853"/>
            <a:ext cx="324000" cy="478956"/>
          </a:xfrm>
          <a:custGeom>
            <a:avLst/>
            <a:gdLst>
              <a:gd name="T0" fmla="*/ 107 w 214"/>
              <a:gd name="T1" fmla="*/ 0 h 318"/>
              <a:gd name="T2" fmla="*/ 22 w 214"/>
              <a:gd name="T3" fmla="*/ 172 h 318"/>
              <a:gd name="T4" fmla="*/ 51 w 214"/>
              <a:gd name="T5" fmla="*/ 280 h 318"/>
              <a:gd name="T6" fmla="*/ 74 w 214"/>
              <a:gd name="T7" fmla="*/ 290 h 318"/>
              <a:gd name="T8" fmla="*/ 97 w 214"/>
              <a:gd name="T9" fmla="*/ 318 h 318"/>
              <a:gd name="T10" fmla="*/ 138 w 214"/>
              <a:gd name="T11" fmla="*/ 296 h 318"/>
              <a:gd name="T12" fmla="*/ 150 w 214"/>
              <a:gd name="T13" fmla="*/ 291 h 318"/>
              <a:gd name="T14" fmla="*/ 161 w 214"/>
              <a:gd name="T15" fmla="*/ 215 h 318"/>
              <a:gd name="T16" fmla="*/ 213 w 214"/>
              <a:gd name="T17" fmla="*/ 107 h 318"/>
              <a:gd name="T18" fmla="*/ 73 w 214"/>
              <a:gd name="T19" fmla="*/ 120 h 318"/>
              <a:gd name="T20" fmla="*/ 97 w 214"/>
              <a:gd name="T21" fmla="*/ 127 h 318"/>
              <a:gd name="T22" fmla="*/ 105 w 214"/>
              <a:gd name="T23" fmla="*/ 126 h 318"/>
              <a:gd name="T24" fmla="*/ 124 w 214"/>
              <a:gd name="T25" fmla="*/ 125 h 318"/>
              <a:gd name="T26" fmla="*/ 131 w 214"/>
              <a:gd name="T27" fmla="*/ 128 h 318"/>
              <a:gd name="T28" fmla="*/ 122 w 214"/>
              <a:gd name="T29" fmla="*/ 201 h 318"/>
              <a:gd name="T30" fmla="*/ 140 w 214"/>
              <a:gd name="T31" fmla="*/ 223 h 318"/>
              <a:gd name="T32" fmla="*/ 73 w 214"/>
              <a:gd name="T33" fmla="*/ 240 h 318"/>
              <a:gd name="T34" fmla="*/ 140 w 214"/>
              <a:gd name="T35" fmla="*/ 223 h 318"/>
              <a:gd name="T36" fmla="*/ 73 w 214"/>
              <a:gd name="T37" fmla="*/ 251 h 318"/>
              <a:gd name="T38" fmla="*/ 140 w 214"/>
              <a:gd name="T39" fmla="*/ 269 h 318"/>
              <a:gd name="T40" fmla="*/ 144 w 214"/>
              <a:gd name="T41" fmla="*/ 201 h 318"/>
              <a:gd name="T42" fmla="*/ 159 w 214"/>
              <a:gd name="T43" fmla="*/ 113 h 318"/>
              <a:gd name="T44" fmla="*/ 143 w 214"/>
              <a:gd name="T45" fmla="*/ 109 h 318"/>
              <a:gd name="T46" fmla="*/ 131 w 214"/>
              <a:gd name="T47" fmla="*/ 116 h 318"/>
              <a:gd name="T48" fmla="*/ 119 w 214"/>
              <a:gd name="T49" fmla="*/ 97 h 318"/>
              <a:gd name="T50" fmla="*/ 101 w 214"/>
              <a:gd name="T51" fmla="*/ 115 h 318"/>
              <a:gd name="T52" fmla="*/ 82 w 214"/>
              <a:gd name="T53" fmla="*/ 102 h 318"/>
              <a:gd name="T54" fmla="*/ 70 w 214"/>
              <a:gd name="T55" fmla="*/ 109 h 318"/>
              <a:gd name="T56" fmla="*/ 54 w 214"/>
              <a:gd name="T57" fmla="*/ 113 h 318"/>
              <a:gd name="T58" fmla="*/ 68 w 214"/>
              <a:gd name="T59" fmla="*/ 201 h 318"/>
              <a:gd name="T60" fmla="*/ 21 w 214"/>
              <a:gd name="T61" fmla="*/ 106 h 318"/>
              <a:gd name="T62" fmla="*/ 192 w 214"/>
              <a:gd name="T63" fmla="*/ 107 h 318"/>
              <a:gd name="T64" fmla="*/ 144 w 214"/>
              <a:gd name="T65" fmla="*/ 201 h 318"/>
              <a:gd name="T66" fmla="*/ 144 w 214"/>
              <a:gd name="T67" fmla="*/ 201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4" h="318">
                <a:moveTo>
                  <a:pt x="213" y="107"/>
                </a:moveTo>
                <a:cubicBezTo>
                  <a:pt x="214" y="48"/>
                  <a:pt x="166" y="0"/>
                  <a:pt x="107" y="0"/>
                </a:cubicBezTo>
                <a:cubicBezTo>
                  <a:pt x="48" y="0"/>
                  <a:pt x="0" y="47"/>
                  <a:pt x="0" y="106"/>
                </a:cubicBezTo>
                <a:cubicBezTo>
                  <a:pt x="0" y="130"/>
                  <a:pt x="8" y="153"/>
                  <a:pt x="22" y="172"/>
                </a:cubicBezTo>
                <a:cubicBezTo>
                  <a:pt x="33" y="186"/>
                  <a:pt x="43" y="200"/>
                  <a:pt x="52" y="215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86"/>
                  <a:pt x="56" y="290"/>
                  <a:pt x="62" y="290"/>
                </a:cubicBezTo>
                <a:cubicBezTo>
                  <a:pt x="74" y="290"/>
                  <a:pt x="74" y="290"/>
                  <a:pt x="74" y="290"/>
                </a:cubicBezTo>
                <a:cubicBezTo>
                  <a:pt x="74" y="296"/>
                  <a:pt x="74" y="296"/>
                  <a:pt x="74" y="296"/>
                </a:cubicBezTo>
                <a:cubicBezTo>
                  <a:pt x="74" y="308"/>
                  <a:pt x="84" y="318"/>
                  <a:pt x="97" y="318"/>
                </a:cubicBezTo>
                <a:cubicBezTo>
                  <a:pt x="115" y="318"/>
                  <a:pt x="115" y="318"/>
                  <a:pt x="115" y="318"/>
                </a:cubicBezTo>
                <a:cubicBezTo>
                  <a:pt x="128" y="318"/>
                  <a:pt x="138" y="308"/>
                  <a:pt x="138" y="296"/>
                </a:cubicBezTo>
                <a:cubicBezTo>
                  <a:pt x="138" y="291"/>
                  <a:pt x="138" y="291"/>
                  <a:pt x="138" y="291"/>
                </a:cubicBezTo>
                <a:cubicBezTo>
                  <a:pt x="150" y="291"/>
                  <a:pt x="150" y="291"/>
                  <a:pt x="150" y="291"/>
                </a:cubicBezTo>
                <a:cubicBezTo>
                  <a:pt x="156" y="291"/>
                  <a:pt x="161" y="286"/>
                  <a:pt x="161" y="280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70" y="200"/>
                  <a:pt x="180" y="186"/>
                  <a:pt x="190" y="173"/>
                </a:cubicBezTo>
                <a:cubicBezTo>
                  <a:pt x="205" y="154"/>
                  <a:pt x="213" y="131"/>
                  <a:pt x="213" y="107"/>
                </a:cubicBezTo>
                <a:close/>
                <a:moveTo>
                  <a:pt x="91" y="201"/>
                </a:moveTo>
                <a:cubicBezTo>
                  <a:pt x="73" y="120"/>
                  <a:pt x="73" y="120"/>
                  <a:pt x="73" y="120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97" y="127"/>
                  <a:pt x="97" y="127"/>
                  <a:pt x="97" y="127"/>
                </a:cubicBezTo>
                <a:cubicBezTo>
                  <a:pt x="98" y="128"/>
                  <a:pt x="100" y="128"/>
                  <a:pt x="101" y="128"/>
                </a:cubicBezTo>
                <a:cubicBezTo>
                  <a:pt x="103" y="128"/>
                  <a:pt x="104" y="127"/>
                  <a:pt x="105" y="126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5" y="127"/>
                  <a:pt x="127" y="128"/>
                  <a:pt x="129" y="128"/>
                </a:cubicBezTo>
                <a:cubicBezTo>
                  <a:pt x="129" y="128"/>
                  <a:pt x="130" y="128"/>
                  <a:pt x="131" y="12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22" y="201"/>
                  <a:pt x="122" y="201"/>
                  <a:pt x="122" y="201"/>
                </a:cubicBezTo>
                <a:lnTo>
                  <a:pt x="91" y="201"/>
                </a:lnTo>
                <a:close/>
                <a:moveTo>
                  <a:pt x="140" y="223"/>
                </a:moveTo>
                <a:cubicBezTo>
                  <a:pt x="140" y="241"/>
                  <a:pt x="140" y="241"/>
                  <a:pt x="140" y="241"/>
                </a:cubicBezTo>
                <a:cubicBezTo>
                  <a:pt x="73" y="240"/>
                  <a:pt x="73" y="240"/>
                  <a:pt x="73" y="240"/>
                </a:cubicBezTo>
                <a:cubicBezTo>
                  <a:pt x="73" y="222"/>
                  <a:pt x="73" y="222"/>
                  <a:pt x="73" y="222"/>
                </a:cubicBezTo>
                <a:lnTo>
                  <a:pt x="140" y="223"/>
                </a:lnTo>
                <a:close/>
                <a:moveTo>
                  <a:pt x="73" y="269"/>
                </a:moveTo>
                <a:cubicBezTo>
                  <a:pt x="73" y="251"/>
                  <a:pt x="73" y="251"/>
                  <a:pt x="73" y="251"/>
                </a:cubicBezTo>
                <a:cubicBezTo>
                  <a:pt x="140" y="251"/>
                  <a:pt x="140" y="251"/>
                  <a:pt x="140" y="251"/>
                </a:cubicBezTo>
                <a:cubicBezTo>
                  <a:pt x="140" y="269"/>
                  <a:pt x="140" y="269"/>
                  <a:pt x="140" y="269"/>
                </a:cubicBezTo>
                <a:lnTo>
                  <a:pt x="73" y="269"/>
                </a:lnTo>
                <a:close/>
                <a:moveTo>
                  <a:pt x="144" y="201"/>
                </a:moveTo>
                <a:cubicBezTo>
                  <a:pt x="138" y="201"/>
                  <a:pt x="138" y="201"/>
                  <a:pt x="138" y="201"/>
                </a:cubicBezTo>
                <a:cubicBezTo>
                  <a:pt x="159" y="113"/>
                  <a:pt x="159" y="113"/>
                  <a:pt x="159" y="113"/>
                </a:cubicBezTo>
                <a:cubicBezTo>
                  <a:pt x="160" y="109"/>
                  <a:pt x="157" y="104"/>
                  <a:pt x="153" y="103"/>
                </a:cubicBezTo>
                <a:cubicBezTo>
                  <a:pt x="148" y="102"/>
                  <a:pt x="144" y="105"/>
                  <a:pt x="143" y="109"/>
                </a:cubicBezTo>
                <a:cubicBezTo>
                  <a:pt x="143" y="111"/>
                  <a:pt x="143" y="111"/>
                  <a:pt x="143" y="111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2" y="98"/>
                  <a:pt x="121" y="97"/>
                  <a:pt x="119" y="97"/>
                </a:cubicBezTo>
                <a:cubicBezTo>
                  <a:pt x="117" y="96"/>
                  <a:pt x="115" y="97"/>
                  <a:pt x="114" y="99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86" y="101"/>
                  <a:pt x="84" y="101"/>
                  <a:pt x="82" y="102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69" y="105"/>
                  <a:pt x="65" y="102"/>
                  <a:pt x="60" y="103"/>
                </a:cubicBezTo>
                <a:cubicBezTo>
                  <a:pt x="56" y="104"/>
                  <a:pt x="53" y="108"/>
                  <a:pt x="54" y="113"/>
                </a:cubicBezTo>
                <a:cubicBezTo>
                  <a:pt x="74" y="201"/>
                  <a:pt x="74" y="201"/>
                  <a:pt x="74" y="201"/>
                </a:cubicBezTo>
                <a:cubicBezTo>
                  <a:pt x="68" y="201"/>
                  <a:pt x="68" y="201"/>
                  <a:pt x="68" y="201"/>
                </a:cubicBezTo>
                <a:cubicBezTo>
                  <a:pt x="60" y="187"/>
                  <a:pt x="50" y="172"/>
                  <a:pt x="39" y="159"/>
                </a:cubicBezTo>
                <a:cubicBezTo>
                  <a:pt x="27" y="144"/>
                  <a:pt x="21" y="126"/>
                  <a:pt x="21" y="106"/>
                </a:cubicBezTo>
                <a:cubicBezTo>
                  <a:pt x="21" y="59"/>
                  <a:pt x="60" y="21"/>
                  <a:pt x="107" y="21"/>
                </a:cubicBezTo>
                <a:cubicBezTo>
                  <a:pt x="154" y="21"/>
                  <a:pt x="192" y="60"/>
                  <a:pt x="192" y="107"/>
                </a:cubicBezTo>
                <a:cubicBezTo>
                  <a:pt x="192" y="126"/>
                  <a:pt x="186" y="144"/>
                  <a:pt x="174" y="159"/>
                </a:cubicBezTo>
                <a:cubicBezTo>
                  <a:pt x="163" y="173"/>
                  <a:pt x="153" y="187"/>
                  <a:pt x="144" y="201"/>
                </a:cubicBezTo>
                <a:close/>
                <a:moveTo>
                  <a:pt x="144" y="201"/>
                </a:moveTo>
                <a:cubicBezTo>
                  <a:pt x="144" y="201"/>
                  <a:pt x="144" y="201"/>
                  <a:pt x="144" y="20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4084272" y="4141379"/>
            <a:ext cx="432000" cy="450342"/>
            <a:chOff x="7261226" y="4321175"/>
            <a:chExt cx="673099" cy="701676"/>
          </a:xfrm>
          <a:solidFill>
            <a:schemeClr val="accent2"/>
          </a:solidFill>
        </p:grpSpPr>
        <p:sp>
          <p:nvSpPr>
            <p:cNvPr id="49" name="Freeform 48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2" name="Freeform 234"/>
          <p:cNvSpPr>
            <a:spLocks noChangeAspect="1" noEditPoints="1"/>
          </p:cNvSpPr>
          <p:nvPr/>
        </p:nvSpPr>
        <p:spPr bwMode="auto">
          <a:xfrm>
            <a:off x="9482832" y="2360630"/>
            <a:ext cx="432000" cy="325402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3" name="Graphic 29">
            <a:extLst>
              <a:ext uri="{FF2B5EF4-FFF2-40B4-BE49-F238E27FC236}">
                <a16:creationId xmlns:a16="http://schemas.microsoft.com/office/drawing/2014/main" id="{66C7D6AA-C857-4254-849C-657C4FC46B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4850" y="632661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9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47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6128069" y="1041168"/>
            <a:ext cx="1638212" cy="1323282"/>
          </a:xfrm>
          <a:custGeom>
            <a:avLst/>
            <a:gdLst>
              <a:gd name="T0" fmla="*/ 595 w 595"/>
              <a:gd name="T1" fmla="*/ 246 h 479"/>
              <a:gd name="T2" fmla="*/ 0 w 595"/>
              <a:gd name="T3" fmla="*/ 0 h 479"/>
              <a:gd name="T4" fmla="*/ 0 w 595"/>
              <a:gd name="T5" fmla="*/ 329 h 479"/>
              <a:gd name="T6" fmla="*/ 129 w 595"/>
              <a:gd name="T7" fmla="*/ 347 h 479"/>
              <a:gd name="T8" fmla="*/ 147 w 595"/>
              <a:gd name="T9" fmla="*/ 475 h 479"/>
              <a:gd name="T10" fmla="*/ 249 w 595"/>
              <a:gd name="T11" fmla="*/ 396 h 479"/>
              <a:gd name="T12" fmla="*/ 362 w 595"/>
              <a:gd name="T13" fmla="*/ 479 h 479"/>
              <a:gd name="T14" fmla="*/ 595 w 595"/>
              <a:gd name="T15" fmla="*/ 246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5" h="479">
                <a:moveTo>
                  <a:pt x="595" y="246"/>
                </a:moveTo>
                <a:cubicBezTo>
                  <a:pt x="441" y="96"/>
                  <a:pt x="231" y="2"/>
                  <a:pt x="0" y="0"/>
                </a:cubicBezTo>
                <a:cubicBezTo>
                  <a:pt x="0" y="329"/>
                  <a:pt x="0" y="329"/>
                  <a:pt x="0" y="329"/>
                </a:cubicBezTo>
                <a:cubicBezTo>
                  <a:pt x="44" y="330"/>
                  <a:pt x="88" y="336"/>
                  <a:pt x="129" y="347"/>
                </a:cubicBezTo>
                <a:cubicBezTo>
                  <a:pt x="147" y="475"/>
                  <a:pt x="147" y="475"/>
                  <a:pt x="147" y="475"/>
                </a:cubicBezTo>
                <a:cubicBezTo>
                  <a:pt x="249" y="396"/>
                  <a:pt x="249" y="396"/>
                  <a:pt x="249" y="396"/>
                </a:cubicBezTo>
                <a:cubicBezTo>
                  <a:pt x="290" y="418"/>
                  <a:pt x="328" y="446"/>
                  <a:pt x="362" y="479"/>
                </a:cubicBezTo>
                <a:lnTo>
                  <a:pt x="595" y="2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4433516" y="1041168"/>
            <a:ext cx="1639656" cy="1323282"/>
          </a:xfrm>
          <a:custGeom>
            <a:avLst/>
            <a:gdLst>
              <a:gd name="T0" fmla="*/ 595 w 595"/>
              <a:gd name="T1" fmla="*/ 0 h 479"/>
              <a:gd name="T2" fmla="*/ 0 w 595"/>
              <a:gd name="T3" fmla="*/ 246 h 479"/>
              <a:gd name="T4" fmla="*/ 233 w 595"/>
              <a:gd name="T5" fmla="*/ 479 h 479"/>
              <a:gd name="T6" fmla="*/ 337 w 595"/>
              <a:gd name="T7" fmla="*/ 400 h 479"/>
              <a:gd name="T8" fmla="*/ 440 w 595"/>
              <a:gd name="T9" fmla="*/ 478 h 479"/>
              <a:gd name="T10" fmla="*/ 456 w 595"/>
              <a:gd name="T11" fmla="*/ 350 h 479"/>
              <a:gd name="T12" fmla="*/ 595 w 595"/>
              <a:gd name="T13" fmla="*/ 329 h 479"/>
              <a:gd name="T14" fmla="*/ 595 w 595"/>
              <a:gd name="T15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5" h="479">
                <a:moveTo>
                  <a:pt x="595" y="0"/>
                </a:moveTo>
                <a:cubicBezTo>
                  <a:pt x="363" y="2"/>
                  <a:pt x="154" y="96"/>
                  <a:pt x="0" y="246"/>
                </a:cubicBezTo>
                <a:cubicBezTo>
                  <a:pt x="233" y="479"/>
                  <a:pt x="233" y="479"/>
                  <a:pt x="233" y="479"/>
                </a:cubicBezTo>
                <a:cubicBezTo>
                  <a:pt x="264" y="449"/>
                  <a:pt x="299" y="422"/>
                  <a:pt x="337" y="400"/>
                </a:cubicBezTo>
                <a:cubicBezTo>
                  <a:pt x="440" y="478"/>
                  <a:pt x="440" y="478"/>
                  <a:pt x="440" y="478"/>
                </a:cubicBezTo>
                <a:cubicBezTo>
                  <a:pt x="456" y="350"/>
                  <a:pt x="456" y="350"/>
                  <a:pt x="456" y="350"/>
                </a:cubicBezTo>
                <a:cubicBezTo>
                  <a:pt x="500" y="337"/>
                  <a:pt x="547" y="330"/>
                  <a:pt x="595" y="329"/>
                </a:cubicBezTo>
                <a:lnTo>
                  <a:pt x="5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3715534" y="1759150"/>
            <a:ext cx="1321838" cy="1643990"/>
          </a:xfrm>
          <a:custGeom>
            <a:avLst/>
            <a:gdLst>
              <a:gd name="T0" fmla="*/ 396 w 480"/>
              <a:gd name="T1" fmla="*/ 346 h 595"/>
              <a:gd name="T2" fmla="*/ 480 w 480"/>
              <a:gd name="T3" fmla="*/ 233 h 595"/>
              <a:gd name="T4" fmla="*/ 247 w 480"/>
              <a:gd name="T5" fmla="*/ 0 h 595"/>
              <a:gd name="T6" fmla="*/ 0 w 480"/>
              <a:gd name="T7" fmla="*/ 595 h 595"/>
              <a:gd name="T8" fmla="*/ 330 w 480"/>
              <a:gd name="T9" fmla="*/ 595 h 595"/>
              <a:gd name="T10" fmla="*/ 348 w 480"/>
              <a:gd name="T11" fmla="*/ 465 h 595"/>
              <a:gd name="T12" fmla="*/ 476 w 480"/>
              <a:gd name="T13" fmla="*/ 447 h 595"/>
              <a:gd name="T14" fmla="*/ 396 w 480"/>
              <a:gd name="T15" fmla="*/ 346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0" h="595">
                <a:moveTo>
                  <a:pt x="396" y="346"/>
                </a:moveTo>
                <a:cubicBezTo>
                  <a:pt x="419" y="305"/>
                  <a:pt x="447" y="267"/>
                  <a:pt x="480" y="233"/>
                </a:cubicBezTo>
                <a:cubicBezTo>
                  <a:pt x="247" y="0"/>
                  <a:pt x="247" y="0"/>
                  <a:pt x="247" y="0"/>
                </a:cubicBezTo>
                <a:cubicBezTo>
                  <a:pt x="96" y="154"/>
                  <a:pt x="3" y="364"/>
                  <a:pt x="0" y="595"/>
                </a:cubicBezTo>
                <a:cubicBezTo>
                  <a:pt x="330" y="595"/>
                  <a:pt x="330" y="595"/>
                  <a:pt x="330" y="595"/>
                </a:cubicBezTo>
                <a:cubicBezTo>
                  <a:pt x="330" y="550"/>
                  <a:pt x="337" y="507"/>
                  <a:pt x="348" y="465"/>
                </a:cubicBezTo>
                <a:cubicBezTo>
                  <a:pt x="476" y="447"/>
                  <a:pt x="476" y="447"/>
                  <a:pt x="476" y="447"/>
                </a:cubicBezTo>
                <a:lnTo>
                  <a:pt x="396" y="34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3715534" y="3458037"/>
            <a:ext cx="1321838" cy="1643990"/>
          </a:xfrm>
          <a:custGeom>
            <a:avLst/>
            <a:gdLst>
              <a:gd name="T0" fmla="*/ 401 w 480"/>
              <a:gd name="T1" fmla="*/ 257 h 595"/>
              <a:gd name="T2" fmla="*/ 479 w 480"/>
              <a:gd name="T3" fmla="*/ 154 h 595"/>
              <a:gd name="T4" fmla="*/ 350 w 480"/>
              <a:gd name="T5" fmla="*/ 139 h 595"/>
              <a:gd name="T6" fmla="*/ 330 w 480"/>
              <a:gd name="T7" fmla="*/ 0 h 595"/>
              <a:gd name="T8" fmla="*/ 0 w 480"/>
              <a:gd name="T9" fmla="*/ 0 h 595"/>
              <a:gd name="T10" fmla="*/ 247 w 480"/>
              <a:gd name="T11" fmla="*/ 595 h 595"/>
              <a:gd name="T12" fmla="*/ 480 w 480"/>
              <a:gd name="T13" fmla="*/ 362 h 595"/>
              <a:gd name="T14" fmla="*/ 401 w 480"/>
              <a:gd name="T15" fmla="*/ 257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0" h="595">
                <a:moveTo>
                  <a:pt x="401" y="257"/>
                </a:moveTo>
                <a:cubicBezTo>
                  <a:pt x="479" y="154"/>
                  <a:pt x="479" y="154"/>
                  <a:pt x="479" y="154"/>
                </a:cubicBezTo>
                <a:cubicBezTo>
                  <a:pt x="350" y="139"/>
                  <a:pt x="350" y="139"/>
                  <a:pt x="350" y="139"/>
                </a:cubicBezTo>
                <a:cubicBezTo>
                  <a:pt x="338" y="94"/>
                  <a:pt x="331" y="48"/>
                  <a:pt x="330" y="0"/>
                </a:cubicBezTo>
                <a:cubicBezTo>
                  <a:pt x="0" y="0"/>
                  <a:pt x="0" y="0"/>
                  <a:pt x="0" y="0"/>
                </a:cubicBezTo>
                <a:cubicBezTo>
                  <a:pt x="3" y="231"/>
                  <a:pt x="96" y="441"/>
                  <a:pt x="247" y="595"/>
                </a:cubicBezTo>
                <a:cubicBezTo>
                  <a:pt x="480" y="362"/>
                  <a:pt x="480" y="362"/>
                  <a:pt x="480" y="362"/>
                </a:cubicBezTo>
                <a:cubicBezTo>
                  <a:pt x="449" y="331"/>
                  <a:pt x="423" y="295"/>
                  <a:pt x="401" y="25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4433516" y="4496726"/>
            <a:ext cx="1639656" cy="1323282"/>
          </a:xfrm>
          <a:custGeom>
            <a:avLst/>
            <a:gdLst>
              <a:gd name="T0" fmla="*/ 465 w 595"/>
              <a:gd name="T1" fmla="*/ 132 h 479"/>
              <a:gd name="T2" fmla="*/ 447 w 595"/>
              <a:gd name="T3" fmla="*/ 4 h 479"/>
              <a:gd name="T4" fmla="*/ 345 w 595"/>
              <a:gd name="T5" fmla="*/ 83 h 479"/>
              <a:gd name="T6" fmla="*/ 233 w 595"/>
              <a:gd name="T7" fmla="*/ 0 h 479"/>
              <a:gd name="T8" fmla="*/ 0 w 595"/>
              <a:gd name="T9" fmla="*/ 233 h 479"/>
              <a:gd name="T10" fmla="*/ 595 w 595"/>
              <a:gd name="T11" fmla="*/ 479 h 479"/>
              <a:gd name="T12" fmla="*/ 595 w 595"/>
              <a:gd name="T13" fmla="*/ 150 h 479"/>
              <a:gd name="T14" fmla="*/ 465 w 595"/>
              <a:gd name="T15" fmla="*/ 132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5" h="479">
                <a:moveTo>
                  <a:pt x="465" y="132"/>
                </a:moveTo>
                <a:cubicBezTo>
                  <a:pt x="447" y="4"/>
                  <a:pt x="447" y="4"/>
                  <a:pt x="447" y="4"/>
                </a:cubicBezTo>
                <a:cubicBezTo>
                  <a:pt x="345" y="83"/>
                  <a:pt x="345" y="83"/>
                  <a:pt x="345" y="83"/>
                </a:cubicBezTo>
                <a:cubicBezTo>
                  <a:pt x="304" y="61"/>
                  <a:pt x="266" y="33"/>
                  <a:pt x="233" y="0"/>
                </a:cubicBezTo>
                <a:cubicBezTo>
                  <a:pt x="0" y="233"/>
                  <a:pt x="0" y="233"/>
                  <a:pt x="0" y="233"/>
                </a:cubicBezTo>
                <a:cubicBezTo>
                  <a:pt x="154" y="383"/>
                  <a:pt x="363" y="477"/>
                  <a:pt x="595" y="479"/>
                </a:cubicBezTo>
                <a:cubicBezTo>
                  <a:pt x="595" y="150"/>
                  <a:pt x="595" y="150"/>
                  <a:pt x="595" y="150"/>
                </a:cubicBezTo>
                <a:cubicBezTo>
                  <a:pt x="550" y="149"/>
                  <a:pt x="507" y="143"/>
                  <a:pt x="465" y="13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6128069" y="4496726"/>
            <a:ext cx="1638212" cy="1323282"/>
          </a:xfrm>
          <a:custGeom>
            <a:avLst/>
            <a:gdLst>
              <a:gd name="T0" fmla="*/ 362 w 595"/>
              <a:gd name="T1" fmla="*/ 0 h 479"/>
              <a:gd name="T2" fmla="*/ 257 w 595"/>
              <a:gd name="T3" fmla="*/ 79 h 479"/>
              <a:gd name="T4" fmla="*/ 154 w 595"/>
              <a:gd name="T5" fmla="*/ 1 h 479"/>
              <a:gd name="T6" fmla="*/ 138 w 595"/>
              <a:gd name="T7" fmla="*/ 129 h 479"/>
              <a:gd name="T8" fmla="*/ 0 w 595"/>
              <a:gd name="T9" fmla="*/ 150 h 479"/>
              <a:gd name="T10" fmla="*/ 0 w 595"/>
              <a:gd name="T11" fmla="*/ 479 h 479"/>
              <a:gd name="T12" fmla="*/ 595 w 595"/>
              <a:gd name="T13" fmla="*/ 233 h 479"/>
              <a:gd name="T14" fmla="*/ 362 w 595"/>
              <a:gd name="T15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5" h="479">
                <a:moveTo>
                  <a:pt x="362" y="0"/>
                </a:moveTo>
                <a:cubicBezTo>
                  <a:pt x="330" y="30"/>
                  <a:pt x="295" y="57"/>
                  <a:pt x="257" y="79"/>
                </a:cubicBezTo>
                <a:cubicBezTo>
                  <a:pt x="154" y="1"/>
                  <a:pt x="154" y="1"/>
                  <a:pt x="154" y="1"/>
                </a:cubicBezTo>
                <a:cubicBezTo>
                  <a:pt x="138" y="129"/>
                  <a:pt x="138" y="129"/>
                  <a:pt x="138" y="129"/>
                </a:cubicBezTo>
                <a:cubicBezTo>
                  <a:pt x="94" y="142"/>
                  <a:pt x="48" y="149"/>
                  <a:pt x="0" y="150"/>
                </a:cubicBezTo>
                <a:cubicBezTo>
                  <a:pt x="0" y="479"/>
                  <a:pt x="0" y="479"/>
                  <a:pt x="0" y="479"/>
                </a:cubicBezTo>
                <a:cubicBezTo>
                  <a:pt x="231" y="477"/>
                  <a:pt x="441" y="383"/>
                  <a:pt x="595" y="233"/>
                </a:cubicBezTo>
                <a:lnTo>
                  <a:pt x="3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7163869" y="3458037"/>
            <a:ext cx="1318949" cy="1643990"/>
          </a:xfrm>
          <a:custGeom>
            <a:avLst/>
            <a:gdLst>
              <a:gd name="T0" fmla="*/ 150 w 479"/>
              <a:gd name="T1" fmla="*/ 0 h 595"/>
              <a:gd name="T2" fmla="*/ 131 w 479"/>
              <a:gd name="T3" fmla="*/ 130 h 595"/>
              <a:gd name="T4" fmla="*/ 4 w 479"/>
              <a:gd name="T5" fmla="*/ 148 h 595"/>
              <a:gd name="T6" fmla="*/ 83 w 479"/>
              <a:gd name="T7" fmla="*/ 249 h 595"/>
              <a:gd name="T8" fmla="*/ 0 w 479"/>
              <a:gd name="T9" fmla="*/ 362 h 595"/>
              <a:gd name="T10" fmla="*/ 233 w 479"/>
              <a:gd name="T11" fmla="*/ 595 h 595"/>
              <a:gd name="T12" fmla="*/ 479 w 479"/>
              <a:gd name="T13" fmla="*/ 0 h 595"/>
              <a:gd name="T14" fmla="*/ 150 w 479"/>
              <a:gd name="T15" fmla="*/ 0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9" h="595">
                <a:moveTo>
                  <a:pt x="150" y="0"/>
                </a:moveTo>
                <a:cubicBezTo>
                  <a:pt x="149" y="45"/>
                  <a:pt x="143" y="88"/>
                  <a:pt x="131" y="130"/>
                </a:cubicBezTo>
                <a:cubicBezTo>
                  <a:pt x="4" y="148"/>
                  <a:pt x="4" y="148"/>
                  <a:pt x="4" y="148"/>
                </a:cubicBezTo>
                <a:cubicBezTo>
                  <a:pt x="83" y="249"/>
                  <a:pt x="83" y="249"/>
                  <a:pt x="83" y="249"/>
                </a:cubicBezTo>
                <a:cubicBezTo>
                  <a:pt x="60" y="290"/>
                  <a:pt x="32" y="328"/>
                  <a:pt x="0" y="362"/>
                </a:cubicBezTo>
                <a:cubicBezTo>
                  <a:pt x="233" y="595"/>
                  <a:pt x="233" y="595"/>
                  <a:pt x="233" y="595"/>
                </a:cubicBezTo>
                <a:cubicBezTo>
                  <a:pt x="383" y="441"/>
                  <a:pt x="476" y="231"/>
                  <a:pt x="479" y="0"/>
                </a:cubicBezTo>
                <a:lnTo>
                  <a:pt x="15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7163869" y="1759150"/>
            <a:ext cx="1318949" cy="1643990"/>
          </a:xfrm>
          <a:custGeom>
            <a:avLst/>
            <a:gdLst>
              <a:gd name="T0" fmla="*/ 479 w 479"/>
              <a:gd name="T1" fmla="*/ 595 h 595"/>
              <a:gd name="T2" fmla="*/ 233 w 479"/>
              <a:gd name="T3" fmla="*/ 0 h 595"/>
              <a:gd name="T4" fmla="*/ 0 w 479"/>
              <a:gd name="T5" fmla="*/ 233 h 595"/>
              <a:gd name="T6" fmla="*/ 78 w 479"/>
              <a:gd name="T7" fmla="*/ 338 h 595"/>
              <a:gd name="T8" fmla="*/ 1 w 479"/>
              <a:gd name="T9" fmla="*/ 441 h 595"/>
              <a:gd name="T10" fmla="*/ 129 w 479"/>
              <a:gd name="T11" fmla="*/ 456 h 595"/>
              <a:gd name="T12" fmla="*/ 150 w 479"/>
              <a:gd name="T13" fmla="*/ 595 h 595"/>
              <a:gd name="T14" fmla="*/ 479 w 479"/>
              <a:gd name="T15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9" h="595">
                <a:moveTo>
                  <a:pt x="479" y="595"/>
                </a:moveTo>
                <a:cubicBezTo>
                  <a:pt x="476" y="364"/>
                  <a:pt x="383" y="154"/>
                  <a:pt x="233" y="0"/>
                </a:cubicBezTo>
                <a:cubicBezTo>
                  <a:pt x="0" y="233"/>
                  <a:pt x="0" y="233"/>
                  <a:pt x="0" y="233"/>
                </a:cubicBezTo>
                <a:cubicBezTo>
                  <a:pt x="30" y="264"/>
                  <a:pt x="57" y="300"/>
                  <a:pt x="78" y="338"/>
                </a:cubicBezTo>
                <a:cubicBezTo>
                  <a:pt x="1" y="441"/>
                  <a:pt x="1" y="441"/>
                  <a:pt x="1" y="441"/>
                </a:cubicBezTo>
                <a:cubicBezTo>
                  <a:pt x="129" y="456"/>
                  <a:pt x="129" y="456"/>
                  <a:pt x="129" y="456"/>
                </a:cubicBezTo>
                <a:cubicBezTo>
                  <a:pt x="142" y="501"/>
                  <a:pt x="149" y="547"/>
                  <a:pt x="150" y="595"/>
                </a:cubicBezTo>
                <a:lnTo>
                  <a:pt x="479" y="59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511688" y="862831"/>
            <a:ext cx="3531450" cy="318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11689" y="323187"/>
            <a:ext cx="3531449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482818" y="2691539"/>
            <a:ext cx="3531450" cy="318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482819" y="2151895"/>
            <a:ext cx="3531449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511688" y="5930402"/>
            <a:ext cx="3531450" cy="318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511689" y="5390758"/>
            <a:ext cx="3531449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05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482818" y="4482428"/>
            <a:ext cx="3531450" cy="318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482819" y="3942784"/>
            <a:ext cx="3531449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182358" y="862831"/>
            <a:ext cx="3531450" cy="318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182359" y="323187"/>
            <a:ext cx="3531449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085487" y="6011285"/>
            <a:ext cx="3531450" cy="318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085488" y="5471641"/>
            <a:ext cx="3531449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06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84084" y="2691539"/>
            <a:ext cx="3531450" cy="318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84085" y="2151895"/>
            <a:ext cx="3531449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08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84084" y="4482428"/>
            <a:ext cx="3531450" cy="318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84085" y="3942784"/>
            <a:ext cx="3531449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07</a:t>
            </a:r>
          </a:p>
        </p:txBody>
      </p:sp>
      <p:sp>
        <p:nvSpPr>
          <p:cNvPr id="2" name="Oval 1"/>
          <p:cNvSpPr/>
          <p:nvPr/>
        </p:nvSpPr>
        <p:spPr>
          <a:xfrm>
            <a:off x="5377036" y="2728548"/>
            <a:ext cx="1473930" cy="147393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Freeform 230"/>
          <p:cNvSpPr>
            <a:spLocks noChangeAspect="1" noEditPoints="1"/>
          </p:cNvSpPr>
          <p:nvPr/>
        </p:nvSpPr>
        <p:spPr bwMode="auto">
          <a:xfrm>
            <a:off x="5913352" y="3195513"/>
            <a:ext cx="365295" cy="540000"/>
          </a:xfrm>
          <a:custGeom>
            <a:avLst/>
            <a:gdLst>
              <a:gd name="T0" fmla="*/ 107 w 214"/>
              <a:gd name="T1" fmla="*/ 0 h 318"/>
              <a:gd name="T2" fmla="*/ 22 w 214"/>
              <a:gd name="T3" fmla="*/ 172 h 318"/>
              <a:gd name="T4" fmla="*/ 51 w 214"/>
              <a:gd name="T5" fmla="*/ 280 h 318"/>
              <a:gd name="T6" fmla="*/ 74 w 214"/>
              <a:gd name="T7" fmla="*/ 290 h 318"/>
              <a:gd name="T8" fmla="*/ 97 w 214"/>
              <a:gd name="T9" fmla="*/ 318 h 318"/>
              <a:gd name="T10" fmla="*/ 138 w 214"/>
              <a:gd name="T11" fmla="*/ 296 h 318"/>
              <a:gd name="T12" fmla="*/ 150 w 214"/>
              <a:gd name="T13" fmla="*/ 291 h 318"/>
              <a:gd name="T14" fmla="*/ 161 w 214"/>
              <a:gd name="T15" fmla="*/ 215 h 318"/>
              <a:gd name="T16" fmla="*/ 213 w 214"/>
              <a:gd name="T17" fmla="*/ 107 h 318"/>
              <a:gd name="T18" fmla="*/ 73 w 214"/>
              <a:gd name="T19" fmla="*/ 120 h 318"/>
              <a:gd name="T20" fmla="*/ 97 w 214"/>
              <a:gd name="T21" fmla="*/ 127 h 318"/>
              <a:gd name="T22" fmla="*/ 105 w 214"/>
              <a:gd name="T23" fmla="*/ 126 h 318"/>
              <a:gd name="T24" fmla="*/ 124 w 214"/>
              <a:gd name="T25" fmla="*/ 125 h 318"/>
              <a:gd name="T26" fmla="*/ 131 w 214"/>
              <a:gd name="T27" fmla="*/ 128 h 318"/>
              <a:gd name="T28" fmla="*/ 122 w 214"/>
              <a:gd name="T29" fmla="*/ 201 h 318"/>
              <a:gd name="T30" fmla="*/ 140 w 214"/>
              <a:gd name="T31" fmla="*/ 223 h 318"/>
              <a:gd name="T32" fmla="*/ 73 w 214"/>
              <a:gd name="T33" fmla="*/ 240 h 318"/>
              <a:gd name="T34" fmla="*/ 140 w 214"/>
              <a:gd name="T35" fmla="*/ 223 h 318"/>
              <a:gd name="T36" fmla="*/ 73 w 214"/>
              <a:gd name="T37" fmla="*/ 251 h 318"/>
              <a:gd name="T38" fmla="*/ 140 w 214"/>
              <a:gd name="T39" fmla="*/ 269 h 318"/>
              <a:gd name="T40" fmla="*/ 144 w 214"/>
              <a:gd name="T41" fmla="*/ 201 h 318"/>
              <a:gd name="T42" fmla="*/ 159 w 214"/>
              <a:gd name="T43" fmla="*/ 113 h 318"/>
              <a:gd name="T44" fmla="*/ 143 w 214"/>
              <a:gd name="T45" fmla="*/ 109 h 318"/>
              <a:gd name="T46" fmla="*/ 131 w 214"/>
              <a:gd name="T47" fmla="*/ 116 h 318"/>
              <a:gd name="T48" fmla="*/ 119 w 214"/>
              <a:gd name="T49" fmla="*/ 97 h 318"/>
              <a:gd name="T50" fmla="*/ 101 w 214"/>
              <a:gd name="T51" fmla="*/ 115 h 318"/>
              <a:gd name="T52" fmla="*/ 82 w 214"/>
              <a:gd name="T53" fmla="*/ 102 h 318"/>
              <a:gd name="T54" fmla="*/ 70 w 214"/>
              <a:gd name="T55" fmla="*/ 109 h 318"/>
              <a:gd name="T56" fmla="*/ 54 w 214"/>
              <a:gd name="T57" fmla="*/ 113 h 318"/>
              <a:gd name="T58" fmla="*/ 68 w 214"/>
              <a:gd name="T59" fmla="*/ 201 h 318"/>
              <a:gd name="T60" fmla="*/ 21 w 214"/>
              <a:gd name="T61" fmla="*/ 106 h 318"/>
              <a:gd name="T62" fmla="*/ 192 w 214"/>
              <a:gd name="T63" fmla="*/ 107 h 318"/>
              <a:gd name="T64" fmla="*/ 144 w 214"/>
              <a:gd name="T65" fmla="*/ 201 h 318"/>
              <a:gd name="T66" fmla="*/ 144 w 214"/>
              <a:gd name="T67" fmla="*/ 201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4" h="318">
                <a:moveTo>
                  <a:pt x="213" y="107"/>
                </a:moveTo>
                <a:cubicBezTo>
                  <a:pt x="214" y="48"/>
                  <a:pt x="166" y="0"/>
                  <a:pt x="107" y="0"/>
                </a:cubicBezTo>
                <a:cubicBezTo>
                  <a:pt x="48" y="0"/>
                  <a:pt x="0" y="47"/>
                  <a:pt x="0" y="106"/>
                </a:cubicBezTo>
                <a:cubicBezTo>
                  <a:pt x="0" y="130"/>
                  <a:pt x="8" y="153"/>
                  <a:pt x="22" y="172"/>
                </a:cubicBezTo>
                <a:cubicBezTo>
                  <a:pt x="33" y="186"/>
                  <a:pt x="43" y="200"/>
                  <a:pt x="52" y="215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86"/>
                  <a:pt x="56" y="290"/>
                  <a:pt x="62" y="290"/>
                </a:cubicBezTo>
                <a:cubicBezTo>
                  <a:pt x="74" y="290"/>
                  <a:pt x="74" y="290"/>
                  <a:pt x="74" y="290"/>
                </a:cubicBezTo>
                <a:cubicBezTo>
                  <a:pt x="74" y="296"/>
                  <a:pt x="74" y="296"/>
                  <a:pt x="74" y="296"/>
                </a:cubicBezTo>
                <a:cubicBezTo>
                  <a:pt x="74" y="308"/>
                  <a:pt x="84" y="318"/>
                  <a:pt x="97" y="318"/>
                </a:cubicBezTo>
                <a:cubicBezTo>
                  <a:pt x="115" y="318"/>
                  <a:pt x="115" y="318"/>
                  <a:pt x="115" y="318"/>
                </a:cubicBezTo>
                <a:cubicBezTo>
                  <a:pt x="128" y="318"/>
                  <a:pt x="138" y="308"/>
                  <a:pt x="138" y="296"/>
                </a:cubicBezTo>
                <a:cubicBezTo>
                  <a:pt x="138" y="291"/>
                  <a:pt x="138" y="291"/>
                  <a:pt x="138" y="291"/>
                </a:cubicBezTo>
                <a:cubicBezTo>
                  <a:pt x="150" y="291"/>
                  <a:pt x="150" y="291"/>
                  <a:pt x="150" y="291"/>
                </a:cubicBezTo>
                <a:cubicBezTo>
                  <a:pt x="156" y="291"/>
                  <a:pt x="161" y="286"/>
                  <a:pt x="161" y="280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70" y="200"/>
                  <a:pt x="180" y="186"/>
                  <a:pt x="190" y="173"/>
                </a:cubicBezTo>
                <a:cubicBezTo>
                  <a:pt x="205" y="154"/>
                  <a:pt x="213" y="131"/>
                  <a:pt x="213" y="107"/>
                </a:cubicBezTo>
                <a:close/>
                <a:moveTo>
                  <a:pt x="91" y="201"/>
                </a:moveTo>
                <a:cubicBezTo>
                  <a:pt x="73" y="120"/>
                  <a:pt x="73" y="120"/>
                  <a:pt x="73" y="120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97" y="127"/>
                  <a:pt x="97" y="127"/>
                  <a:pt x="97" y="127"/>
                </a:cubicBezTo>
                <a:cubicBezTo>
                  <a:pt x="98" y="128"/>
                  <a:pt x="100" y="128"/>
                  <a:pt x="101" y="128"/>
                </a:cubicBezTo>
                <a:cubicBezTo>
                  <a:pt x="103" y="128"/>
                  <a:pt x="104" y="127"/>
                  <a:pt x="105" y="126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5" y="127"/>
                  <a:pt x="127" y="128"/>
                  <a:pt x="129" y="128"/>
                </a:cubicBezTo>
                <a:cubicBezTo>
                  <a:pt x="129" y="128"/>
                  <a:pt x="130" y="128"/>
                  <a:pt x="131" y="12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22" y="201"/>
                  <a:pt x="122" y="201"/>
                  <a:pt x="122" y="201"/>
                </a:cubicBezTo>
                <a:lnTo>
                  <a:pt x="91" y="201"/>
                </a:lnTo>
                <a:close/>
                <a:moveTo>
                  <a:pt x="140" y="223"/>
                </a:moveTo>
                <a:cubicBezTo>
                  <a:pt x="140" y="241"/>
                  <a:pt x="140" y="241"/>
                  <a:pt x="140" y="241"/>
                </a:cubicBezTo>
                <a:cubicBezTo>
                  <a:pt x="73" y="240"/>
                  <a:pt x="73" y="240"/>
                  <a:pt x="73" y="240"/>
                </a:cubicBezTo>
                <a:cubicBezTo>
                  <a:pt x="73" y="222"/>
                  <a:pt x="73" y="222"/>
                  <a:pt x="73" y="222"/>
                </a:cubicBezTo>
                <a:lnTo>
                  <a:pt x="140" y="223"/>
                </a:lnTo>
                <a:close/>
                <a:moveTo>
                  <a:pt x="73" y="269"/>
                </a:moveTo>
                <a:cubicBezTo>
                  <a:pt x="73" y="251"/>
                  <a:pt x="73" y="251"/>
                  <a:pt x="73" y="251"/>
                </a:cubicBezTo>
                <a:cubicBezTo>
                  <a:pt x="140" y="251"/>
                  <a:pt x="140" y="251"/>
                  <a:pt x="140" y="251"/>
                </a:cubicBezTo>
                <a:cubicBezTo>
                  <a:pt x="140" y="269"/>
                  <a:pt x="140" y="269"/>
                  <a:pt x="140" y="269"/>
                </a:cubicBezTo>
                <a:lnTo>
                  <a:pt x="73" y="269"/>
                </a:lnTo>
                <a:close/>
                <a:moveTo>
                  <a:pt x="144" y="201"/>
                </a:moveTo>
                <a:cubicBezTo>
                  <a:pt x="138" y="201"/>
                  <a:pt x="138" y="201"/>
                  <a:pt x="138" y="201"/>
                </a:cubicBezTo>
                <a:cubicBezTo>
                  <a:pt x="159" y="113"/>
                  <a:pt x="159" y="113"/>
                  <a:pt x="159" y="113"/>
                </a:cubicBezTo>
                <a:cubicBezTo>
                  <a:pt x="160" y="109"/>
                  <a:pt x="157" y="104"/>
                  <a:pt x="153" y="103"/>
                </a:cubicBezTo>
                <a:cubicBezTo>
                  <a:pt x="148" y="102"/>
                  <a:pt x="144" y="105"/>
                  <a:pt x="143" y="109"/>
                </a:cubicBezTo>
                <a:cubicBezTo>
                  <a:pt x="143" y="111"/>
                  <a:pt x="143" y="111"/>
                  <a:pt x="143" y="111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2" y="98"/>
                  <a:pt x="121" y="97"/>
                  <a:pt x="119" y="97"/>
                </a:cubicBezTo>
                <a:cubicBezTo>
                  <a:pt x="117" y="96"/>
                  <a:pt x="115" y="97"/>
                  <a:pt x="114" y="99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86" y="101"/>
                  <a:pt x="84" y="101"/>
                  <a:pt x="82" y="102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69" y="105"/>
                  <a:pt x="65" y="102"/>
                  <a:pt x="60" y="103"/>
                </a:cubicBezTo>
                <a:cubicBezTo>
                  <a:pt x="56" y="104"/>
                  <a:pt x="53" y="108"/>
                  <a:pt x="54" y="113"/>
                </a:cubicBezTo>
                <a:cubicBezTo>
                  <a:pt x="74" y="201"/>
                  <a:pt x="74" y="201"/>
                  <a:pt x="74" y="201"/>
                </a:cubicBezTo>
                <a:cubicBezTo>
                  <a:pt x="68" y="201"/>
                  <a:pt x="68" y="201"/>
                  <a:pt x="68" y="201"/>
                </a:cubicBezTo>
                <a:cubicBezTo>
                  <a:pt x="60" y="187"/>
                  <a:pt x="50" y="172"/>
                  <a:pt x="39" y="159"/>
                </a:cubicBezTo>
                <a:cubicBezTo>
                  <a:pt x="27" y="144"/>
                  <a:pt x="21" y="126"/>
                  <a:pt x="21" y="106"/>
                </a:cubicBezTo>
                <a:cubicBezTo>
                  <a:pt x="21" y="59"/>
                  <a:pt x="60" y="21"/>
                  <a:pt x="107" y="21"/>
                </a:cubicBezTo>
                <a:cubicBezTo>
                  <a:pt x="154" y="21"/>
                  <a:pt x="192" y="60"/>
                  <a:pt x="192" y="107"/>
                </a:cubicBezTo>
                <a:cubicBezTo>
                  <a:pt x="192" y="126"/>
                  <a:pt x="186" y="144"/>
                  <a:pt x="174" y="159"/>
                </a:cubicBezTo>
                <a:cubicBezTo>
                  <a:pt x="163" y="173"/>
                  <a:pt x="153" y="187"/>
                  <a:pt x="144" y="201"/>
                </a:cubicBezTo>
                <a:close/>
                <a:moveTo>
                  <a:pt x="144" y="201"/>
                </a:moveTo>
                <a:cubicBezTo>
                  <a:pt x="144" y="201"/>
                  <a:pt x="144" y="201"/>
                  <a:pt x="144" y="201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6648770" y="1378641"/>
            <a:ext cx="432000" cy="457998"/>
            <a:chOff x="3509963" y="4187825"/>
            <a:chExt cx="685801" cy="72707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9" name="Freeform 128"/>
            <p:cNvSpPr>
              <a:spLocks/>
            </p:cNvSpPr>
            <p:nvPr/>
          </p:nvSpPr>
          <p:spPr bwMode="auto">
            <a:xfrm>
              <a:off x="4073526" y="4435475"/>
              <a:ext cx="122238" cy="479425"/>
            </a:xfrm>
            <a:custGeom>
              <a:avLst/>
              <a:gdLst>
                <a:gd name="T0" fmla="*/ 40 w 40"/>
                <a:gd name="T1" fmla="*/ 9 h 156"/>
                <a:gd name="T2" fmla="*/ 31 w 40"/>
                <a:gd name="T3" fmla="*/ 0 h 156"/>
                <a:gd name="T4" fmla="*/ 10 w 40"/>
                <a:gd name="T5" fmla="*/ 0 h 156"/>
                <a:gd name="T6" fmla="*/ 0 w 40"/>
                <a:gd name="T7" fmla="*/ 9 h 156"/>
                <a:gd name="T8" fmla="*/ 0 w 40"/>
                <a:gd name="T9" fmla="*/ 147 h 156"/>
                <a:gd name="T10" fmla="*/ 10 w 40"/>
                <a:gd name="T11" fmla="*/ 156 h 156"/>
                <a:gd name="T12" fmla="*/ 31 w 40"/>
                <a:gd name="T13" fmla="*/ 156 h 156"/>
                <a:gd name="T14" fmla="*/ 40 w 40"/>
                <a:gd name="T15" fmla="*/ 147 h 156"/>
                <a:gd name="T16" fmla="*/ 40 w 40"/>
                <a:gd name="T17" fmla="*/ 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56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3"/>
                    <a:pt x="6" y="156"/>
                    <a:pt x="1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6" y="156"/>
                    <a:pt x="40" y="153"/>
                    <a:pt x="40" y="147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9"/>
            <p:cNvSpPr>
              <a:spLocks/>
            </p:cNvSpPr>
            <p:nvPr/>
          </p:nvSpPr>
          <p:spPr bwMode="auto">
            <a:xfrm>
              <a:off x="3876676" y="4570413"/>
              <a:ext cx="123825" cy="344488"/>
            </a:xfrm>
            <a:custGeom>
              <a:avLst/>
              <a:gdLst>
                <a:gd name="T0" fmla="*/ 40 w 40"/>
                <a:gd name="T1" fmla="*/ 10 h 112"/>
                <a:gd name="T2" fmla="*/ 30 w 40"/>
                <a:gd name="T3" fmla="*/ 0 h 112"/>
                <a:gd name="T4" fmla="*/ 10 w 40"/>
                <a:gd name="T5" fmla="*/ 0 h 112"/>
                <a:gd name="T6" fmla="*/ 0 w 40"/>
                <a:gd name="T7" fmla="*/ 10 h 112"/>
                <a:gd name="T8" fmla="*/ 0 w 40"/>
                <a:gd name="T9" fmla="*/ 102 h 112"/>
                <a:gd name="T10" fmla="*/ 10 w 40"/>
                <a:gd name="T11" fmla="*/ 112 h 112"/>
                <a:gd name="T12" fmla="*/ 30 w 40"/>
                <a:gd name="T13" fmla="*/ 112 h 112"/>
                <a:gd name="T14" fmla="*/ 40 w 40"/>
                <a:gd name="T15" fmla="*/ 102 h 112"/>
                <a:gd name="T16" fmla="*/ 40 w 40"/>
                <a:gd name="T17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12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7"/>
                    <a:pt x="4" y="112"/>
                    <a:pt x="10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5" y="112"/>
                    <a:pt x="40" y="107"/>
                    <a:pt x="40" y="102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0"/>
            <p:cNvSpPr>
              <a:spLocks/>
            </p:cNvSpPr>
            <p:nvPr/>
          </p:nvSpPr>
          <p:spPr bwMode="auto">
            <a:xfrm>
              <a:off x="3694113" y="4681538"/>
              <a:ext cx="122238" cy="233363"/>
            </a:xfrm>
            <a:custGeom>
              <a:avLst/>
              <a:gdLst>
                <a:gd name="T0" fmla="*/ 40 w 40"/>
                <a:gd name="T1" fmla="*/ 10 h 76"/>
                <a:gd name="T2" fmla="*/ 30 w 40"/>
                <a:gd name="T3" fmla="*/ 0 h 76"/>
                <a:gd name="T4" fmla="*/ 10 w 40"/>
                <a:gd name="T5" fmla="*/ 0 h 76"/>
                <a:gd name="T6" fmla="*/ 0 w 40"/>
                <a:gd name="T7" fmla="*/ 10 h 76"/>
                <a:gd name="T8" fmla="*/ 0 w 40"/>
                <a:gd name="T9" fmla="*/ 66 h 76"/>
                <a:gd name="T10" fmla="*/ 10 w 40"/>
                <a:gd name="T11" fmla="*/ 76 h 76"/>
                <a:gd name="T12" fmla="*/ 30 w 40"/>
                <a:gd name="T13" fmla="*/ 76 h 76"/>
                <a:gd name="T14" fmla="*/ 40 w 40"/>
                <a:gd name="T15" fmla="*/ 66 h 76"/>
                <a:gd name="T16" fmla="*/ 40 w 40"/>
                <a:gd name="T17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6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4" y="76"/>
                    <a:pt x="1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6"/>
                    <a:pt x="40" y="71"/>
                    <a:pt x="40" y="66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31"/>
            <p:cNvSpPr>
              <a:spLocks/>
            </p:cNvSpPr>
            <p:nvPr/>
          </p:nvSpPr>
          <p:spPr bwMode="auto">
            <a:xfrm>
              <a:off x="3509963" y="4792663"/>
              <a:ext cx="122238" cy="122238"/>
            </a:xfrm>
            <a:custGeom>
              <a:avLst/>
              <a:gdLst>
                <a:gd name="T0" fmla="*/ 40 w 40"/>
                <a:gd name="T1" fmla="*/ 9 h 40"/>
                <a:gd name="T2" fmla="*/ 31 w 40"/>
                <a:gd name="T3" fmla="*/ 0 h 40"/>
                <a:gd name="T4" fmla="*/ 9 w 40"/>
                <a:gd name="T5" fmla="*/ 0 h 40"/>
                <a:gd name="T6" fmla="*/ 0 w 40"/>
                <a:gd name="T7" fmla="*/ 9 h 40"/>
                <a:gd name="T8" fmla="*/ 0 w 40"/>
                <a:gd name="T9" fmla="*/ 31 h 40"/>
                <a:gd name="T10" fmla="*/ 9 w 40"/>
                <a:gd name="T11" fmla="*/ 40 h 40"/>
                <a:gd name="T12" fmla="*/ 31 w 40"/>
                <a:gd name="T13" fmla="*/ 40 h 40"/>
                <a:gd name="T14" fmla="*/ 40 w 40"/>
                <a:gd name="T15" fmla="*/ 31 h 40"/>
                <a:gd name="T16" fmla="*/ 40 w 40"/>
                <a:gd name="T1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4" y="40"/>
                    <a:pt x="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6" y="40"/>
                    <a:pt x="40" y="37"/>
                    <a:pt x="40" y="31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32"/>
            <p:cNvSpPr>
              <a:spLocks/>
            </p:cNvSpPr>
            <p:nvPr/>
          </p:nvSpPr>
          <p:spPr bwMode="auto">
            <a:xfrm>
              <a:off x="3516313" y="4187825"/>
              <a:ext cx="666750" cy="477838"/>
            </a:xfrm>
            <a:custGeom>
              <a:avLst/>
              <a:gdLst>
                <a:gd name="T0" fmla="*/ 216 w 218"/>
                <a:gd name="T1" fmla="*/ 0 h 156"/>
                <a:gd name="T2" fmla="*/ 184 w 218"/>
                <a:gd name="T3" fmla="*/ 3 h 156"/>
                <a:gd name="T4" fmla="*/ 182 w 218"/>
                <a:gd name="T5" fmla="*/ 4 h 156"/>
                <a:gd name="T6" fmla="*/ 183 w 218"/>
                <a:gd name="T7" fmla="*/ 6 h 156"/>
                <a:gd name="T8" fmla="*/ 188 w 218"/>
                <a:gd name="T9" fmla="*/ 14 h 156"/>
                <a:gd name="T10" fmla="*/ 188 w 218"/>
                <a:gd name="T11" fmla="*/ 14 h 156"/>
                <a:gd name="T12" fmla="*/ 3 w 218"/>
                <a:gd name="T13" fmla="*/ 144 h 156"/>
                <a:gd name="T14" fmla="*/ 2 w 218"/>
                <a:gd name="T15" fmla="*/ 153 h 156"/>
                <a:gd name="T16" fmla="*/ 11 w 218"/>
                <a:gd name="T17" fmla="*/ 154 h 156"/>
                <a:gd name="T18" fmla="*/ 195 w 218"/>
                <a:gd name="T19" fmla="*/ 25 h 156"/>
                <a:gd name="T20" fmla="*/ 200 w 218"/>
                <a:gd name="T21" fmla="*/ 33 h 156"/>
                <a:gd name="T22" fmla="*/ 202 w 218"/>
                <a:gd name="T23" fmla="*/ 34 h 156"/>
                <a:gd name="T24" fmla="*/ 203 w 218"/>
                <a:gd name="T25" fmla="*/ 32 h 156"/>
                <a:gd name="T26" fmla="*/ 217 w 218"/>
                <a:gd name="T27" fmla="*/ 3 h 156"/>
                <a:gd name="T28" fmla="*/ 217 w 218"/>
                <a:gd name="T29" fmla="*/ 3 h 156"/>
                <a:gd name="T30" fmla="*/ 217 w 218"/>
                <a:gd name="T31" fmla="*/ 3 h 156"/>
                <a:gd name="T32" fmla="*/ 217 w 218"/>
                <a:gd name="T33" fmla="*/ 0 h 156"/>
                <a:gd name="T34" fmla="*/ 216 w 21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156">
                  <a:moveTo>
                    <a:pt x="216" y="0"/>
                  </a:moveTo>
                  <a:cubicBezTo>
                    <a:pt x="184" y="3"/>
                    <a:pt x="184" y="3"/>
                    <a:pt x="184" y="3"/>
                  </a:cubicBezTo>
                  <a:cubicBezTo>
                    <a:pt x="183" y="3"/>
                    <a:pt x="183" y="3"/>
                    <a:pt x="182" y="4"/>
                  </a:cubicBezTo>
                  <a:cubicBezTo>
                    <a:pt x="182" y="5"/>
                    <a:pt x="182" y="5"/>
                    <a:pt x="183" y="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1" y="146"/>
                    <a:pt x="0" y="150"/>
                    <a:pt x="2" y="153"/>
                  </a:cubicBezTo>
                  <a:cubicBezTo>
                    <a:pt x="4" y="156"/>
                    <a:pt x="8" y="156"/>
                    <a:pt x="11" y="154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1" y="33"/>
                    <a:pt x="201" y="34"/>
                    <a:pt x="202" y="34"/>
                  </a:cubicBezTo>
                  <a:cubicBezTo>
                    <a:pt x="203" y="34"/>
                    <a:pt x="203" y="33"/>
                    <a:pt x="203" y="32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2"/>
                    <a:pt x="218" y="1"/>
                    <a:pt x="217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7616766" y="2474844"/>
            <a:ext cx="540000" cy="550045"/>
            <a:chOff x="4129088" y="4198938"/>
            <a:chExt cx="682625" cy="695325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5" name="Freeform 136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37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7571343" y="3857275"/>
            <a:ext cx="504000" cy="525399"/>
            <a:chOff x="7261226" y="4321175"/>
            <a:chExt cx="673099" cy="70167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3" name="Freeform 230"/>
          <p:cNvSpPr>
            <a:spLocks noChangeAspect="1" noEditPoints="1"/>
          </p:cNvSpPr>
          <p:nvPr/>
        </p:nvSpPr>
        <p:spPr bwMode="auto">
          <a:xfrm>
            <a:off x="6623097" y="4892280"/>
            <a:ext cx="360000" cy="532173"/>
          </a:xfrm>
          <a:custGeom>
            <a:avLst/>
            <a:gdLst>
              <a:gd name="T0" fmla="*/ 107 w 214"/>
              <a:gd name="T1" fmla="*/ 0 h 318"/>
              <a:gd name="T2" fmla="*/ 22 w 214"/>
              <a:gd name="T3" fmla="*/ 172 h 318"/>
              <a:gd name="T4" fmla="*/ 51 w 214"/>
              <a:gd name="T5" fmla="*/ 280 h 318"/>
              <a:gd name="T6" fmla="*/ 74 w 214"/>
              <a:gd name="T7" fmla="*/ 290 h 318"/>
              <a:gd name="T8" fmla="*/ 97 w 214"/>
              <a:gd name="T9" fmla="*/ 318 h 318"/>
              <a:gd name="T10" fmla="*/ 138 w 214"/>
              <a:gd name="T11" fmla="*/ 296 h 318"/>
              <a:gd name="T12" fmla="*/ 150 w 214"/>
              <a:gd name="T13" fmla="*/ 291 h 318"/>
              <a:gd name="T14" fmla="*/ 161 w 214"/>
              <a:gd name="T15" fmla="*/ 215 h 318"/>
              <a:gd name="T16" fmla="*/ 213 w 214"/>
              <a:gd name="T17" fmla="*/ 107 h 318"/>
              <a:gd name="T18" fmla="*/ 73 w 214"/>
              <a:gd name="T19" fmla="*/ 120 h 318"/>
              <a:gd name="T20" fmla="*/ 97 w 214"/>
              <a:gd name="T21" fmla="*/ 127 h 318"/>
              <a:gd name="T22" fmla="*/ 105 w 214"/>
              <a:gd name="T23" fmla="*/ 126 h 318"/>
              <a:gd name="T24" fmla="*/ 124 w 214"/>
              <a:gd name="T25" fmla="*/ 125 h 318"/>
              <a:gd name="T26" fmla="*/ 131 w 214"/>
              <a:gd name="T27" fmla="*/ 128 h 318"/>
              <a:gd name="T28" fmla="*/ 122 w 214"/>
              <a:gd name="T29" fmla="*/ 201 h 318"/>
              <a:gd name="T30" fmla="*/ 140 w 214"/>
              <a:gd name="T31" fmla="*/ 223 h 318"/>
              <a:gd name="T32" fmla="*/ 73 w 214"/>
              <a:gd name="T33" fmla="*/ 240 h 318"/>
              <a:gd name="T34" fmla="*/ 140 w 214"/>
              <a:gd name="T35" fmla="*/ 223 h 318"/>
              <a:gd name="T36" fmla="*/ 73 w 214"/>
              <a:gd name="T37" fmla="*/ 251 h 318"/>
              <a:gd name="T38" fmla="*/ 140 w 214"/>
              <a:gd name="T39" fmla="*/ 269 h 318"/>
              <a:gd name="T40" fmla="*/ 144 w 214"/>
              <a:gd name="T41" fmla="*/ 201 h 318"/>
              <a:gd name="T42" fmla="*/ 159 w 214"/>
              <a:gd name="T43" fmla="*/ 113 h 318"/>
              <a:gd name="T44" fmla="*/ 143 w 214"/>
              <a:gd name="T45" fmla="*/ 109 h 318"/>
              <a:gd name="T46" fmla="*/ 131 w 214"/>
              <a:gd name="T47" fmla="*/ 116 h 318"/>
              <a:gd name="T48" fmla="*/ 119 w 214"/>
              <a:gd name="T49" fmla="*/ 97 h 318"/>
              <a:gd name="T50" fmla="*/ 101 w 214"/>
              <a:gd name="T51" fmla="*/ 115 h 318"/>
              <a:gd name="T52" fmla="*/ 82 w 214"/>
              <a:gd name="T53" fmla="*/ 102 h 318"/>
              <a:gd name="T54" fmla="*/ 70 w 214"/>
              <a:gd name="T55" fmla="*/ 109 h 318"/>
              <a:gd name="T56" fmla="*/ 54 w 214"/>
              <a:gd name="T57" fmla="*/ 113 h 318"/>
              <a:gd name="T58" fmla="*/ 68 w 214"/>
              <a:gd name="T59" fmla="*/ 201 h 318"/>
              <a:gd name="T60" fmla="*/ 21 w 214"/>
              <a:gd name="T61" fmla="*/ 106 h 318"/>
              <a:gd name="T62" fmla="*/ 192 w 214"/>
              <a:gd name="T63" fmla="*/ 107 h 318"/>
              <a:gd name="T64" fmla="*/ 144 w 214"/>
              <a:gd name="T65" fmla="*/ 201 h 318"/>
              <a:gd name="T66" fmla="*/ 144 w 214"/>
              <a:gd name="T67" fmla="*/ 201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4" h="318">
                <a:moveTo>
                  <a:pt x="213" y="107"/>
                </a:moveTo>
                <a:cubicBezTo>
                  <a:pt x="214" y="48"/>
                  <a:pt x="166" y="0"/>
                  <a:pt x="107" y="0"/>
                </a:cubicBezTo>
                <a:cubicBezTo>
                  <a:pt x="48" y="0"/>
                  <a:pt x="0" y="47"/>
                  <a:pt x="0" y="106"/>
                </a:cubicBezTo>
                <a:cubicBezTo>
                  <a:pt x="0" y="130"/>
                  <a:pt x="8" y="153"/>
                  <a:pt x="22" y="172"/>
                </a:cubicBezTo>
                <a:cubicBezTo>
                  <a:pt x="33" y="186"/>
                  <a:pt x="43" y="200"/>
                  <a:pt x="52" y="215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86"/>
                  <a:pt x="56" y="290"/>
                  <a:pt x="62" y="290"/>
                </a:cubicBezTo>
                <a:cubicBezTo>
                  <a:pt x="74" y="290"/>
                  <a:pt x="74" y="290"/>
                  <a:pt x="74" y="290"/>
                </a:cubicBezTo>
                <a:cubicBezTo>
                  <a:pt x="74" y="296"/>
                  <a:pt x="74" y="296"/>
                  <a:pt x="74" y="296"/>
                </a:cubicBezTo>
                <a:cubicBezTo>
                  <a:pt x="74" y="308"/>
                  <a:pt x="84" y="318"/>
                  <a:pt x="97" y="318"/>
                </a:cubicBezTo>
                <a:cubicBezTo>
                  <a:pt x="115" y="318"/>
                  <a:pt x="115" y="318"/>
                  <a:pt x="115" y="318"/>
                </a:cubicBezTo>
                <a:cubicBezTo>
                  <a:pt x="128" y="318"/>
                  <a:pt x="138" y="308"/>
                  <a:pt x="138" y="296"/>
                </a:cubicBezTo>
                <a:cubicBezTo>
                  <a:pt x="138" y="291"/>
                  <a:pt x="138" y="291"/>
                  <a:pt x="138" y="291"/>
                </a:cubicBezTo>
                <a:cubicBezTo>
                  <a:pt x="150" y="291"/>
                  <a:pt x="150" y="291"/>
                  <a:pt x="150" y="291"/>
                </a:cubicBezTo>
                <a:cubicBezTo>
                  <a:pt x="156" y="291"/>
                  <a:pt x="161" y="286"/>
                  <a:pt x="161" y="280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70" y="200"/>
                  <a:pt x="180" y="186"/>
                  <a:pt x="190" y="173"/>
                </a:cubicBezTo>
                <a:cubicBezTo>
                  <a:pt x="205" y="154"/>
                  <a:pt x="213" y="131"/>
                  <a:pt x="213" y="107"/>
                </a:cubicBezTo>
                <a:close/>
                <a:moveTo>
                  <a:pt x="91" y="201"/>
                </a:moveTo>
                <a:cubicBezTo>
                  <a:pt x="73" y="120"/>
                  <a:pt x="73" y="120"/>
                  <a:pt x="73" y="120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97" y="127"/>
                  <a:pt x="97" y="127"/>
                  <a:pt x="97" y="127"/>
                </a:cubicBezTo>
                <a:cubicBezTo>
                  <a:pt x="98" y="128"/>
                  <a:pt x="100" y="128"/>
                  <a:pt x="101" y="128"/>
                </a:cubicBezTo>
                <a:cubicBezTo>
                  <a:pt x="103" y="128"/>
                  <a:pt x="104" y="127"/>
                  <a:pt x="105" y="126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5" y="127"/>
                  <a:pt x="127" y="128"/>
                  <a:pt x="129" y="128"/>
                </a:cubicBezTo>
                <a:cubicBezTo>
                  <a:pt x="129" y="128"/>
                  <a:pt x="130" y="128"/>
                  <a:pt x="131" y="12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22" y="201"/>
                  <a:pt x="122" y="201"/>
                  <a:pt x="122" y="201"/>
                </a:cubicBezTo>
                <a:lnTo>
                  <a:pt x="91" y="201"/>
                </a:lnTo>
                <a:close/>
                <a:moveTo>
                  <a:pt x="140" y="223"/>
                </a:moveTo>
                <a:cubicBezTo>
                  <a:pt x="140" y="241"/>
                  <a:pt x="140" y="241"/>
                  <a:pt x="140" y="241"/>
                </a:cubicBezTo>
                <a:cubicBezTo>
                  <a:pt x="73" y="240"/>
                  <a:pt x="73" y="240"/>
                  <a:pt x="73" y="240"/>
                </a:cubicBezTo>
                <a:cubicBezTo>
                  <a:pt x="73" y="222"/>
                  <a:pt x="73" y="222"/>
                  <a:pt x="73" y="222"/>
                </a:cubicBezTo>
                <a:lnTo>
                  <a:pt x="140" y="223"/>
                </a:lnTo>
                <a:close/>
                <a:moveTo>
                  <a:pt x="73" y="269"/>
                </a:moveTo>
                <a:cubicBezTo>
                  <a:pt x="73" y="251"/>
                  <a:pt x="73" y="251"/>
                  <a:pt x="73" y="251"/>
                </a:cubicBezTo>
                <a:cubicBezTo>
                  <a:pt x="140" y="251"/>
                  <a:pt x="140" y="251"/>
                  <a:pt x="140" y="251"/>
                </a:cubicBezTo>
                <a:cubicBezTo>
                  <a:pt x="140" y="269"/>
                  <a:pt x="140" y="269"/>
                  <a:pt x="140" y="269"/>
                </a:cubicBezTo>
                <a:lnTo>
                  <a:pt x="73" y="269"/>
                </a:lnTo>
                <a:close/>
                <a:moveTo>
                  <a:pt x="144" y="201"/>
                </a:moveTo>
                <a:cubicBezTo>
                  <a:pt x="138" y="201"/>
                  <a:pt x="138" y="201"/>
                  <a:pt x="138" y="201"/>
                </a:cubicBezTo>
                <a:cubicBezTo>
                  <a:pt x="159" y="113"/>
                  <a:pt x="159" y="113"/>
                  <a:pt x="159" y="113"/>
                </a:cubicBezTo>
                <a:cubicBezTo>
                  <a:pt x="160" y="109"/>
                  <a:pt x="157" y="104"/>
                  <a:pt x="153" y="103"/>
                </a:cubicBezTo>
                <a:cubicBezTo>
                  <a:pt x="148" y="102"/>
                  <a:pt x="144" y="105"/>
                  <a:pt x="143" y="109"/>
                </a:cubicBezTo>
                <a:cubicBezTo>
                  <a:pt x="143" y="111"/>
                  <a:pt x="143" y="111"/>
                  <a:pt x="143" y="111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2" y="98"/>
                  <a:pt x="121" y="97"/>
                  <a:pt x="119" y="97"/>
                </a:cubicBezTo>
                <a:cubicBezTo>
                  <a:pt x="117" y="96"/>
                  <a:pt x="115" y="97"/>
                  <a:pt x="114" y="99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86" y="101"/>
                  <a:pt x="84" y="101"/>
                  <a:pt x="82" y="102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69" y="105"/>
                  <a:pt x="65" y="102"/>
                  <a:pt x="60" y="103"/>
                </a:cubicBezTo>
                <a:cubicBezTo>
                  <a:pt x="56" y="104"/>
                  <a:pt x="53" y="108"/>
                  <a:pt x="54" y="113"/>
                </a:cubicBezTo>
                <a:cubicBezTo>
                  <a:pt x="74" y="201"/>
                  <a:pt x="74" y="201"/>
                  <a:pt x="74" y="201"/>
                </a:cubicBezTo>
                <a:cubicBezTo>
                  <a:pt x="68" y="201"/>
                  <a:pt x="68" y="201"/>
                  <a:pt x="68" y="201"/>
                </a:cubicBezTo>
                <a:cubicBezTo>
                  <a:pt x="60" y="187"/>
                  <a:pt x="50" y="172"/>
                  <a:pt x="39" y="159"/>
                </a:cubicBezTo>
                <a:cubicBezTo>
                  <a:pt x="27" y="144"/>
                  <a:pt x="21" y="126"/>
                  <a:pt x="21" y="106"/>
                </a:cubicBezTo>
                <a:cubicBezTo>
                  <a:pt x="21" y="59"/>
                  <a:pt x="60" y="21"/>
                  <a:pt x="107" y="21"/>
                </a:cubicBezTo>
                <a:cubicBezTo>
                  <a:pt x="154" y="21"/>
                  <a:pt x="192" y="60"/>
                  <a:pt x="192" y="107"/>
                </a:cubicBezTo>
                <a:cubicBezTo>
                  <a:pt x="192" y="126"/>
                  <a:pt x="186" y="144"/>
                  <a:pt x="174" y="159"/>
                </a:cubicBezTo>
                <a:cubicBezTo>
                  <a:pt x="163" y="173"/>
                  <a:pt x="153" y="187"/>
                  <a:pt x="144" y="201"/>
                </a:cubicBezTo>
                <a:close/>
                <a:moveTo>
                  <a:pt x="144" y="201"/>
                </a:moveTo>
                <a:cubicBezTo>
                  <a:pt x="144" y="201"/>
                  <a:pt x="144" y="201"/>
                  <a:pt x="144" y="201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" name="Freeform 234"/>
          <p:cNvSpPr>
            <a:spLocks noChangeAspect="1" noEditPoints="1"/>
          </p:cNvSpPr>
          <p:nvPr/>
        </p:nvSpPr>
        <p:spPr bwMode="auto">
          <a:xfrm>
            <a:off x="5146990" y="4988228"/>
            <a:ext cx="504000" cy="379633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5" name="Group 64"/>
          <p:cNvGrpSpPr>
            <a:grpSpLocks noChangeAspect="1"/>
          </p:cNvGrpSpPr>
          <p:nvPr/>
        </p:nvGrpSpPr>
        <p:grpSpPr>
          <a:xfrm>
            <a:off x="5142169" y="1366694"/>
            <a:ext cx="468000" cy="505891"/>
            <a:chOff x="4608513" y="3967163"/>
            <a:chExt cx="392113" cy="42386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6" name="Freeform 157"/>
            <p:cNvSpPr>
              <a:spLocks noEditPoints="1"/>
            </p:cNvSpPr>
            <p:nvPr/>
          </p:nvSpPr>
          <p:spPr bwMode="auto">
            <a:xfrm>
              <a:off x="4608513" y="4035426"/>
              <a:ext cx="392113" cy="355600"/>
            </a:xfrm>
            <a:custGeom>
              <a:avLst/>
              <a:gdLst>
                <a:gd name="T0" fmla="*/ 74 w 85"/>
                <a:gd name="T1" fmla="*/ 0 h 77"/>
                <a:gd name="T2" fmla="*/ 74 w 85"/>
                <a:gd name="T3" fmla="*/ 6 h 77"/>
                <a:gd name="T4" fmla="*/ 65 w 85"/>
                <a:gd name="T5" fmla="*/ 14 h 77"/>
                <a:gd name="T6" fmla="*/ 57 w 85"/>
                <a:gd name="T7" fmla="*/ 6 h 77"/>
                <a:gd name="T8" fmla="*/ 57 w 85"/>
                <a:gd name="T9" fmla="*/ 0 h 77"/>
                <a:gd name="T10" fmla="*/ 52 w 85"/>
                <a:gd name="T11" fmla="*/ 0 h 77"/>
                <a:gd name="T12" fmla="*/ 52 w 85"/>
                <a:gd name="T13" fmla="*/ 6 h 77"/>
                <a:gd name="T14" fmla="*/ 43 w 85"/>
                <a:gd name="T15" fmla="*/ 14 h 77"/>
                <a:gd name="T16" fmla="*/ 34 w 85"/>
                <a:gd name="T17" fmla="*/ 6 h 77"/>
                <a:gd name="T18" fmla="*/ 34 w 85"/>
                <a:gd name="T19" fmla="*/ 0 h 77"/>
                <a:gd name="T20" fmla="*/ 29 w 85"/>
                <a:gd name="T21" fmla="*/ 0 h 77"/>
                <a:gd name="T22" fmla="*/ 29 w 85"/>
                <a:gd name="T23" fmla="*/ 6 h 77"/>
                <a:gd name="T24" fmla="*/ 20 w 85"/>
                <a:gd name="T25" fmla="*/ 14 h 77"/>
                <a:gd name="T26" fmla="*/ 12 w 85"/>
                <a:gd name="T27" fmla="*/ 6 h 77"/>
                <a:gd name="T28" fmla="*/ 12 w 85"/>
                <a:gd name="T29" fmla="*/ 0 h 77"/>
                <a:gd name="T30" fmla="*/ 0 w 85"/>
                <a:gd name="T31" fmla="*/ 0 h 77"/>
                <a:gd name="T32" fmla="*/ 0 w 85"/>
                <a:gd name="T33" fmla="*/ 77 h 77"/>
                <a:gd name="T34" fmla="*/ 85 w 85"/>
                <a:gd name="T35" fmla="*/ 77 h 77"/>
                <a:gd name="T36" fmla="*/ 85 w 85"/>
                <a:gd name="T37" fmla="*/ 0 h 77"/>
                <a:gd name="T38" fmla="*/ 74 w 85"/>
                <a:gd name="T39" fmla="*/ 0 h 77"/>
                <a:gd name="T40" fmla="*/ 75 w 85"/>
                <a:gd name="T41" fmla="*/ 67 h 77"/>
                <a:gd name="T42" fmla="*/ 10 w 85"/>
                <a:gd name="T43" fmla="*/ 67 h 77"/>
                <a:gd name="T44" fmla="*/ 10 w 85"/>
                <a:gd name="T45" fmla="*/ 20 h 77"/>
                <a:gd name="T46" fmla="*/ 75 w 85"/>
                <a:gd name="T47" fmla="*/ 20 h 77"/>
                <a:gd name="T48" fmla="*/ 75 w 85"/>
                <a:gd name="T49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77">
                  <a:moveTo>
                    <a:pt x="74" y="0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4" y="10"/>
                    <a:pt x="70" y="14"/>
                    <a:pt x="65" y="14"/>
                  </a:cubicBezTo>
                  <a:cubicBezTo>
                    <a:pt x="60" y="14"/>
                    <a:pt x="57" y="10"/>
                    <a:pt x="57" y="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10"/>
                    <a:pt x="48" y="14"/>
                    <a:pt x="43" y="14"/>
                  </a:cubicBezTo>
                  <a:cubicBezTo>
                    <a:pt x="38" y="14"/>
                    <a:pt x="34" y="10"/>
                    <a:pt x="34" y="6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10"/>
                    <a:pt x="25" y="14"/>
                    <a:pt x="20" y="14"/>
                  </a:cubicBezTo>
                  <a:cubicBezTo>
                    <a:pt x="16" y="14"/>
                    <a:pt x="12" y="10"/>
                    <a:pt x="12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74" y="0"/>
                  </a:lnTo>
                  <a:close/>
                  <a:moveTo>
                    <a:pt x="75" y="67"/>
                  </a:moveTo>
                  <a:cubicBezTo>
                    <a:pt x="10" y="67"/>
                    <a:pt x="10" y="67"/>
                    <a:pt x="10" y="67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75" y="20"/>
                    <a:pt x="75" y="20"/>
                    <a:pt x="75" y="20"/>
                  </a:cubicBezTo>
                  <a:lnTo>
                    <a:pt x="7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158"/>
            <p:cNvSpPr>
              <a:spLocks/>
            </p:cNvSpPr>
            <p:nvPr/>
          </p:nvSpPr>
          <p:spPr bwMode="auto">
            <a:xfrm>
              <a:off x="4678363" y="3967163"/>
              <a:ext cx="46038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3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59"/>
            <p:cNvSpPr>
              <a:spLocks/>
            </p:cNvSpPr>
            <p:nvPr/>
          </p:nvSpPr>
          <p:spPr bwMode="auto">
            <a:xfrm>
              <a:off x="4784725" y="3967163"/>
              <a:ext cx="46038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2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60"/>
            <p:cNvSpPr>
              <a:spLocks/>
            </p:cNvSpPr>
            <p:nvPr/>
          </p:nvSpPr>
          <p:spPr bwMode="auto">
            <a:xfrm>
              <a:off x="4884738" y="3967163"/>
              <a:ext cx="47625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2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61"/>
            <p:cNvSpPr>
              <a:spLocks/>
            </p:cNvSpPr>
            <p:nvPr/>
          </p:nvSpPr>
          <p:spPr bwMode="auto">
            <a:xfrm>
              <a:off x="4700588" y="4156076"/>
              <a:ext cx="60325" cy="161925"/>
            </a:xfrm>
            <a:custGeom>
              <a:avLst/>
              <a:gdLst>
                <a:gd name="T0" fmla="*/ 5 w 13"/>
                <a:gd name="T1" fmla="*/ 35 h 35"/>
                <a:gd name="T2" fmla="*/ 13 w 13"/>
                <a:gd name="T3" fmla="*/ 35 h 35"/>
                <a:gd name="T4" fmla="*/ 13 w 13"/>
                <a:gd name="T5" fmla="*/ 0 h 35"/>
                <a:gd name="T6" fmla="*/ 7 w 13"/>
                <a:gd name="T7" fmla="*/ 0 h 35"/>
                <a:gd name="T8" fmla="*/ 4 w 13"/>
                <a:gd name="T9" fmla="*/ 2 h 35"/>
                <a:gd name="T10" fmla="*/ 0 w 13"/>
                <a:gd name="T11" fmla="*/ 4 h 35"/>
                <a:gd name="T12" fmla="*/ 0 w 13"/>
                <a:gd name="T13" fmla="*/ 9 h 35"/>
                <a:gd name="T14" fmla="*/ 5 w 13"/>
                <a:gd name="T15" fmla="*/ 7 h 35"/>
                <a:gd name="T16" fmla="*/ 5 w 13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35">
                  <a:moveTo>
                    <a:pt x="5" y="35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5" y="1"/>
                    <a:pt x="4" y="2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7"/>
                    <a:pt x="5" y="7"/>
                    <a:pt x="5" y="7"/>
                  </a:cubicBezTo>
                  <a:lnTo>
                    <a:pt x="5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62"/>
            <p:cNvSpPr>
              <a:spLocks noEditPoints="1"/>
            </p:cNvSpPr>
            <p:nvPr/>
          </p:nvSpPr>
          <p:spPr bwMode="auto">
            <a:xfrm>
              <a:off x="4802188" y="4156076"/>
              <a:ext cx="96838" cy="161925"/>
            </a:xfrm>
            <a:custGeom>
              <a:avLst/>
              <a:gdLst>
                <a:gd name="T0" fmla="*/ 3 w 21"/>
                <a:gd name="T1" fmla="*/ 32 h 35"/>
                <a:gd name="T2" fmla="*/ 6 w 21"/>
                <a:gd name="T3" fmla="*/ 34 h 35"/>
                <a:gd name="T4" fmla="*/ 11 w 21"/>
                <a:gd name="T5" fmla="*/ 35 h 35"/>
                <a:gd name="T6" fmla="*/ 16 w 21"/>
                <a:gd name="T7" fmla="*/ 34 h 35"/>
                <a:gd name="T8" fmla="*/ 19 w 21"/>
                <a:gd name="T9" fmla="*/ 32 h 35"/>
                <a:gd name="T10" fmla="*/ 20 w 21"/>
                <a:gd name="T11" fmla="*/ 28 h 35"/>
                <a:gd name="T12" fmla="*/ 21 w 21"/>
                <a:gd name="T13" fmla="*/ 23 h 35"/>
                <a:gd name="T14" fmla="*/ 21 w 21"/>
                <a:gd name="T15" fmla="*/ 19 h 35"/>
                <a:gd name="T16" fmla="*/ 19 w 21"/>
                <a:gd name="T17" fmla="*/ 16 h 35"/>
                <a:gd name="T18" fmla="*/ 17 w 21"/>
                <a:gd name="T19" fmla="*/ 14 h 35"/>
                <a:gd name="T20" fmla="*/ 13 w 21"/>
                <a:gd name="T21" fmla="*/ 13 h 35"/>
                <a:gd name="T22" fmla="*/ 13 w 21"/>
                <a:gd name="T23" fmla="*/ 13 h 35"/>
                <a:gd name="T24" fmla="*/ 10 w 21"/>
                <a:gd name="T25" fmla="*/ 14 h 35"/>
                <a:gd name="T26" fmla="*/ 8 w 21"/>
                <a:gd name="T27" fmla="*/ 15 h 35"/>
                <a:gd name="T28" fmla="*/ 8 w 21"/>
                <a:gd name="T29" fmla="*/ 12 h 35"/>
                <a:gd name="T30" fmla="*/ 9 w 21"/>
                <a:gd name="T31" fmla="*/ 7 h 35"/>
                <a:gd name="T32" fmla="*/ 11 w 21"/>
                <a:gd name="T33" fmla="*/ 5 h 35"/>
                <a:gd name="T34" fmla="*/ 13 w 21"/>
                <a:gd name="T35" fmla="*/ 6 h 35"/>
                <a:gd name="T36" fmla="*/ 13 w 21"/>
                <a:gd name="T37" fmla="*/ 9 h 35"/>
                <a:gd name="T38" fmla="*/ 20 w 21"/>
                <a:gd name="T39" fmla="*/ 9 h 35"/>
                <a:gd name="T40" fmla="*/ 20 w 21"/>
                <a:gd name="T41" fmla="*/ 9 h 35"/>
                <a:gd name="T42" fmla="*/ 20 w 21"/>
                <a:gd name="T43" fmla="*/ 5 h 35"/>
                <a:gd name="T44" fmla="*/ 18 w 21"/>
                <a:gd name="T45" fmla="*/ 2 h 35"/>
                <a:gd name="T46" fmla="*/ 15 w 21"/>
                <a:gd name="T47" fmla="*/ 0 h 35"/>
                <a:gd name="T48" fmla="*/ 11 w 21"/>
                <a:gd name="T49" fmla="*/ 0 h 35"/>
                <a:gd name="T50" fmla="*/ 6 w 21"/>
                <a:gd name="T51" fmla="*/ 0 h 35"/>
                <a:gd name="T52" fmla="*/ 3 w 21"/>
                <a:gd name="T53" fmla="*/ 2 h 35"/>
                <a:gd name="T54" fmla="*/ 2 w 21"/>
                <a:gd name="T55" fmla="*/ 5 h 35"/>
                <a:gd name="T56" fmla="*/ 1 w 21"/>
                <a:gd name="T57" fmla="*/ 8 h 35"/>
                <a:gd name="T58" fmla="*/ 0 w 21"/>
                <a:gd name="T59" fmla="*/ 12 h 35"/>
                <a:gd name="T60" fmla="*/ 0 w 21"/>
                <a:gd name="T61" fmla="*/ 24 h 35"/>
                <a:gd name="T62" fmla="*/ 1 w 21"/>
                <a:gd name="T63" fmla="*/ 28 h 35"/>
                <a:gd name="T64" fmla="*/ 3 w 21"/>
                <a:gd name="T65" fmla="*/ 32 h 35"/>
                <a:gd name="T66" fmla="*/ 8 w 21"/>
                <a:gd name="T67" fmla="*/ 20 h 35"/>
                <a:gd name="T68" fmla="*/ 9 w 21"/>
                <a:gd name="T69" fmla="*/ 19 h 35"/>
                <a:gd name="T70" fmla="*/ 11 w 21"/>
                <a:gd name="T71" fmla="*/ 19 h 35"/>
                <a:gd name="T72" fmla="*/ 12 w 21"/>
                <a:gd name="T73" fmla="*/ 19 h 35"/>
                <a:gd name="T74" fmla="*/ 12 w 21"/>
                <a:gd name="T75" fmla="*/ 19 h 35"/>
                <a:gd name="T76" fmla="*/ 13 w 21"/>
                <a:gd name="T77" fmla="*/ 20 h 35"/>
                <a:gd name="T78" fmla="*/ 13 w 21"/>
                <a:gd name="T79" fmla="*/ 21 h 35"/>
                <a:gd name="T80" fmla="*/ 13 w 21"/>
                <a:gd name="T81" fmla="*/ 22 h 35"/>
                <a:gd name="T82" fmla="*/ 13 w 21"/>
                <a:gd name="T83" fmla="*/ 23 h 35"/>
                <a:gd name="T84" fmla="*/ 13 w 21"/>
                <a:gd name="T85" fmla="*/ 24 h 35"/>
                <a:gd name="T86" fmla="*/ 13 w 21"/>
                <a:gd name="T87" fmla="*/ 27 h 35"/>
                <a:gd name="T88" fmla="*/ 13 w 21"/>
                <a:gd name="T89" fmla="*/ 28 h 35"/>
                <a:gd name="T90" fmla="*/ 12 w 21"/>
                <a:gd name="T91" fmla="*/ 30 h 35"/>
                <a:gd name="T92" fmla="*/ 11 w 21"/>
                <a:gd name="T93" fmla="*/ 30 h 35"/>
                <a:gd name="T94" fmla="*/ 8 w 21"/>
                <a:gd name="T95" fmla="*/ 26 h 35"/>
                <a:gd name="T96" fmla="*/ 8 w 21"/>
                <a:gd name="T97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" h="35">
                  <a:moveTo>
                    <a:pt x="3" y="32"/>
                  </a:moveTo>
                  <a:cubicBezTo>
                    <a:pt x="4" y="33"/>
                    <a:pt x="5" y="34"/>
                    <a:pt x="6" y="34"/>
                  </a:cubicBezTo>
                  <a:cubicBezTo>
                    <a:pt x="7" y="35"/>
                    <a:pt x="9" y="35"/>
                    <a:pt x="11" y="35"/>
                  </a:cubicBezTo>
                  <a:cubicBezTo>
                    <a:pt x="13" y="35"/>
                    <a:pt x="14" y="35"/>
                    <a:pt x="16" y="34"/>
                  </a:cubicBezTo>
                  <a:cubicBezTo>
                    <a:pt x="17" y="34"/>
                    <a:pt x="18" y="33"/>
                    <a:pt x="19" y="32"/>
                  </a:cubicBezTo>
                  <a:cubicBezTo>
                    <a:pt x="20" y="31"/>
                    <a:pt x="20" y="29"/>
                    <a:pt x="20" y="28"/>
                  </a:cubicBezTo>
                  <a:cubicBezTo>
                    <a:pt x="21" y="27"/>
                    <a:pt x="21" y="25"/>
                    <a:pt x="21" y="23"/>
                  </a:cubicBezTo>
                  <a:cubicBezTo>
                    <a:pt x="21" y="22"/>
                    <a:pt x="21" y="20"/>
                    <a:pt x="21" y="19"/>
                  </a:cubicBezTo>
                  <a:cubicBezTo>
                    <a:pt x="20" y="18"/>
                    <a:pt x="20" y="17"/>
                    <a:pt x="19" y="16"/>
                  </a:cubicBezTo>
                  <a:cubicBezTo>
                    <a:pt x="19" y="15"/>
                    <a:pt x="18" y="14"/>
                    <a:pt x="17" y="14"/>
                  </a:cubicBezTo>
                  <a:cubicBezTo>
                    <a:pt x="16" y="13"/>
                    <a:pt x="14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1" y="13"/>
                    <a:pt x="10" y="14"/>
                  </a:cubicBezTo>
                  <a:cubicBezTo>
                    <a:pt x="9" y="14"/>
                    <a:pt x="9" y="15"/>
                    <a:pt x="8" y="15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8" y="8"/>
                    <a:pt x="9" y="7"/>
                  </a:cubicBezTo>
                  <a:cubicBezTo>
                    <a:pt x="9" y="6"/>
                    <a:pt x="10" y="5"/>
                    <a:pt x="11" y="5"/>
                  </a:cubicBezTo>
                  <a:cubicBezTo>
                    <a:pt x="12" y="5"/>
                    <a:pt x="12" y="5"/>
                    <a:pt x="13" y="6"/>
                  </a:cubicBezTo>
                  <a:cubicBezTo>
                    <a:pt x="13" y="7"/>
                    <a:pt x="13" y="8"/>
                    <a:pt x="1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7"/>
                    <a:pt x="20" y="6"/>
                    <a:pt x="20" y="5"/>
                  </a:cubicBezTo>
                  <a:cubicBezTo>
                    <a:pt x="19" y="4"/>
                    <a:pt x="19" y="3"/>
                    <a:pt x="18" y="2"/>
                  </a:cubicBezTo>
                  <a:cubicBezTo>
                    <a:pt x="17" y="1"/>
                    <a:pt x="16" y="1"/>
                    <a:pt x="15" y="0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1" y="27"/>
                    <a:pt x="1" y="28"/>
                  </a:cubicBezTo>
                  <a:cubicBezTo>
                    <a:pt x="1" y="30"/>
                    <a:pt x="2" y="31"/>
                    <a:pt x="3" y="32"/>
                  </a:cubicBezTo>
                  <a:close/>
                  <a:moveTo>
                    <a:pt x="8" y="20"/>
                  </a:moveTo>
                  <a:cubicBezTo>
                    <a:pt x="8" y="20"/>
                    <a:pt x="9" y="19"/>
                    <a:pt x="9" y="19"/>
                  </a:cubicBezTo>
                  <a:cubicBezTo>
                    <a:pt x="10" y="19"/>
                    <a:pt x="10" y="19"/>
                    <a:pt x="11" y="19"/>
                  </a:cubicBezTo>
                  <a:cubicBezTo>
                    <a:pt x="11" y="19"/>
                    <a:pt x="11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3" y="19"/>
                    <a:pt x="13" y="20"/>
                  </a:cubicBezTo>
                  <a:cubicBezTo>
                    <a:pt x="13" y="20"/>
                    <a:pt x="13" y="20"/>
                    <a:pt x="13" y="21"/>
                  </a:cubicBezTo>
                  <a:cubicBezTo>
                    <a:pt x="13" y="21"/>
                    <a:pt x="13" y="21"/>
                    <a:pt x="13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3" y="25"/>
                    <a:pt x="13" y="26"/>
                    <a:pt x="13" y="27"/>
                  </a:cubicBezTo>
                  <a:cubicBezTo>
                    <a:pt x="13" y="27"/>
                    <a:pt x="13" y="28"/>
                    <a:pt x="13" y="28"/>
                  </a:cubicBezTo>
                  <a:cubicBezTo>
                    <a:pt x="13" y="29"/>
                    <a:pt x="12" y="29"/>
                    <a:pt x="12" y="30"/>
                  </a:cubicBezTo>
                  <a:cubicBezTo>
                    <a:pt x="12" y="30"/>
                    <a:pt x="11" y="30"/>
                    <a:pt x="11" y="30"/>
                  </a:cubicBezTo>
                  <a:cubicBezTo>
                    <a:pt x="9" y="30"/>
                    <a:pt x="8" y="29"/>
                    <a:pt x="8" y="26"/>
                  </a:cubicBez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2" name="Group 71"/>
          <p:cNvGrpSpPr>
            <a:grpSpLocks noChangeAspect="1"/>
          </p:cNvGrpSpPr>
          <p:nvPr/>
        </p:nvGrpSpPr>
        <p:grpSpPr>
          <a:xfrm>
            <a:off x="4151788" y="3849347"/>
            <a:ext cx="324000" cy="533327"/>
            <a:chOff x="4613276" y="4960938"/>
            <a:chExt cx="282574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3" name="Freeform 184"/>
            <p:cNvSpPr>
              <a:spLocks noEditPoints="1"/>
            </p:cNvSpPr>
            <p:nvPr/>
          </p:nvSpPr>
          <p:spPr bwMode="auto">
            <a:xfrm>
              <a:off x="4613276" y="4960938"/>
              <a:ext cx="282574" cy="465138"/>
            </a:xfrm>
            <a:custGeom>
              <a:avLst/>
              <a:gdLst>
                <a:gd name="T0" fmla="*/ 47 w 55"/>
                <a:gd name="T1" fmla="*/ 0 h 92"/>
                <a:gd name="T2" fmla="*/ 8 w 55"/>
                <a:gd name="T3" fmla="*/ 0 h 92"/>
                <a:gd name="T4" fmla="*/ 0 w 55"/>
                <a:gd name="T5" fmla="*/ 8 h 92"/>
                <a:gd name="T6" fmla="*/ 0 w 55"/>
                <a:gd name="T7" fmla="*/ 85 h 92"/>
                <a:gd name="T8" fmla="*/ 8 w 55"/>
                <a:gd name="T9" fmla="*/ 92 h 92"/>
                <a:gd name="T10" fmla="*/ 47 w 55"/>
                <a:gd name="T11" fmla="*/ 92 h 92"/>
                <a:gd name="T12" fmla="*/ 55 w 55"/>
                <a:gd name="T13" fmla="*/ 85 h 92"/>
                <a:gd name="T14" fmla="*/ 55 w 55"/>
                <a:gd name="T15" fmla="*/ 8 h 92"/>
                <a:gd name="T16" fmla="*/ 47 w 55"/>
                <a:gd name="T17" fmla="*/ 0 h 92"/>
                <a:gd name="T18" fmla="*/ 21 w 55"/>
                <a:gd name="T19" fmla="*/ 6 h 92"/>
                <a:gd name="T20" fmla="*/ 33 w 55"/>
                <a:gd name="T21" fmla="*/ 6 h 92"/>
                <a:gd name="T22" fmla="*/ 35 w 55"/>
                <a:gd name="T23" fmla="*/ 7 h 92"/>
                <a:gd name="T24" fmla="*/ 33 w 55"/>
                <a:gd name="T25" fmla="*/ 9 h 92"/>
                <a:gd name="T26" fmla="*/ 21 w 55"/>
                <a:gd name="T27" fmla="*/ 9 h 92"/>
                <a:gd name="T28" fmla="*/ 20 w 55"/>
                <a:gd name="T29" fmla="*/ 7 h 92"/>
                <a:gd name="T30" fmla="*/ 21 w 55"/>
                <a:gd name="T31" fmla="*/ 6 h 92"/>
                <a:gd name="T32" fmla="*/ 27 w 55"/>
                <a:gd name="T33" fmla="*/ 91 h 92"/>
                <a:gd name="T34" fmla="*/ 24 w 55"/>
                <a:gd name="T35" fmla="*/ 87 h 92"/>
                <a:gd name="T36" fmla="*/ 27 w 55"/>
                <a:gd name="T37" fmla="*/ 84 h 92"/>
                <a:gd name="T38" fmla="*/ 31 w 55"/>
                <a:gd name="T39" fmla="*/ 87 h 92"/>
                <a:gd name="T40" fmla="*/ 27 w 55"/>
                <a:gd name="T41" fmla="*/ 91 h 92"/>
                <a:gd name="T42" fmla="*/ 49 w 55"/>
                <a:gd name="T43" fmla="*/ 81 h 92"/>
                <a:gd name="T44" fmla="*/ 6 w 55"/>
                <a:gd name="T45" fmla="*/ 81 h 92"/>
                <a:gd name="T46" fmla="*/ 6 w 55"/>
                <a:gd name="T47" fmla="*/ 12 h 92"/>
                <a:gd name="T48" fmla="*/ 49 w 55"/>
                <a:gd name="T49" fmla="*/ 12 h 92"/>
                <a:gd name="T50" fmla="*/ 49 w 55"/>
                <a:gd name="T51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92">
                  <a:moveTo>
                    <a:pt x="4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9"/>
                    <a:pt x="4" y="92"/>
                    <a:pt x="8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51" y="92"/>
                    <a:pt x="55" y="89"/>
                    <a:pt x="55" y="85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4"/>
                    <a:pt x="51" y="0"/>
                    <a:pt x="47" y="0"/>
                  </a:cubicBezTo>
                  <a:close/>
                  <a:moveTo>
                    <a:pt x="21" y="6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34" y="6"/>
                    <a:pt x="35" y="7"/>
                    <a:pt x="35" y="7"/>
                  </a:cubicBezTo>
                  <a:cubicBezTo>
                    <a:pt x="35" y="8"/>
                    <a:pt x="34" y="9"/>
                    <a:pt x="33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7"/>
                    <a:pt x="21" y="6"/>
                    <a:pt x="21" y="6"/>
                  </a:cubicBezTo>
                  <a:close/>
                  <a:moveTo>
                    <a:pt x="27" y="91"/>
                  </a:moveTo>
                  <a:cubicBezTo>
                    <a:pt x="25" y="91"/>
                    <a:pt x="24" y="89"/>
                    <a:pt x="24" y="87"/>
                  </a:cubicBezTo>
                  <a:cubicBezTo>
                    <a:pt x="24" y="86"/>
                    <a:pt x="25" y="84"/>
                    <a:pt x="27" y="84"/>
                  </a:cubicBezTo>
                  <a:cubicBezTo>
                    <a:pt x="29" y="84"/>
                    <a:pt x="31" y="86"/>
                    <a:pt x="31" y="87"/>
                  </a:cubicBezTo>
                  <a:cubicBezTo>
                    <a:pt x="31" y="89"/>
                    <a:pt x="29" y="91"/>
                    <a:pt x="27" y="91"/>
                  </a:cubicBezTo>
                  <a:close/>
                  <a:moveTo>
                    <a:pt x="49" y="81"/>
                  </a:moveTo>
                  <a:cubicBezTo>
                    <a:pt x="6" y="81"/>
                    <a:pt x="6" y="81"/>
                    <a:pt x="6" y="8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9" y="12"/>
                    <a:pt x="49" y="12"/>
                    <a:pt x="49" y="12"/>
                  </a:cubicBezTo>
                  <a:lnTo>
                    <a:pt x="49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Rectangle 185"/>
            <p:cNvSpPr>
              <a:spLocks noChangeArrowheads="1"/>
            </p:cNvSpPr>
            <p:nvPr/>
          </p:nvSpPr>
          <p:spPr bwMode="auto">
            <a:xfrm>
              <a:off x="4668838" y="5248276"/>
              <a:ext cx="41275" cy="101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Rectangle 186"/>
            <p:cNvSpPr>
              <a:spLocks noChangeArrowheads="1"/>
            </p:cNvSpPr>
            <p:nvPr/>
          </p:nvSpPr>
          <p:spPr bwMode="auto">
            <a:xfrm>
              <a:off x="4737100" y="5213351"/>
              <a:ext cx="34925" cy="1365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Rectangle 187"/>
            <p:cNvSpPr>
              <a:spLocks noChangeArrowheads="1"/>
            </p:cNvSpPr>
            <p:nvPr/>
          </p:nvSpPr>
          <p:spPr bwMode="auto">
            <a:xfrm>
              <a:off x="4797425" y="5173663"/>
              <a:ext cx="41275" cy="1762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7" name="Group 76"/>
          <p:cNvGrpSpPr>
            <a:grpSpLocks noChangeAspect="1"/>
          </p:cNvGrpSpPr>
          <p:nvPr/>
        </p:nvGrpSpPr>
        <p:grpSpPr>
          <a:xfrm>
            <a:off x="4083854" y="2516849"/>
            <a:ext cx="468000" cy="466034"/>
            <a:chOff x="4891088" y="4754563"/>
            <a:chExt cx="377825" cy="376238"/>
          </a:xfrm>
          <a:solidFill>
            <a:schemeClr val="bg2">
              <a:lumMod val="75000"/>
            </a:schemeClr>
          </a:solidFill>
        </p:grpSpPr>
        <p:sp>
          <p:nvSpPr>
            <p:cNvPr id="78" name="Freeform 166"/>
            <p:cNvSpPr>
              <a:spLocks/>
            </p:cNvSpPr>
            <p:nvPr/>
          </p:nvSpPr>
          <p:spPr bwMode="auto">
            <a:xfrm>
              <a:off x="5002213" y="4860926"/>
              <a:ext cx="82550" cy="90488"/>
            </a:xfrm>
            <a:custGeom>
              <a:avLst/>
              <a:gdLst>
                <a:gd name="T0" fmla="*/ 52 w 52"/>
                <a:gd name="T1" fmla="*/ 44 h 57"/>
                <a:gd name="T2" fmla="*/ 36 w 52"/>
                <a:gd name="T3" fmla="*/ 57 h 57"/>
                <a:gd name="T4" fmla="*/ 0 w 52"/>
                <a:gd name="T5" fmla="*/ 13 h 57"/>
                <a:gd name="T6" fmla="*/ 0 w 52"/>
                <a:gd name="T7" fmla="*/ 0 h 57"/>
                <a:gd name="T8" fmla="*/ 13 w 52"/>
                <a:gd name="T9" fmla="*/ 0 h 57"/>
                <a:gd name="T10" fmla="*/ 52 w 52"/>
                <a:gd name="T11" fmla="*/ 4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57">
                  <a:moveTo>
                    <a:pt x="52" y="44"/>
                  </a:moveTo>
                  <a:lnTo>
                    <a:pt x="36" y="57"/>
                  </a:lnTo>
                  <a:lnTo>
                    <a:pt x="0" y="1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52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167"/>
            <p:cNvSpPr>
              <a:spLocks/>
            </p:cNvSpPr>
            <p:nvPr/>
          </p:nvSpPr>
          <p:spPr bwMode="auto">
            <a:xfrm>
              <a:off x="5092701" y="4894263"/>
              <a:ext cx="103188" cy="60325"/>
            </a:xfrm>
            <a:custGeom>
              <a:avLst/>
              <a:gdLst>
                <a:gd name="T0" fmla="*/ 5 w 65"/>
                <a:gd name="T1" fmla="*/ 38 h 38"/>
                <a:gd name="T2" fmla="*/ 0 w 65"/>
                <a:gd name="T3" fmla="*/ 20 h 38"/>
                <a:gd name="T4" fmla="*/ 52 w 65"/>
                <a:gd name="T5" fmla="*/ 0 h 38"/>
                <a:gd name="T6" fmla="*/ 65 w 65"/>
                <a:gd name="T7" fmla="*/ 5 h 38"/>
                <a:gd name="T8" fmla="*/ 59 w 65"/>
                <a:gd name="T9" fmla="*/ 18 h 38"/>
                <a:gd name="T10" fmla="*/ 5 w 65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38">
                  <a:moveTo>
                    <a:pt x="5" y="38"/>
                  </a:moveTo>
                  <a:lnTo>
                    <a:pt x="0" y="20"/>
                  </a:lnTo>
                  <a:lnTo>
                    <a:pt x="52" y="0"/>
                  </a:lnTo>
                  <a:lnTo>
                    <a:pt x="65" y="5"/>
                  </a:lnTo>
                  <a:lnTo>
                    <a:pt x="59" y="18"/>
                  </a:lnTo>
                  <a:lnTo>
                    <a:pt x="5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168"/>
            <p:cNvSpPr>
              <a:spLocks noEditPoints="1"/>
            </p:cNvSpPr>
            <p:nvPr/>
          </p:nvSpPr>
          <p:spPr bwMode="auto">
            <a:xfrm>
              <a:off x="4891088" y="4754563"/>
              <a:ext cx="377825" cy="376238"/>
            </a:xfrm>
            <a:custGeom>
              <a:avLst/>
              <a:gdLst>
                <a:gd name="T0" fmla="*/ 46 w 92"/>
                <a:gd name="T1" fmla="*/ 92 h 92"/>
                <a:gd name="T2" fmla="*/ 0 w 92"/>
                <a:gd name="T3" fmla="*/ 46 h 92"/>
                <a:gd name="T4" fmla="*/ 46 w 92"/>
                <a:gd name="T5" fmla="*/ 0 h 92"/>
                <a:gd name="T6" fmla="*/ 92 w 92"/>
                <a:gd name="T7" fmla="*/ 46 h 92"/>
                <a:gd name="T8" fmla="*/ 46 w 92"/>
                <a:gd name="T9" fmla="*/ 92 h 92"/>
                <a:gd name="T10" fmla="*/ 46 w 92"/>
                <a:gd name="T11" fmla="*/ 10 h 92"/>
                <a:gd name="T12" fmla="*/ 10 w 92"/>
                <a:gd name="T13" fmla="*/ 46 h 92"/>
                <a:gd name="T14" fmla="*/ 46 w 92"/>
                <a:gd name="T15" fmla="*/ 82 h 92"/>
                <a:gd name="T16" fmla="*/ 83 w 92"/>
                <a:gd name="T17" fmla="*/ 46 h 92"/>
                <a:gd name="T18" fmla="*/ 46 w 92"/>
                <a:gd name="T19" fmla="*/ 1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2">
                  <a:moveTo>
                    <a:pt x="46" y="92"/>
                  </a:moveTo>
                  <a:cubicBezTo>
                    <a:pt x="21" y="92"/>
                    <a:pt x="0" y="71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72" y="0"/>
                    <a:pt x="92" y="21"/>
                    <a:pt x="92" y="46"/>
                  </a:cubicBezTo>
                  <a:cubicBezTo>
                    <a:pt x="92" y="71"/>
                    <a:pt x="72" y="92"/>
                    <a:pt x="46" y="92"/>
                  </a:cubicBezTo>
                  <a:close/>
                  <a:moveTo>
                    <a:pt x="46" y="10"/>
                  </a:moveTo>
                  <a:cubicBezTo>
                    <a:pt x="26" y="10"/>
                    <a:pt x="10" y="26"/>
                    <a:pt x="10" y="46"/>
                  </a:cubicBezTo>
                  <a:cubicBezTo>
                    <a:pt x="10" y="66"/>
                    <a:pt x="26" y="82"/>
                    <a:pt x="46" y="82"/>
                  </a:cubicBezTo>
                  <a:cubicBezTo>
                    <a:pt x="66" y="82"/>
                    <a:pt x="83" y="66"/>
                    <a:pt x="83" y="46"/>
                  </a:cubicBezTo>
                  <a:cubicBezTo>
                    <a:pt x="83" y="26"/>
                    <a:pt x="66" y="10"/>
                    <a:pt x="46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Oval 169"/>
            <p:cNvSpPr>
              <a:spLocks noChangeArrowheads="1"/>
            </p:cNvSpPr>
            <p:nvPr/>
          </p:nvSpPr>
          <p:spPr bwMode="auto">
            <a:xfrm>
              <a:off x="5056188" y="4914901"/>
              <a:ext cx="52388" cy="571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170"/>
            <p:cNvSpPr>
              <a:spLocks/>
            </p:cNvSpPr>
            <p:nvPr/>
          </p:nvSpPr>
          <p:spPr bwMode="auto">
            <a:xfrm>
              <a:off x="5072063" y="5053013"/>
              <a:ext cx="20638" cy="74613"/>
            </a:xfrm>
            <a:custGeom>
              <a:avLst/>
              <a:gdLst>
                <a:gd name="T0" fmla="*/ 5 w 5"/>
                <a:gd name="T1" fmla="*/ 15 h 18"/>
                <a:gd name="T2" fmla="*/ 2 w 5"/>
                <a:gd name="T3" fmla="*/ 18 h 18"/>
                <a:gd name="T4" fmla="*/ 2 w 5"/>
                <a:gd name="T5" fmla="*/ 18 h 18"/>
                <a:gd name="T6" fmla="*/ 0 w 5"/>
                <a:gd name="T7" fmla="*/ 15 h 18"/>
                <a:gd name="T8" fmla="*/ 0 w 5"/>
                <a:gd name="T9" fmla="*/ 2 h 18"/>
                <a:gd name="T10" fmla="*/ 2 w 5"/>
                <a:gd name="T11" fmla="*/ 0 h 18"/>
                <a:gd name="T12" fmla="*/ 2 w 5"/>
                <a:gd name="T13" fmla="*/ 0 h 18"/>
                <a:gd name="T14" fmla="*/ 5 w 5"/>
                <a:gd name="T15" fmla="*/ 2 h 18"/>
                <a:gd name="T16" fmla="*/ 5 w 5"/>
                <a:gd name="T1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8">
                  <a:moveTo>
                    <a:pt x="5" y="15"/>
                  </a:moveTo>
                  <a:cubicBezTo>
                    <a:pt x="5" y="17"/>
                    <a:pt x="4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0" y="17"/>
                    <a:pt x="0" y="1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lnTo>
                    <a:pt x="5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171"/>
            <p:cNvSpPr>
              <a:spLocks/>
            </p:cNvSpPr>
            <p:nvPr/>
          </p:nvSpPr>
          <p:spPr bwMode="auto">
            <a:xfrm>
              <a:off x="5072063" y="4759326"/>
              <a:ext cx="20638" cy="77788"/>
            </a:xfrm>
            <a:custGeom>
              <a:avLst/>
              <a:gdLst>
                <a:gd name="T0" fmla="*/ 5 w 5"/>
                <a:gd name="T1" fmla="*/ 16 h 19"/>
                <a:gd name="T2" fmla="*/ 2 w 5"/>
                <a:gd name="T3" fmla="*/ 19 h 19"/>
                <a:gd name="T4" fmla="*/ 2 w 5"/>
                <a:gd name="T5" fmla="*/ 19 h 19"/>
                <a:gd name="T6" fmla="*/ 0 w 5"/>
                <a:gd name="T7" fmla="*/ 16 h 19"/>
                <a:gd name="T8" fmla="*/ 0 w 5"/>
                <a:gd name="T9" fmla="*/ 3 h 19"/>
                <a:gd name="T10" fmla="*/ 2 w 5"/>
                <a:gd name="T11" fmla="*/ 0 h 19"/>
                <a:gd name="T12" fmla="*/ 2 w 5"/>
                <a:gd name="T13" fmla="*/ 0 h 19"/>
                <a:gd name="T14" fmla="*/ 5 w 5"/>
                <a:gd name="T15" fmla="*/ 3 h 19"/>
                <a:gd name="T16" fmla="*/ 5 w 5"/>
                <a:gd name="T1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9">
                  <a:moveTo>
                    <a:pt x="5" y="16"/>
                  </a:moveTo>
                  <a:cubicBezTo>
                    <a:pt x="5" y="17"/>
                    <a:pt x="4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0" y="17"/>
                    <a:pt x="0" y="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lnTo>
                    <a:pt x="5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172"/>
            <p:cNvSpPr>
              <a:spLocks/>
            </p:cNvSpPr>
            <p:nvPr/>
          </p:nvSpPr>
          <p:spPr bwMode="auto">
            <a:xfrm>
              <a:off x="5191126" y="4930776"/>
              <a:ext cx="73025" cy="23813"/>
            </a:xfrm>
            <a:custGeom>
              <a:avLst/>
              <a:gdLst>
                <a:gd name="T0" fmla="*/ 15 w 18"/>
                <a:gd name="T1" fmla="*/ 0 h 6"/>
                <a:gd name="T2" fmla="*/ 18 w 18"/>
                <a:gd name="T3" fmla="*/ 3 h 6"/>
                <a:gd name="T4" fmla="*/ 18 w 18"/>
                <a:gd name="T5" fmla="*/ 3 h 6"/>
                <a:gd name="T6" fmla="*/ 15 w 18"/>
                <a:gd name="T7" fmla="*/ 6 h 6"/>
                <a:gd name="T8" fmla="*/ 3 w 18"/>
                <a:gd name="T9" fmla="*/ 6 h 6"/>
                <a:gd name="T10" fmla="*/ 0 w 18"/>
                <a:gd name="T11" fmla="*/ 3 h 6"/>
                <a:gd name="T12" fmla="*/ 0 w 18"/>
                <a:gd name="T13" fmla="*/ 3 h 6"/>
                <a:gd name="T14" fmla="*/ 3 w 18"/>
                <a:gd name="T15" fmla="*/ 0 h 6"/>
                <a:gd name="T16" fmla="*/ 15 w 18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6">
                  <a:moveTo>
                    <a:pt x="15" y="0"/>
                  </a:moveTo>
                  <a:cubicBezTo>
                    <a:pt x="17" y="0"/>
                    <a:pt x="18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5"/>
                    <a:pt x="17" y="6"/>
                    <a:pt x="15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173"/>
            <p:cNvSpPr>
              <a:spLocks/>
            </p:cNvSpPr>
            <p:nvPr/>
          </p:nvSpPr>
          <p:spPr bwMode="auto">
            <a:xfrm>
              <a:off x="4900613" y="4930776"/>
              <a:ext cx="73025" cy="23813"/>
            </a:xfrm>
            <a:custGeom>
              <a:avLst/>
              <a:gdLst>
                <a:gd name="T0" fmla="*/ 15 w 18"/>
                <a:gd name="T1" fmla="*/ 0 h 6"/>
                <a:gd name="T2" fmla="*/ 18 w 18"/>
                <a:gd name="T3" fmla="*/ 3 h 6"/>
                <a:gd name="T4" fmla="*/ 18 w 18"/>
                <a:gd name="T5" fmla="*/ 3 h 6"/>
                <a:gd name="T6" fmla="*/ 15 w 18"/>
                <a:gd name="T7" fmla="*/ 6 h 6"/>
                <a:gd name="T8" fmla="*/ 2 w 18"/>
                <a:gd name="T9" fmla="*/ 6 h 6"/>
                <a:gd name="T10" fmla="*/ 0 w 18"/>
                <a:gd name="T11" fmla="*/ 3 h 6"/>
                <a:gd name="T12" fmla="*/ 0 w 18"/>
                <a:gd name="T13" fmla="*/ 3 h 6"/>
                <a:gd name="T14" fmla="*/ 2 w 18"/>
                <a:gd name="T15" fmla="*/ 0 h 6"/>
                <a:gd name="T16" fmla="*/ 15 w 18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6">
                  <a:moveTo>
                    <a:pt x="15" y="0"/>
                  </a:moveTo>
                  <a:cubicBezTo>
                    <a:pt x="17" y="0"/>
                    <a:pt x="18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5"/>
                    <a:pt x="17" y="6"/>
                    <a:pt x="15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86" name="Graphic 29">
            <a:extLst>
              <a:ext uri="{FF2B5EF4-FFF2-40B4-BE49-F238E27FC236}">
                <a16:creationId xmlns:a16="http://schemas.microsoft.com/office/drawing/2014/main" id="{DAB8C8C7-A653-4921-BDA3-C0799DA87F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484" y="29792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2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" grpId="0" animBg="1"/>
      <p:bldP spid="37" grpId="0" animBg="1"/>
      <p:bldP spid="63" grpId="0" animBg="1"/>
      <p:bldP spid="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23500" y="3252031"/>
            <a:ext cx="1745760" cy="2593281"/>
            <a:chOff x="5223500" y="3252031"/>
            <a:chExt cx="1745760" cy="2593281"/>
          </a:xfrm>
        </p:grpSpPr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5834783" y="5399530"/>
              <a:ext cx="523194" cy="90758"/>
            </a:xfrm>
            <a:custGeom>
              <a:avLst/>
              <a:gdLst>
                <a:gd name="T0" fmla="*/ 145 w 145"/>
                <a:gd name="T1" fmla="*/ 12 h 25"/>
                <a:gd name="T2" fmla="*/ 129 w 145"/>
                <a:gd name="T3" fmla="*/ 25 h 25"/>
                <a:gd name="T4" fmla="*/ 16 w 145"/>
                <a:gd name="T5" fmla="*/ 25 h 25"/>
                <a:gd name="T6" fmla="*/ 0 w 145"/>
                <a:gd name="T7" fmla="*/ 12 h 25"/>
                <a:gd name="T8" fmla="*/ 0 w 145"/>
                <a:gd name="T9" fmla="*/ 12 h 25"/>
                <a:gd name="T10" fmla="*/ 16 w 145"/>
                <a:gd name="T11" fmla="*/ 0 h 25"/>
                <a:gd name="T12" fmla="*/ 129 w 145"/>
                <a:gd name="T13" fmla="*/ 0 h 25"/>
                <a:gd name="T14" fmla="*/ 145 w 145"/>
                <a:gd name="T15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25">
                  <a:moveTo>
                    <a:pt x="145" y="12"/>
                  </a:moveTo>
                  <a:cubicBezTo>
                    <a:pt x="145" y="19"/>
                    <a:pt x="138" y="25"/>
                    <a:pt x="129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7" y="25"/>
                    <a:pt x="0" y="1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7" y="0"/>
                    <a:pt x="16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8" y="0"/>
                    <a:pt x="145" y="5"/>
                    <a:pt x="145" y="1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5834783" y="5516981"/>
              <a:ext cx="523194" cy="90758"/>
            </a:xfrm>
            <a:custGeom>
              <a:avLst/>
              <a:gdLst>
                <a:gd name="T0" fmla="*/ 145 w 145"/>
                <a:gd name="T1" fmla="*/ 13 h 25"/>
                <a:gd name="T2" fmla="*/ 129 w 145"/>
                <a:gd name="T3" fmla="*/ 25 h 25"/>
                <a:gd name="T4" fmla="*/ 16 w 145"/>
                <a:gd name="T5" fmla="*/ 25 h 25"/>
                <a:gd name="T6" fmla="*/ 0 w 145"/>
                <a:gd name="T7" fmla="*/ 13 h 25"/>
                <a:gd name="T8" fmla="*/ 0 w 145"/>
                <a:gd name="T9" fmla="*/ 13 h 25"/>
                <a:gd name="T10" fmla="*/ 16 w 145"/>
                <a:gd name="T11" fmla="*/ 0 h 25"/>
                <a:gd name="T12" fmla="*/ 129 w 145"/>
                <a:gd name="T13" fmla="*/ 0 h 25"/>
                <a:gd name="T14" fmla="*/ 145 w 145"/>
                <a:gd name="T1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25">
                  <a:moveTo>
                    <a:pt x="145" y="13"/>
                  </a:moveTo>
                  <a:cubicBezTo>
                    <a:pt x="145" y="20"/>
                    <a:pt x="138" y="25"/>
                    <a:pt x="129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7" y="25"/>
                    <a:pt x="0" y="20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8" y="0"/>
                    <a:pt x="145" y="6"/>
                    <a:pt x="145" y="1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5834783" y="5637102"/>
              <a:ext cx="523194" cy="88089"/>
            </a:xfrm>
            <a:custGeom>
              <a:avLst/>
              <a:gdLst>
                <a:gd name="T0" fmla="*/ 145 w 145"/>
                <a:gd name="T1" fmla="*/ 12 h 24"/>
                <a:gd name="T2" fmla="*/ 129 w 145"/>
                <a:gd name="T3" fmla="*/ 24 h 24"/>
                <a:gd name="T4" fmla="*/ 16 w 145"/>
                <a:gd name="T5" fmla="*/ 24 h 24"/>
                <a:gd name="T6" fmla="*/ 0 w 145"/>
                <a:gd name="T7" fmla="*/ 12 h 24"/>
                <a:gd name="T8" fmla="*/ 0 w 145"/>
                <a:gd name="T9" fmla="*/ 12 h 24"/>
                <a:gd name="T10" fmla="*/ 16 w 145"/>
                <a:gd name="T11" fmla="*/ 0 h 24"/>
                <a:gd name="T12" fmla="*/ 129 w 145"/>
                <a:gd name="T13" fmla="*/ 0 h 24"/>
                <a:gd name="T14" fmla="*/ 145 w 145"/>
                <a:gd name="T1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24">
                  <a:moveTo>
                    <a:pt x="145" y="12"/>
                  </a:moveTo>
                  <a:cubicBezTo>
                    <a:pt x="145" y="19"/>
                    <a:pt x="138" y="24"/>
                    <a:pt x="129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7" y="24"/>
                    <a:pt x="0" y="1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7" y="0"/>
                    <a:pt x="16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8" y="0"/>
                    <a:pt x="145" y="5"/>
                    <a:pt x="145" y="1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946896" y="5754554"/>
              <a:ext cx="296299" cy="90758"/>
            </a:xfrm>
            <a:custGeom>
              <a:avLst/>
              <a:gdLst>
                <a:gd name="T0" fmla="*/ 82 w 82"/>
                <a:gd name="T1" fmla="*/ 0 h 25"/>
                <a:gd name="T2" fmla="*/ 41 w 82"/>
                <a:gd name="T3" fmla="*/ 25 h 25"/>
                <a:gd name="T4" fmla="*/ 0 w 82"/>
                <a:gd name="T5" fmla="*/ 0 h 25"/>
                <a:gd name="T6" fmla="*/ 82 w 82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25">
                  <a:moveTo>
                    <a:pt x="82" y="0"/>
                  </a:moveTo>
                  <a:cubicBezTo>
                    <a:pt x="82" y="14"/>
                    <a:pt x="64" y="25"/>
                    <a:pt x="41" y="25"/>
                  </a:cubicBezTo>
                  <a:cubicBezTo>
                    <a:pt x="18" y="25"/>
                    <a:pt x="0" y="14"/>
                    <a:pt x="0" y="0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5223500" y="3252031"/>
              <a:ext cx="1745760" cy="2102120"/>
            </a:xfrm>
            <a:custGeom>
              <a:avLst/>
              <a:gdLst>
                <a:gd name="T0" fmla="*/ 242 w 483"/>
                <a:gd name="T1" fmla="*/ 0 h 580"/>
                <a:gd name="T2" fmla="*/ 0 w 483"/>
                <a:gd name="T3" fmla="*/ 241 h 580"/>
                <a:gd name="T4" fmla="*/ 62 w 483"/>
                <a:gd name="T5" fmla="*/ 402 h 580"/>
                <a:gd name="T6" fmla="*/ 62 w 483"/>
                <a:gd name="T7" fmla="*/ 402 h 580"/>
                <a:gd name="T8" fmla="*/ 63 w 483"/>
                <a:gd name="T9" fmla="*/ 403 h 580"/>
                <a:gd name="T10" fmla="*/ 73 w 483"/>
                <a:gd name="T11" fmla="*/ 414 h 580"/>
                <a:gd name="T12" fmla="*/ 129 w 483"/>
                <a:gd name="T13" fmla="*/ 483 h 580"/>
                <a:gd name="T14" fmla="*/ 199 w 483"/>
                <a:gd name="T15" fmla="*/ 580 h 580"/>
                <a:gd name="T16" fmla="*/ 235 w 483"/>
                <a:gd name="T17" fmla="*/ 580 h 580"/>
                <a:gd name="T18" fmla="*/ 248 w 483"/>
                <a:gd name="T19" fmla="*/ 580 h 580"/>
                <a:gd name="T20" fmla="*/ 284 w 483"/>
                <a:gd name="T21" fmla="*/ 580 h 580"/>
                <a:gd name="T22" fmla="*/ 354 w 483"/>
                <a:gd name="T23" fmla="*/ 483 h 580"/>
                <a:gd name="T24" fmla="*/ 408 w 483"/>
                <a:gd name="T25" fmla="*/ 416 h 580"/>
                <a:gd name="T26" fmla="*/ 483 w 483"/>
                <a:gd name="T27" fmla="*/ 241 h 580"/>
                <a:gd name="T28" fmla="*/ 242 w 483"/>
                <a:gd name="T29" fmla="*/ 0 h 580"/>
                <a:gd name="T30" fmla="*/ 331 w 483"/>
                <a:gd name="T31" fmla="*/ 348 h 580"/>
                <a:gd name="T32" fmla="*/ 302 w 483"/>
                <a:gd name="T33" fmla="*/ 387 h 580"/>
                <a:gd name="T34" fmla="*/ 265 w 483"/>
                <a:gd name="T35" fmla="*/ 443 h 580"/>
                <a:gd name="T36" fmla="*/ 245 w 483"/>
                <a:gd name="T37" fmla="*/ 443 h 580"/>
                <a:gd name="T38" fmla="*/ 238 w 483"/>
                <a:gd name="T39" fmla="*/ 443 h 580"/>
                <a:gd name="T40" fmla="*/ 218 w 483"/>
                <a:gd name="T41" fmla="*/ 443 h 580"/>
                <a:gd name="T42" fmla="*/ 181 w 483"/>
                <a:gd name="T43" fmla="*/ 387 h 580"/>
                <a:gd name="T44" fmla="*/ 151 w 483"/>
                <a:gd name="T45" fmla="*/ 347 h 580"/>
                <a:gd name="T46" fmla="*/ 145 w 483"/>
                <a:gd name="T47" fmla="*/ 341 h 580"/>
                <a:gd name="T48" fmla="*/ 144 w 483"/>
                <a:gd name="T49" fmla="*/ 340 h 580"/>
                <a:gd name="T50" fmla="*/ 144 w 483"/>
                <a:gd name="T51" fmla="*/ 340 h 580"/>
                <a:gd name="T52" fmla="*/ 111 w 483"/>
                <a:gd name="T53" fmla="*/ 248 h 580"/>
                <a:gd name="T54" fmla="*/ 242 w 483"/>
                <a:gd name="T55" fmla="*/ 109 h 580"/>
                <a:gd name="T56" fmla="*/ 372 w 483"/>
                <a:gd name="T57" fmla="*/ 248 h 580"/>
                <a:gd name="T58" fmla="*/ 331 w 483"/>
                <a:gd name="T59" fmla="*/ 348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3" h="580">
                  <a:moveTo>
                    <a:pt x="242" y="0"/>
                  </a:moveTo>
                  <a:cubicBezTo>
                    <a:pt x="108" y="0"/>
                    <a:pt x="0" y="108"/>
                    <a:pt x="0" y="241"/>
                  </a:cubicBezTo>
                  <a:cubicBezTo>
                    <a:pt x="0" y="303"/>
                    <a:pt x="24" y="359"/>
                    <a:pt x="62" y="402"/>
                  </a:cubicBezTo>
                  <a:cubicBezTo>
                    <a:pt x="62" y="402"/>
                    <a:pt x="62" y="402"/>
                    <a:pt x="62" y="402"/>
                  </a:cubicBezTo>
                  <a:cubicBezTo>
                    <a:pt x="62" y="402"/>
                    <a:pt x="62" y="402"/>
                    <a:pt x="63" y="403"/>
                  </a:cubicBezTo>
                  <a:cubicBezTo>
                    <a:pt x="66" y="406"/>
                    <a:pt x="70" y="410"/>
                    <a:pt x="73" y="414"/>
                  </a:cubicBezTo>
                  <a:cubicBezTo>
                    <a:pt x="88" y="429"/>
                    <a:pt x="113" y="457"/>
                    <a:pt x="129" y="483"/>
                  </a:cubicBezTo>
                  <a:cubicBezTo>
                    <a:pt x="154" y="523"/>
                    <a:pt x="142" y="580"/>
                    <a:pt x="199" y="580"/>
                  </a:cubicBezTo>
                  <a:cubicBezTo>
                    <a:pt x="235" y="580"/>
                    <a:pt x="235" y="580"/>
                    <a:pt x="235" y="580"/>
                  </a:cubicBezTo>
                  <a:cubicBezTo>
                    <a:pt x="248" y="580"/>
                    <a:pt x="248" y="580"/>
                    <a:pt x="248" y="580"/>
                  </a:cubicBezTo>
                  <a:cubicBezTo>
                    <a:pt x="284" y="580"/>
                    <a:pt x="284" y="580"/>
                    <a:pt x="284" y="580"/>
                  </a:cubicBezTo>
                  <a:cubicBezTo>
                    <a:pt x="341" y="580"/>
                    <a:pt x="329" y="523"/>
                    <a:pt x="354" y="483"/>
                  </a:cubicBezTo>
                  <a:cubicBezTo>
                    <a:pt x="370" y="458"/>
                    <a:pt x="393" y="431"/>
                    <a:pt x="408" y="416"/>
                  </a:cubicBezTo>
                  <a:cubicBezTo>
                    <a:pt x="454" y="372"/>
                    <a:pt x="483" y="310"/>
                    <a:pt x="483" y="241"/>
                  </a:cubicBezTo>
                  <a:cubicBezTo>
                    <a:pt x="483" y="108"/>
                    <a:pt x="375" y="0"/>
                    <a:pt x="242" y="0"/>
                  </a:cubicBezTo>
                  <a:close/>
                  <a:moveTo>
                    <a:pt x="331" y="348"/>
                  </a:moveTo>
                  <a:cubicBezTo>
                    <a:pt x="324" y="357"/>
                    <a:pt x="311" y="373"/>
                    <a:pt x="302" y="387"/>
                  </a:cubicBezTo>
                  <a:cubicBezTo>
                    <a:pt x="289" y="410"/>
                    <a:pt x="296" y="443"/>
                    <a:pt x="265" y="443"/>
                  </a:cubicBezTo>
                  <a:cubicBezTo>
                    <a:pt x="245" y="443"/>
                    <a:pt x="245" y="443"/>
                    <a:pt x="245" y="443"/>
                  </a:cubicBezTo>
                  <a:cubicBezTo>
                    <a:pt x="238" y="443"/>
                    <a:pt x="238" y="443"/>
                    <a:pt x="238" y="443"/>
                  </a:cubicBezTo>
                  <a:cubicBezTo>
                    <a:pt x="218" y="443"/>
                    <a:pt x="218" y="443"/>
                    <a:pt x="218" y="443"/>
                  </a:cubicBezTo>
                  <a:cubicBezTo>
                    <a:pt x="187" y="443"/>
                    <a:pt x="194" y="410"/>
                    <a:pt x="181" y="387"/>
                  </a:cubicBezTo>
                  <a:cubicBezTo>
                    <a:pt x="172" y="372"/>
                    <a:pt x="158" y="356"/>
                    <a:pt x="151" y="347"/>
                  </a:cubicBezTo>
                  <a:cubicBezTo>
                    <a:pt x="149" y="345"/>
                    <a:pt x="147" y="343"/>
                    <a:pt x="145" y="341"/>
                  </a:cubicBezTo>
                  <a:cubicBezTo>
                    <a:pt x="144" y="341"/>
                    <a:pt x="144" y="340"/>
                    <a:pt x="144" y="340"/>
                  </a:cubicBezTo>
                  <a:cubicBezTo>
                    <a:pt x="144" y="340"/>
                    <a:pt x="144" y="340"/>
                    <a:pt x="144" y="340"/>
                  </a:cubicBezTo>
                  <a:cubicBezTo>
                    <a:pt x="124" y="316"/>
                    <a:pt x="111" y="283"/>
                    <a:pt x="111" y="248"/>
                  </a:cubicBezTo>
                  <a:cubicBezTo>
                    <a:pt x="111" y="171"/>
                    <a:pt x="169" y="109"/>
                    <a:pt x="242" y="109"/>
                  </a:cubicBezTo>
                  <a:cubicBezTo>
                    <a:pt x="314" y="109"/>
                    <a:pt x="372" y="171"/>
                    <a:pt x="372" y="248"/>
                  </a:cubicBezTo>
                  <a:cubicBezTo>
                    <a:pt x="372" y="287"/>
                    <a:pt x="357" y="323"/>
                    <a:pt x="331" y="34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277212" y="4817609"/>
            <a:ext cx="1141151" cy="1130474"/>
            <a:chOff x="4277212" y="4817609"/>
            <a:chExt cx="1141151" cy="1130474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277212" y="4817609"/>
              <a:ext cx="1141151" cy="1130474"/>
            </a:xfrm>
            <a:custGeom>
              <a:avLst/>
              <a:gdLst>
                <a:gd name="T0" fmla="*/ 150 w 316"/>
                <a:gd name="T1" fmla="*/ 0 h 312"/>
                <a:gd name="T2" fmla="*/ 316 w 316"/>
                <a:gd name="T3" fmla="*/ 0 h 312"/>
                <a:gd name="T4" fmla="*/ 316 w 316"/>
                <a:gd name="T5" fmla="*/ 162 h 312"/>
                <a:gd name="T6" fmla="*/ 162 w 316"/>
                <a:gd name="T7" fmla="*/ 312 h 312"/>
                <a:gd name="T8" fmla="*/ 0 w 316"/>
                <a:gd name="T9" fmla="*/ 312 h 312"/>
                <a:gd name="T10" fmla="*/ 0 w 316"/>
                <a:gd name="T11" fmla="*/ 150 h 312"/>
                <a:gd name="T12" fmla="*/ 150 w 316"/>
                <a:gd name="T1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6" h="312">
                  <a:moveTo>
                    <a:pt x="150" y="0"/>
                  </a:moveTo>
                  <a:cubicBezTo>
                    <a:pt x="316" y="0"/>
                    <a:pt x="316" y="0"/>
                    <a:pt x="316" y="0"/>
                  </a:cubicBezTo>
                  <a:cubicBezTo>
                    <a:pt x="316" y="162"/>
                    <a:pt x="316" y="162"/>
                    <a:pt x="316" y="162"/>
                  </a:cubicBezTo>
                  <a:cubicBezTo>
                    <a:pt x="316" y="245"/>
                    <a:pt x="246" y="312"/>
                    <a:pt x="162" y="312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67"/>
                    <a:pt x="67" y="0"/>
                    <a:pt x="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auto">
            <a:xfrm>
              <a:off x="4363967" y="5683817"/>
              <a:ext cx="126795" cy="166835"/>
            </a:xfrm>
            <a:custGeom>
              <a:avLst/>
              <a:gdLst>
                <a:gd name="T0" fmla="*/ 0 w 35"/>
                <a:gd name="T1" fmla="*/ 23 h 46"/>
                <a:gd name="T2" fmla="*/ 4 w 35"/>
                <a:gd name="T3" fmla="*/ 7 h 46"/>
                <a:gd name="T4" fmla="*/ 17 w 35"/>
                <a:gd name="T5" fmla="*/ 0 h 46"/>
                <a:gd name="T6" fmla="*/ 31 w 35"/>
                <a:gd name="T7" fmla="*/ 7 h 46"/>
                <a:gd name="T8" fmla="*/ 35 w 35"/>
                <a:gd name="T9" fmla="*/ 23 h 46"/>
                <a:gd name="T10" fmla="*/ 31 w 35"/>
                <a:gd name="T11" fmla="*/ 39 h 46"/>
                <a:gd name="T12" fmla="*/ 17 w 35"/>
                <a:gd name="T13" fmla="*/ 46 h 46"/>
                <a:gd name="T14" fmla="*/ 4 w 35"/>
                <a:gd name="T15" fmla="*/ 39 h 46"/>
                <a:gd name="T16" fmla="*/ 0 w 35"/>
                <a:gd name="T17" fmla="*/ 23 h 46"/>
                <a:gd name="T18" fmla="*/ 17 w 35"/>
                <a:gd name="T19" fmla="*/ 39 h 46"/>
                <a:gd name="T20" fmla="*/ 25 w 35"/>
                <a:gd name="T21" fmla="*/ 34 h 46"/>
                <a:gd name="T22" fmla="*/ 27 w 35"/>
                <a:gd name="T23" fmla="*/ 23 h 46"/>
                <a:gd name="T24" fmla="*/ 25 w 35"/>
                <a:gd name="T25" fmla="*/ 11 h 46"/>
                <a:gd name="T26" fmla="*/ 17 w 35"/>
                <a:gd name="T27" fmla="*/ 6 h 46"/>
                <a:gd name="T28" fmla="*/ 10 w 35"/>
                <a:gd name="T29" fmla="*/ 12 h 46"/>
                <a:gd name="T30" fmla="*/ 8 w 35"/>
                <a:gd name="T31" fmla="*/ 23 h 46"/>
                <a:gd name="T32" fmla="*/ 10 w 35"/>
                <a:gd name="T33" fmla="*/ 34 h 46"/>
                <a:gd name="T34" fmla="*/ 17 w 35"/>
                <a:gd name="T35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6">
                  <a:moveTo>
                    <a:pt x="0" y="23"/>
                  </a:moveTo>
                  <a:cubicBezTo>
                    <a:pt x="0" y="17"/>
                    <a:pt x="1" y="12"/>
                    <a:pt x="4" y="7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3" y="0"/>
                    <a:pt x="28" y="2"/>
                    <a:pt x="31" y="7"/>
                  </a:cubicBezTo>
                  <a:cubicBezTo>
                    <a:pt x="34" y="11"/>
                    <a:pt x="35" y="17"/>
                    <a:pt x="35" y="23"/>
                  </a:cubicBezTo>
                  <a:cubicBezTo>
                    <a:pt x="35" y="30"/>
                    <a:pt x="34" y="35"/>
                    <a:pt x="31" y="39"/>
                  </a:cubicBezTo>
                  <a:cubicBezTo>
                    <a:pt x="27" y="44"/>
                    <a:pt x="23" y="46"/>
                    <a:pt x="17" y="46"/>
                  </a:cubicBezTo>
                  <a:cubicBezTo>
                    <a:pt x="12" y="46"/>
                    <a:pt x="7" y="44"/>
                    <a:pt x="4" y="39"/>
                  </a:cubicBezTo>
                  <a:cubicBezTo>
                    <a:pt x="1" y="35"/>
                    <a:pt x="0" y="30"/>
                    <a:pt x="0" y="23"/>
                  </a:cubicBezTo>
                  <a:close/>
                  <a:moveTo>
                    <a:pt x="17" y="39"/>
                  </a:moveTo>
                  <a:cubicBezTo>
                    <a:pt x="21" y="39"/>
                    <a:pt x="23" y="38"/>
                    <a:pt x="25" y="34"/>
                  </a:cubicBezTo>
                  <a:cubicBezTo>
                    <a:pt x="26" y="31"/>
                    <a:pt x="27" y="28"/>
                    <a:pt x="27" y="23"/>
                  </a:cubicBezTo>
                  <a:cubicBezTo>
                    <a:pt x="27" y="18"/>
                    <a:pt x="26" y="14"/>
                    <a:pt x="25" y="11"/>
                  </a:cubicBezTo>
                  <a:cubicBezTo>
                    <a:pt x="24" y="8"/>
                    <a:pt x="21" y="6"/>
                    <a:pt x="17" y="6"/>
                  </a:cubicBezTo>
                  <a:cubicBezTo>
                    <a:pt x="14" y="6"/>
                    <a:pt x="12" y="8"/>
                    <a:pt x="10" y="12"/>
                  </a:cubicBezTo>
                  <a:cubicBezTo>
                    <a:pt x="9" y="15"/>
                    <a:pt x="8" y="19"/>
                    <a:pt x="8" y="23"/>
                  </a:cubicBezTo>
                  <a:cubicBezTo>
                    <a:pt x="8" y="28"/>
                    <a:pt x="9" y="31"/>
                    <a:pt x="10" y="34"/>
                  </a:cubicBezTo>
                  <a:cubicBezTo>
                    <a:pt x="11" y="38"/>
                    <a:pt x="14" y="39"/>
                    <a:pt x="17" y="3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4518790" y="5683817"/>
              <a:ext cx="94763" cy="162831"/>
            </a:xfrm>
            <a:custGeom>
              <a:avLst/>
              <a:gdLst>
                <a:gd name="T0" fmla="*/ 0 w 26"/>
                <a:gd name="T1" fmla="*/ 15 h 45"/>
                <a:gd name="T2" fmla="*/ 0 w 26"/>
                <a:gd name="T3" fmla="*/ 8 h 45"/>
                <a:gd name="T4" fmla="*/ 7 w 26"/>
                <a:gd name="T5" fmla="*/ 6 h 45"/>
                <a:gd name="T6" fmla="*/ 10 w 26"/>
                <a:gd name="T7" fmla="*/ 4 h 45"/>
                <a:gd name="T8" fmla="*/ 13 w 26"/>
                <a:gd name="T9" fmla="*/ 0 h 45"/>
                <a:gd name="T10" fmla="*/ 15 w 26"/>
                <a:gd name="T11" fmla="*/ 0 h 45"/>
                <a:gd name="T12" fmla="*/ 16 w 26"/>
                <a:gd name="T13" fmla="*/ 0 h 45"/>
                <a:gd name="T14" fmla="*/ 18 w 26"/>
                <a:gd name="T15" fmla="*/ 0 h 45"/>
                <a:gd name="T16" fmla="*/ 18 w 26"/>
                <a:gd name="T17" fmla="*/ 38 h 45"/>
                <a:gd name="T18" fmla="*/ 26 w 26"/>
                <a:gd name="T19" fmla="*/ 38 h 45"/>
                <a:gd name="T20" fmla="*/ 26 w 26"/>
                <a:gd name="T21" fmla="*/ 45 h 45"/>
                <a:gd name="T22" fmla="*/ 2 w 26"/>
                <a:gd name="T23" fmla="*/ 45 h 45"/>
                <a:gd name="T24" fmla="*/ 2 w 26"/>
                <a:gd name="T25" fmla="*/ 38 h 45"/>
                <a:gd name="T26" fmla="*/ 10 w 26"/>
                <a:gd name="T27" fmla="*/ 38 h 45"/>
                <a:gd name="T28" fmla="*/ 10 w 26"/>
                <a:gd name="T29" fmla="*/ 12 h 45"/>
                <a:gd name="T30" fmla="*/ 5 w 26"/>
                <a:gd name="T31" fmla="*/ 14 h 45"/>
                <a:gd name="T32" fmla="*/ 0 w 26"/>
                <a:gd name="T33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45">
                  <a:moveTo>
                    <a:pt x="0" y="15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5" y="7"/>
                    <a:pt x="7" y="6"/>
                  </a:cubicBezTo>
                  <a:cubicBezTo>
                    <a:pt x="8" y="5"/>
                    <a:pt x="9" y="4"/>
                    <a:pt x="10" y="4"/>
                  </a:cubicBezTo>
                  <a:cubicBezTo>
                    <a:pt x="11" y="3"/>
                    <a:pt x="12" y="2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3"/>
                    <a:pt x="7" y="14"/>
                    <a:pt x="5" y="14"/>
                  </a:cubicBezTo>
                  <a:cubicBezTo>
                    <a:pt x="3" y="15"/>
                    <a:pt x="2" y="15"/>
                    <a:pt x="0" y="1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777066" y="4817609"/>
            <a:ext cx="1127804" cy="1130474"/>
            <a:chOff x="6777066" y="4817609"/>
            <a:chExt cx="1127804" cy="1130474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777066" y="4817609"/>
              <a:ext cx="1127804" cy="1130474"/>
            </a:xfrm>
            <a:custGeom>
              <a:avLst/>
              <a:gdLst>
                <a:gd name="T0" fmla="*/ 0 w 312"/>
                <a:gd name="T1" fmla="*/ 162 h 312"/>
                <a:gd name="T2" fmla="*/ 0 w 312"/>
                <a:gd name="T3" fmla="*/ 0 h 312"/>
                <a:gd name="T4" fmla="*/ 165 w 312"/>
                <a:gd name="T5" fmla="*/ 0 h 312"/>
                <a:gd name="T6" fmla="*/ 312 w 312"/>
                <a:gd name="T7" fmla="*/ 150 h 312"/>
                <a:gd name="T8" fmla="*/ 312 w 312"/>
                <a:gd name="T9" fmla="*/ 312 h 312"/>
                <a:gd name="T10" fmla="*/ 153 w 312"/>
                <a:gd name="T11" fmla="*/ 312 h 312"/>
                <a:gd name="T12" fmla="*/ 0 w 312"/>
                <a:gd name="T13" fmla="*/ 16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12">
                  <a:moveTo>
                    <a:pt x="0" y="16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248" y="0"/>
                    <a:pt x="312" y="67"/>
                    <a:pt x="312" y="150"/>
                  </a:cubicBezTo>
                  <a:cubicBezTo>
                    <a:pt x="312" y="312"/>
                    <a:pt x="312" y="312"/>
                    <a:pt x="312" y="312"/>
                  </a:cubicBezTo>
                  <a:cubicBezTo>
                    <a:pt x="153" y="312"/>
                    <a:pt x="153" y="312"/>
                    <a:pt x="153" y="312"/>
                  </a:cubicBezTo>
                  <a:cubicBezTo>
                    <a:pt x="70" y="312"/>
                    <a:pt x="0" y="245"/>
                    <a:pt x="0" y="16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7572535" y="5683817"/>
              <a:ext cx="126795" cy="166835"/>
            </a:xfrm>
            <a:custGeom>
              <a:avLst/>
              <a:gdLst>
                <a:gd name="T0" fmla="*/ 0 w 35"/>
                <a:gd name="T1" fmla="*/ 23 h 46"/>
                <a:gd name="T2" fmla="*/ 4 w 35"/>
                <a:gd name="T3" fmla="*/ 7 h 46"/>
                <a:gd name="T4" fmla="*/ 17 w 35"/>
                <a:gd name="T5" fmla="*/ 0 h 46"/>
                <a:gd name="T6" fmla="*/ 31 w 35"/>
                <a:gd name="T7" fmla="*/ 7 h 46"/>
                <a:gd name="T8" fmla="*/ 35 w 35"/>
                <a:gd name="T9" fmla="*/ 23 h 46"/>
                <a:gd name="T10" fmla="*/ 31 w 35"/>
                <a:gd name="T11" fmla="*/ 39 h 46"/>
                <a:gd name="T12" fmla="*/ 17 w 35"/>
                <a:gd name="T13" fmla="*/ 46 h 46"/>
                <a:gd name="T14" fmla="*/ 4 w 35"/>
                <a:gd name="T15" fmla="*/ 39 h 46"/>
                <a:gd name="T16" fmla="*/ 0 w 35"/>
                <a:gd name="T17" fmla="*/ 23 h 46"/>
                <a:gd name="T18" fmla="*/ 17 w 35"/>
                <a:gd name="T19" fmla="*/ 39 h 46"/>
                <a:gd name="T20" fmla="*/ 25 w 35"/>
                <a:gd name="T21" fmla="*/ 34 h 46"/>
                <a:gd name="T22" fmla="*/ 27 w 35"/>
                <a:gd name="T23" fmla="*/ 23 h 46"/>
                <a:gd name="T24" fmla="*/ 25 w 35"/>
                <a:gd name="T25" fmla="*/ 11 h 46"/>
                <a:gd name="T26" fmla="*/ 17 w 35"/>
                <a:gd name="T27" fmla="*/ 6 h 46"/>
                <a:gd name="T28" fmla="*/ 10 w 35"/>
                <a:gd name="T29" fmla="*/ 12 h 46"/>
                <a:gd name="T30" fmla="*/ 8 w 35"/>
                <a:gd name="T31" fmla="*/ 23 h 46"/>
                <a:gd name="T32" fmla="*/ 10 w 35"/>
                <a:gd name="T33" fmla="*/ 34 h 46"/>
                <a:gd name="T34" fmla="*/ 17 w 35"/>
                <a:gd name="T35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6">
                  <a:moveTo>
                    <a:pt x="0" y="23"/>
                  </a:moveTo>
                  <a:cubicBezTo>
                    <a:pt x="0" y="17"/>
                    <a:pt x="1" y="12"/>
                    <a:pt x="4" y="7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3" y="0"/>
                    <a:pt x="28" y="2"/>
                    <a:pt x="31" y="7"/>
                  </a:cubicBezTo>
                  <a:cubicBezTo>
                    <a:pt x="34" y="11"/>
                    <a:pt x="35" y="17"/>
                    <a:pt x="35" y="23"/>
                  </a:cubicBezTo>
                  <a:cubicBezTo>
                    <a:pt x="35" y="30"/>
                    <a:pt x="34" y="35"/>
                    <a:pt x="31" y="39"/>
                  </a:cubicBezTo>
                  <a:cubicBezTo>
                    <a:pt x="27" y="44"/>
                    <a:pt x="23" y="46"/>
                    <a:pt x="17" y="46"/>
                  </a:cubicBezTo>
                  <a:cubicBezTo>
                    <a:pt x="12" y="46"/>
                    <a:pt x="7" y="44"/>
                    <a:pt x="4" y="39"/>
                  </a:cubicBezTo>
                  <a:cubicBezTo>
                    <a:pt x="1" y="35"/>
                    <a:pt x="0" y="30"/>
                    <a:pt x="0" y="23"/>
                  </a:cubicBezTo>
                  <a:close/>
                  <a:moveTo>
                    <a:pt x="17" y="39"/>
                  </a:moveTo>
                  <a:cubicBezTo>
                    <a:pt x="21" y="39"/>
                    <a:pt x="23" y="38"/>
                    <a:pt x="25" y="34"/>
                  </a:cubicBezTo>
                  <a:cubicBezTo>
                    <a:pt x="26" y="31"/>
                    <a:pt x="27" y="28"/>
                    <a:pt x="27" y="23"/>
                  </a:cubicBezTo>
                  <a:cubicBezTo>
                    <a:pt x="27" y="18"/>
                    <a:pt x="26" y="14"/>
                    <a:pt x="25" y="11"/>
                  </a:cubicBezTo>
                  <a:cubicBezTo>
                    <a:pt x="24" y="8"/>
                    <a:pt x="21" y="6"/>
                    <a:pt x="17" y="6"/>
                  </a:cubicBezTo>
                  <a:cubicBezTo>
                    <a:pt x="14" y="6"/>
                    <a:pt x="12" y="8"/>
                    <a:pt x="10" y="12"/>
                  </a:cubicBezTo>
                  <a:cubicBezTo>
                    <a:pt x="9" y="15"/>
                    <a:pt x="8" y="19"/>
                    <a:pt x="8" y="23"/>
                  </a:cubicBezTo>
                  <a:cubicBezTo>
                    <a:pt x="8" y="28"/>
                    <a:pt x="9" y="31"/>
                    <a:pt x="10" y="34"/>
                  </a:cubicBezTo>
                  <a:cubicBezTo>
                    <a:pt x="11" y="38"/>
                    <a:pt x="14" y="39"/>
                    <a:pt x="17" y="3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7716680" y="5687820"/>
              <a:ext cx="112113" cy="158827"/>
            </a:xfrm>
            <a:custGeom>
              <a:avLst/>
              <a:gdLst>
                <a:gd name="T0" fmla="*/ 0 w 31"/>
                <a:gd name="T1" fmla="*/ 7 h 44"/>
                <a:gd name="T2" fmla="*/ 1 w 31"/>
                <a:gd name="T3" fmla="*/ 0 h 44"/>
                <a:gd name="T4" fmla="*/ 31 w 31"/>
                <a:gd name="T5" fmla="*/ 0 h 44"/>
                <a:gd name="T6" fmla="*/ 31 w 31"/>
                <a:gd name="T7" fmla="*/ 6 h 44"/>
                <a:gd name="T8" fmla="*/ 21 w 31"/>
                <a:gd name="T9" fmla="*/ 23 h 44"/>
                <a:gd name="T10" fmla="*/ 19 w 31"/>
                <a:gd name="T11" fmla="*/ 33 h 44"/>
                <a:gd name="T12" fmla="*/ 18 w 31"/>
                <a:gd name="T13" fmla="*/ 44 h 44"/>
                <a:gd name="T14" fmla="*/ 9 w 31"/>
                <a:gd name="T15" fmla="*/ 44 h 44"/>
                <a:gd name="T16" fmla="*/ 14 w 31"/>
                <a:gd name="T17" fmla="*/ 24 h 44"/>
                <a:gd name="T18" fmla="*/ 24 w 31"/>
                <a:gd name="T19" fmla="*/ 7 h 44"/>
                <a:gd name="T20" fmla="*/ 0 w 31"/>
                <a:gd name="T21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44">
                  <a:moveTo>
                    <a:pt x="0" y="7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7" y="11"/>
                    <a:pt x="24" y="17"/>
                    <a:pt x="21" y="23"/>
                  </a:cubicBezTo>
                  <a:cubicBezTo>
                    <a:pt x="20" y="26"/>
                    <a:pt x="19" y="29"/>
                    <a:pt x="19" y="33"/>
                  </a:cubicBezTo>
                  <a:cubicBezTo>
                    <a:pt x="18" y="36"/>
                    <a:pt x="18" y="40"/>
                    <a:pt x="18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37"/>
                    <a:pt x="11" y="31"/>
                    <a:pt x="14" y="24"/>
                  </a:cubicBezTo>
                  <a:cubicBezTo>
                    <a:pt x="16" y="17"/>
                    <a:pt x="20" y="12"/>
                    <a:pt x="24" y="7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521784" y="3494943"/>
            <a:ext cx="1600281" cy="1261272"/>
            <a:chOff x="3521784" y="3494943"/>
            <a:chExt cx="1600281" cy="1261272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21784" y="3494943"/>
              <a:ext cx="1600281" cy="1261272"/>
            </a:xfrm>
            <a:custGeom>
              <a:avLst/>
              <a:gdLst>
                <a:gd name="T0" fmla="*/ 328 w 443"/>
                <a:gd name="T1" fmla="*/ 59 h 348"/>
                <a:gd name="T2" fmla="*/ 443 w 443"/>
                <a:gd name="T3" fmla="*/ 174 h 348"/>
                <a:gd name="T4" fmla="*/ 328 w 443"/>
                <a:gd name="T5" fmla="*/ 289 h 348"/>
                <a:gd name="T6" fmla="*/ 115 w 443"/>
                <a:gd name="T7" fmla="*/ 289 h 348"/>
                <a:gd name="T8" fmla="*/ 0 w 443"/>
                <a:gd name="T9" fmla="*/ 174 h 348"/>
                <a:gd name="T10" fmla="*/ 115 w 443"/>
                <a:gd name="T11" fmla="*/ 59 h 348"/>
                <a:gd name="T12" fmla="*/ 328 w 443"/>
                <a:gd name="T13" fmla="*/ 5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3" h="348">
                  <a:moveTo>
                    <a:pt x="328" y="59"/>
                  </a:moveTo>
                  <a:cubicBezTo>
                    <a:pt x="443" y="174"/>
                    <a:pt x="443" y="174"/>
                    <a:pt x="443" y="174"/>
                  </a:cubicBezTo>
                  <a:cubicBezTo>
                    <a:pt x="328" y="289"/>
                    <a:pt x="328" y="289"/>
                    <a:pt x="328" y="289"/>
                  </a:cubicBezTo>
                  <a:cubicBezTo>
                    <a:pt x="269" y="348"/>
                    <a:pt x="174" y="348"/>
                    <a:pt x="115" y="289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74" y="0"/>
                    <a:pt x="269" y="0"/>
                    <a:pt x="328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3673937" y="4034153"/>
              <a:ext cx="129464" cy="166835"/>
            </a:xfrm>
            <a:custGeom>
              <a:avLst/>
              <a:gdLst>
                <a:gd name="T0" fmla="*/ 0 w 36"/>
                <a:gd name="T1" fmla="*/ 23 h 46"/>
                <a:gd name="T2" fmla="*/ 5 w 36"/>
                <a:gd name="T3" fmla="*/ 8 h 46"/>
                <a:gd name="T4" fmla="*/ 18 w 36"/>
                <a:gd name="T5" fmla="*/ 0 h 46"/>
                <a:gd name="T6" fmla="*/ 32 w 36"/>
                <a:gd name="T7" fmla="*/ 8 h 46"/>
                <a:gd name="T8" fmla="*/ 36 w 36"/>
                <a:gd name="T9" fmla="*/ 23 h 46"/>
                <a:gd name="T10" fmla="*/ 31 w 36"/>
                <a:gd name="T11" fmla="*/ 40 h 46"/>
                <a:gd name="T12" fmla="*/ 18 w 36"/>
                <a:gd name="T13" fmla="*/ 46 h 46"/>
                <a:gd name="T14" fmla="*/ 4 w 36"/>
                <a:gd name="T15" fmla="*/ 40 h 46"/>
                <a:gd name="T16" fmla="*/ 0 w 36"/>
                <a:gd name="T17" fmla="*/ 23 h 46"/>
                <a:gd name="T18" fmla="*/ 18 w 36"/>
                <a:gd name="T19" fmla="*/ 40 h 46"/>
                <a:gd name="T20" fmla="*/ 25 w 36"/>
                <a:gd name="T21" fmla="*/ 34 h 46"/>
                <a:gd name="T22" fmla="*/ 27 w 36"/>
                <a:gd name="T23" fmla="*/ 23 h 46"/>
                <a:gd name="T24" fmla="*/ 25 w 36"/>
                <a:gd name="T25" fmla="*/ 12 h 46"/>
                <a:gd name="T26" fmla="*/ 18 w 36"/>
                <a:gd name="T27" fmla="*/ 7 h 46"/>
                <a:gd name="T28" fmla="*/ 10 w 36"/>
                <a:gd name="T29" fmla="*/ 12 h 46"/>
                <a:gd name="T30" fmla="*/ 9 w 36"/>
                <a:gd name="T31" fmla="*/ 23 h 46"/>
                <a:gd name="T32" fmla="*/ 10 w 36"/>
                <a:gd name="T33" fmla="*/ 34 h 46"/>
                <a:gd name="T34" fmla="*/ 18 w 36"/>
                <a:gd name="T35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6">
                  <a:moveTo>
                    <a:pt x="0" y="23"/>
                  </a:moveTo>
                  <a:cubicBezTo>
                    <a:pt x="0" y="17"/>
                    <a:pt x="1" y="12"/>
                    <a:pt x="5" y="8"/>
                  </a:cubicBezTo>
                  <a:cubicBezTo>
                    <a:pt x="8" y="3"/>
                    <a:pt x="12" y="0"/>
                    <a:pt x="18" y="0"/>
                  </a:cubicBezTo>
                  <a:cubicBezTo>
                    <a:pt x="24" y="0"/>
                    <a:pt x="28" y="3"/>
                    <a:pt x="32" y="8"/>
                  </a:cubicBezTo>
                  <a:cubicBezTo>
                    <a:pt x="34" y="12"/>
                    <a:pt x="36" y="17"/>
                    <a:pt x="36" y="23"/>
                  </a:cubicBezTo>
                  <a:cubicBezTo>
                    <a:pt x="36" y="30"/>
                    <a:pt x="34" y="35"/>
                    <a:pt x="31" y="40"/>
                  </a:cubicBezTo>
                  <a:cubicBezTo>
                    <a:pt x="28" y="44"/>
                    <a:pt x="23" y="46"/>
                    <a:pt x="18" y="46"/>
                  </a:cubicBezTo>
                  <a:cubicBezTo>
                    <a:pt x="12" y="46"/>
                    <a:pt x="8" y="44"/>
                    <a:pt x="4" y="40"/>
                  </a:cubicBezTo>
                  <a:cubicBezTo>
                    <a:pt x="1" y="35"/>
                    <a:pt x="0" y="30"/>
                    <a:pt x="0" y="23"/>
                  </a:cubicBezTo>
                  <a:close/>
                  <a:moveTo>
                    <a:pt x="18" y="40"/>
                  </a:moveTo>
                  <a:cubicBezTo>
                    <a:pt x="21" y="40"/>
                    <a:pt x="24" y="38"/>
                    <a:pt x="25" y="34"/>
                  </a:cubicBezTo>
                  <a:cubicBezTo>
                    <a:pt x="26" y="32"/>
                    <a:pt x="27" y="28"/>
                    <a:pt x="27" y="23"/>
                  </a:cubicBezTo>
                  <a:cubicBezTo>
                    <a:pt x="27" y="18"/>
                    <a:pt x="26" y="14"/>
                    <a:pt x="25" y="12"/>
                  </a:cubicBezTo>
                  <a:cubicBezTo>
                    <a:pt x="24" y="8"/>
                    <a:pt x="21" y="7"/>
                    <a:pt x="18" y="7"/>
                  </a:cubicBezTo>
                  <a:cubicBezTo>
                    <a:pt x="14" y="7"/>
                    <a:pt x="12" y="9"/>
                    <a:pt x="10" y="12"/>
                  </a:cubicBezTo>
                  <a:cubicBezTo>
                    <a:pt x="9" y="15"/>
                    <a:pt x="9" y="19"/>
                    <a:pt x="9" y="23"/>
                  </a:cubicBezTo>
                  <a:cubicBezTo>
                    <a:pt x="9" y="28"/>
                    <a:pt x="9" y="32"/>
                    <a:pt x="10" y="34"/>
                  </a:cubicBezTo>
                  <a:cubicBezTo>
                    <a:pt x="12" y="38"/>
                    <a:pt x="14" y="40"/>
                    <a:pt x="18" y="4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818083" y="4034153"/>
              <a:ext cx="118787" cy="162831"/>
            </a:xfrm>
            <a:custGeom>
              <a:avLst/>
              <a:gdLst>
                <a:gd name="T0" fmla="*/ 13 w 33"/>
                <a:gd name="T1" fmla="*/ 29 h 45"/>
                <a:gd name="T2" fmla="*/ 18 w 33"/>
                <a:gd name="T3" fmla="*/ 25 h 45"/>
                <a:gd name="T4" fmla="*/ 22 w 33"/>
                <a:gd name="T5" fmla="*/ 21 h 45"/>
                <a:gd name="T6" fmla="*/ 24 w 33"/>
                <a:gd name="T7" fmla="*/ 15 h 45"/>
                <a:gd name="T8" fmla="*/ 22 w 33"/>
                <a:gd name="T9" fmla="*/ 10 h 45"/>
                <a:gd name="T10" fmla="*/ 16 w 33"/>
                <a:gd name="T11" fmla="*/ 8 h 45"/>
                <a:gd name="T12" fmla="*/ 10 w 33"/>
                <a:gd name="T13" fmla="*/ 10 h 45"/>
                <a:gd name="T14" fmla="*/ 8 w 33"/>
                <a:gd name="T15" fmla="*/ 17 h 45"/>
                <a:gd name="T16" fmla="*/ 0 w 33"/>
                <a:gd name="T17" fmla="*/ 15 h 45"/>
                <a:gd name="T18" fmla="*/ 5 w 33"/>
                <a:gd name="T19" fmla="*/ 4 h 45"/>
                <a:gd name="T20" fmla="*/ 17 w 33"/>
                <a:gd name="T21" fmla="*/ 0 h 45"/>
                <a:gd name="T22" fmla="*/ 29 w 33"/>
                <a:gd name="T23" fmla="*/ 5 h 45"/>
                <a:gd name="T24" fmla="*/ 33 w 33"/>
                <a:gd name="T25" fmla="*/ 15 h 45"/>
                <a:gd name="T26" fmla="*/ 31 w 33"/>
                <a:gd name="T27" fmla="*/ 22 h 45"/>
                <a:gd name="T28" fmla="*/ 26 w 33"/>
                <a:gd name="T29" fmla="*/ 28 h 45"/>
                <a:gd name="T30" fmla="*/ 20 w 33"/>
                <a:gd name="T31" fmla="*/ 32 h 45"/>
                <a:gd name="T32" fmla="*/ 12 w 33"/>
                <a:gd name="T33" fmla="*/ 37 h 45"/>
                <a:gd name="T34" fmla="*/ 10 w 33"/>
                <a:gd name="T35" fmla="*/ 38 h 45"/>
                <a:gd name="T36" fmla="*/ 33 w 33"/>
                <a:gd name="T37" fmla="*/ 38 h 45"/>
                <a:gd name="T38" fmla="*/ 33 w 33"/>
                <a:gd name="T39" fmla="*/ 45 h 45"/>
                <a:gd name="T40" fmla="*/ 0 w 33"/>
                <a:gd name="T41" fmla="*/ 45 h 45"/>
                <a:gd name="T42" fmla="*/ 0 w 33"/>
                <a:gd name="T43" fmla="*/ 37 h 45"/>
                <a:gd name="T44" fmla="*/ 4 w 33"/>
                <a:gd name="T45" fmla="*/ 34 h 45"/>
                <a:gd name="T46" fmla="*/ 13 w 33"/>
                <a:gd name="T47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" h="45">
                  <a:moveTo>
                    <a:pt x="13" y="29"/>
                  </a:moveTo>
                  <a:cubicBezTo>
                    <a:pt x="15" y="27"/>
                    <a:pt x="17" y="26"/>
                    <a:pt x="18" y="25"/>
                  </a:cubicBezTo>
                  <a:cubicBezTo>
                    <a:pt x="20" y="24"/>
                    <a:pt x="22" y="22"/>
                    <a:pt x="22" y="21"/>
                  </a:cubicBezTo>
                  <a:cubicBezTo>
                    <a:pt x="24" y="19"/>
                    <a:pt x="24" y="17"/>
                    <a:pt x="24" y="15"/>
                  </a:cubicBezTo>
                  <a:cubicBezTo>
                    <a:pt x="24" y="13"/>
                    <a:pt x="24" y="11"/>
                    <a:pt x="22" y="10"/>
                  </a:cubicBezTo>
                  <a:cubicBezTo>
                    <a:pt x="21" y="8"/>
                    <a:pt x="19" y="8"/>
                    <a:pt x="16" y="8"/>
                  </a:cubicBezTo>
                  <a:cubicBezTo>
                    <a:pt x="14" y="8"/>
                    <a:pt x="12" y="9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9" y="2"/>
                    <a:pt x="12" y="0"/>
                    <a:pt x="17" y="0"/>
                  </a:cubicBezTo>
                  <a:cubicBezTo>
                    <a:pt x="22" y="0"/>
                    <a:pt x="26" y="2"/>
                    <a:pt x="29" y="5"/>
                  </a:cubicBezTo>
                  <a:cubicBezTo>
                    <a:pt x="32" y="8"/>
                    <a:pt x="33" y="11"/>
                    <a:pt x="33" y="15"/>
                  </a:cubicBezTo>
                  <a:cubicBezTo>
                    <a:pt x="33" y="18"/>
                    <a:pt x="33" y="20"/>
                    <a:pt x="31" y="22"/>
                  </a:cubicBezTo>
                  <a:cubicBezTo>
                    <a:pt x="30" y="24"/>
                    <a:pt x="29" y="26"/>
                    <a:pt x="26" y="28"/>
                  </a:cubicBezTo>
                  <a:cubicBezTo>
                    <a:pt x="25" y="29"/>
                    <a:pt x="23" y="30"/>
                    <a:pt x="20" y="32"/>
                  </a:cubicBezTo>
                  <a:cubicBezTo>
                    <a:pt x="18" y="33"/>
                    <a:pt x="16" y="35"/>
                    <a:pt x="12" y="37"/>
                  </a:cubicBezTo>
                  <a:cubicBezTo>
                    <a:pt x="11" y="37"/>
                    <a:pt x="10" y="38"/>
                    <a:pt x="10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" y="34"/>
                    <a:pt x="4" y="34"/>
                    <a:pt x="4" y="34"/>
                  </a:cubicBezTo>
                  <a:lnTo>
                    <a:pt x="13" y="2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070696" y="3494943"/>
            <a:ext cx="1604284" cy="1261272"/>
            <a:chOff x="7070696" y="3494943"/>
            <a:chExt cx="1604284" cy="126127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7070696" y="3494943"/>
              <a:ext cx="1604284" cy="1261272"/>
            </a:xfrm>
            <a:custGeom>
              <a:avLst/>
              <a:gdLst>
                <a:gd name="T0" fmla="*/ 328 w 444"/>
                <a:gd name="T1" fmla="*/ 59 h 348"/>
                <a:gd name="T2" fmla="*/ 444 w 444"/>
                <a:gd name="T3" fmla="*/ 174 h 348"/>
                <a:gd name="T4" fmla="*/ 328 w 444"/>
                <a:gd name="T5" fmla="*/ 289 h 348"/>
                <a:gd name="T6" fmla="*/ 115 w 444"/>
                <a:gd name="T7" fmla="*/ 289 h 348"/>
                <a:gd name="T8" fmla="*/ 0 w 444"/>
                <a:gd name="T9" fmla="*/ 174 h 348"/>
                <a:gd name="T10" fmla="*/ 115 w 444"/>
                <a:gd name="T11" fmla="*/ 59 h 348"/>
                <a:gd name="T12" fmla="*/ 328 w 444"/>
                <a:gd name="T13" fmla="*/ 5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4" h="348">
                  <a:moveTo>
                    <a:pt x="328" y="59"/>
                  </a:moveTo>
                  <a:cubicBezTo>
                    <a:pt x="444" y="174"/>
                    <a:pt x="444" y="174"/>
                    <a:pt x="444" y="174"/>
                  </a:cubicBezTo>
                  <a:cubicBezTo>
                    <a:pt x="328" y="289"/>
                    <a:pt x="328" y="289"/>
                    <a:pt x="328" y="289"/>
                  </a:cubicBezTo>
                  <a:cubicBezTo>
                    <a:pt x="269" y="348"/>
                    <a:pt x="174" y="348"/>
                    <a:pt x="115" y="289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74" y="0"/>
                    <a:pt x="269" y="0"/>
                    <a:pt x="328" y="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8211846" y="4034153"/>
              <a:ext cx="130799" cy="166835"/>
            </a:xfrm>
            <a:custGeom>
              <a:avLst/>
              <a:gdLst>
                <a:gd name="T0" fmla="*/ 0 w 36"/>
                <a:gd name="T1" fmla="*/ 23 h 46"/>
                <a:gd name="T2" fmla="*/ 5 w 36"/>
                <a:gd name="T3" fmla="*/ 8 h 46"/>
                <a:gd name="T4" fmla="*/ 18 w 36"/>
                <a:gd name="T5" fmla="*/ 0 h 46"/>
                <a:gd name="T6" fmla="*/ 32 w 36"/>
                <a:gd name="T7" fmla="*/ 8 h 46"/>
                <a:gd name="T8" fmla="*/ 36 w 36"/>
                <a:gd name="T9" fmla="*/ 23 h 46"/>
                <a:gd name="T10" fmla="*/ 31 w 36"/>
                <a:gd name="T11" fmla="*/ 40 h 46"/>
                <a:gd name="T12" fmla="*/ 18 w 36"/>
                <a:gd name="T13" fmla="*/ 46 h 46"/>
                <a:gd name="T14" fmla="*/ 4 w 36"/>
                <a:gd name="T15" fmla="*/ 40 h 46"/>
                <a:gd name="T16" fmla="*/ 0 w 36"/>
                <a:gd name="T17" fmla="*/ 23 h 46"/>
                <a:gd name="T18" fmla="*/ 18 w 36"/>
                <a:gd name="T19" fmla="*/ 40 h 46"/>
                <a:gd name="T20" fmla="*/ 25 w 36"/>
                <a:gd name="T21" fmla="*/ 34 h 46"/>
                <a:gd name="T22" fmla="*/ 27 w 36"/>
                <a:gd name="T23" fmla="*/ 23 h 46"/>
                <a:gd name="T24" fmla="*/ 25 w 36"/>
                <a:gd name="T25" fmla="*/ 12 h 46"/>
                <a:gd name="T26" fmla="*/ 18 w 36"/>
                <a:gd name="T27" fmla="*/ 7 h 46"/>
                <a:gd name="T28" fmla="*/ 10 w 36"/>
                <a:gd name="T29" fmla="*/ 12 h 46"/>
                <a:gd name="T30" fmla="*/ 9 w 36"/>
                <a:gd name="T31" fmla="*/ 23 h 46"/>
                <a:gd name="T32" fmla="*/ 10 w 36"/>
                <a:gd name="T33" fmla="*/ 34 h 46"/>
                <a:gd name="T34" fmla="*/ 18 w 36"/>
                <a:gd name="T35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6">
                  <a:moveTo>
                    <a:pt x="0" y="23"/>
                  </a:moveTo>
                  <a:cubicBezTo>
                    <a:pt x="0" y="17"/>
                    <a:pt x="1" y="12"/>
                    <a:pt x="5" y="8"/>
                  </a:cubicBezTo>
                  <a:cubicBezTo>
                    <a:pt x="8" y="3"/>
                    <a:pt x="12" y="0"/>
                    <a:pt x="18" y="0"/>
                  </a:cubicBezTo>
                  <a:cubicBezTo>
                    <a:pt x="24" y="0"/>
                    <a:pt x="28" y="3"/>
                    <a:pt x="32" y="8"/>
                  </a:cubicBezTo>
                  <a:cubicBezTo>
                    <a:pt x="34" y="12"/>
                    <a:pt x="36" y="17"/>
                    <a:pt x="36" y="23"/>
                  </a:cubicBezTo>
                  <a:cubicBezTo>
                    <a:pt x="36" y="30"/>
                    <a:pt x="34" y="35"/>
                    <a:pt x="31" y="40"/>
                  </a:cubicBezTo>
                  <a:cubicBezTo>
                    <a:pt x="28" y="44"/>
                    <a:pt x="23" y="46"/>
                    <a:pt x="18" y="46"/>
                  </a:cubicBezTo>
                  <a:cubicBezTo>
                    <a:pt x="12" y="46"/>
                    <a:pt x="8" y="44"/>
                    <a:pt x="4" y="40"/>
                  </a:cubicBezTo>
                  <a:cubicBezTo>
                    <a:pt x="1" y="35"/>
                    <a:pt x="0" y="30"/>
                    <a:pt x="0" y="23"/>
                  </a:cubicBezTo>
                  <a:close/>
                  <a:moveTo>
                    <a:pt x="18" y="40"/>
                  </a:moveTo>
                  <a:cubicBezTo>
                    <a:pt x="21" y="40"/>
                    <a:pt x="24" y="38"/>
                    <a:pt x="25" y="34"/>
                  </a:cubicBezTo>
                  <a:cubicBezTo>
                    <a:pt x="26" y="32"/>
                    <a:pt x="27" y="28"/>
                    <a:pt x="27" y="23"/>
                  </a:cubicBezTo>
                  <a:cubicBezTo>
                    <a:pt x="27" y="18"/>
                    <a:pt x="26" y="14"/>
                    <a:pt x="25" y="12"/>
                  </a:cubicBezTo>
                  <a:cubicBezTo>
                    <a:pt x="24" y="8"/>
                    <a:pt x="21" y="7"/>
                    <a:pt x="18" y="7"/>
                  </a:cubicBezTo>
                  <a:cubicBezTo>
                    <a:pt x="14" y="7"/>
                    <a:pt x="12" y="9"/>
                    <a:pt x="10" y="12"/>
                  </a:cubicBezTo>
                  <a:cubicBezTo>
                    <a:pt x="9" y="15"/>
                    <a:pt x="9" y="19"/>
                    <a:pt x="9" y="23"/>
                  </a:cubicBezTo>
                  <a:cubicBezTo>
                    <a:pt x="9" y="28"/>
                    <a:pt x="9" y="32"/>
                    <a:pt x="10" y="34"/>
                  </a:cubicBezTo>
                  <a:cubicBezTo>
                    <a:pt x="12" y="38"/>
                    <a:pt x="14" y="40"/>
                    <a:pt x="18" y="4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8353322" y="4034153"/>
              <a:ext cx="126795" cy="166835"/>
            </a:xfrm>
            <a:custGeom>
              <a:avLst/>
              <a:gdLst>
                <a:gd name="T0" fmla="*/ 19 w 35"/>
                <a:gd name="T1" fmla="*/ 16 h 46"/>
                <a:gd name="T2" fmla="*/ 30 w 35"/>
                <a:gd name="T3" fmla="*/ 21 h 46"/>
                <a:gd name="T4" fmla="*/ 35 w 35"/>
                <a:gd name="T5" fmla="*/ 31 h 46"/>
                <a:gd name="T6" fmla="*/ 30 w 35"/>
                <a:gd name="T7" fmla="*/ 42 h 46"/>
                <a:gd name="T8" fmla="*/ 19 w 35"/>
                <a:gd name="T9" fmla="*/ 46 h 46"/>
                <a:gd name="T10" fmla="*/ 4 w 35"/>
                <a:gd name="T11" fmla="*/ 39 h 46"/>
                <a:gd name="T12" fmla="*/ 0 w 35"/>
                <a:gd name="T13" fmla="*/ 23 h 46"/>
                <a:gd name="T14" fmla="*/ 4 w 35"/>
                <a:gd name="T15" fmla="*/ 7 h 46"/>
                <a:gd name="T16" fmla="*/ 17 w 35"/>
                <a:gd name="T17" fmla="*/ 0 h 46"/>
                <a:gd name="T18" fmla="*/ 28 w 35"/>
                <a:gd name="T19" fmla="*/ 2 h 46"/>
                <a:gd name="T20" fmla="*/ 34 w 35"/>
                <a:gd name="T21" fmla="*/ 11 h 46"/>
                <a:gd name="T22" fmla="*/ 26 w 35"/>
                <a:gd name="T23" fmla="*/ 12 h 46"/>
                <a:gd name="T24" fmla="*/ 23 w 35"/>
                <a:gd name="T25" fmla="*/ 7 h 46"/>
                <a:gd name="T26" fmla="*/ 18 w 35"/>
                <a:gd name="T27" fmla="*/ 6 h 46"/>
                <a:gd name="T28" fmla="*/ 11 w 35"/>
                <a:gd name="T29" fmla="*/ 11 h 46"/>
                <a:gd name="T30" fmla="*/ 8 w 35"/>
                <a:gd name="T31" fmla="*/ 20 h 46"/>
                <a:gd name="T32" fmla="*/ 8 w 35"/>
                <a:gd name="T33" fmla="*/ 22 h 46"/>
                <a:gd name="T34" fmla="*/ 13 w 35"/>
                <a:gd name="T35" fmla="*/ 18 h 46"/>
                <a:gd name="T36" fmla="*/ 19 w 35"/>
                <a:gd name="T37" fmla="*/ 16 h 46"/>
                <a:gd name="T38" fmla="*/ 10 w 35"/>
                <a:gd name="T39" fmla="*/ 32 h 46"/>
                <a:gd name="T40" fmla="*/ 12 w 35"/>
                <a:gd name="T41" fmla="*/ 38 h 46"/>
                <a:gd name="T42" fmla="*/ 18 w 35"/>
                <a:gd name="T43" fmla="*/ 40 h 46"/>
                <a:gd name="T44" fmla="*/ 24 w 35"/>
                <a:gd name="T45" fmla="*/ 37 h 46"/>
                <a:gd name="T46" fmla="*/ 27 w 35"/>
                <a:gd name="T47" fmla="*/ 32 h 46"/>
                <a:gd name="T48" fmla="*/ 24 w 35"/>
                <a:gd name="T49" fmla="*/ 25 h 46"/>
                <a:gd name="T50" fmla="*/ 18 w 35"/>
                <a:gd name="T51" fmla="*/ 23 h 46"/>
                <a:gd name="T52" fmla="*/ 12 w 35"/>
                <a:gd name="T53" fmla="*/ 25 h 46"/>
                <a:gd name="T54" fmla="*/ 10 w 35"/>
                <a:gd name="T55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46">
                  <a:moveTo>
                    <a:pt x="19" y="16"/>
                  </a:moveTo>
                  <a:cubicBezTo>
                    <a:pt x="24" y="16"/>
                    <a:pt x="27" y="18"/>
                    <a:pt x="30" y="21"/>
                  </a:cubicBezTo>
                  <a:cubicBezTo>
                    <a:pt x="33" y="23"/>
                    <a:pt x="35" y="27"/>
                    <a:pt x="35" y="31"/>
                  </a:cubicBezTo>
                  <a:cubicBezTo>
                    <a:pt x="35" y="35"/>
                    <a:pt x="33" y="39"/>
                    <a:pt x="30" y="42"/>
                  </a:cubicBezTo>
                  <a:cubicBezTo>
                    <a:pt x="27" y="45"/>
                    <a:pt x="23" y="46"/>
                    <a:pt x="19" y="46"/>
                  </a:cubicBezTo>
                  <a:cubicBezTo>
                    <a:pt x="12" y="46"/>
                    <a:pt x="7" y="44"/>
                    <a:pt x="4" y="39"/>
                  </a:cubicBezTo>
                  <a:cubicBezTo>
                    <a:pt x="1" y="35"/>
                    <a:pt x="0" y="30"/>
                    <a:pt x="0" y="23"/>
                  </a:cubicBezTo>
                  <a:cubicBezTo>
                    <a:pt x="0" y="17"/>
                    <a:pt x="1" y="11"/>
                    <a:pt x="4" y="7"/>
                  </a:cubicBezTo>
                  <a:cubicBezTo>
                    <a:pt x="7" y="2"/>
                    <a:pt x="12" y="0"/>
                    <a:pt x="17" y="0"/>
                  </a:cubicBezTo>
                  <a:cubicBezTo>
                    <a:pt x="21" y="0"/>
                    <a:pt x="25" y="1"/>
                    <a:pt x="28" y="2"/>
                  </a:cubicBezTo>
                  <a:cubicBezTo>
                    <a:pt x="31" y="4"/>
                    <a:pt x="33" y="7"/>
                    <a:pt x="34" y="1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0"/>
                    <a:pt x="24" y="8"/>
                    <a:pt x="23" y="7"/>
                  </a:cubicBezTo>
                  <a:cubicBezTo>
                    <a:pt x="22" y="6"/>
                    <a:pt x="20" y="6"/>
                    <a:pt x="18" y="6"/>
                  </a:cubicBezTo>
                  <a:cubicBezTo>
                    <a:pt x="15" y="6"/>
                    <a:pt x="13" y="8"/>
                    <a:pt x="11" y="11"/>
                  </a:cubicBezTo>
                  <a:cubicBezTo>
                    <a:pt x="9" y="14"/>
                    <a:pt x="8" y="17"/>
                    <a:pt x="8" y="2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20"/>
                    <a:pt x="11" y="19"/>
                    <a:pt x="13" y="18"/>
                  </a:cubicBezTo>
                  <a:cubicBezTo>
                    <a:pt x="15" y="17"/>
                    <a:pt x="17" y="16"/>
                    <a:pt x="19" y="16"/>
                  </a:cubicBezTo>
                  <a:close/>
                  <a:moveTo>
                    <a:pt x="10" y="32"/>
                  </a:moveTo>
                  <a:cubicBezTo>
                    <a:pt x="10" y="34"/>
                    <a:pt x="10" y="36"/>
                    <a:pt x="12" y="38"/>
                  </a:cubicBezTo>
                  <a:cubicBezTo>
                    <a:pt x="14" y="39"/>
                    <a:pt x="16" y="40"/>
                    <a:pt x="18" y="40"/>
                  </a:cubicBezTo>
                  <a:cubicBezTo>
                    <a:pt x="21" y="40"/>
                    <a:pt x="23" y="39"/>
                    <a:pt x="24" y="37"/>
                  </a:cubicBezTo>
                  <a:cubicBezTo>
                    <a:pt x="26" y="36"/>
                    <a:pt x="27" y="34"/>
                    <a:pt x="27" y="32"/>
                  </a:cubicBezTo>
                  <a:cubicBezTo>
                    <a:pt x="27" y="29"/>
                    <a:pt x="26" y="27"/>
                    <a:pt x="24" y="25"/>
                  </a:cubicBezTo>
                  <a:cubicBezTo>
                    <a:pt x="23" y="24"/>
                    <a:pt x="21" y="23"/>
                    <a:pt x="18" y="23"/>
                  </a:cubicBezTo>
                  <a:cubicBezTo>
                    <a:pt x="15" y="23"/>
                    <a:pt x="13" y="24"/>
                    <a:pt x="12" y="25"/>
                  </a:cubicBezTo>
                  <a:cubicBezTo>
                    <a:pt x="10" y="27"/>
                    <a:pt x="10" y="29"/>
                    <a:pt x="10" y="3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277212" y="2295066"/>
            <a:ext cx="1141151" cy="1130474"/>
            <a:chOff x="4277212" y="2295066"/>
            <a:chExt cx="1141151" cy="1130474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277212" y="2295066"/>
              <a:ext cx="1141151" cy="1130474"/>
            </a:xfrm>
            <a:custGeom>
              <a:avLst/>
              <a:gdLst>
                <a:gd name="T0" fmla="*/ 0 w 316"/>
                <a:gd name="T1" fmla="*/ 164 h 312"/>
                <a:gd name="T2" fmla="*/ 0 w 316"/>
                <a:gd name="T3" fmla="*/ 0 h 312"/>
                <a:gd name="T4" fmla="*/ 162 w 316"/>
                <a:gd name="T5" fmla="*/ 0 h 312"/>
                <a:gd name="T6" fmla="*/ 316 w 316"/>
                <a:gd name="T7" fmla="*/ 152 h 312"/>
                <a:gd name="T8" fmla="*/ 316 w 316"/>
                <a:gd name="T9" fmla="*/ 312 h 312"/>
                <a:gd name="T10" fmla="*/ 150 w 316"/>
                <a:gd name="T11" fmla="*/ 312 h 312"/>
                <a:gd name="T12" fmla="*/ 0 w 316"/>
                <a:gd name="T13" fmla="*/ 16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6" h="312">
                  <a:moveTo>
                    <a:pt x="0" y="16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246" y="0"/>
                    <a:pt x="316" y="68"/>
                    <a:pt x="316" y="152"/>
                  </a:cubicBezTo>
                  <a:cubicBezTo>
                    <a:pt x="316" y="312"/>
                    <a:pt x="316" y="312"/>
                    <a:pt x="316" y="312"/>
                  </a:cubicBezTo>
                  <a:cubicBezTo>
                    <a:pt x="150" y="312"/>
                    <a:pt x="150" y="312"/>
                    <a:pt x="150" y="312"/>
                  </a:cubicBezTo>
                  <a:cubicBezTo>
                    <a:pt x="67" y="312"/>
                    <a:pt x="0" y="247"/>
                    <a:pt x="0" y="1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25"/>
            <p:cNvSpPr>
              <a:spLocks noEditPoints="1"/>
            </p:cNvSpPr>
            <p:nvPr/>
          </p:nvSpPr>
          <p:spPr bwMode="auto">
            <a:xfrm>
              <a:off x="4319922" y="2356461"/>
              <a:ext cx="126795" cy="162831"/>
            </a:xfrm>
            <a:custGeom>
              <a:avLst/>
              <a:gdLst>
                <a:gd name="T0" fmla="*/ 0 w 35"/>
                <a:gd name="T1" fmla="*/ 23 h 45"/>
                <a:gd name="T2" fmla="*/ 4 w 35"/>
                <a:gd name="T3" fmla="*/ 7 h 45"/>
                <a:gd name="T4" fmla="*/ 17 w 35"/>
                <a:gd name="T5" fmla="*/ 0 h 45"/>
                <a:gd name="T6" fmla="*/ 31 w 35"/>
                <a:gd name="T7" fmla="*/ 7 h 45"/>
                <a:gd name="T8" fmla="*/ 35 w 35"/>
                <a:gd name="T9" fmla="*/ 23 h 45"/>
                <a:gd name="T10" fmla="*/ 31 w 35"/>
                <a:gd name="T11" fmla="*/ 39 h 45"/>
                <a:gd name="T12" fmla="*/ 17 w 35"/>
                <a:gd name="T13" fmla="*/ 45 h 45"/>
                <a:gd name="T14" fmla="*/ 4 w 35"/>
                <a:gd name="T15" fmla="*/ 39 h 45"/>
                <a:gd name="T16" fmla="*/ 0 w 35"/>
                <a:gd name="T17" fmla="*/ 23 h 45"/>
                <a:gd name="T18" fmla="*/ 17 w 35"/>
                <a:gd name="T19" fmla="*/ 39 h 45"/>
                <a:gd name="T20" fmla="*/ 25 w 35"/>
                <a:gd name="T21" fmla="*/ 34 h 45"/>
                <a:gd name="T22" fmla="*/ 27 w 35"/>
                <a:gd name="T23" fmla="*/ 23 h 45"/>
                <a:gd name="T24" fmla="*/ 25 w 35"/>
                <a:gd name="T25" fmla="*/ 11 h 45"/>
                <a:gd name="T26" fmla="*/ 17 w 35"/>
                <a:gd name="T27" fmla="*/ 6 h 45"/>
                <a:gd name="T28" fmla="*/ 10 w 35"/>
                <a:gd name="T29" fmla="*/ 12 h 45"/>
                <a:gd name="T30" fmla="*/ 8 w 35"/>
                <a:gd name="T31" fmla="*/ 23 h 45"/>
                <a:gd name="T32" fmla="*/ 10 w 35"/>
                <a:gd name="T33" fmla="*/ 34 h 45"/>
                <a:gd name="T34" fmla="*/ 17 w 35"/>
                <a:gd name="T35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5">
                  <a:moveTo>
                    <a:pt x="0" y="23"/>
                  </a:moveTo>
                  <a:cubicBezTo>
                    <a:pt x="0" y="17"/>
                    <a:pt x="1" y="11"/>
                    <a:pt x="4" y="7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3" y="0"/>
                    <a:pt x="28" y="2"/>
                    <a:pt x="31" y="7"/>
                  </a:cubicBezTo>
                  <a:cubicBezTo>
                    <a:pt x="34" y="11"/>
                    <a:pt x="35" y="16"/>
                    <a:pt x="35" y="23"/>
                  </a:cubicBezTo>
                  <a:cubicBezTo>
                    <a:pt x="35" y="29"/>
                    <a:pt x="34" y="35"/>
                    <a:pt x="31" y="39"/>
                  </a:cubicBezTo>
                  <a:cubicBezTo>
                    <a:pt x="27" y="43"/>
                    <a:pt x="23" y="45"/>
                    <a:pt x="17" y="45"/>
                  </a:cubicBezTo>
                  <a:cubicBezTo>
                    <a:pt x="12" y="45"/>
                    <a:pt x="7" y="43"/>
                    <a:pt x="4" y="39"/>
                  </a:cubicBezTo>
                  <a:cubicBezTo>
                    <a:pt x="1" y="35"/>
                    <a:pt x="0" y="29"/>
                    <a:pt x="0" y="23"/>
                  </a:cubicBezTo>
                  <a:close/>
                  <a:moveTo>
                    <a:pt x="17" y="39"/>
                  </a:moveTo>
                  <a:cubicBezTo>
                    <a:pt x="21" y="39"/>
                    <a:pt x="23" y="37"/>
                    <a:pt x="25" y="34"/>
                  </a:cubicBezTo>
                  <a:cubicBezTo>
                    <a:pt x="26" y="31"/>
                    <a:pt x="27" y="27"/>
                    <a:pt x="27" y="23"/>
                  </a:cubicBezTo>
                  <a:cubicBezTo>
                    <a:pt x="27" y="17"/>
                    <a:pt x="26" y="14"/>
                    <a:pt x="25" y="11"/>
                  </a:cubicBezTo>
                  <a:cubicBezTo>
                    <a:pt x="24" y="8"/>
                    <a:pt x="21" y="6"/>
                    <a:pt x="17" y="6"/>
                  </a:cubicBezTo>
                  <a:cubicBezTo>
                    <a:pt x="14" y="6"/>
                    <a:pt x="12" y="8"/>
                    <a:pt x="10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1" y="37"/>
                    <a:pt x="14" y="39"/>
                    <a:pt x="17" y="3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4461398" y="2356461"/>
              <a:ext cx="122790" cy="162831"/>
            </a:xfrm>
            <a:custGeom>
              <a:avLst/>
              <a:gdLst>
                <a:gd name="T0" fmla="*/ 17 w 34"/>
                <a:gd name="T1" fmla="*/ 7 h 45"/>
                <a:gd name="T2" fmla="*/ 12 w 34"/>
                <a:gd name="T3" fmla="*/ 9 h 45"/>
                <a:gd name="T4" fmla="*/ 8 w 34"/>
                <a:gd name="T5" fmla="*/ 13 h 45"/>
                <a:gd name="T6" fmla="*/ 1 w 34"/>
                <a:gd name="T7" fmla="*/ 11 h 45"/>
                <a:gd name="T8" fmla="*/ 7 w 34"/>
                <a:gd name="T9" fmla="*/ 3 h 45"/>
                <a:gd name="T10" fmla="*/ 17 w 34"/>
                <a:gd name="T11" fmla="*/ 0 h 45"/>
                <a:gd name="T12" fmla="*/ 28 w 34"/>
                <a:gd name="T13" fmla="*/ 3 h 45"/>
                <a:gd name="T14" fmla="*/ 33 w 34"/>
                <a:gd name="T15" fmla="*/ 12 h 45"/>
                <a:gd name="T16" fmla="*/ 31 w 34"/>
                <a:gd name="T17" fmla="*/ 18 h 45"/>
                <a:gd name="T18" fmla="*/ 25 w 34"/>
                <a:gd name="T19" fmla="*/ 22 h 45"/>
                <a:gd name="T20" fmla="*/ 32 w 34"/>
                <a:gd name="T21" fmla="*/ 25 h 45"/>
                <a:gd name="T22" fmla="*/ 34 w 34"/>
                <a:gd name="T23" fmla="*/ 32 h 45"/>
                <a:gd name="T24" fmla="*/ 29 w 34"/>
                <a:gd name="T25" fmla="*/ 42 h 45"/>
                <a:gd name="T26" fmla="*/ 18 w 34"/>
                <a:gd name="T27" fmla="*/ 45 h 45"/>
                <a:gd name="T28" fmla="*/ 6 w 34"/>
                <a:gd name="T29" fmla="*/ 42 h 45"/>
                <a:gd name="T30" fmla="*/ 0 w 34"/>
                <a:gd name="T31" fmla="*/ 33 h 45"/>
                <a:gd name="T32" fmla="*/ 7 w 34"/>
                <a:gd name="T33" fmla="*/ 31 h 45"/>
                <a:gd name="T34" fmla="*/ 10 w 34"/>
                <a:gd name="T35" fmla="*/ 36 h 45"/>
                <a:gd name="T36" fmla="*/ 17 w 34"/>
                <a:gd name="T37" fmla="*/ 39 h 45"/>
                <a:gd name="T38" fmla="*/ 24 w 34"/>
                <a:gd name="T39" fmla="*/ 37 h 45"/>
                <a:gd name="T40" fmla="*/ 25 w 34"/>
                <a:gd name="T41" fmla="*/ 35 h 45"/>
                <a:gd name="T42" fmla="*/ 26 w 34"/>
                <a:gd name="T43" fmla="*/ 32 h 45"/>
                <a:gd name="T44" fmla="*/ 22 w 34"/>
                <a:gd name="T45" fmla="*/ 26 h 45"/>
                <a:gd name="T46" fmla="*/ 12 w 34"/>
                <a:gd name="T47" fmla="*/ 25 h 45"/>
                <a:gd name="T48" fmla="*/ 12 w 34"/>
                <a:gd name="T49" fmla="*/ 19 h 45"/>
                <a:gd name="T50" fmla="*/ 20 w 34"/>
                <a:gd name="T51" fmla="*/ 18 h 45"/>
                <a:gd name="T52" fmla="*/ 25 w 34"/>
                <a:gd name="T53" fmla="*/ 13 h 45"/>
                <a:gd name="T54" fmla="*/ 22 w 34"/>
                <a:gd name="T55" fmla="*/ 8 h 45"/>
                <a:gd name="T56" fmla="*/ 17 w 34"/>
                <a:gd name="T57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5">
                  <a:moveTo>
                    <a:pt x="17" y="7"/>
                  </a:moveTo>
                  <a:cubicBezTo>
                    <a:pt x="15" y="7"/>
                    <a:pt x="13" y="7"/>
                    <a:pt x="12" y="9"/>
                  </a:cubicBezTo>
                  <a:cubicBezTo>
                    <a:pt x="10" y="10"/>
                    <a:pt x="9" y="11"/>
                    <a:pt x="8" y="13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8"/>
                    <a:pt x="4" y="5"/>
                    <a:pt x="7" y="3"/>
                  </a:cubicBezTo>
                  <a:cubicBezTo>
                    <a:pt x="10" y="1"/>
                    <a:pt x="13" y="0"/>
                    <a:pt x="17" y="0"/>
                  </a:cubicBezTo>
                  <a:cubicBezTo>
                    <a:pt x="21" y="0"/>
                    <a:pt x="25" y="1"/>
                    <a:pt x="28" y="3"/>
                  </a:cubicBezTo>
                  <a:cubicBezTo>
                    <a:pt x="31" y="6"/>
                    <a:pt x="33" y="9"/>
                    <a:pt x="33" y="12"/>
                  </a:cubicBezTo>
                  <a:cubicBezTo>
                    <a:pt x="33" y="15"/>
                    <a:pt x="32" y="17"/>
                    <a:pt x="31" y="18"/>
                  </a:cubicBezTo>
                  <a:cubicBezTo>
                    <a:pt x="29" y="20"/>
                    <a:pt x="28" y="21"/>
                    <a:pt x="25" y="22"/>
                  </a:cubicBezTo>
                  <a:cubicBezTo>
                    <a:pt x="28" y="22"/>
                    <a:pt x="30" y="23"/>
                    <a:pt x="32" y="25"/>
                  </a:cubicBezTo>
                  <a:cubicBezTo>
                    <a:pt x="33" y="27"/>
                    <a:pt x="34" y="30"/>
                    <a:pt x="34" y="32"/>
                  </a:cubicBezTo>
                  <a:cubicBezTo>
                    <a:pt x="34" y="36"/>
                    <a:pt x="33" y="40"/>
                    <a:pt x="29" y="42"/>
                  </a:cubicBezTo>
                  <a:cubicBezTo>
                    <a:pt x="26" y="44"/>
                    <a:pt x="22" y="45"/>
                    <a:pt x="18" y="45"/>
                  </a:cubicBezTo>
                  <a:cubicBezTo>
                    <a:pt x="13" y="45"/>
                    <a:pt x="9" y="44"/>
                    <a:pt x="6" y="42"/>
                  </a:cubicBezTo>
                  <a:cubicBezTo>
                    <a:pt x="3" y="40"/>
                    <a:pt x="1" y="37"/>
                    <a:pt x="0" y="33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3"/>
                    <a:pt x="8" y="35"/>
                    <a:pt x="10" y="36"/>
                  </a:cubicBezTo>
                  <a:cubicBezTo>
                    <a:pt x="12" y="38"/>
                    <a:pt x="14" y="39"/>
                    <a:pt x="17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4" y="37"/>
                    <a:pt x="25" y="36"/>
                    <a:pt x="25" y="35"/>
                  </a:cubicBezTo>
                  <a:cubicBezTo>
                    <a:pt x="25" y="34"/>
                    <a:pt x="26" y="33"/>
                    <a:pt x="26" y="32"/>
                  </a:cubicBezTo>
                  <a:cubicBezTo>
                    <a:pt x="26" y="29"/>
                    <a:pt x="24" y="27"/>
                    <a:pt x="22" y="26"/>
                  </a:cubicBezTo>
                  <a:cubicBezTo>
                    <a:pt x="20" y="26"/>
                    <a:pt x="17" y="25"/>
                    <a:pt x="12" y="25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6" y="19"/>
                    <a:pt x="19" y="19"/>
                    <a:pt x="20" y="18"/>
                  </a:cubicBezTo>
                  <a:cubicBezTo>
                    <a:pt x="23" y="17"/>
                    <a:pt x="25" y="15"/>
                    <a:pt x="25" y="13"/>
                  </a:cubicBezTo>
                  <a:cubicBezTo>
                    <a:pt x="25" y="11"/>
                    <a:pt x="24" y="9"/>
                    <a:pt x="22" y="8"/>
                  </a:cubicBezTo>
                  <a:cubicBezTo>
                    <a:pt x="21" y="7"/>
                    <a:pt x="19" y="7"/>
                    <a:pt x="17" y="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777066" y="2295066"/>
            <a:ext cx="1127804" cy="1130474"/>
            <a:chOff x="6777066" y="2295066"/>
            <a:chExt cx="1127804" cy="1130474"/>
          </a:xfrm>
        </p:grpSpPr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6777066" y="2295066"/>
              <a:ext cx="1127804" cy="1130474"/>
            </a:xfrm>
            <a:custGeom>
              <a:avLst/>
              <a:gdLst>
                <a:gd name="T0" fmla="*/ 153 w 312"/>
                <a:gd name="T1" fmla="*/ 0 h 312"/>
                <a:gd name="T2" fmla="*/ 312 w 312"/>
                <a:gd name="T3" fmla="*/ 0 h 312"/>
                <a:gd name="T4" fmla="*/ 312 w 312"/>
                <a:gd name="T5" fmla="*/ 164 h 312"/>
                <a:gd name="T6" fmla="*/ 165 w 312"/>
                <a:gd name="T7" fmla="*/ 312 h 312"/>
                <a:gd name="T8" fmla="*/ 0 w 312"/>
                <a:gd name="T9" fmla="*/ 312 h 312"/>
                <a:gd name="T10" fmla="*/ 0 w 312"/>
                <a:gd name="T11" fmla="*/ 152 h 312"/>
                <a:gd name="T12" fmla="*/ 153 w 312"/>
                <a:gd name="T1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12">
                  <a:moveTo>
                    <a:pt x="153" y="0"/>
                  </a:moveTo>
                  <a:cubicBezTo>
                    <a:pt x="312" y="0"/>
                    <a:pt x="312" y="0"/>
                    <a:pt x="312" y="0"/>
                  </a:cubicBezTo>
                  <a:cubicBezTo>
                    <a:pt x="312" y="164"/>
                    <a:pt x="312" y="164"/>
                    <a:pt x="312" y="164"/>
                  </a:cubicBezTo>
                  <a:cubicBezTo>
                    <a:pt x="312" y="247"/>
                    <a:pt x="248" y="312"/>
                    <a:pt x="165" y="312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68"/>
                    <a:pt x="70" y="0"/>
                    <a:pt x="1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7579208" y="2356461"/>
              <a:ext cx="126795" cy="162831"/>
            </a:xfrm>
            <a:custGeom>
              <a:avLst/>
              <a:gdLst>
                <a:gd name="T0" fmla="*/ 0 w 35"/>
                <a:gd name="T1" fmla="*/ 23 h 45"/>
                <a:gd name="T2" fmla="*/ 4 w 35"/>
                <a:gd name="T3" fmla="*/ 7 h 45"/>
                <a:gd name="T4" fmla="*/ 17 w 35"/>
                <a:gd name="T5" fmla="*/ 0 h 45"/>
                <a:gd name="T6" fmla="*/ 31 w 35"/>
                <a:gd name="T7" fmla="*/ 7 h 45"/>
                <a:gd name="T8" fmla="*/ 35 w 35"/>
                <a:gd name="T9" fmla="*/ 23 h 45"/>
                <a:gd name="T10" fmla="*/ 31 w 35"/>
                <a:gd name="T11" fmla="*/ 39 h 45"/>
                <a:gd name="T12" fmla="*/ 17 w 35"/>
                <a:gd name="T13" fmla="*/ 45 h 45"/>
                <a:gd name="T14" fmla="*/ 4 w 35"/>
                <a:gd name="T15" fmla="*/ 39 h 45"/>
                <a:gd name="T16" fmla="*/ 0 w 35"/>
                <a:gd name="T17" fmla="*/ 23 h 45"/>
                <a:gd name="T18" fmla="*/ 17 w 35"/>
                <a:gd name="T19" fmla="*/ 39 h 45"/>
                <a:gd name="T20" fmla="*/ 25 w 35"/>
                <a:gd name="T21" fmla="*/ 34 h 45"/>
                <a:gd name="T22" fmla="*/ 27 w 35"/>
                <a:gd name="T23" fmla="*/ 23 h 45"/>
                <a:gd name="T24" fmla="*/ 25 w 35"/>
                <a:gd name="T25" fmla="*/ 11 h 45"/>
                <a:gd name="T26" fmla="*/ 17 w 35"/>
                <a:gd name="T27" fmla="*/ 6 h 45"/>
                <a:gd name="T28" fmla="*/ 10 w 35"/>
                <a:gd name="T29" fmla="*/ 12 h 45"/>
                <a:gd name="T30" fmla="*/ 8 w 35"/>
                <a:gd name="T31" fmla="*/ 23 h 45"/>
                <a:gd name="T32" fmla="*/ 10 w 35"/>
                <a:gd name="T33" fmla="*/ 34 h 45"/>
                <a:gd name="T34" fmla="*/ 17 w 35"/>
                <a:gd name="T35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5">
                  <a:moveTo>
                    <a:pt x="0" y="23"/>
                  </a:moveTo>
                  <a:cubicBezTo>
                    <a:pt x="0" y="17"/>
                    <a:pt x="1" y="11"/>
                    <a:pt x="4" y="7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3" y="0"/>
                    <a:pt x="28" y="2"/>
                    <a:pt x="31" y="7"/>
                  </a:cubicBezTo>
                  <a:cubicBezTo>
                    <a:pt x="34" y="11"/>
                    <a:pt x="35" y="16"/>
                    <a:pt x="35" y="23"/>
                  </a:cubicBezTo>
                  <a:cubicBezTo>
                    <a:pt x="35" y="29"/>
                    <a:pt x="34" y="35"/>
                    <a:pt x="31" y="39"/>
                  </a:cubicBezTo>
                  <a:cubicBezTo>
                    <a:pt x="27" y="43"/>
                    <a:pt x="23" y="45"/>
                    <a:pt x="17" y="45"/>
                  </a:cubicBezTo>
                  <a:cubicBezTo>
                    <a:pt x="12" y="45"/>
                    <a:pt x="7" y="43"/>
                    <a:pt x="4" y="39"/>
                  </a:cubicBezTo>
                  <a:cubicBezTo>
                    <a:pt x="1" y="35"/>
                    <a:pt x="0" y="29"/>
                    <a:pt x="0" y="23"/>
                  </a:cubicBezTo>
                  <a:close/>
                  <a:moveTo>
                    <a:pt x="17" y="39"/>
                  </a:moveTo>
                  <a:cubicBezTo>
                    <a:pt x="21" y="39"/>
                    <a:pt x="23" y="37"/>
                    <a:pt x="25" y="34"/>
                  </a:cubicBezTo>
                  <a:cubicBezTo>
                    <a:pt x="26" y="31"/>
                    <a:pt x="27" y="27"/>
                    <a:pt x="27" y="23"/>
                  </a:cubicBezTo>
                  <a:cubicBezTo>
                    <a:pt x="27" y="17"/>
                    <a:pt x="26" y="14"/>
                    <a:pt x="25" y="11"/>
                  </a:cubicBezTo>
                  <a:cubicBezTo>
                    <a:pt x="24" y="8"/>
                    <a:pt x="21" y="6"/>
                    <a:pt x="17" y="6"/>
                  </a:cubicBezTo>
                  <a:cubicBezTo>
                    <a:pt x="14" y="6"/>
                    <a:pt x="12" y="8"/>
                    <a:pt x="10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1" y="37"/>
                    <a:pt x="14" y="39"/>
                    <a:pt x="17" y="3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7720684" y="2356461"/>
              <a:ext cx="122790" cy="162831"/>
            </a:xfrm>
            <a:custGeom>
              <a:avLst/>
              <a:gdLst>
                <a:gd name="T0" fmla="*/ 31 w 34"/>
                <a:gd name="T1" fmla="*/ 8 h 45"/>
                <a:gd name="T2" fmla="*/ 10 w 34"/>
                <a:gd name="T3" fmla="*/ 8 h 45"/>
                <a:gd name="T4" fmla="*/ 9 w 34"/>
                <a:gd name="T5" fmla="*/ 20 h 45"/>
                <a:gd name="T6" fmla="*/ 14 w 34"/>
                <a:gd name="T7" fmla="*/ 17 h 45"/>
                <a:gd name="T8" fmla="*/ 19 w 34"/>
                <a:gd name="T9" fmla="*/ 16 h 45"/>
                <a:gd name="T10" fmla="*/ 30 w 34"/>
                <a:gd name="T11" fmla="*/ 20 h 45"/>
                <a:gd name="T12" fmla="*/ 34 w 34"/>
                <a:gd name="T13" fmla="*/ 30 h 45"/>
                <a:gd name="T14" fmla="*/ 29 w 34"/>
                <a:gd name="T15" fmla="*/ 41 h 45"/>
                <a:gd name="T16" fmla="*/ 17 w 34"/>
                <a:gd name="T17" fmla="*/ 45 h 45"/>
                <a:gd name="T18" fmla="*/ 5 w 34"/>
                <a:gd name="T19" fmla="*/ 42 h 45"/>
                <a:gd name="T20" fmla="*/ 0 w 34"/>
                <a:gd name="T21" fmla="*/ 33 h 45"/>
                <a:gd name="T22" fmla="*/ 8 w 34"/>
                <a:gd name="T23" fmla="*/ 32 h 45"/>
                <a:gd name="T24" fmla="*/ 11 w 34"/>
                <a:gd name="T25" fmla="*/ 37 h 45"/>
                <a:gd name="T26" fmla="*/ 17 w 34"/>
                <a:gd name="T27" fmla="*/ 39 h 45"/>
                <a:gd name="T28" fmla="*/ 23 w 34"/>
                <a:gd name="T29" fmla="*/ 36 h 45"/>
                <a:gd name="T30" fmla="*/ 25 w 34"/>
                <a:gd name="T31" fmla="*/ 30 h 45"/>
                <a:gd name="T32" fmla="*/ 23 w 34"/>
                <a:gd name="T33" fmla="*/ 24 h 45"/>
                <a:gd name="T34" fmla="*/ 17 w 34"/>
                <a:gd name="T35" fmla="*/ 22 h 45"/>
                <a:gd name="T36" fmla="*/ 9 w 34"/>
                <a:gd name="T37" fmla="*/ 27 h 45"/>
                <a:gd name="T38" fmla="*/ 2 w 34"/>
                <a:gd name="T39" fmla="*/ 25 h 45"/>
                <a:gd name="T40" fmla="*/ 5 w 34"/>
                <a:gd name="T41" fmla="*/ 0 h 45"/>
                <a:gd name="T42" fmla="*/ 32 w 34"/>
                <a:gd name="T43" fmla="*/ 0 h 45"/>
                <a:gd name="T44" fmla="*/ 31 w 34"/>
                <a:gd name="T45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" h="45">
                  <a:moveTo>
                    <a:pt x="31" y="8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1" y="18"/>
                    <a:pt x="12" y="17"/>
                    <a:pt x="14" y="17"/>
                  </a:cubicBezTo>
                  <a:cubicBezTo>
                    <a:pt x="16" y="16"/>
                    <a:pt x="17" y="16"/>
                    <a:pt x="19" y="16"/>
                  </a:cubicBezTo>
                  <a:cubicBezTo>
                    <a:pt x="23" y="16"/>
                    <a:pt x="27" y="17"/>
                    <a:pt x="30" y="20"/>
                  </a:cubicBezTo>
                  <a:cubicBezTo>
                    <a:pt x="32" y="23"/>
                    <a:pt x="34" y="26"/>
                    <a:pt x="34" y="30"/>
                  </a:cubicBezTo>
                  <a:cubicBezTo>
                    <a:pt x="34" y="34"/>
                    <a:pt x="32" y="38"/>
                    <a:pt x="29" y="41"/>
                  </a:cubicBezTo>
                  <a:cubicBezTo>
                    <a:pt x="26" y="44"/>
                    <a:pt x="22" y="45"/>
                    <a:pt x="17" y="45"/>
                  </a:cubicBezTo>
                  <a:cubicBezTo>
                    <a:pt x="12" y="45"/>
                    <a:pt x="9" y="44"/>
                    <a:pt x="5" y="42"/>
                  </a:cubicBezTo>
                  <a:cubicBezTo>
                    <a:pt x="2" y="39"/>
                    <a:pt x="1" y="37"/>
                    <a:pt x="0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4"/>
                    <a:pt x="9" y="36"/>
                    <a:pt x="11" y="37"/>
                  </a:cubicBezTo>
                  <a:cubicBezTo>
                    <a:pt x="13" y="38"/>
                    <a:pt x="15" y="39"/>
                    <a:pt x="17" y="39"/>
                  </a:cubicBezTo>
                  <a:cubicBezTo>
                    <a:pt x="19" y="39"/>
                    <a:pt x="21" y="38"/>
                    <a:pt x="23" y="36"/>
                  </a:cubicBezTo>
                  <a:cubicBezTo>
                    <a:pt x="24" y="35"/>
                    <a:pt x="25" y="32"/>
                    <a:pt x="25" y="30"/>
                  </a:cubicBezTo>
                  <a:cubicBezTo>
                    <a:pt x="25" y="28"/>
                    <a:pt x="24" y="26"/>
                    <a:pt x="23" y="24"/>
                  </a:cubicBezTo>
                  <a:cubicBezTo>
                    <a:pt x="21" y="23"/>
                    <a:pt x="19" y="22"/>
                    <a:pt x="17" y="22"/>
                  </a:cubicBezTo>
                  <a:cubicBezTo>
                    <a:pt x="13" y="22"/>
                    <a:pt x="11" y="23"/>
                    <a:pt x="9" y="27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1" y="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466412" y="1540973"/>
            <a:ext cx="1259937" cy="1609623"/>
            <a:chOff x="5466412" y="1540973"/>
            <a:chExt cx="1259937" cy="1609623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66412" y="1540973"/>
              <a:ext cx="1259937" cy="1609623"/>
            </a:xfrm>
            <a:custGeom>
              <a:avLst/>
              <a:gdLst>
                <a:gd name="T0" fmla="*/ 59 w 349"/>
                <a:gd name="T1" fmla="*/ 115 h 444"/>
                <a:gd name="T2" fmla="*/ 175 w 349"/>
                <a:gd name="T3" fmla="*/ 0 h 444"/>
                <a:gd name="T4" fmla="*/ 290 w 349"/>
                <a:gd name="T5" fmla="*/ 115 h 444"/>
                <a:gd name="T6" fmla="*/ 290 w 349"/>
                <a:gd name="T7" fmla="*/ 328 h 444"/>
                <a:gd name="T8" fmla="*/ 175 w 349"/>
                <a:gd name="T9" fmla="*/ 444 h 444"/>
                <a:gd name="T10" fmla="*/ 59 w 349"/>
                <a:gd name="T11" fmla="*/ 328 h 444"/>
                <a:gd name="T12" fmla="*/ 59 w 349"/>
                <a:gd name="T13" fmla="*/ 115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444">
                  <a:moveTo>
                    <a:pt x="59" y="115"/>
                  </a:moveTo>
                  <a:cubicBezTo>
                    <a:pt x="175" y="0"/>
                    <a:pt x="175" y="0"/>
                    <a:pt x="175" y="0"/>
                  </a:cubicBezTo>
                  <a:cubicBezTo>
                    <a:pt x="290" y="115"/>
                    <a:pt x="290" y="115"/>
                    <a:pt x="290" y="115"/>
                  </a:cubicBezTo>
                  <a:cubicBezTo>
                    <a:pt x="349" y="174"/>
                    <a:pt x="349" y="269"/>
                    <a:pt x="290" y="328"/>
                  </a:cubicBezTo>
                  <a:cubicBezTo>
                    <a:pt x="175" y="444"/>
                    <a:pt x="175" y="444"/>
                    <a:pt x="175" y="444"/>
                  </a:cubicBezTo>
                  <a:cubicBezTo>
                    <a:pt x="59" y="328"/>
                    <a:pt x="59" y="328"/>
                    <a:pt x="59" y="328"/>
                  </a:cubicBezTo>
                  <a:cubicBezTo>
                    <a:pt x="0" y="269"/>
                    <a:pt x="0" y="174"/>
                    <a:pt x="59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9"/>
            <p:cNvSpPr>
              <a:spLocks noEditPoints="1"/>
            </p:cNvSpPr>
            <p:nvPr/>
          </p:nvSpPr>
          <p:spPr bwMode="auto">
            <a:xfrm>
              <a:off x="5961577" y="1721154"/>
              <a:ext cx="125460" cy="164166"/>
            </a:xfrm>
            <a:custGeom>
              <a:avLst/>
              <a:gdLst>
                <a:gd name="T0" fmla="*/ 0 w 35"/>
                <a:gd name="T1" fmla="*/ 23 h 45"/>
                <a:gd name="T2" fmla="*/ 4 w 35"/>
                <a:gd name="T3" fmla="*/ 7 h 45"/>
                <a:gd name="T4" fmla="*/ 17 w 35"/>
                <a:gd name="T5" fmla="*/ 0 h 45"/>
                <a:gd name="T6" fmla="*/ 31 w 35"/>
                <a:gd name="T7" fmla="*/ 7 h 45"/>
                <a:gd name="T8" fmla="*/ 35 w 35"/>
                <a:gd name="T9" fmla="*/ 23 h 45"/>
                <a:gd name="T10" fmla="*/ 31 w 35"/>
                <a:gd name="T11" fmla="*/ 39 h 45"/>
                <a:gd name="T12" fmla="*/ 17 w 35"/>
                <a:gd name="T13" fmla="*/ 45 h 45"/>
                <a:gd name="T14" fmla="*/ 4 w 35"/>
                <a:gd name="T15" fmla="*/ 39 h 45"/>
                <a:gd name="T16" fmla="*/ 0 w 35"/>
                <a:gd name="T17" fmla="*/ 23 h 45"/>
                <a:gd name="T18" fmla="*/ 17 w 35"/>
                <a:gd name="T19" fmla="*/ 39 h 45"/>
                <a:gd name="T20" fmla="*/ 25 w 35"/>
                <a:gd name="T21" fmla="*/ 34 h 45"/>
                <a:gd name="T22" fmla="*/ 27 w 35"/>
                <a:gd name="T23" fmla="*/ 23 h 45"/>
                <a:gd name="T24" fmla="*/ 25 w 35"/>
                <a:gd name="T25" fmla="*/ 11 h 45"/>
                <a:gd name="T26" fmla="*/ 17 w 35"/>
                <a:gd name="T27" fmla="*/ 6 h 45"/>
                <a:gd name="T28" fmla="*/ 10 w 35"/>
                <a:gd name="T29" fmla="*/ 12 h 45"/>
                <a:gd name="T30" fmla="*/ 8 w 35"/>
                <a:gd name="T31" fmla="*/ 23 h 45"/>
                <a:gd name="T32" fmla="*/ 10 w 35"/>
                <a:gd name="T33" fmla="*/ 34 h 45"/>
                <a:gd name="T34" fmla="*/ 17 w 35"/>
                <a:gd name="T35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5">
                  <a:moveTo>
                    <a:pt x="0" y="23"/>
                  </a:moveTo>
                  <a:cubicBezTo>
                    <a:pt x="0" y="17"/>
                    <a:pt x="1" y="11"/>
                    <a:pt x="4" y="7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3" y="0"/>
                    <a:pt x="28" y="2"/>
                    <a:pt x="31" y="7"/>
                  </a:cubicBezTo>
                  <a:cubicBezTo>
                    <a:pt x="34" y="11"/>
                    <a:pt x="35" y="16"/>
                    <a:pt x="35" y="23"/>
                  </a:cubicBezTo>
                  <a:cubicBezTo>
                    <a:pt x="35" y="29"/>
                    <a:pt x="34" y="35"/>
                    <a:pt x="31" y="39"/>
                  </a:cubicBezTo>
                  <a:cubicBezTo>
                    <a:pt x="27" y="43"/>
                    <a:pt x="23" y="45"/>
                    <a:pt x="17" y="45"/>
                  </a:cubicBezTo>
                  <a:cubicBezTo>
                    <a:pt x="12" y="45"/>
                    <a:pt x="7" y="43"/>
                    <a:pt x="4" y="39"/>
                  </a:cubicBezTo>
                  <a:cubicBezTo>
                    <a:pt x="1" y="35"/>
                    <a:pt x="0" y="29"/>
                    <a:pt x="0" y="23"/>
                  </a:cubicBezTo>
                  <a:close/>
                  <a:moveTo>
                    <a:pt x="17" y="39"/>
                  </a:moveTo>
                  <a:cubicBezTo>
                    <a:pt x="21" y="39"/>
                    <a:pt x="23" y="37"/>
                    <a:pt x="25" y="34"/>
                  </a:cubicBezTo>
                  <a:cubicBezTo>
                    <a:pt x="26" y="31"/>
                    <a:pt x="27" y="27"/>
                    <a:pt x="27" y="23"/>
                  </a:cubicBezTo>
                  <a:cubicBezTo>
                    <a:pt x="27" y="17"/>
                    <a:pt x="26" y="14"/>
                    <a:pt x="25" y="11"/>
                  </a:cubicBezTo>
                  <a:cubicBezTo>
                    <a:pt x="24" y="8"/>
                    <a:pt x="21" y="6"/>
                    <a:pt x="17" y="6"/>
                  </a:cubicBezTo>
                  <a:cubicBezTo>
                    <a:pt x="14" y="6"/>
                    <a:pt x="12" y="8"/>
                    <a:pt x="10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1" y="37"/>
                    <a:pt x="14" y="39"/>
                    <a:pt x="17" y="3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6101719" y="1721154"/>
              <a:ext cx="122790" cy="164166"/>
            </a:xfrm>
            <a:custGeom>
              <a:avLst/>
              <a:gdLst>
                <a:gd name="T0" fmla="*/ 76 w 92"/>
                <a:gd name="T1" fmla="*/ 76 h 123"/>
                <a:gd name="T2" fmla="*/ 92 w 92"/>
                <a:gd name="T3" fmla="*/ 76 h 123"/>
                <a:gd name="T4" fmla="*/ 92 w 92"/>
                <a:gd name="T5" fmla="*/ 95 h 123"/>
                <a:gd name="T6" fmla="*/ 76 w 92"/>
                <a:gd name="T7" fmla="*/ 95 h 123"/>
                <a:gd name="T8" fmla="*/ 76 w 92"/>
                <a:gd name="T9" fmla="*/ 123 h 123"/>
                <a:gd name="T10" fmla="*/ 54 w 92"/>
                <a:gd name="T11" fmla="*/ 123 h 123"/>
                <a:gd name="T12" fmla="*/ 54 w 92"/>
                <a:gd name="T13" fmla="*/ 95 h 123"/>
                <a:gd name="T14" fmla="*/ 0 w 92"/>
                <a:gd name="T15" fmla="*/ 95 h 123"/>
                <a:gd name="T16" fmla="*/ 0 w 92"/>
                <a:gd name="T17" fmla="*/ 79 h 123"/>
                <a:gd name="T18" fmla="*/ 54 w 92"/>
                <a:gd name="T19" fmla="*/ 0 h 123"/>
                <a:gd name="T20" fmla="*/ 76 w 92"/>
                <a:gd name="T21" fmla="*/ 0 h 123"/>
                <a:gd name="T22" fmla="*/ 76 w 92"/>
                <a:gd name="T23" fmla="*/ 76 h 123"/>
                <a:gd name="T24" fmla="*/ 54 w 92"/>
                <a:gd name="T25" fmla="*/ 28 h 123"/>
                <a:gd name="T26" fmla="*/ 24 w 92"/>
                <a:gd name="T27" fmla="*/ 76 h 123"/>
                <a:gd name="T28" fmla="*/ 54 w 92"/>
                <a:gd name="T29" fmla="*/ 76 h 123"/>
                <a:gd name="T30" fmla="*/ 54 w 92"/>
                <a:gd name="T31" fmla="*/ 2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23">
                  <a:moveTo>
                    <a:pt x="76" y="76"/>
                  </a:moveTo>
                  <a:lnTo>
                    <a:pt x="92" y="76"/>
                  </a:lnTo>
                  <a:lnTo>
                    <a:pt x="92" y="95"/>
                  </a:lnTo>
                  <a:lnTo>
                    <a:pt x="76" y="95"/>
                  </a:lnTo>
                  <a:lnTo>
                    <a:pt x="76" y="123"/>
                  </a:lnTo>
                  <a:lnTo>
                    <a:pt x="54" y="123"/>
                  </a:lnTo>
                  <a:lnTo>
                    <a:pt x="54" y="95"/>
                  </a:lnTo>
                  <a:lnTo>
                    <a:pt x="0" y="95"/>
                  </a:lnTo>
                  <a:lnTo>
                    <a:pt x="0" y="79"/>
                  </a:lnTo>
                  <a:lnTo>
                    <a:pt x="54" y="0"/>
                  </a:lnTo>
                  <a:lnTo>
                    <a:pt x="76" y="0"/>
                  </a:lnTo>
                  <a:lnTo>
                    <a:pt x="76" y="76"/>
                  </a:lnTo>
                  <a:close/>
                  <a:moveTo>
                    <a:pt x="54" y="28"/>
                  </a:moveTo>
                  <a:lnTo>
                    <a:pt x="24" y="76"/>
                  </a:lnTo>
                  <a:lnTo>
                    <a:pt x="54" y="76"/>
                  </a:lnTo>
                  <a:lnTo>
                    <a:pt x="54" y="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373916" y="5788656"/>
            <a:ext cx="3531450" cy="318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73917" y="5249012"/>
            <a:ext cx="3531449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26328" y="3791674"/>
            <a:ext cx="2406626" cy="663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26328" y="3252031"/>
            <a:ext cx="2406626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839656" y="3806926"/>
            <a:ext cx="2406626" cy="663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839657" y="3252031"/>
            <a:ext cx="2406626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06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96310" y="2075536"/>
            <a:ext cx="3531450" cy="318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96311" y="1535892"/>
            <a:ext cx="3531449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319163" y="938348"/>
            <a:ext cx="3531450" cy="318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319164" y="398704"/>
            <a:ext cx="3531449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211846" y="2179306"/>
            <a:ext cx="3531450" cy="318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211847" y="1639662"/>
            <a:ext cx="3531449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277245" y="5788656"/>
            <a:ext cx="3531450" cy="318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277246" y="5249012"/>
            <a:ext cx="3531449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07</a:t>
            </a:r>
          </a:p>
        </p:txBody>
      </p:sp>
      <p:pic>
        <p:nvPicPr>
          <p:cNvPr id="52" name="Graphic 29">
            <a:extLst>
              <a:ext uri="{FF2B5EF4-FFF2-40B4-BE49-F238E27FC236}">
                <a16:creationId xmlns:a16="http://schemas.microsoft.com/office/drawing/2014/main" id="{920691D4-44BB-4D15-BF9E-B4480FD4BA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4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5" name="Line 65"/>
          <p:cNvSpPr>
            <a:spLocks noChangeShapeType="1"/>
          </p:cNvSpPr>
          <p:nvPr/>
        </p:nvSpPr>
        <p:spPr bwMode="auto">
          <a:xfrm>
            <a:off x="9604375" y="67627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46" name="Line 66"/>
          <p:cNvSpPr>
            <a:spLocks noChangeShapeType="1"/>
          </p:cNvSpPr>
          <p:nvPr/>
        </p:nvSpPr>
        <p:spPr bwMode="auto">
          <a:xfrm>
            <a:off x="9604375" y="67627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47" name="Line 67"/>
          <p:cNvSpPr>
            <a:spLocks noChangeShapeType="1"/>
          </p:cNvSpPr>
          <p:nvPr/>
        </p:nvSpPr>
        <p:spPr bwMode="auto">
          <a:xfrm>
            <a:off x="7720013" y="68580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48" name="Line 68"/>
          <p:cNvSpPr>
            <a:spLocks noChangeShapeType="1"/>
          </p:cNvSpPr>
          <p:nvPr/>
        </p:nvSpPr>
        <p:spPr bwMode="auto">
          <a:xfrm>
            <a:off x="7720013" y="68580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40" name="Freeform 60"/>
          <p:cNvSpPr>
            <a:spLocks/>
          </p:cNvSpPr>
          <p:nvPr/>
        </p:nvSpPr>
        <p:spPr bwMode="auto">
          <a:xfrm>
            <a:off x="10169380" y="2906479"/>
            <a:ext cx="1647516" cy="305500"/>
          </a:xfrm>
          <a:custGeom>
            <a:avLst/>
            <a:gdLst>
              <a:gd name="T0" fmla="*/ 76 w 1208"/>
              <a:gd name="T1" fmla="*/ 0 h 224"/>
              <a:gd name="T2" fmla="*/ 0 w 1208"/>
              <a:gd name="T3" fmla="*/ 17 h 224"/>
              <a:gd name="T4" fmla="*/ 461 w 1208"/>
              <a:gd name="T5" fmla="*/ 224 h 224"/>
              <a:gd name="T6" fmla="*/ 1208 w 1208"/>
              <a:gd name="T7" fmla="*/ 36 h 224"/>
              <a:gd name="T8" fmla="*/ 1079 w 1208"/>
              <a:gd name="T9" fmla="*/ 4 h 224"/>
              <a:gd name="T10" fmla="*/ 1079 w 1208"/>
              <a:gd name="T11" fmla="*/ 50 h 224"/>
              <a:gd name="T12" fmla="*/ 467 w 1208"/>
              <a:gd name="T13" fmla="*/ 199 h 224"/>
              <a:gd name="T14" fmla="*/ 74 w 1208"/>
              <a:gd name="T15" fmla="*/ 2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08" h="224">
                <a:moveTo>
                  <a:pt x="76" y="0"/>
                </a:moveTo>
                <a:lnTo>
                  <a:pt x="0" y="17"/>
                </a:lnTo>
                <a:lnTo>
                  <a:pt x="461" y="224"/>
                </a:lnTo>
                <a:lnTo>
                  <a:pt x="1208" y="36"/>
                </a:lnTo>
                <a:lnTo>
                  <a:pt x="1079" y="4"/>
                </a:lnTo>
                <a:lnTo>
                  <a:pt x="1079" y="50"/>
                </a:lnTo>
                <a:lnTo>
                  <a:pt x="467" y="199"/>
                </a:lnTo>
                <a:lnTo>
                  <a:pt x="74" y="2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10169380" y="1377618"/>
            <a:ext cx="1647517" cy="2259879"/>
            <a:chOff x="10169380" y="1377618"/>
            <a:chExt cx="1647517" cy="2259879"/>
          </a:xfrm>
        </p:grpSpPr>
        <p:sp>
          <p:nvSpPr>
            <p:cNvPr id="13335" name="Freeform 56"/>
            <p:cNvSpPr>
              <a:spLocks/>
            </p:cNvSpPr>
            <p:nvPr/>
          </p:nvSpPr>
          <p:spPr bwMode="auto">
            <a:xfrm>
              <a:off x="10806293" y="1377618"/>
              <a:ext cx="834669" cy="1800266"/>
            </a:xfrm>
            <a:custGeom>
              <a:avLst/>
              <a:gdLst>
                <a:gd name="T0" fmla="*/ 0 w 612"/>
                <a:gd name="T1" fmla="*/ 1320 h 1320"/>
                <a:gd name="T2" fmla="*/ 612 w 612"/>
                <a:gd name="T3" fmla="*/ 1171 h 1320"/>
                <a:gd name="T4" fmla="*/ 612 w 612"/>
                <a:gd name="T5" fmla="*/ 77 h 1320"/>
                <a:gd name="T6" fmla="*/ 2 w 612"/>
                <a:gd name="T7" fmla="*/ 0 h 1320"/>
                <a:gd name="T8" fmla="*/ 0 w 612"/>
                <a:gd name="T9" fmla="*/ 132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2" h="1320">
                  <a:moveTo>
                    <a:pt x="0" y="1320"/>
                  </a:moveTo>
                  <a:lnTo>
                    <a:pt x="612" y="1171"/>
                  </a:lnTo>
                  <a:lnTo>
                    <a:pt x="612" y="77"/>
                  </a:lnTo>
                  <a:lnTo>
                    <a:pt x="2" y="0"/>
                  </a:lnTo>
                  <a:lnTo>
                    <a:pt x="0" y="132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6">
                    <a:lumMod val="50000"/>
                  </a:schemeClr>
                </a:gs>
              </a:gsLst>
              <a:lin ang="9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36" name="Freeform 57"/>
            <p:cNvSpPr>
              <a:spLocks/>
            </p:cNvSpPr>
            <p:nvPr/>
          </p:nvSpPr>
          <p:spPr bwMode="auto">
            <a:xfrm>
              <a:off x="10289398" y="1377618"/>
              <a:ext cx="519623" cy="1808449"/>
            </a:xfrm>
            <a:custGeom>
              <a:avLst/>
              <a:gdLst>
                <a:gd name="T0" fmla="*/ 381 w 381"/>
                <a:gd name="T1" fmla="*/ 1326 h 1326"/>
                <a:gd name="T2" fmla="*/ 0 w 381"/>
                <a:gd name="T3" fmla="*/ 1159 h 1326"/>
                <a:gd name="T4" fmla="*/ 0 w 381"/>
                <a:gd name="T5" fmla="*/ 84 h 1326"/>
                <a:gd name="T6" fmla="*/ 381 w 381"/>
                <a:gd name="T7" fmla="*/ 0 h 1326"/>
                <a:gd name="T8" fmla="*/ 381 w 381"/>
                <a:gd name="T9" fmla="*/ 1326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1326">
                  <a:moveTo>
                    <a:pt x="381" y="1326"/>
                  </a:moveTo>
                  <a:lnTo>
                    <a:pt x="0" y="1159"/>
                  </a:lnTo>
                  <a:lnTo>
                    <a:pt x="0" y="84"/>
                  </a:lnTo>
                  <a:lnTo>
                    <a:pt x="381" y="0"/>
                  </a:lnTo>
                  <a:lnTo>
                    <a:pt x="381" y="1326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37" name="Freeform 58"/>
            <p:cNvSpPr>
              <a:spLocks/>
            </p:cNvSpPr>
            <p:nvPr/>
          </p:nvSpPr>
          <p:spPr bwMode="auto">
            <a:xfrm>
              <a:off x="10174836" y="2926937"/>
              <a:ext cx="623274" cy="710560"/>
            </a:xfrm>
            <a:custGeom>
              <a:avLst/>
              <a:gdLst>
                <a:gd name="T0" fmla="*/ 457 w 457"/>
                <a:gd name="T1" fmla="*/ 209 h 521"/>
                <a:gd name="T2" fmla="*/ 0 w 457"/>
                <a:gd name="T3" fmla="*/ 0 h 521"/>
                <a:gd name="T4" fmla="*/ 0 w 457"/>
                <a:gd name="T5" fmla="*/ 284 h 521"/>
                <a:gd name="T6" fmla="*/ 457 w 457"/>
                <a:gd name="T7" fmla="*/ 521 h 521"/>
                <a:gd name="T8" fmla="*/ 457 w 457"/>
                <a:gd name="T9" fmla="*/ 209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521">
                  <a:moveTo>
                    <a:pt x="457" y="209"/>
                  </a:moveTo>
                  <a:lnTo>
                    <a:pt x="0" y="0"/>
                  </a:lnTo>
                  <a:lnTo>
                    <a:pt x="0" y="284"/>
                  </a:lnTo>
                  <a:lnTo>
                    <a:pt x="457" y="521"/>
                  </a:lnTo>
                  <a:lnTo>
                    <a:pt x="457" y="20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39" name="Freeform 59"/>
            <p:cNvSpPr>
              <a:spLocks/>
            </p:cNvSpPr>
            <p:nvPr/>
          </p:nvSpPr>
          <p:spPr bwMode="auto">
            <a:xfrm>
              <a:off x="10169380" y="2906479"/>
              <a:ext cx="1647516" cy="305500"/>
            </a:xfrm>
            <a:custGeom>
              <a:avLst/>
              <a:gdLst>
                <a:gd name="T0" fmla="*/ 76 w 1208"/>
                <a:gd name="T1" fmla="*/ 0 h 224"/>
                <a:gd name="T2" fmla="*/ 0 w 1208"/>
                <a:gd name="T3" fmla="*/ 17 h 224"/>
                <a:gd name="T4" fmla="*/ 461 w 1208"/>
                <a:gd name="T5" fmla="*/ 224 h 224"/>
                <a:gd name="T6" fmla="*/ 1208 w 1208"/>
                <a:gd name="T7" fmla="*/ 36 h 224"/>
                <a:gd name="T8" fmla="*/ 1079 w 1208"/>
                <a:gd name="T9" fmla="*/ 4 h 224"/>
                <a:gd name="T10" fmla="*/ 1079 w 1208"/>
                <a:gd name="T11" fmla="*/ 50 h 224"/>
                <a:gd name="T12" fmla="*/ 467 w 1208"/>
                <a:gd name="T13" fmla="*/ 199 h 224"/>
                <a:gd name="T14" fmla="*/ 74 w 1208"/>
                <a:gd name="T15" fmla="*/ 23 h 224"/>
                <a:gd name="T16" fmla="*/ 76 w 1208"/>
                <a:gd name="T1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8" h="224">
                  <a:moveTo>
                    <a:pt x="76" y="0"/>
                  </a:moveTo>
                  <a:lnTo>
                    <a:pt x="0" y="17"/>
                  </a:lnTo>
                  <a:lnTo>
                    <a:pt x="461" y="224"/>
                  </a:lnTo>
                  <a:lnTo>
                    <a:pt x="1208" y="36"/>
                  </a:lnTo>
                  <a:lnTo>
                    <a:pt x="1079" y="4"/>
                  </a:lnTo>
                  <a:lnTo>
                    <a:pt x="1079" y="50"/>
                  </a:lnTo>
                  <a:lnTo>
                    <a:pt x="467" y="199"/>
                  </a:lnTo>
                  <a:lnTo>
                    <a:pt x="74" y="2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41" name="Freeform 61"/>
            <p:cNvSpPr>
              <a:spLocks/>
            </p:cNvSpPr>
            <p:nvPr/>
          </p:nvSpPr>
          <p:spPr bwMode="auto">
            <a:xfrm>
              <a:off x="10798110" y="2955577"/>
              <a:ext cx="1018787" cy="681919"/>
            </a:xfrm>
            <a:custGeom>
              <a:avLst/>
              <a:gdLst>
                <a:gd name="T0" fmla="*/ 0 w 747"/>
                <a:gd name="T1" fmla="*/ 188 h 500"/>
                <a:gd name="T2" fmla="*/ 747 w 747"/>
                <a:gd name="T3" fmla="*/ 0 h 500"/>
                <a:gd name="T4" fmla="*/ 747 w 747"/>
                <a:gd name="T5" fmla="*/ 264 h 500"/>
                <a:gd name="T6" fmla="*/ 0 w 747"/>
                <a:gd name="T7" fmla="*/ 500 h 500"/>
                <a:gd name="T8" fmla="*/ 0 w 747"/>
                <a:gd name="T9" fmla="*/ 188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7" h="500">
                  <a:moveTo>
                    <a:pt x="0" y="188"/>
                  </a:moveTo>
                  <a:lnTo>
                    <a:pt x="747" y="0"/>
                  </a:lnTo>
                  <a:lnTo>
                    <a:pt x="747" y="264"/>
                  </a:lnTo>
                  <a:lnTo>
                    <a:pt x="0" y="500"/>
                  </a:lnTo>
                  <a:lnTo>
                    <a:pt x="0" y="188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9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3349" name="Line 69"/>
          <p:cNvSpPr>
            <a:spLocks noChangeShapeType="1"/>
          </p:cNvSpPr>
          <p:nvPr/>
        </p:nvSpPr>
        <p:spPr bwMode="auto">
          <a:xfrm>
            <a:off x="9271975" y="63159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50" name="Line 70"/>
          <p:cNvSpPr>
            <a:spLocks noChangeShapeType="1"/>
          </p:cNvSpPr>
          <p:nvPr/>
        </p:nvSpPr>
        <p:spPr bwMode="auto">
          <a:xfrm>
            <a:off x="9271975" y="63159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51" name="Line 71"/>
          <p:cNvSpPr>
            <a:spLocks noChangeShapeType="1"/>
          </p:cNvSpPr>
          <p:nvPr/>
        </p:nvSpPr>
        <p:spPr bwMode="auto">
          <a:xfrm>
            <a:off x="7970874" y="91118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52" name="Line 72"/>
          <p:cNvSpPr>
            <a:spLocks noChangeShapeType="1"/>
          </p:cNvSpPr>
          <p:nvPr/>
        </p:nvSpPr>
        <p:spPr bwMode="auto">
          <a:xfrm>
            <a:off x="7970874" y="91118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53" name="Line 73"/>
          <p:cNvSpPr>
            <a:spLocks noChangeShapeType="1"/>
          </p:cNvSpPr>
          <p:nvPr/>
        </p:nvSpPr>
        <p:spPr bwMode="auto">
          <a:xfrm>
            <a:off x="6306992" y="96028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54" name="Line 74"/>
          <p:cNvSpPr>
            <a:spLocks noChangeShapeType="1"/>
          </p:cNvSpPr>
          <p:nvPr/>
        </p:nvSpPr>
        <p:spPr bwMode="auto">
          <a:xfrm>
            <a:off x="6306992" y="96028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55" name="Line 75"/>
          <p:cNvSpPr>
            <a:spLocks noChangeShapeType="1"/>
          </p:cNvSpPr>
          <p:nvPr/>
        </p:nvSpPr>
        <p:spPr bwMode="auto">
          <a:xfrm>
            <a:off x="8040430" y="142535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56" name="Line 76"/>
          <p:cNvSpPr>
            <a:spLocks noChangeShapeType="1"/>
          </p:cNvSpPr>
          <p:nvPr/>
        </p:nvSpPr>
        <p:spPr bwMode="auto">
          <a:xfrm>
            <a:off x="8040430" y="142535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61" name="Freeform 81"/>
          <p:cNvSpPr>
            <a:spLocks/>
          </p:cNvSpPr>
          <p:nvPr/>
        </p:nvSpPr>
        <p:spPr bwMode="auto">
          <a:xfrm>
            <a:off x="8941926" y="3314267"/>
            <a:ext cx="1635242" cy="304136"/>
          </a:xfrm>
          <a:custGeom>
            <a:avLst/>
            <a:gdLst>
              <a:gd name="T0" fmla="*/ 86 w 1199"/>
              <a:gd name="T1" fmla="*/ 0 h 223"/>
              <a:gd name="T2" fmla="*/ 0 w 1199"/>
              <a:gd name="T3" fmla="*/ 17 h 223"/>
              <a:gd name="T4" fmla="*/ 454 w 1199"/>
              <a:gd name="T5" fmla="*/ 223 h 223"/>
              <a:gd name="T6" fmla="*/ 1199 w 1199"/>
              <a:gd name="T7" fmla="*/ 36 h 223"/>
              <a:gd name="T8" fmla="*/ 1072 w 1199"/>
              <a:gd name="T9" fmla="*/ 5 h 223"/>
              <a:gd name="T10" fmla="*/ 1072 w 1199"/>
              <a:gd name="T11" fmla="*/ 47 h 223"/>
              <a:gd name="T12" fmla="*/ 460 w 1199"/>
              <a:gd name="T13" fmla="*/ 198 h 223"/>
              <a:gd name="T14" fmla="*/ 86 w 1199"/>
              <a:gd name="T15" fmla="*/ 3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99" h="223">
                <a:moveTo>
                  <a:pt x="86" y="0"/>
                </a:moveTo>
                <a:lnTo>
                  <a:pt x="0" y="17"/>
                </a:lnTo>
                <a:lnTo>
                  <a:pt x="454" y="223"/>
                </a:lnTo>
                <a:lnTo>
                  <a:pt x="1199" y="36"/>
                </a:lnTo>
                <a:lnTo>
                  <a:pt x="1072" y="5"/>
                </a:lnTo>
                <a:lnTo>
                  <a:pt x="1072" y="47"/>
                </a:lnTo>
                <a:lnTo>
                  <a:pt x="460" y="198"/>
                </a:lnTo>
                <a:lnTo>
                  <a:pt x="86" y="3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8937835" y="709337"/>
            <a:ext cx="1642061" cy="3334583"/>
            <a:chOff x="8937835" y="709337"/>
            <a:chExt cx="1642061" cy="3334583"/>
          </a:xfrm>
        </p:grpSpPr>
        <p:sp>
          <p:nvSpPr>
            <p:cNvPr id="13357" name="Freeform 77"/>
            <p:cNvSpPr>
              <a:spLocks/>
            </p:cNvSpPr>
            <p:nvPr/>
          </p:nvSpPr>
          <p:spPr bwMode="auto">
            <a:xfrm>
              <a:off x="9051033" y="709337"/>
              <a:ext cx="520986" cy="2883153"/>
            </a:xfrm>
            <a:custGeom>
              <a:avLst/>
              <a:gdLst>
                <a:gd name="T0" fmla="*/ 382 w 382"/>
                <a:gd name="T1" fmla="*/ 2114 h 2114"/>
                <a:gd name="T2" fmla="*/ 0 w 382"/>
                <a:gd name="T3" fmla="*/ 1948 h 2114"/>
                <a:gd name="T4" fmla="*/ 0 w 382"/>
                <a:gd name="T5" fmla="*/ 85 h 2114"/>
                <a:gd name="T6" fmla="*/ 382 w 382"/>
                <a:gd name="T7" fmla="*/ 0 h 2114"/>
                <a:gd name="T8" fmla="*/ 382 w 382"/>
                <a:gd name="T9" fmla="*/ 2114 h 2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" h="2114">
                  <a:moveTo>
                    <a:pt x="382" y="2114"/>
                  </a:moveTo>
                  <a:lnTo>
                    <a:pt x="0" y="1948"/>
                  </a:lnTo>
                  <a:lnTo>
                    <a:pt x="0" y="85"/>
                  </a:lnTo>
                  <a:lnTo>
                    <a:pt x="382" y="0"/>
                  </a:lnTo>
                  <a:lnTo>
                    <a:pt x="382" y="2114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58" name="Freeform 78"/>
            <p:cNvSpPr>
              <a:spLocks/>
            </p:cNvSpPr>
            <p:nvPr/>
          </p:nvSpPr>
          <p:spPr bwMode="auto">
            <a:xfrm>
              <a:off x="9569292" y="709337"/>
              <a:ext cx="834669" cy="2877697"/>
            </a:xfrm>
            <a:custGeom>
              <a:avLst/>
              <a:gdLst>
                <a:gd name="T0" fmla="*/ 0 w 612"/>
                <a:gd name="T1" fmla="*/ 2110 h 2110"/>
                <a:gd name="T2" fmla="*/ 612 w 612"/>
                <a:gd name="T3" fmla="*/ 1957 h 2110"/>
                <a:gd name="T4" fmla="*/ 612 w 612"/>
                <a:gd name="T5" fmla="*/ 81 h 2110"/>
                <a:gd name="T6" fmla="*/ 0 w 612"/>
                <a:gd name="T7" fmla="*/ 0 h 2110"/>
                <a:gd name="T8" fmla="*/ 0 w 612"/>
                <a:gd name="T9" fmla="*/ 2110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2" h="2110">
                  <a:moveTo>
                    <a:pt x="0" y="2110"/>
                  </a:moveTo>
                  <a:lnTo>
                    <a:pt x="612" y="1957"/>
                  </a:lnTo>
                  <a:lnTo>
                    <a:pt x="612" y="81"/>
                  </a:lnTo>
                  <a:lnTo>
                    <a:pt x="0" y="0"/>
                  </a:lnTo>
                  <a:lnTo>
                    <a:pt x="0" y="211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9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59" name="Freeform 79"/>
            <p:cNvSpPr>
              <a:spLocks/>
            </p:cNvSpPr>
            <p:nvPr/>
          </p:nvSpPr>
          <p:spPr bwMode="auto">
            <a:xfrm>
              <a:off x="8937835" y="3334724"/>
              <a:ext cx="623274" cy="709196"/>
            </a:xfrm>
            <a:custGeom>
              <a:avLst/>
              <a:gdLst>
                <a:gd name="T0" fmla="*/ 457 w 457"/>
                <a:gd name="T1" fmla="*/ 208 h 520"/>
                <a:gd name="T2" fmla="*/ 0 w 457"/>
                <a:gd name="T3" fmla="*/ 0 h 520"/>
                <a:gd name="T4" fmla="*/ 0 w 457"/>
                <a:gd name="T5" fmla="*/ 283 h 520"/>
                <a:gd name="T6" fmla="*/ 457 w 457"/>
                <a:gd name="T7" fmla="*/ 520 h 520"/>
                <a:gd name="T8" fmla="*/ 457 w 457"/>
                <a:gd name="T9" fmla="*/ 208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520">
                  <a:moveTo>
                    <a:pt x="457" y="208"/>
                  </a:moveTo>
                  <a:lnTo>
                    <a:pt x="0" y="0"/>
                  </a:lnTo>
                  <a:lnTo>
                    <a:pt x="0" y="283"/>
                  </a:lnTo>
                  <a:lnTo>
                    <a:pt x="457" y="520"/>
                  </a:lnTo>
                  <a:lnTo>
                    <a:pt x="457" y="20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60" name="Freeform 80"/>
            <p:cNvSpPr>
              <a:spLocks/>
            </p:cNvSpPr>
            <p:nvPr/>
          </p:nvSpPr>
          <p:spPr bwMode="auto">
            <a:xfrm>
              <a:off x="8941926" y="3314267"/>
              <a:ext cx="1635242" cy="304136"/>
            </a:xfrm>
            <a:custGeom>
              <a:avLst/>
              <a:gdLst>
                <a:gd name="T0" fmla="*/ 86 w 1199"/>
                <a:gd name="T1" fmla="*/ 0 h 223"/>
                <a:gd name="T2" fmla="*/ 0 w 1199"/>
                <a:gd name="T3" fmla="*/ 17 h 223"/>
                <a:gd name="T4" fmla="*/ 454 w 1199"/>
                <a:gd name="T5" fmla="*/ 223 h 223"/>
                <a:gd name="T6" fmla="*/ 1199 w 1199"/>
                <a:gd name="T7" fmla="*/ 36 h 223"/>
                <a:gd name="T8" fmla="*/ 1072 w 1199"/>
                <a:gd name="T9" fmla="*/ 5 h 223"/>
                <a:gd name="T10" fmla="*/ 1072 w 1199"/>
                <a:gd name="T11" fmla="*/ 47 h 223"/>
                <a:gd name="T12" fmla="*/ 460 w 1199"/>
                <a:gd name="T13" fmla="*/ 198 h 223"/>
                <a:gd name="T14" fmla="*/ 86 w 1199"/>
                <a:gd name="T15" fmla="*/ 32 h 223"/>
                <a:gd name="T16" fmla="*/ 86 w 1199"/>
                <a:gd name="T17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9" h="223">
                  <a:moveTo>
                    <a:pt x="86" y="0"/>
                  </a:moveTo>
                  <a:lnTo>
                    <a:pt x="0" y="17"/>
                  </a:lnTo>
                  <a:lnTo>
                    <a:pt x="454" y="223"/>
                  </a:lnTo>
                  <a:lnTo>
                    <a:pt x="1199" y="36"/>
                  </a:lnTo>
                  <a:lnTo>
                    <a:pt x="1072" y="5"/>
                  </a:lnTo>
                  <a:lnTo>
                    <a:pt x="1072" y="47"/>
                  </a:lnTo>
                  <a:lnTo>
                    <a:pt x="460" y="198"/>
                  </a:lnTo>
                  <a:lnTo>
                    <a:pt x="86" y="3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62" name="Freeform 82"/>
            <p:cNvSpPr>
              <a:spLocks/>
            </p:cNvSpPr>
            <p:nvPr/>
          </p:nvSpPr>
          <p:spPr bwMode="auto">
            <a:xfrm>
              <a:off x="9561109" y="3363365"/>
              <a:ext cx="1018787" cy="680555"/>
            </a:xfrm>
            <a:custGeom>
              <a:avLst/>
              <a:gdLst>
                <a:gd name="T0" fmla="*/ 0 w 747"/>
                <a:gd name="T1" fmla="*/ 187 h 499"/>
                <a:gd name="T2" fmla="*/ 747 w 747"/>
                <a:gd name="T3" fmla="*/ 0 h 499"/>
                <a:gd name="T4" fmla="*/ 747 w 747"/>
                <a:gd name="T5" fmla="*/ 264 h 499"/>
                <a:gd name="T6" fmla="*/ 0 w 747"/>
                <a:gd name="T7" fmla="*/ 499 h 499"/>
                <a:gd name="T8" fmla="*/ 0 w 747"/>
                <a:gd name="T9" fmla="*/ 187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7" h="499">
                  <a:moveTo>
                    <a:pt x="0" y="187"/>
                  </a:moveTo>
                  <a:lnTo>
                    <a:pt x="747" y="0"/>
                  </a:lnTo>
                  <a:lnTo>
                    <a:pt x="747" y="264"/>
                  </a:lnTo>
                  <a:lnTo>
                    <a:pt x="0" y="499"/>
                  </a:lnTo>
                  <a:lnTo>
                    <a:pt x="0" y="187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9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3368" name="Freeform 88"/>
          <p:cNvSpPr>
            <a:spLocks/>
          </p:cNvSpPr>
          <p:nvPr/>
        </p:nvSpPr>
        <p:spPr bwMode="auto">
          <a:xfrm>
            <a:off x="7668102" y="3709780"/>
            <a:ext cx="1632514" cy="305500"/>
          </a:xfrm>
          <a:custGeom>
            <a:avLst/>
            <a:gdLst>
              <a:gd name="T0" fmla="*/ 86 w 1197"/>
              <a:gd name="T1" fmla="*/ 8 h 224"/>
              <a:gd name="T2" fmla="*/ 0 w 1197"/>
              <a:gd name="T3" fmla="*/ 23 h 224"/>
              <a:gd name="T4" fmla="*/ 458 w 1197"/>
              <a:gd name="T5" fmla="*/ 224 h 224"/>
              <a:gd name="T6" fmla="*/ 1197 w 1197"/>
              <a:gd name="T7" fmla="*/ 37 h 224"/>
              <a:gd name="T8" fmla="*/ 1068 w 1197"/>
              <a:gd name="T9" fmla="*/ 0 h 224"/>
              <a:gd name="T10" fmla="*/ 1068 w 1197"/>
              <a:gd name="T11" fmla="*/ 48 h 224"/>
              <a:gd name="T12" fmla="*/ 460 w 1197"/>
              <a:gd name="T13" fmla="*/ 205 h 224"/>
              <a:gd name="T14" fmla="*/ 86 w 1197"/>
              <a:gd name="T15" fmla="*/ 4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97" h="224">
                <a:moveTo>
                  <a:pt x="86" y="8"/>
                </a:moveTo>
                <a:lnTo>
                  <a:pt x="0" y="23"/>
                </a:lnTo>
                <a:lnTo>
                  <a:pt x="458" y="224"/>
                </a:lnTo>
                <a:lnTo>
                  <a:pt x="1197" y="37"/>
                </a:lnTo>
                <a:lnTo>
                  <a:pt x="1068" y="0"/>
                </a:lnTo>
                <a:lnTo>
                  <a:pt x="1068" y="48"/>
                </a:lnTo>
                <a:lnTo>
                  <a:pt x="460" y="205"/>
                </a:lnTo>
                <a:lnTo>
                  <a:pt x="86" y="4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7668102" y="1520820"/>
            <a:ext cx="1632514" cy="2919977"/>
            <a:chOff x="7668102" y="1520820"/>
            <a:chExt cx="1632514" cy="2919977"/>
          </a:xfrm>
        </p:grpSpPr>
        <p:sp>
          <p:nvSpPr>
            <p:cNvPr id="13366" name="Freeform 86"/>
            <p:cNvSpPr>
              <a:spLocks/>
            </p:cNvSpPr>
            <p:nvPr/>
          </p:nvSpPr>
          <p:spPr bwMode="auto">
            <a:xfrm>
              <a:off x="8295467" y="1520820"/>
              <a:ext cx="829213" cy="2468546"/>
            </a:xfrm>
            <a:custGeom>
              <a:avLst/>
              <a:gdLst>
                <a:gd name="T0" fmla="*/ 0 w 608"/>
                <a:gd name="T1" fmla="*/ 1810 h 1810"/>
                <a:gd name="T2" fmla="*/ 608 w 608"/>
                <a:gd name="T3" fmla="*/ 1653 h 1810"/>
                <a:gd name="T4" fmla="*/ 608 w 608"/>
                <a:gd name="T5" fmla="*/ 79 h 1810"/>
                <a:gd name="T6" fmla="*/ 0 w 608"/>
                <a:gd name="T7" fmla="*/ 0 h 1810"/>
                <a:gd name="T8" fmla="*/ 0 w 608"/>
                <a:gd name="T9" fmla="*/ 1810 h 1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8" h="1810">
                  <a:moveTo>
                    <a:pt x="0" y="1810"/>
                  </a:moveTo>
                  <a:lnTo>
                    <a:pt x="608" y="1653"/>
                  </a:lnTo>
                  <a:lnTo>
                    <a:pt x="608" y="79"/>
                  </a:lnTo>
                  <a:lnTo>
                    <a:pt x="0" y="0"/>
                  </a:lnTo>
                  <a:lnTo>
                    <a:pt x="0" y="181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9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67" name="Freeform 87"/>
            <p:cNvSpPr>
              <a:spLocks/>
            </p:cNvSpPr>
            <p:nvPr/>
          </p:nvSpPr>
          <p:spPr bwMode="auto">
            <a:xfrm>
              <a:off x="7668102" y="3709780"/>
              <a:ext cx="1632514" cy="305500"/>
            </a:xfrm>
            <a:custGeom>
              <a:avLst/>
              <a:gdLst>
                <a:gd name="T0" fmla="*/ 86 w 1197"/>
                <a:gd name="T1" fmla="*/ 8 h 224"/>
                <a:gd name="T2" fmla="*/ 0 w 1197"/>
                <a:gd name="T3" fmla="*/ 23 h 224"/>
                <a:gd name="T4" fmla="*/ 458 w 1197"/>
                <a:gd name="T5" fmla="*/ 224 h 224"/>
                <a:gd name="T6" fmla="*/ 1197 w 1197"/>
                <a:gd name="T7" fmla="*/ 37 h 224"/>
                <a:gd name="T8" fmla="*/ 1068 w 1197"/>
                <a:gd name="T9" fmla="*/ 0 h 224"/>
                <a:gd name="T10" fmla="*/ 1068 w 1197"/>
                <a:gd name="T11" fmla="*/ 48 h 224"/>
                <a:gd name="T12" fmla="*/ 460 w 1197"/>
                <a:gd name="T13" fmla="*/ 205 h 224"/>
                <a:gd name="T14" fmla="*/ 86 w 1197"/>
                <a:gd name="T15" fmla="*/ 40 h 224"/>
                <a:gd name="T16" fmla="*/ 86 w 1197"/>
                <a:gd name="T17" fmla="*/ 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7" h="224">
                  <a:moveTo>
                    <a:pt x="86" y="8"/>
                  </a:moveTo>
                  <a:lnTo>
                    <a:pt x="0" y="23"/>
                  </a:lnTo>
                  <a:lnTo>
                    <a:pt x="458" y="224"/>
                  </a:lnTo>
                  <a:lnTo>
                    <a:pt x="1197" y="37"/>
                  </a:lnTo>
                  <a:lnTo>
                    <a:pt x="1068" y="0"/>
                  </a:lnTo>
                  <a:lnTo>
                    <a:pt x="1068" y="48"/>
                  </a:lnTo>
                  <a:lnTo>
                    <a:pt x="460" y="205"/>
                  </a:lnTo>
                  <a:lnTo>
                    <a:pt x="86" y="40"/>
                  </a:lnTo>
                  <a:lnTo>
                    <a:pt x="86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69" name="Freeform 89"/>
            <p:cNvSpPr>
              <a:spLocks/>
            </p:cNvSpPr>
            <p:nvPr/>
          </p:nvSpPr>
          <p:spPr bwMode="auto">
            <a:xfrm>
              <a:off x="8292740" y="3760242"/>
              <a:ext cx="1007876" cy="680555"/>
            </a:xfrm>
            <a:custGeom>
              <a:avLst/>
              <a:gdLst>
                <a:gd name="T0" fmla="*/ 0 w 739"/>
                <a:gd name="T1" fmla="*/ 187 h 499"/>
                <a:gd name="T2" fmla="*/ 739 w 739"/>
                <a:gd name="T3" fmla="*/ 0 h 499"/>
                <a:gd name="T4" fmla="*/ 739 w 739"/>
                <a:gd name="T5" fmla="*/ 264 h 499"/>
                <a:gd name="T6" fmla="*/ 0 w 739"/>
                <a:gd name="T7" fmla="*/ 499 h 499"/>
                <a:gd name="T8" fmla="*/ 0 w 739"/>
                <a:gd name="T9" fmla="*/ 187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9" h="499">
                  <a:moveTo>
                    <a:pt x="0" y="187"/>
                  </a:moveTo>
                  <a:lnTo>
                    <a:pt x="739" y="0"/>
                  </a:lnTo>
                  <a:lnTo>
                    <a:pt x="739" y="264"/>
                  </a:lnTo>
                  <a:lnTo>
                    <a:pt x="0" y="499"/>
                  </a:lnTo>
                  <a:lnTo>
                    <a:pt x="0" y="187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9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70" name="Freeform 90"/>
            <p:cNvSpPr>
              <a:spLocks/>
            </p:cNvSpPr>
            <p:nvPr/>
          </p:nvSpPr>
          <p:spPr bwMode="auto">
            <a:xfrm>
              <a:off x="7668102" y="3741148"/>
              <a:ext cx="624638" cy="699649"/>
            </a:xfrm>
            <a:custGeom>
              <a:avLst/>
              <a:gdLst>
                <a:gd name="T0" fmla="*/ 458 w 458"/>
                <a:gd name="T1" fmla="*/ 201 h 513"/>
                <a:gd name="T2" fmla="*/ 0 w 458"/>
                <a:gd name="T3" fmla="*/ 0 h 513"/>
                <a:gd name="T4" fmla="*/ 0 w 458"/>
                <a:gd name="T5" fmla="*/ 276 h 513"/>
                <a:gd name="T6" fmla="*/ 458 w 458"/>
                <a:gd name="T7" fmla="*/ 513 h 513"/>
                <a:gd name="T8" fmla="*/ 458 w 458"/>
                <a:gd name="T9" fmla="*/ 201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513">
                  <a:moveTo>
                    <a:pt x="458" y="201"/>
                  </a:moveTo>
                  <a:lnTo>
                    <a:pt x="0" y="0"/>
                  </a:lnTo>
                  <a:lnTo>
                    <a:pt x="0" y="276"/>
                  </a:lnTo>
                  <a:lnTo>
                    <a:pt x="458" y="513"/>
                  </a:lnTo>
                  <a:lnTo>
                    <a:pt x="458" y="20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71" name="Freeform 91"/>
            <p:cNvSpPr>
              <a:spLocks/>
            </p:cNvSpPr>
            <p:nvPr/>
          </p:nvSpPr>
          <p:spPr bwMode="auto">
            <a:xfrm>
              <a:off x="7775846" y="1520820"/>
              <a:ext cx="519623" cy="2468546"/>
            </a:xfrm>
            <a:custGeom>
              <a:avLst/>
              <a:gdLst>
                <a:gd name="T0" fmla="*/ 381 w 381"/>
                <a:gd name="T1" fmla="*/ 1810 h 1810"/>
                <a:gd name="T2" fmla="*/ 0 w 381"/>
                <a:gd name="T3" fmla="*/ 1644 h 1810"/>
                <a:gd name="T4" fmla="*/ 0 w 381"/>
                <a:gd name="T5" fmla="*/ 86 h 1810"/>
                <a:gd name="T6" fmla="*/ 381 w 381"/>
                <a:gd name="T7" fmla="*/ 0 h 1810"/>
                <a:gd name="T8" fmla="*/ 381 w 381"/>
                <a:gd name="T9" fmla="*/ 1810 h 1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1810">
                  <a:moveTo>
                    <a:pt x="381" y="1810"/>
                  </a:moveTo>
                  <a:lnTo>
                    <a:pt x="0" y="1644"/>
                  </a:lnTo>
                  <a:lnTo>
                    <a:pt x="0" y="86"/>
                  </a:lnTo>
                  <a:lnTo>
                    <a:pt x="381" y="0"/>
                  </a:lnTo>
                  <a:lnTo>
                    <a:pt x="381" y="181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3374" name="Freeform 94"/>
          <p:cNvSpPr>
            <a:spLocks/>
          </p:cNvSpPr>
          <p:nvPr/>
        </p:nvSpPr>
        <p:spPr bwMode="auto">
          <a:xfrm>
            <a:off x="8292740" y="1226231"/>
            <a:ext cx="69556" cy="128201"/>
          </a:xfrm>
          <a:custGeom>
            <a:avLst/>
            <a:gdLst>
              <a:gd name="T0" fmla="*/ 0 w 51"/>
              <a:gd name="T1" fmla="*/ 0 h 94"/>
              <a:gd name="T2" fmla="*/ 0 w 51"/>
              <a:gd name="T3" fmla="*/ 94 h 94"/>
              <a:gd name="T4" fmla="*/ 51 w 51"/>
              <a:gd name="T5" fmla="*/ 56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1" h="94">
                <a:moveTo>
                  <a:pt x="0" y="0"/>
                </a:moveTo>
                <a:lnTo>
                  <a:pt x="0" y="94"/>
                </a:lnTo>
                <a:lnTo>
                  <a:pt x="51" y="5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77" name="Freeform 97"/>
          <p:cNvSpPr>
            <a:spLocks/>
          </p:cNvSpPr>
          <p:nvPr/>
        </p:nvSpPr>
        <p:spPr bwMode="auto">
          <a:xfrm>
            <a:off x="6135148" y="4046647"/>
            <a:ext cx="1887551" cy="354598"/>
          </a:xfrm>
          <a:custGeom>
            <a:avLst/>
            <a:gdLst>
              <a:gd name="T0" fmla="*/ 88 w 1384"/>
              <a:gd name="T1" fmla="*/ 0 h 260"/>
              <a:gd name="T2" fmla="*/ 0 w 1384"/>
              <a:gd name="T3" fmla="*/ 19 h 260"/>
              <a:gd name="T4" fmla="*/ 514 w 1384"/>
              <a:gd name="T5" fmla="*/ 260 h 260"/>
              <a:gd name="T6" fmla="*/ 1384 w 1384"/>
              <a:gd name="T7" fmla="*/ 42 h 260"/>
              <a:gd name="T8" fmla="*/ 1231 w 1384"/>
              <a:gd name="T9" fmla="*/ 0 h 260"/>
              <a:gd name="T10" fmla="*/ 1233 w 1384"/>
              <a:gd name="T11" fmla="*/ 56 h 260"/>
              <a:gd name="T12" fmla="*/ 522 w 1384"/>
              <a:gd name="T13" fmla="*/ 235 h 260"/>
              <a:gd name="T14" fmla="*/ 88 w 1384"/>
              <a:gd name="T15" fmla="*/ 44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84" h="260">
                <a:moveTo>
                  <a:pt x="88" y="0"/>
                </a:moveTo>
                <a:lnTo>
                  <a:pt x="0" y="19"/>
                </a:lnTo>
                <a:lnTo>
                  <a:pt x="514" y="260"/>
                </a:lnTo>
                <a:lnTo>
                  <a:pt x="1384" y="42"/>
                </a:lnTo>
                <a:lnTo>
                  <a:pt x="1231" y="0"/>
                </a:lnTo>
                <a:lnTo>
                  <a:pt x="1233" y="56"/>
                </a:lnTo>
                <a:lnTo>
                  <a:pt x="522" y="235"/>
                </a:lnTo>
                <a:lnTo>
                  <a:pt x="88" y="4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6129693" y="1051660"/>
            <a:ext cx="1893007" cy="3837840"/>
            <a:chOff x="6129693" y="1051660"/>
            <a:chExt cx="1893007" cy="3837840"/>
          </a:xfrm>
        </p:grpSpPr>
        <p:sp>
          <p:nvSpPr>
            <p:cNvPr id="13375" name="Freeform 95"/>
            <p:cNvSpPr>
              <a:spLocks/>
            </p:cNvSpPr>
            <p:nvPr/>
          </p:nvSpPr>
          <p:spPr bwMode="auto">
            <a:xfrm>
              <a:off x="6129693" y="4069833"/>
              <a:ext cx="706468" cy="819667"/>
            </a:xfrm>
            <a:custGeom>
              <a:avLst/>
              <a:gdLst>
                <a:gd name="T0" fmla="*/ 518 w 518"/>
                <a:gd name="T1" fmla="*/ 243 h 601"/>
                <a:gd name="T2" fmla="*/ 0 w 518"/>
                <a:gd name="T3" fmla="*/ 0 h 601"/>
                <a:gd name="T4" fmla="*/ 0 w 518"/>
                <a:gd name="T5" fmla="*/ 329 h 601"/>
                <a:gd name="T6" fmla="*/ 518 w 518"/>
                <a:gd name="T7" fmla="*/ 601 h 601"/>
                <a:gd name="T8" fmla="*/ 518 w 518"/>
                <a:gd name="T9" fmla="*/ 243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8" h="601">
                  <a:moveTo>
                    <a:pt x="518" y="243"/>
                  </a:moveTo>
                  <a:lnTo>
                    <a:pt x="0" y="0"/>
                  </a:lnTo>
                  <a:lnTo>
                    <a:pt x="0" y="329"/>
                  </a:lnTo>
                  <a:lnTo>
                    <a:pt x="518" y="601"/>
                  </a:lnTo>
                  <a:lnTo>
                    <a:pt x="518" y="24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76" name="Freeform 96"/>
            <p:cNvSpPr>
              <a:spLocks/>
            </p:cNvSpPr>
            <p:nvPr/>
          </p:nvSpPr>
          <p:spPr bwMode="auto">
            <a:xfrm>
              <a:off x="6135148" y="4046647"/>
              <a:ext cx="1887551" cy="354598"/>
            </a:xfrm>
            <a:custGeom>
              <a:avLst/>
              <a:gdLst>
                <a:gd name="T0" fmla="*/ 88 w 1384"/>
                <a:gd name="T1" fmla="*/ 0 h 260"/>
                <a:gd name="T2" fmla="*/ 0 w 1384"/>
                <a:gd name="T3" fmla="*/ 19 h 260"/>
                <a:gd name="T4" fmla="*/ 514 w 1384"/>
                <a:gd name="T5" fmla="*/ 260 h 260"/>
                <a:gd name="T6" fmla="*/ 1384 w 1384"/>
                <a:gd name="T7" fmla="*/ 42 h 260"/>
                <a:gd name="T8" fmla="*/ 1231 w 1384"/>
                <a:gd name="T9" fmla="*/ 0 h 260"/>
                <a:gd name="T10" fmla="*/ 1233 w 1384"/>
                <a:gd name="T11" fmla="*/ 56 h 260"/>
                <a:gd name="T12" fmla="*/ 522 w 1384"/>
                <a:gd name="T13" fmla="*/ 235 h 260"/>
                <a:gd name="T14" fmla="*/ 88 w 1384"/>
                <a:gd name="T15" fmla="*/ 44 h 260"/>
                <a:gd name="T16" fmla="*/ 88 w 1384"/>
                <a:gd name="T1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4" h="260">
                  <a:moveTo>
                    <a:pt x="88" y="0"/>
                  </a:moveTo>
                  <a:lnTo>
                    <a:pt x="0" y="19"/>
                  </a:lnTo>
                  <a:lnTo>
                    <a:pt x="514" y="260"/>
                  </a:lnTo>
                  <a:lnTo>
                    <a:pt x="1384" y="42"/>
                  </a:lnTo>
                  <a:lnTo>
                    <a:pt x="1231" y="0"/>
                  </a:lnTo>
                  <a:lnTo>
                    <a:pt x="1233" y="56"/>
                  </a:lnTo>
                  <a:lnTo>
                    <a:pt x="522" y="235"/>
                  </a:lnTo>
                  <a:lnTo>
                    <a:pt x="88" y="4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78" name="Freeform 98"/>
            <p:cNvSpPr>
              <a:spLocks/>
            </p:cNvSpPr>
            <p:nvPr/>
          </p:nvSpPr>
          <p:spPr bwMode="auto">
            <a:xfrm>
              <a:off x="6255166" y="1051660"/>
              <a:ext cx="591906" cy="3315490"/>
            </a:xfrm>
            <a:custGeom>
              <a:avLst/>
              <a:gdLst>
                <a:gd name="T0" fmla="*/ 434 w 434"/>
                <a:gd name="T1" fmla="*/ 2431 h 2431"/>
                <a:gd name="T2" fmla="*/ 0 w 434"/>
                <a:gd name="T3" fmla="*/ 2240 h 2431"/>
                <a:gd name="T4" fmla="*/ 0 w 434"/>
                <a:gd name="T5" fmla="*/ 98 h 2431"/>
                <a:gd name="T6" fmla="*/ 434 w 434"/>
                <a:gd name="T7" fmla="*/ 0 h 2431"/>
                <a:gd name="T8" fmla="*/ 434 w 434"/>
                <a:gd name="T9" fmla="*/ 2431 h 2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2431">
                  <a:moveTo>
                    <a:pt x="434" y="2431"/>
                  </a:moveTo>
                  <a:lnTo>
                    <a:pt x="0" y="2240"/>
                  </a:lnTo>
                  <a:lnTo>
                    <a:pt x="0" y="98"/>
                  </a:lnTo>
                  <a:lnTo>
                    <a:pt x="434" y="0"/>
                  </a:lnTo>
                  <a:lnTo>
                    <a:pt x="434" y="243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79" name="Freeform 99"/>
            <p:cNvSpPr>
              <a:spLocks/>
            </p:cNvSpPr>
            <p:nvPr/>
          </p:nvSpPr>
          <p:spPr bwMode="auto">
            <a:xfrm>
              <a:off x="6847072" y="1051660"/>
              <a:ext cx="969689" cy="3315490"/>
            </a:xfrm>
            <a:custGeom>
              <a:avLst/>
              <a:gdLst>
                <a:gd name="T0" fmla="*/ 0 w 711"/>
                <a:gd name="T1" fmla="*/ 2431 h 2431"/>
                <a:gd name="T2" fmla="*/ 711 w 711"/>
                <a:gd name="T3" fmla="*/ 2252 h 2431"/>
                <a:gd name="T4" fmla="*/ 711 w 711"/>
                <a:gd name="T5" fmla="*/ 90 h 2431"/>
                <a:gd name="T6" fmla="*/ 0 w 711"/>
                <a:gd name="T7" fmla="*/ 0 h 2431"/>
                <a:gd name="T8" fmla="*/ 0 w 711"/>
                <a:gd name="T9" fmla="*/ 2431 h 2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1" h="2431">
                  <a:moveTo>
                    <a:pt x="0" y="2431"/>
                  </a:moveTo>
                  <a:lnTo>
                    <a:pt x="711" y="2252"/>
                  </a:lnTo>
                  <a:lnTo>
                    <a:pt x="711" y="90"/>
                  </a:lnTo>
                  <a:lnTo>
                    <a:pt x="0" y="0"/>
                  </a:lnTo>
                  <a:lnTo>
                    <a:pt x="0" y="243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9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80" name="Freeform 100"/>
            <p:cNvSpPr>
              <a:spLocks/>
            </p:cNvSpPr>
            <p:nvPr/>
          </p:nvSpPr>
          <p:spPr bwMode="auto">
            <a:xfrm>
              <a:off x="6836161" y="4103929"/>
              <a:ext cx="1186539" cy="785570"/>
            </a:xfrm>
            <a:custGeom>
              <a:avLst/>
              <a:gdLst>
                <a:gd name="T0" fmla="*/ 0 w 870"/>
                <a:gd name="T1" fmla="*/ 218 h 576"/>
                <a:gd name="T2" fmla="*/ 870 w 870"/>
                <a:gd name="T3" fmla="*/ 0 h 576"/>
                <a:gd name="T4" fmla="*/ 870 w 870"/>
                <a:gd name="T5" fmla="*/ 306 h 576"/>
                <a:gd name="T6" fmla="*/ 0 w 870"/>
                <a:gd name="T7" fmla="*/ 576 h 576"/>
                <a:gd name="T8" fmla="*/ 0 w 870"/>
                <a:gd name="T9" fmla="*/ 21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0" h="576">
                  <a:moveTo>
                    <a:pt x="0" y="218"/>
                  </a:moveTo>
                  <a:lnTo>
                    <a:pt x="870" y="0"/>
                  </a:lnTo>
                  <a:lnTo>
                    <a:pt x="870" y="306"/>
                  </a:lnTo>
                  <a:lnTo>
                    <a:pt x="0" y="576"/>
                  </a:lnTo>
                  <a:lnTo>
                    <a:pt x="0" y="218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9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272278" y="5536505"/>
            <a:ext cx="246930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72279" y="4996861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72278" y="3841402"/>
            <a:ext cx="246930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72279" y="3301758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218678" y="5536505"/>
            <a:ext cx="246930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218679" y="4996861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218678" y="3841402"/>
            <a:ext cx="246930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218679" y="3301758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72279" y="1324164"/>
            <a:ext cx="5415703" cy="1654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GRAPHICAL CHART</a:t>
            </a:r>
          </a:p>
          <a:p>
            <a:r>
              <a:rPr lang="en-GB" sz="32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FOR</a:t>
            </a:r>
          </a:p>
          <a:p>
            <a:r>
              <a:rPr lang="en-GB" sz="32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BUSINESS STATISTICS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488345" y="5042709"/>
            <a:ext cx="5415703" cy="1190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54" name="Graphic 29">
            <a:extLst>
              <a:ext uri="{FF2B5EF4-FFF2-40B4-BE49-F238E27FC236}">
                <a16:creationId xmlns:a16="http://schemas.microsoft.com/office/drawing/2014/main" id="{BE68FA09-5E62-450F-BBB5-B962AC3DFE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901" y="609973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5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4" name="Oval 271"/>
          <p:cNvSpPr>
            <a:spLocks noChangeArrowheads="1"/>
          </p:cNvSpPr>
          <p:nvPr/>
        </p:nvSpPr>
        <p:spPr bwMode="auto">
          <a:xfrm>
            <a:off x="3271611" y="6143626"/>
            <a:ext cx="1293813" cy="147638"/>
          </a:xfrm>
          <a:prstGeom prst="ellipse">
            <a:avLst/>
          </a:prstGeom>
          <a:solidFill>
            <a:srgbClr val="706E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3385911" y="969963"/>
            <a:ext cx="1046163" cy="5237163"/>
            <a:chOff x="3385911" y="969963"/>
            <a:chExt cx="1046163" cy="5237163"/>
          </a:xfrm>
        </p:grpSpPr>
        <p:sp>
          <p:nvSpPr>
            <p:cNvPr id="86" name="Freeform 290"/>
            <p:cNvSpPr>
              <a:spLocks/>
            </p:cNvSpPr>
            <p:nvPr/>
          </p:nvSpPr>
          <p:spPr bwMode="auto">
            <a:xfrm>
              <a:off x="3387500" y="4362451"/>
              <a:ext cx="1038224" cy="1822450"/>
            </a:xfrm>
            <a:custGeom>
              <a:avLst/>
              <a:gdLst>
                <a:gd name="T0" fmla="*/ 203 w 385"/>
                <a:gd name="T1" fmla="*/ 715 h 721"/>
                <a:gd name="T2" fmla="*/ 385 w 385"/>
                <a:gd name="T3" fmla="*/ 299 h 721"/>
                <a:gd name="T4" fmla="*/ 0 w 385"/>
                <a:gd name="T5" fmla="*/ 294 h 721"/>
                <a:gd name="T6" fmla="*/ 176 w 385"/>
                <a:gd name="T7" fmla="*/ 715 h 721"/>
                <a:gd name="T8" fmla="*/ 189 w 385"/>
                <a:gd name="T9" fmla="*/ 721 h 721"/>
                <a:gd name="T10" fmla="*/ 203 w 385"/>
                <a:gd name="T11" fmla="*/ 715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" h="721">
                  <a:moveTo>
                    <a:pt x="203" y="715"/>
                  </a:moveTo>
                  <a:cubicBezTo>
                    <a:pt x="261" y="582"/>
                    <a:pt x="329" y="425"/>
                    <a:pt x="385" y="299"/>
                  </a:cubicBezTo>
                  <a:cubicBezTo>
                    <a:pt x="329" y="194"/>
                    <a:pt x="86" y="0"/>
                    <a:pt x="0" y="294"/>
                  </a:cubicBezTo>
                  <a:cubicBezTo>
                    <a:pt x="59" y="425"/>
                    <a:pt x="117" y="583"/>
                    <a:pt x="176" y="715"/>
                  </a:cubicBezTo>
                  <a:cubicBezTo>
                    <a:pt x="177" y="718"/>
                    <a:pt x="183" y="721"/>
                    <a:pt x="189" y="721"/>
                  </a:cubicBezTo>
                  <a:cubicBezTo>
                    <a:pt x="196" y="720"/>
                    <a:pt x="202" y="718"/>
                    <a:pt x="203" y="715"/>
                  </a:cubicBezTo>
                  <a:close/>
                </a:path>
              </a:pathLst>
            </a:custGeom>
            <a:solidFill>
              <a:srgbClr val="EFB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02" name="Freeform 299"/>
            <p:cNvSpPr>
              <a:spLocks/>
            </p:cNvSpPr>
            <p:nvPr/>
          </p:nvSpPr>
          <p:spPr bwMode="auto">
            <a:xfrm>
              <a:off x="3557361" y="4454526"/>
              <a:ext cx="455613" cy="1722438"/>
            </a:xfrm>
            <a:custGeom>
              <a:avLst/>
              <a:gdLst>
                <a:gd name="T0" fmla="*/ 153 w 181"/>
                <a:gd name="T1" fmla="*/ 676 h 681"/>
                <a:gd name="T2" fmla="*/ 181 w 181"/>
                <a:gd name="T3" fmla="*/ 120 h 681"/>
                <a:gd name="T4" fmla="*/ 0 w 181"/>
                <a:gd name="T5" fmla="*/ 140 h 681"/>
                <a:gd name="T6" fmla="*/ 128 w 181"/>
                <a:gd name="T7" fmla="*/ 676 h 681"/>
                <a:gd name="T8" fmla="*/ 140 w 181"/>
                <a:gd name="T9" fmla="*/ 681 h 681"/>
                <a:gd name="T10" fmla="*/ 153 w 181"/>
                <a:gd name="T11" fmla="*/ 676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681">
                  <a:moveTo>
                    <a:pt x="153" y="676"/>
                  </a:moveTo>
                  <a:cubicBezTo>
                    <a:pt x="153" y="551"/>
                    <a:pt x="161" y="256"/>
                    <a:pt x="181" y="120"/>
                  </a:cubicBezTo>
                  <a:cubicBezTo>
                    <a:pt x="128" y="15"/>
                    <a:pt x="128" y="0"/>
                    <a:pt x="0" y="140"/>
                  </a:cubicBezTo>
                  <a:cubicBezTo>
                    <a:pt x="16" y="298"/>
                    <a:pt x="93" y="547"/>
                    <a:pt x="128" y="676"/>
                  </a:cubicBezTo>
                  <a:cubicBezTo>
                    <a:pt x="129" y="679"/>
                    <a:pt x="134" y="681"/>
                    <a:pt x="140" y="681"/>
                  </a:cubicBezTo>
                  <a:cubicBezTo>
                    <a:pt x="147" y="681"/>
                    <a:pt x="153" y="679"/>
                    <a:pt x="153" y="676"/>
                  </a:cubicBezTo>
                  <a:close/>
                </a:path>
              </a:pathLst>
            </a:custGeom>
            <a:solidFill>
              <a:srgbClr val="FAB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03" name="Freeform 300"/>
            <p:cNvSpPr>
              <a:spLocks/>
            </p:cNvSpPr>
            <p:nvPr/>
          </p:nvSpPr>
          <p:spPr bwMode="auto">
            <a:xfrm>
              <a:off x="3746274" y="5903913"/>
              <a:ext cx="327025" cy="303213"/>
            </a:xfrm>
            <a:custGeom>
              <a:avLst/>
              <a:gdLst>
                <a:gd name="T0" fmla="*/ 79 w 130"/>
                <a:gd name="T1" fmla="*/ 107 h 120"/>
                <a:gd name="T2" fmla="*/ 130 w 130"/>
                <a:gd name="T3" fmla="*/ 0 h 120"/>
                <a:gd name="T4" fmla="*/ 0 w 130"/>
                <a:gd name="T5" fmla="*/ 0 h 120"/>
                <a:gd name="T6" fmla="*/ 50 w 130"/>
                <a:gd name="T7" fmla="*/ 107 h 120"/>
                <a:gd name="T8" fmla="*/ 79 w 130"/>
                <a:gd name="T9" fmla="*/ 10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20">
                  <a:moveTo>
                    <a:pt x="79" y="107"/>
                  </a:moveTo>
                  <a:cubicBezTo>
                    <a:pt x="95" y="73"/>
                    <a:pt x="114" y="34"/>
                    <a:pt x="130" y="0"/>
                  </a:cubicBezTo>
                  <a:cubicBezTo>
                    <a:pt x="87" y="0"/>
                    <a:pt x="43" y="0"/>
                    <a:pt x="0" y="0"/>
                  </a:cubicBezTo>
                  <a:cubicBezTo>
                    <a:pt x="16" y="35"/>
                    <a:pt x="33" y="73"/>
                    <a:pt x="50" y="107"/>
                  </a:cubicBezTo>
                  <a:cubicBezTo>
                    <a:pt x="55" y="118"/>
                    <a:pt x="73" y="120"/>
                    <a:pt x="79" y="1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04" name="Freeform 301"/>
            <p:cNvSpPr>
              <a:spLocks/>
            </p:cNvSpPr>
            <p:nvPr/>
          </p:nvSpPr>
          <p:spPr bwMode="auto">
            <a:xfrm>
              <a:off x="3771674" y="5913438"/>
              <a:ext cx="206375" cy="263525"/>
            </a:xfrm>
            <a:custGeom>
              <a:avLst/>
              <a:gdLst>
                <a:gd name="T0" fmla="*/ 60 w 82"/>
                <a:gd name="T1" fmla="*/ 87 h 104"/>
                <a:gd name="T2" fmla="*/ 82 w 82"/>
                <a:gd name="T3" fmla="*/ 0 h 104"/>
                <a:gd name="T4" fmla="*/ 0 w 82"/>
                <a:gd name="T5" fmla="*/ 0 h 104"/>
                <a:gd name="T6" fmla="*/ 48 w 82"/>
                <a:gd name="T7" fmla="*/ 99 h 104"/>
                <a:gd name="T8" fmla="*/ 55 w 82"/>
                <a:gd name="T9" fmla="*/ 104 h 104"/>
                <a:gd name="T10" fmla="*/ 60 w 82"/>
                <a:gd name="T11" fmla="*/ 8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104">
                  <a:moveTo>
                    <a:pt x="60" y="87"/>
                  </a:moveTo>
                  <a:cubicBezTo>
                    <a:pt x="64" y="43"/>
                    <a:pt x="56" y="11"/>
                    <a:pt x="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9"/>
                    <a:pt x="32" y="65"/>
                    <a:pt x="48" y="99"/>
                  </a:cubicBezTo>
                  <a:cubicBezTo>
                    <a:pt x="50" y="102"/>
                    <a:pt x="48" y="104"/>
                    <a:pt x="55" y="104"/>
                  </a:cubicBezTo>
                  <a:cubicBezTo>
                    <a:pt x="58" y="104"/>
                    <a:pt x="59" y="90"/>
                    <a:pt x="60" y="87"/>
                  </a:cubicBezTo>
                  <a:close/>
                </a:path>
              </a:pathLst>
            </a:cu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05" name="Freeform 302"/>
            <p:cNvSpPr>
              <a:spLocks/>
            </p:cNvSpPr>
            <p:nvPr/>
          </p:nvSpPr>
          <p:spPr bwMode="auto">
            <a:xfrm>
              <a:off x="3557362" y="1738313"/>
              <a:ext cx="604838" cy="3290888"/>
            </a:xfrm>
            <a:custGeom>
              <a:avLst/>
              <a:gdLst>
                <a:gd name="T0" fmla="*/ 237 w 238"/>
                <a:gd name="T1" fmla="*/ 0 h 1302"/>
                <a:gd name="T2" fmla="*/ 236 w 238"/>
                <a:gd name="T3" fmla="*/ 1235 h 1302"/>
                <a:gd name="T4" fmla="*/ 99 w 238"/>
                <a:gd name="T5" fmla="*/ 1302 h 1302"/>
                <a:gd name="T6" fmla="*/ 2 w 238"/>
                <a:gd name="T7" fmla="*/ 1268 h 1302"/>
                <a:gd name="T8" fmla="*/ 3 w 238"/>
                <a:gd name="T9" fmla="*/ 0 h 1302"/>
                <a:gd name="T10" fmla="*/ 237 w 238"/>
                <a:gd name="T11" fmla="*/ 0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8" h="1302">
                  <a:moveTo>
                    <a:pt x="237" y="0"/>
                  </a:moveTo>
                  <a:cubicBezTo>
                    <a:pt x="238" y="406"/>
                    <a:pt x="234" y="646"/>
                    <a:pt x="236" y="1235"/>
                  </a:cubicBezTo>
                  <a:cubicBezTo>
                    <a:pt x="172" y="1269"/>
                    <a:pt x="148" y="1301"/>
                    <a:pt x="99" y="1302"/>
                  </a:cubicBezTo>
                  <a:cubicBezTo>
                    <a:pt x="70" y="1302"/>
                    <a:pt x="31" y="1268"/>
                    <a:pt x="2" y="1268"/>
                  </a:cubicBezTo>
                  <a:cubicBezTo>
                    <a:pt x="0" y="675"/>
                    <a:pt x="4" y="420"/>
                    <a:pt x="3" y="0"/>
                  </a:cubicBezTo>
                  <a:lnTo>
                    <a:pt x="237" y="0"/>
                  </a:lnTo>
                  <a:close/>
                </a:path>
              </a:pathLst>
            </a:cu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06" name="Freeform 303"/>
            <p:cNvSpPr>
              <a:spLocks/>
            </p:cNvSpPr>
            <p:nvPr/>
          </p:nvSpPr>
          <p:spPr bwMode="auto">
            <a:xfrm>
              <a:off x="4149499" y="1735138"/>
              <a:ext cx="282575" cy="3498850"/>
            </a:xfrm>
            <a:custGeom>
              <a:avLst/>
              <a:gdLst>
                <a:gd name="T0" fmla="*/ 111 w 112"/>
                <a:gd name="T1" fmla="*/ 0 h 1384"/>
                <a:gd name="T2" fmla="*/ 110 w 112"/>
                <a:gd name="T3" fmla="*/ 1350 h 1384"/>
                <a:gd name="T4" fmla="*/ 1 w 112"/>
                <a:gd name="T5" fmla="*/ 1238 h 1384"/>
                <a:gd name="T6" fmla="*/ 4 w 112"/>
                <a:gd name="T7" fmla="*/ 1 h 1384"/>
                <a:gd name="T8" fmla="*/ 111 w 112"/>
                <a:gd name="T9" fmla="*/ 0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84">
                  <a:moveTo>
                    <a:pt x="111" y="0"/>
                  </a:moveTo>
                  <a:cubicBezTo>
                    <a:pt x="112" y="508"/>
                    <a:pt x="109" y="685"/>
                    <a:pt x="110" y="1350"/>
                  </a:cubicBezTo>
                  <a:cubicBezTo>
                    <a:pt x="54" y="1384"/>
                    <a:pt x="26" y="1276"/>
                    <a:pt x="1" y="1238"/>
                  </a:cubicBezTo>
                  <a:cubicBezTo>
                    <a:pt x="0" y="928"/>
                    <a:pt x="4" y="224"/>
                    <a:pt x="4" y="1"/>
                  </a:cubicBezTo>
                  <a:lnTo>
                    <a:pt x="111" y="0"/>
                  </a:lnTo>
                  <a:close/>
                </a:path>
              </a:pathLst>
            </a:custGeom>
            <a:solidFill>
              <a:srgbClr val="F15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07" name="Freeform 304"/>
            <p:cNvSpPr>
              <a:spLocks/>
            </p:cNvSpPr>
            <p:nvPr/>
          </p:nvSpPr>
          <p:spPr bwMode="auto">
            <a:xfrm>
              <a:off x="3385911" y="1738313"/>
              <a:ext cx="185738" cy="3411538"/>
            </a:xfrm>
            <a:custGeom>
              <a:avLst/>
              <a:gdLst>
                <a:gd name="T0" fmla="*/ 73 w 74"/>
                <a:gd name="T1" fmla="*/ 0 h 1350"/>
                <a:gd name="T2" fmla="*/ 71 w 74"/>
                <a:gd name="T3" fmla="*/ 1268 h 1350"/>
                <a:gd name="T4" fmla="*/ 1 w 74"/>
                <a:gd name="T5" fmla="*/ 1350 h 1350"/>
                <a:gd name="T6" fmla="*/ 2 w 74"/>
                <a:gd name="T7" fmla="*/ 0 h 1350"/>
                <a:gd name="T8" fmla="*/ 73 w 74"/>
                <a:gd name="T9" fmla="*/ 0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350">
                  <a:moveTo>
                    <a:pt x="73" y="0"/>
                  </a:moveTo>
                  <a:cubicBezTo>
                    <a:pt x="74" y="470"/>
                    <a:pt x="69" y="612"/>
                    <a:pt x="71" y="1268"/>
                  </a:cubicBezTo>
                  <a:cubicBezTo>
                    <a:pt x="47" y="1268"/>
                    <a:pt x="25" y="1350"/>
                    <a:pt x="1" y="1350"/>
                  </a:cubicBezTo>
                  <a:cubicBezTo>
                    <a:pt x="0" y="1004"/>
                    <a:pt x="2" y="261"/>
                    <a:pt x="2" y="0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E587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08" name="Freeform 305"/>
            <p:cNvSpPr>
              <a:spLocks/>
            </p:cNvSpPr>
            <p:nvPr/>
          </p:nvSpPr>
          <p:spPr bwMode="auto">
            <a:xfrm>
              <a:off x="3930424" y="5908676"/>
              <a:ext cx="133350" cy="260350"/>
            </a:xfrm>
            <a:custGeom>
              <a:avLst/>
              <a:gdLst>
                <a:gd name="T0" fmla="*/ 6 w 53"/>
                <a:gd name="T1" fmla="*/ 99 h 103"/>
                <a:gd name="T2" fmla="*/ 53 w 53"/>
                <a:gd name="T3" fmla="*/ 0 h 103"/>
                <a:gd name="T4" fmla="*/ 37 w 53"/>
                <a:gd name="T5" fmla="*/ 0 h 103"/>
                <a:gd name="T6" fmla="*/ 0 w 53"/>
                <a:gd name="T7" fmla="*/ 103 h 103"/>
                <a:gd name="T8" fmla="*/ 6 w 53"/>
                <a:gd name="T9" fmla="*/ 9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03">
                  <a:moveTo>
                    <a:pt x="6" y="99"/>
                  </a:moveTo>
                  <a:cubicBezTo>
                    <a:pt x="21" y="68"/>
                    <a:pt x="38" y="32"/>
                    <a:pt x="5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3" y="102"/>
                    <a:pt x="5" y="101"/>
                    <a:pt x="6" y="99"/>
                  </a:cubicBezTo>
                  <a:close/>
                </a:path>
              </a:pathLst>
            </a:cu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09" name="Freeform 306"/>
            <p:cNvSpPr>
              <a:spLocks/>
            </p:cNvSpPr>
            <p:nvPr/>
          </p:nvSpPr>
          <p:spPr bwMode="auto">
            <a:xfrm>
              <a:off x="3385911" y="969963"/>
              <a:ext cx="1042988" cy="858838"/>
            </a:xfrm>
            <a:custGeom>
              <a:avLst/>
              <a:gdLst>
                <a:gd name="T0" fmla="*/ 2 w 414"/>
                <a:gd name="T1" fmla="*/ 340 h 340"/>
                <a:gd name="T2" fmla="*/ 1 w 414"/>
                <a:gd name="T3" fmla="*/ 125 h 340"/>
                <a:gd name="T4" fmla="*/ 414 w 414"/>
                <a:gd name="T5" fmla="*/ 124 h 340"/>
                <a:gd name="T6" fmla="*/ 414 w 414"/>
                <a:gd name="T7" fmla="*/ 340 h 340"/>
                <a:gd name="T8" fmla="*/ 2 w 414"/>
                <a:gd name="T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40">
                  <a:moveTo>
                    <a:pt x="2" y="340"/>
                  </a:moveTo>
                  <a:cubicBezTo>
                    <a:pt x="1" y="125"/>
                    <a:pt x="1" y="125"/>
                    <a:pt x="1" y="125"/>
                  </a:cubicBezTo>
                  <a:cubicBezTo>
                    <a:pt x="0" y="1"/>
                    <a:pt x="414" y="0"/>
                    <a:pt x="414" y="124"/>
                  </a:cubicBezTo>
                  <a:cubicBezTo>
                    <a:pt x="414" y="340"/>
                    <a:pt x="414" y="340"/>
                    <a:pt x="414" y="340"/>
                  </a:cubicBezTo>
                  <a:lnTo>
                    <a:pt x="2" y="340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10" name="Freeform 307"/>
            <p:cNvSpPr>
              <a:spLocks/>
            </p:cNvSpPr>
            <p:nvPr/>
          </p:nvSpPr>
          <p:spPr bwMode="auto">
            <a:xfrm>
              <a:off x="3387499" y="976313"/>
              <a:ext cx="1041400" cy="852488"/>
            </a:xfrm>
            <a:custGeom>
              <a:avLst/>
              <a:gdLst>
                <a:gd name="T0" fmla="*/ 1 w 413"/>
                <a:gd name="T1" fmla="*/ 337 h 337"/>
                <a:gd name="T2" fmla="*/ 0 w 413"/>
                <a:gd name="T3" fmla="*/ 124 h 337"/>
                <a:gd name="T4" fmla="*/ 413 w 413"/>
                <a:gd name="T5" fmla="*/ 122 h 337"/>
                <a:gd name="T6" fmla="*/ 412 w 413"/>
                <a:gd name="T7" fmla="*/ 337 h 337"/>
                <a:gd name="T8" fmla="*/ 1 w 413"/>
                <a:gd name="T9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37">
                  <a:moveTo>
                    <a:pt x="1" y="337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0" y="1"/>
                    <a:pt x="413" y="0"/>
                    <a:pt x="413" y="122"/>
                  </a:cubicBezTo>
                  <a:cubicBezTo>
                    <a:pt x="412" y="337"/>
                    <a:pt x="412" y="337"/>
                    <a:pt x="412" y="337"/>
                  </a:cubicBezTo>
                  <a:lnTo>
                    <a:pt x="1" y="337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11" name="Freeform 308"/>
            <p:cNvSpPr>
              <a:spLocks/>
            </p:cNvSpPr>
            <p:nvPr/>
          </p:nvSpPr>
          <p:spPr bwMode="auto">
            <a:xfrm>
              <a:off x="3390674" y="982663"/>
              <a:ext cx="1035050" cy="846138"/>
            </a:xfrm>
            <a:custGeom>
              <a:avLst/>
              <a:gdLst>
                <a:gd name="T0" fmla="*/ 1 w 411"/>
                <a:gd name="T1" fmla="*/ 335 h 335"/>
                <a:gd name="T2" fmla="*/ 0 w 411"/>
                <a:gd name="T3" fmla="*/ 124 h 335"/>
                <a:gd name="T4" fmla="*/ 411 w 411"/>
                <a:gd name="T5" fmla="*/ 122 h 335"/>
                <a:gd name="T6" fmla="*/ 411 w 411"/>
                <a:gd name="T7" fmla="*/ 335 h 335"/>
                <a:gd name="T8" fmla="*/ 1 w 411"/>
                <a:gd name="T9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" h="335">
                  <a:moveTo>
                    <a:pt x="1" y="335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0" y="1"/>
                    <a:pt x="411" y="0"/>
                    <a:pt x="411" y="122"/>
                  </a:cubicBezTo>
                  <a:cubicBezTo>
                    <a:pt x="411" y="335"/>
                    <a:pt x="411" y="335"/>
                    <a:pt x="411" y="335"/>
                  </a:cubicBezTo>
                  <a:lnTo>
                    <a:pt x="1" y="335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12" name="Freeform 309"/>
            <p:cNvSpPr>
              <a:spLocks/>
            </p:cNvSpPr>
            <p:nvPr/>
          </p:nvSpPr>
          <p:spPr bwMode="auto">
            <a:xfrm>
              <a:off x="3393849" y="987426"/>
              <a:ext cx="1030288" cy="841375"/>
            </a:xfrm>
            <a:custGeom>
              <a:avLst/>
              <a:gdLst>
                <a:gd name="T0" fmla="*/ 1 w 409"/>
                <a:gd name="T1" fmla="*/ 333 h 333"/>
                <a:gd name="T2" fmla="*/ 0 w 409"/>
                <a:gd name="T3" fmla="*/ 124 h 333"/>
                <a:gd name="T4" fmla="*/ 409 w 409"/>
                <a:gd name="T5" fmla="*/ 122 h 333"/>
                <a:gd name="T6" fmla="*/ 409 w 409"/>
                <a:gd name="T7" fmla="*/ 333 h 333"/>
                <a:gd name="T8" fmla="*/ 1 w 409"/>
                <a:gd name="T9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333">
                  <a:moveTo>
                    <a:pt x="1" y="333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0" y="2"/>
                    <a:pt x="409" y="0"/>
                    <a:pt x="409" y="122"/>
                  </a:cubicBezTo>
                  <a:cubicBezTo>
                    <a:pt x="409" y="333"/>
                    <a:pt x="409" y="333"/>
                    <a:pt x="409" y="333"/>
                  </a:cubicBezTo>
                  <a:lnTo>
                    <a:pt x="1" y="333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13" name="Freeform 310"/>
            <p:cNvSpPr>
              <a:spLocks/>
            </p:cNvSpPr>
            <p:nvPr/>
          </p:nvSpPr>
          <p:spPr bwMode="auto">
            <a:xfrm>
              <a:off x="3393849" y="995363"/>
              <a:ext cx="1027113" cy="833438"/>
            </a:xfrm>
            <a:custGeom>
              <a:avLst/>
              <a:gdLst>
                <a:gd name="T0" fmla="*/ 2 w 408"/>
                <a:gd name="T1" fmla="*/ 330 h 330"/>
                <a:gd name="T2" fmla="*/ 1 w 408"/>
                <a:gd name="T3" fmla="*/ 123 h 330"/>
                <a:gd name="T4" fmla="*/ 408 w 408"/>
                <a:gd name="T5" fmla="*/ 121 h 330"/>
                <a:gd name="T6" fmla="*/ 408 w 408"/>
                <a:gd name="T7" fmla="*/ 330 h 330"/>
                <a:gd name="T8" fmla="*/ 2 w 408"/>
                <a:gd name="T9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8" h="330">
                  <a:moveTo>
                    <a:pt x="2" y="330"/>
                  </a:moveTo>
                  <a:cubicBezTo>
                    <a:pt x="1" y="123"/>
                    <a:pt x="1" y="123"/>
                    <a:pt x="1" y="123"/>
                  </a:cubicBezTo>
                  <a:cubicBezTo>
                    <a:pt x="0" y="2"/>
                    <a:pt x="408" y="0"/>
                    <a:pt x="408" y="121"/>
                  </a:cubicBezTo>
                  <a:cubicBezTo>
                    <a:pt x="408" y="330"/>
                    <a:pt x="408" y="330"/>
                    <a:pt x="408" y="330"/>
                  </a:cubicBezTo>
                  <a:lnTo>
                    <a:pt x="2" y="330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14" name="Freeform 311"/>
            <p:cNvSpPr>
              <a:spLocks/>
            </p:cNvSpPr>
            <p:nvPr/>
          </p:nvSpPr>
          <p:spPr bwMode="auto">
            <a:xfrm>
              <a:off x="3395436" y="1000126"/>
              <a:ext cx="1025525" cy="828675"/>
            </a:xfrm>
            <a:custGeom>
              <a:avLst/>
              <a:gdLst>
                <a:gd name="T0" fmla="*/ 1 w 407"/>
                <a:gd name="T1" fmla="*/ 328 h 328"/>
                <a:gd name="T2" fmla="*/ 1 w 407"/>
                <a:gd name="T3" fmla="*/ 123 h 328"/>
                <a:gd name="T4" fmla="*/ 407 w 407"/>
                <a:gd name="T5" fmla="*/ 120 h 328"/>
                <a:gd name="T6" fmla="*/ 406 w 407"/>
                <a:gd name="T7" fmla="*/ 328 h 328"/>
                <a:gd name="T8" fmla="*/ 1 w 407"/>
                <a:gd name="T9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328">
                  <a:moveTo>
                    <a:pt x="1" y="328"/>
                  </a:moveTo>
                  <a:cubicBezTo>
                    <a:pt x="1" y="123"/>
                    <a:pt x="1" y="123"/>
                    <a:pt x="1" y="123"/>
                  </a:cubicBezTo>
                  <a:cubicBezTo>
                    <a:pt x="0" y="2"/>
                    <a:pt x="407" y="0"/>
                    <a:pt x="407" y="120"/>
                  </a:cubicBezTo>
                  <a:cubicBezTo>
                    <a:pt x="406" y="328"/>
                    <a:pt x="406" y="328"/>
                    <a:pt x="406" y="328"/>
                  </a:cubicBezTo>
                  <a:lnTo>
                    <a:pt x="1" y="328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15" name="Freeform 312"/>
            <p:cNvSpPr>
              <a:spLocks/>
            </p:cNvSpPr>
            <p:nvPr/>
          </p:nvSpPr>
          <p:spPr bwMode="auto">
            <a:xfrm>
              <a:off x="3398611" y="1008063"/>
              <a:ext cx="1020763" cy="820738"/>
            </a:xfrm>
            <a:custGeom>
              <a:avLst/>
              <a:gdLst>
                <a:gd name="T0" fmla="*/ 1 w 405"/>
                <a:gd name="T1" fmla="*/ 325 h 325"/>
                <a:gd name="T2" fmla="*/ 0 w 405"/>
                <a:gd name="T3" fmla="*/ 122 h 325"/>
                <a:gd name="T4" fmla="*/ 405 w 405"/>
                <a:gd name="T5" fmla="*/ 119 h 325"/>
                <a:gd name="T6" fmla="*/ 405 w 405"/>
                <a:gd name="T7" fmla="*/ 325 h 325"/>
                <a:gd name="T8" fmla="*/ 1 w 405"/>
                <a:gd name="T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325">
                  <a:moveTo>
                    <a:pt x="1" y="325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0" y="2"/>
                    <a:pt x="405" y="0"/>
                    <a:pt x="405" y="119"/>
                  </a:cubicBezTo>
                  <a:cubicBezTo>
                    <a:pt x="405" y="325"/>
                    <a:pt x="405" y="325"/>
                    <a:pt x="405" y="325"/>
                  </a:cubicBezTo>
                  <a:lnTo>
                    <a:pt x="1" y="325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16" name="Freeform 313"/>
            <p:cNvSpPr>
              <a:spLocks/>
            </p:cNvSpPr>
            <p:nvPr/>
          </p:nvSpPr>
          <p:spPr bwMode="auto">
            <a:xfrm>
              <a:off x="3400199" y="1012826"/>
              <a:ext cx="1016000" cy="815975"/>
            </a:xfrm>
            <a:custGeom>
              <a:avLst/>
              <a:gdLst>
                <a:gd name="T0" fmla="*/ 1 w 403"/>
                <a:gd name="T1" fmla="*/ 323 h 323"/>
                <a:gd name="T2" fmla="*/ 0 w 403"/>
                <a:gd name="T3" fmla="*/ 122 h 323"/>
                <a:gd name="T4" fmla="*/ 403 w 403"/>
                <a:gd name="T5" fmla="*/ 119 h 323"/>
                <a:gd name="T6" fmla="*/ 403 w 403"/>
                <a:gd name="T7" fmla="*/ 323 h 323"/>
                <a:gd name="T8" fmla="*/ 1 w 403"/>
                <a:gd name="T9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323">
                  <a:moveTo>
                    <a:pt x="1" y="323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0" y="3"/>
                    <a:pt x="403" y="0"/>
                    <a:pt x="403" y="119"/>
                  </a:cubicBezTo>
                  <a:cubicBezTo>
                    <a:pt x="403" y="323"/>
                    <a:pt x="403" y="323"/>
                    <a:pt x="403" y="323"/>
                  </a:cubicBezTo>
                  <a:lnTo>
                    <a:pt x="1" y="323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17" name="Freeform 314"/>
            <p:cNvSpPr>
              <a:spLocks/>
            </p:cNvSpPr>
            <p:nvPr/>
          </p:nvSpPr>
          <p:spPr bwMode="auto">
            <a:xfrm>
              <a:off x="3400199" y="1017588"/>
              <a:ext cx="1012825" cy="811213"/>
            </a:xfrm>
            <a:custGeom>
              <a:avLst/>
              <a:gdLst>
                <a:gd name="T0" fmla="*/ 2 w 402"/>
                <a:gd name="T1" fmla="*/ 321 h 321"/>
                <a:gd name="T2" fmla="*/ 1 w 402"/>
                <a:gd name="T3" fmla="*/ 122 h 321"/>
                <a:gd name="T4" fmla="*/ 402 w 402"/>
                <a:gd name="T5" fmla="*/ 118 h 321"/>
                <a:gd name="T6" fmla="*/ 402 w 402"/>
                <a:gd name="T7" fmla="*/ 321 h 321"/>
                <a:gd name="T8" fmla="*/ 2 w 402"/>
                <a:gd name="T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321">
                  <a:moveTo>
                    <a:pt x="2" y="321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0" y="4"/>
                    <a:pt x="402" y="0"/>
                    <a:pt x="402" y="118"/>
                  </a:cubicBezTo>
                  <a:cubicBezTo>
                    <a:pt x="402" y="321"/>
                    <a:pt x="402" y="321"/>
                    <a:pt x="402" y="321"/>
                  </a:cubicBezTo>
                  <a:lnTo>
                    <a:pt x="2" y="321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18" name="Freeform 315"/>
            <p:cNvSpPr>
              <a:spLocks/>
            </p:cNvSpPr>
            <p:nvPr/>
          </p:nvSpPr>
          <p:spPr bwMode="auto">
            <a:xfrm>
              <a:off x="3403374" y="1025526"/>
              <a:ext cx="1009650" cy="803275"/>
            </a:xfrm>
            <a:custGeom>
              <a:avLst/>
              <a:gdLst>
                <a:gd name="T0" fmla="*/ 1 w 401"/>
                <a:gd name="T1" fmla="*/ 318 h 318"/>
                <a:gd name="T2" fmla="*/ 1 w 401"/>
                <a:gd name="T3" fmla="*/ 121 h 318"/>
                <a:gd name="T4" fmla="*/ 400 w 401"/>
                <a:gd name="T5" fmla="*/ 117 h 318"/>
                <a:gd name="T6" fmla="*/ 401 w 401"/>
                <a:gd name="T7" fmla="*/ 318 h 318"/>
                <a:gd name="T8" fmla="*/ 1 w 401"/>
                <a:gd name="T9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18">
                  <a:moveTo>
                    <a:pt x="1" y="318"/>
                  </a:moveTo>
                  <a:cubicBezTo>
                    <a:pt x="1" y="121"/>
                    <a:pt x="1" y="121"/>
                    <a:pt x="1" y="121"/>
                  </a:cubicBezTo>
                  <a:cubicBezTo>
                    <a:pt x="0" y="3"/>
                    <a:pt x="400" y="0"/>
                    <a:pt x="400" y="117"/>
                  </a:cubicBezTo>
                  <a:cubicBezTo>
                    <a:pt x="401" y="318"/>
                    <a:pt x="401" y="318"/>
                    <a:pt x="401" y="318"/>
                  </a:cubicBezTo>
                  <a:lnTo>
                    <a:pt x="1" y="318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19" name="Freeform 316"/>
            <p:cNvSpPr>
              <a:spLocks/>
            </p:cNvSpPr>
            <p:nvPr/>
          </p:nvSpPr>
          <p:spPr bwMode="auto">
            <a:xfrm>
              <a:off x="3406549" y="1030288"/>
              <a:ext cx="1004888" cy="798513"/>
            </a:xfrm>
            <a:custGeom>
              <a:avLst/>
              <a:gdLst>
                <a:gd name="T0" fmla="*/ 1 w 399"/>
                <a:gd name="T1" fmla="*/ 316 h 316"/>
                <a:gd name="T2" fmla="*/ 0 w 399"/>
                <a:gd name="T3" fmla="*/ 121 h 316"/>
                <a:gd name="T4" fmla="*/ 399 w 399"/>
                <a:gd name="T5" fmla="*/ 117 h 316"/>
                <a:gd name="T6" fmla="*/ 399 w 399"/>
                <a:gd name="T7" fmla="*/ 316 h 316"/>
                <a:gd name="T8" fmla="*/ 1 w 399"/>
                <a:gd name="T9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" h="316">
                  <a:moveTo>
                    <a:pt x="1" y="316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0" y="4"/>
                    <a:pt x="399" y="0"/>
                    <a:pt x="399" y="117"/>
                  </a:cubicBezTo>
                  <a:cubicBezTo>
                    <a:pt x="399" y="316"/>
                    <a:pt x="399" y="316"/>
                    <a:pt x="399" y="316"/>
                  </a:cubicBezTo>
                  <a:lnTo>
                    <a:pt x="1" y="316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20" name="Freeform 317"/>
            <p:cNvSpPr>
              <a:spLocks/>
            </p:cNvSpPr>
            <p:nvPr/>
          </p:nvSpPr>
          <p:spPr bwMode="auto">
            <a:xfrm>
              <a:off x="3408136" y="1038226"/>
              <a:ext cx="1000125" cy="790575"/>
            </a:xfrm>
            <a:custGeom>
              <a:avLst/>
              <a:gdLst>
                <a:gd name="T0" fmla="*/ 1 w 397"/>
                <a:gd name="T1" fmla="*/ 313 h 313"/>
                <a:gd name="T2" fmla="*/ 0 w 397"/>
                <a:gd name="T3" fmla="*/ 119 h 313"/>
                <a:gd name="T4" fmla="*/ 397 w 397"/>
                <a:gd name="T5" fmla="*/ 115 h 313"/>
                <a:gd name="T6" fmla="*/ 397 w 397"/>
                <a:gd name="T7" fmla="*/ 313 h 313"/>
                <a:gd name="T8" fmla="*/ 1 w 397"/>
                <a:gd name="T9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" h="313">
                  <a:moveTo>
                    <a:pt x="1" y="313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4"/>
                    <a:pt x="397" y="0"/>
                    <a:pt x="397" y="115"/>
                  </a:cubicBezTo>
                  <a:cubicBezTo>
                    <a:pt x="397" y="313"/>
                    <a:pt x="397" y="313"/>
                    <a:pt x="397" y="313"/>
                  </a:cubicBezTo>
                  <a:lnTo>
                    <a:pt x="1" y="313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21" name="Freeform 318"/>
            <p:cNvSpPr>
              <a:spLocks/>
            </p:cNvSpPr>
            <p:nvPr/>
          </p:nvSpPr>
          <p:spPr bwMode="auto">
            <a:xfrm>
              <a:off x="3411311" y="1042988"/>
              <a:ext cx="995363" cy="785813"/>
            </a:xfrm>
            <a:custGeom>
              <a:avLst/>
              <a:gdLst>
                <a:gd name="T0" fmla="*/ 0 w 395"/>
                <a:gd name="T1" fmla="*/ 311 h 311"/>
                <a:gd name="T2" fmla="*/ 0 w 395"/>
                <a:gd name="T3" fmla="*/ 119 h 311"/>
                <a:gd name="T4" fmla="*/ 395 w 395"/>
                <a:gd name="T5" fmla="*/ 115 h 311"/>
                <a:gd name="T6" fmla="*/ 395 w 395"/>
                <a:gd name="T7" fmla="*/ 311 h 311"/>
                <a:gd name="T8" fmla="*/ 0 w 395"/>
                <a:gd name="T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5" h="311">
                  <a:moveTo>
                    <a:pt x="0" y="311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4"/>
                    <a:pt x="395" y="0"/>
                    <a:pt x="395" y="115"/>
                  </a:cubicBezTo>
                  <a:cubicBezTo>
                    <a:pt x="395" y="311"/>
                    <a:pt x="395" y="311"/>
                    <a:pt x="395" y="311"/>
                  </a:cubicBezTo>
                  <a:lnTo>
                    <a:pt x="0" y="311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22" name="Freeform 319"/>
            <p:cNvSpPr>
              <a:spLocks/>
            </p:cNvSpPr>
            <p:nvPr/>
          </p:nvSpPr>
          <p:spPr bwMode="auto">
            <a:xfrm>
              <a:off x="3411311" y="1047751"/>
              <a:ext cx="995363" cy="781050"/>
            </a:xfrm>
            <a:custGeom>
              <a:avLst/>
              <a:gdLst>
                <a:gd name="T0" fmla="*/ 1 w 395"/>
                <a:gd name="T1" fmla="*/ 309 h 309"/>
                <a:gd name="T2" fmla="*/ 1 w 395"/>
                <a:gd name="T3" fmla="*/ 119 h 309"/>
                <a:gd name="T4" fmla="*/ 394 w 395"/>
                <a:gd name="T5" fmla="*/ 115 h 309"/>
                <a:gd name="T6" fmla="*/ 395 w 395"/>
                <a:gd name="T7" fmla="*/ 309 h 309"/>
                <a:gd name="T8" fmla="*/ 1 w 395"/>
                <a:gd name="T9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5" h="309">
                  <a:moveTo>
                    <a:pt x="1" y="309"/>
                  </a:moveTo>
                  <a:cubicBezTo>
                    <a:pt x="1" y="119"/>
                    <a:pt x="1" y="119"/>
                    <a:pt x="1" y="119"/>
                  </a:cubicBezTo>
                  <a:cubicBezTo>
                    <a:pt x="0" y="5"/>
                    <a:pt x="394" y="0"/>
                    <a:pt x="394" y="115"/>
                  </a:cubicBezTo>
                  <a:cubicBezTo>
                    <a:pt x="395" y="309"/>
                    <a:pt x="395" y="309"/>
                    <a:pt x="395" y="309"/>
                  </a:cubicBezTo>
                  <a:lnTo>
                    <a:pt x="1" y="309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23" name="Freeform 320"/>
            <p:cNvSpPr>
              <a:spLocks/>
            </p:cNvSpPr>
            <p:nvPr/>
          </p:nvSpPr>
          <p:spPr bwMode="auto">
            <a:xfrm>
              <a:off x="3412899" y="1055688"/>
              <a:ext cx="990600" cy="773113"/>
            </a:xfrm>
            <a:custGeom>
              <a:avLst/>
              <a:gdLst>
                <a:gd name="T0" fmla="*/ 1 w 393"/>
                <a:gd name="T1" fmla="*/ 306 h 306"/>
                <a:gd name="T2" fmla="*/ 0 w 393"/>
                <a:gd name="T3" fmla="*/ 118 h 306"/>
                <a:gd name="T4" fmla="*/ 393 w 393"/>
                <a:gd name="T5" fmla="*/ 113 h 306"/>
                <a:gd name="T6" fmla="*/ 393 w 393"/>
                <a:gd name="T7" fmla="*/ 306 h 306"/>
                <a:gd name="T8" fmla="*/ 1 w 393"/>
                <a:gd name="T9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306">
                  <a:moveTo>
                    <a:pt x="1" y="306"/>
                  </a:moveTo>
                  <a:cubicBezTo>
                    <a:pt x="0" y="118"/>
                    <a:pt x="0" y="118"/>
                    <a:pt x="0" y="118"/>
                  </a:cubicBezTo>
                  <a:cubicBezTo>
                    <a:pt x="0" y="5"/>
                    <a:pt x="393" y="0"/>
                    <a:pt x="393" y="113"/>
                  </a:cubicBezTo>
                  <a:cubicBezTo>
                    <a:pt x="393" y="306"/>
                    <a:pt x="393" y="306"/>
                    <a:pt x="393" y="306"/>
                  </a:cubicBezTo>
                  <a:lnTo>
                    <a:pt x="1" y="306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24" name="Freeform 321"/>
            <p:cNvSpPr>
              <a:spLocks/>
            </p:cNvSpPr>
            <p:nvPr/>
          </p:nvSpPr>
          <p:spPr bwMode="auto">
            <a:xfrm>
              <a:off x="3416074" y="1060451"/>
              <a:ext cx="984250" cy="768350"/>
            </a:xfrm>
            <a:custGeom>
              <a:avLst/>
              <a:gdLst>
                <a:gd name="T0" fmla="*/ 1 w 391"/>
                <a:gd name="T1" fmla="*/ 304 h 304"/>
                <a:gd name="T2" fmla="*/ 0 w 391"/>
                <a:gd name="T3" fmla="*/ 118 h 304"/>
                <a:gd name="T4" fmla="*/ 391 w 391"/>
                <a:gd name="T5" fmla="*/ 113 h 304"/>
                <a:gd name="T6" fmla="*/ 391 w 391"/>
                <a:gd name="T7" fmla="*/ 304 h 304"/>
                <a:gd name="T8" fmla="*/ 1 w 391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304">
                  <a:moveTo>
                    <a:pt x="1" y="304"/>
                  </a:moveTo>
                  <a:cubicBezTo>
                    <a:pt x="0" y="118"/>
                    <a:pt x="0" y="118"/>
                    <a:pt x="0" y="118"/>
                  </a:cubicBezTo>
                  <a:cubicBezTo>
                    <a:pt x="0" y="5"/>
                    <a:pt x="391" y="0"/>
                    <a:pt x="391" y="113"/>
                  </a:cubicBezTo>
                  <a:cubicBezTo>
                    <a:pt x="391" y="304"/>
                    <a:pt x="391" y="304"/>
                    <a:pt x="391" y="304"/>
                  </a:cubicBezTo>
                  <a:lnTo>
                    <a:pt x="1" y="304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25" name="Freeform 322"/>
            <p:cNvSpPr>
              <a:spLocks/>
            </p:cNvSpPr>
            <p:nvPr/>
          </p:nvSpPr>
          <p:spPr bwMode="auto">
            <a:xfrm>
              <a:off x="3417661" y="1068388"/>
              <a:ext cx="981075" cy="760413"/>
            </a:xfrm>
            <a:custGeom>
              <a:avLst/>
              <a:gdLst>
                <a:gd name="T0" fmla="*/ 0 w 389"/>
                <a:gd name="T1" fmla="*/ 301 h 301"/>
                <a:gd name="T2" fmla="*/ 0 w 389"/>
                <a:gd name="T3" fmla="*/ 117 h 301"/>
                <a:gd name="T4" fmla="*/ 389 w 389"/>
                <a:gd name="T5" fmla="*/ 112 h 301"/>
                <a:gd name="T6" fmla="*/ 389 w 389"/>
                <a:gd name="T7" fmla="*/ 301 h 301"/>
                <a:gd name="T8" fmla="*/ 0 w 389"/>
                <a:gd name="T9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301">
                  <a:moveTo>
                    <a:pt x="0" y="301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5"/>
                    <a:pt x="389" y="0"/>
                    <a:pt x="389" y="112"/>
                  </a:cubicBezTo>
                  <a:cubicBezTo>
                    <a:pt x="389" y="301"/>
                    <a:pt x="389" y="301"/>
                    <a:pt x="389" y="301"/>
                  </a:cubicBezTo>
                  <a:lnTo>
                    <a:pt x="0" y="301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26" name="Freeform 323"/>
            <p:cNvSpPr>
              <a:spLocks/>
            </p:cNvSpPr>
            <p:nvPr/>
          </p:nvSpPr>
          <p:spPr bwMode="auto">
            <a:xfrm>
              <a:off x="3417661" y="1073151"/>
              <a:ext cx="981075" cy="755650"/>
            </a:xfrm>
            <a:custGeom>
              <a:avLst/>
              <a:gdLst>
                <a:gd name="T0" fmla="*/ 1 w 389"/>
                <a:gd name="T1" fmla="*/ 299 h 299"/>
                <a:gd name="T2" fmla="*/ 1 w 389"/>
                <a:gd name="T3" fmla="*/ 117 h 299"/>
                <a:gd name="T4" fmla="*/ 388 w 389"/>
                <a:gd name="T5" fmla="*/ 112 h 299"/>
                <a:gd name="T6" fmla="*/ 389 w 389"/>
                <a:gd name="T7" fmla="*/ 299 h 299"/>
                <a:gd name="T8" fmla="*/ 1 w 389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299">
                  <a:moveTo>
                    <a:pt x="1" y="299"/>
                  </a:moveTo>
                  <a:cubicBezTo>
                    <a:pt x="1" y="117"/>
                    <a:pt x="1" y="117"/>
                    <a:pt x="1" y="117"/>
                  </a:cubicBezTo>
                  <a:cubicBezTo>
                    <a:pt x="0" y="6"/>
                    <a:pt x="388" y="0"/>
                    <a:pt x="388" y="112"/>
                  </a:cubicBezTo>
                  <a:cubicBezTo>
                    <a:pt x="389" y="299"/>
                    <a:pt x="389" y="299"/>
                    <a:pt x="389" y="299"/>
                  </a:cubicBezTo>
                  <a:lnTo>
                    <a:pt x="1" y="299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27" name="Freeform 324"/>
            <p:cNvSpPr>
              <a:spLocks/>
            </p:cNvSpPr>
            <p:nvPr/>
          </p:nvSpPr>
          <p:spPr bwMode="auto">
            <a:xfrm>
              <a:off x="3420836" y="1077913"/>
              <a:ext cx="974725" cy="750888"/>
            </a:xfrm>
            <a:custGeom>
              <a:avLst/>
              <a:gdLst>
                <a:gd name="T0" fmla="*/ 1 w 387"/>
                <a:gd name="T1" fmla="*/ 297 h 297"/>
                <a:gd name="T2" fmla="*/ 0 w 387"/>
                <a:gd name="T3" fmla="*/ 117 h 297"/>
                <a:gd name="T4" fmla="*/ 387 w 387"/>
                <a:gd name="T5" fmla="*/ 111 h 297"/>
                <a:gd name="T6" fmla="*/ 387 w 387"/>
                <a:gd name="T7" fmla="*/ 297 h 297"/>
                <a:gd name="T8" fmla="*/ 1 w 387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297">
                  <a:moveTo>
                    <a:pt x="1" y="29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7"/>
                    <a:pt x="387" y="0"/>
                    <a:pt x="387" y="111"/>
                  </a:cubicBezTo>
                  <a:cubicBezTo>
                    <a:pt x="387" y="297"/>
                    <a:pt x="387" y="297"/>
                    <a:pt x="387" y="297"/>
                  </a:cubicBezTo>
                  <a:lnTo>
                    <a:pt x="1" y="297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28" name="Freeform 325"/>
            <p:cNvSpPr>
              <a:spLocks/>
            </p:cNvSpPr>
            <p:nvPr/>
          </p:nvSpPr>
          <p:spPr bwMode="auto">
            <a:xfrm>
              <a:off x="3424011" y="1085851"/>
              <a:ext cx="969963" cy="742950"/>
            </a:xfrm>
            <a:custGeom>
              <a:avLst/>
              <a:gdLst>
                <a:gd name="T0" fmla="*/ 1 w 385"/>
                <a:gd name="T1" fmla="*/ 294 h 294"/>
                <a:gd name="T2" fmla="*/ 0 w 385"/>
                <a:gd name="T3" fmla="*/ 116 h 294"/>
                <a:gd name="T4" fmla="*/ 385 w 385"/>
                <a:gd name="T5" fmla="*/ 110 h 294"/>
                <a:gd name="T6" fmla="*/ 385 w 385"/>
                <a:gd name="T7" fmla="*/ 294 h 294"/>
                <a:gd name="T8" fmla="*/ 1 w 385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294">
                  <a:moveTo>
                    <a:pt x="1" y="294"/>
                  </a:moveTo>
                  <a:cubicBezTo>
                    <a:pt x="0" y="116"/>
                    <a:pt x="0" y="116"/>
                    <a:pt x="0" y="116"/>
                  </a:cubicBezTo>
                  <a:cubicBezTo>
                    <a:pt x="0" y="6"/>
                    <a:pt x="385" y="0"/>
                    <a:pt x="385" y="110"/>
                  </a:cubicBezTo>
                  <a:cubicBezTo>
                    <a:pt x="385" y="294"/>
                    <a:pt x="385" y="294"/>
                    <a:pt x="385" y="294"/>
                  </a:cubicBezTo>
                  <a:lnTo>
                    <a:pt x="1" y="294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29" name="Freeform 326"/>
            <p:cNvSpPr>
              <a:spLocks/>
            </p:cNvSpPr>
            <p:nvPr/>
          </p:nvSpPr>
          <p:spPr bwMode="auto">
            <a:xfrm>
              <a:off x="3425599" y="1090613"/>
              <a:ext cx="968375" cy="738188"/>
            </a:xfrm>
            <a:custGeom>
              <a:avLst/>
              <a:gdLst>
                <a:gd name="T0" fmla="*/ 0 w 384"/>
                <a:gd name="T1" fmla="*/ 292 h 292"/>
                <a:gd name="T2" fmla="*/ 0 w 384"/>
                <a:gd name="T3" fmla="*/ 116 h 292"/>
                <a:gd name="T4" fmla="*/ 383 w 384"/>
                <a:gd name="T5" fmla="*/ 110 h 292"/>
                <a:gd name="T6" fmla="*/ 384 w 384"/>
                <a:gd name="T7" fmla="*/ 292 h 292"/>
                <a:gd name="T8" fmla="*/ 0 w 384"/>
                <a:gd name="T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292">
                  <a:moveTo>
                    <a:pt x="0" y="292"/>
                  </a:moveTo>
                  <a:cubicBezTo>
                    <a:pt x="0" y="116"/>
                    <a:pt x="0" y="116"/>
                    <a:pt x="0" y="116"/>
                  </a:cubicBezTo>
                  <a:cubicBezTo>
                    <a:pt x="0" y="7"/>
                    <a:pt x="383" y="0"/>
                    <a:pt x="383" y="110"/>
                  </a:cubicBezTo>
                  <a:cubicBezTo>
                    <a:pt x="384" y="292"/>
                    <a:pt x="384" y="292"/>
                    <a:pt x="384" y="292"/>
                  </a:cubicBezTo>
                  <a:lnTo>
                    <a:pt x="0" y="292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30" name="Freeform 327"/>
            <p:cNvSpPr>
              <a:spLocks/>
            </p:cNvSpPr>
            <p:nvPr/>
          </p:nvSpPr>
          <p:spPr bwMode="auto">
            <a:xfrm>
              <a:off x="3425599" y="1095376"/>
              <a:ext cx="965200" cy="733425"/>
            </a:xfrm>
            <a:custGeom>
              <a:avLst/>
              <a:gdLst>
                <a:gd name="T0" fmla="*/ 1 w 383"/>
                <a:gd name="T1" fmla="*/ 290 h 290"/>
                <a:gd name="T2" fmla="*/ 1 w 383"/>
                <a:gd name="T3" fmla="*/ 116 h 290"/>
                <a:gd name="T4" fmla="*/ 382 w 383"/>
                <a:gd name="T5" fmla="*/ 109 h 290"/>
                <a:gd name="T6" fmla="*/ 383 w 383"/>
                <a:gd name="T7" fmla="*/ 290 h 290"/>
                <a:gd name="T8" fmla="*/ 1 w 383"/>
                <a:gd name="T9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3" h="290">
                  <a:moveTo>
                    <a:pt x="1" y="290"/>
                  </a:moveTo>
                  <a:cubicBezTo>
                    <a:pt x="1" y="116"/>
                    <a:pt x="1" y="116"/>
                    <a:pt x="1" y="116"/>
                  </a:cubicBezTo>
                  <a:cubicBezTo>
                    <a:pt x="0" y="8"/>
                    <a:pt x="382" y="0"/>
                    <a:pt x="382" y="109"/>
                  </a:cubicBezTo>
                  <a:cubicBezTo>
                    <a:pt x="383" y="290"/>
                    <a:pt x="383" y="290"/>
                    <a:pt x="383" y="290"/>
                  </a:cubicBezTo>
                  <a:lnTo>
                    <a:pt x="1" y="290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31" name="Freeform 328"/>
            <p:cNvSpPr>
              <a:spLocks/>
            </p:cNvSpPr>
            <p:nvPr/>
          </p:nvSpPr>
          <p:spPr bwMode="auto">
            <a:xfrm>
              <a:off x="3566886" y="1181101"/>
              <a:ext cx="862013" cy="652463"/>
            </a:xfrm>
            <a:custGeom>
              <a:avLst/>
              <a:gdLst>
                <a:gd name="T0" fmla="*/ 0 w 342"/>
                <a:gd name="T1" fmla="*/ 40 h 258"/>
                <a:gd name="T2" fmla="*/ 229 w 342"/>
                <a:gd name="T3" fmla="*/ 28 h 258"/>
                <a:gd name="T4" fmla="*/ 229 w 342"/>
                <a:gd name="T5" fmla="*/ 28 h 258"/>
                <a:gd name="T6" fmla="*/ 249 w 342"/>
                <a:gd name="T7" fmla="*/ 28 h 258"/>
                <a:gd name="T8" fmla="*/ 342 w 342"/>
                <a:gd name="T9" fmla="*/ 40 h 258"/>
                <a:gd name="T10" fmla="*/ 240 w 342"/>
                <a:gd name="T11" fmla="*/ 41 h 258"/>
                <a:gd name="T12" fmla="*/ 241 w 342"/>
                <a:gd name="T13" fmla="*/ 258 h 258"/>
                <a:gd name="T14" fmla="*/ 233 w 342"/>
                <a:gd name="T15" fmla="*/ 258 h 258"/>
                <a:gd name="T16" fmla="*/ 233 w 342"/>
                <a:gd name="T17" fmla="*/ 256 h 258"/>
                <a:gd name="T18" fmla="*/ 232 w 342"/>
                <a:gd name="T19" fmla="*/ 256 h 258"/>
                <a:gd name="T20" fmla="*/ 232 w 342"/>
                <a:gd name="T21" fmla="*/ 60 h 258"/>
                <a:gd name="T22" fmla="*/ 212 w 342"/>
                <a:gd name="T23" fmla="*/ 33 h 258"/>
                <a:gd name="T24" fmla="*/ 0 w 342"/>
                <a:gd name="T25" fmla="*/ 4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2" h="258">
                  <a:moveTo>
                    <a:pt x="0" y="40"/>
                  </a:moveTo>
                  <a:cubicBezTo>
                    <a:pt x="75" y="13"/>
                    <a:pt x="154" y="0"/>
                    <a:pt x="229" y="28"/>
                  </a:cubicBezTo>
                  <a:cubicBezTo>
                    <a:pt x="229" y="28"/>
                    <a:pt x="229" y="28"/>
                    <a:pt x="229" y="28"/>
                  </a:cubicBezTo>
                  <a:cubicBezTo>
                    <a:pt x="236" y="30"/>
                    <a:pt x="242" y="30"/>
                    <a:pt x="249" y="28"/>
                  </a:cubicBezTo>
                  <a:cubicBezTo>
                    <a:pt x="279" y="18"/>
                    <a:pt x="314" y="23"/>
                    <a:pt x="342" y="40"/>
                  </a:cubicBezTo>
                  <a:cubicBezTo>
                    <a:pt x="308" y="21"/>
                    <a:pt x="275" y="23"/>
                    <a:pt x="240" y="41"/>
                  </a:cubicBezTo>
                  <a:cubicBezTo>
                    <a:pt x="241" y="144"/>
                    <a:pt x="241" y="155"/>
                    <a:pt x="241" y="258"/>
                  </a:cubicBezTo>
                  <a:cubicBezTo>
                    <a:pt x="233" y="258"/>
                    <a:pt x="233" y="258"/>
                    <a:pt x="233" y="258"/>
                  </a:cubicBezTo>
                  <a:cubicBezTo>
                    <a:pt x="233" y="256"/>
                    <a:pt x="233" y="256"/>
                    <a:pt x="233" y="256"/>
                  </a:cubicBezTo>
                  <a:cubicBezTo>
                    <a:pt x="232" y="256"/>
                    <a:pt x="232" y="256"/>
                    <a:pt x="232" y="256"/>
                  </a:cubicBezTo>
                  <a:cubicBezTo>
                    <a:pt x="232" y="161"/>
                    <a:pt x="232" y="156"/>
                    <a:pt x="232" y="60"/>
                  </a:cubicBezTo>
                  <a:cubicBezTo>
                    <a:pt x="232" y="47"/>
                    <a:pt x="224" y="37"/>
                    <a:pt x="212" y="33"/>
                  </a:cubicBezTo>
                  <a:cubicBezTo>
                    <a:pt x="141" y="8"/>
                    <a:pt x="72" y="14"/>
                    <a:pt x="0" y="40"/>
                  </a:cubicBezTo>
                  <a:close/>
                </a:path>
              </a:pathLst>
            </a:custGeom>
            <a:solidFill>
              <a:srgbClr val="5967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32" name="Freeform 329"/>
            <p:cNvSpPr>
              <a:spLocks/>
            </p:cNvSpPr>
            <p:nvPr/>
          </p:nvSpPr>
          <p:spPr bwMode="auto">
            <a:xfrm>
              <a:off x="3570061" y="1824038"/>
              <a:ext cx="592138" cy="411163"/>
            </a:xfrm>
            <a:custGeom>
              <a:avLst/>
              <a:gdLst>
                <a:gd name="T0" fmla="*/ 0 w 373"/>
                <a:gd name="T1" fmla="*/ 1 h 259"/>
                <a:gd name="T2" fmla="*/ 0 w 373"/>
                <a:gd name="T3" fmla="*/ 259 h 259"/>
                <a:gd name="T4" fmla="*/ 373 w 373"/>
                <a:gd name="T5" fmla="*/ 259 h 259"/>
                <a:gd name="T6" fmla="*/ 371 w 373"/>
                <a:gd name="T7" fmla="*/ 0 h 259"/>
                <a:gd name="T8" fmla="*/ 0 w 373"/>
                <a:gd name="T9" fmla="*/ 1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259">
                  <a:moveTo>
                    <a:pt x="0" y="1"/>
                  </a:moveTo>
                  <a:lnTo>
                    <a:pt x="0" y="259"/>
                  </a:lnTo>
                  <a:lnTo>
                    <a:pt x="373" y="259"/>
                  </a:lnTo>
                  <a:lnTo>
                    <a:pt x="37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33" name="Rectangle 330"/>
            <p:cNvSpPr>
              <a:spLocks noChangeArrowheads="1"/>
            </p:cNvSpPr>
            <p:nvPr/>
          </p:nvSpPr>
          <p:spPr bwMode="auto">
            <a:xfrm>
              <a:off x="4159024" y="1824038"/>
              <a:ext cx="269875" cy="411163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34" name="Freeform 331"/>
            <p:cNvSpPr>
              <a:spLocks/>
            </p:cNvSpPr>
            <p:nvPr/>
          </p:nvSpPr>
          <p:spPr bwMode="auto">
            <a:xfrm>
              <a:off x="3387499" y="1824038"/>
              <a:ext cx="182563" cy="411163"/>
            </a:xfrm>
            <a:custGeom>
              <a:avLst/>
              <a:gdLst>
                <a:gd name="T0" fmla="*/ 115 w 115"/>
                <a:gd name="T1" fmla="*/ 1 h 259"/>
                <a:gd name="T2" fmla="*/ 115 w 115"/>
                <a:gd name="T3" fmla="*/ 259 h 259"/>
                <a:gd name="T4" fmla="*/ 2 w 115"/>
                <a:gd name="T5" fmla="*/ 259 h 259"/>
                <a:gd name="T6" fmla="*/ 0 w 115"/>
                <a:gd name="T7" fmla="*/ 0 h 259"/>
                <a:gd name="T8" fmla="*/ 115 w 115"/>
                <a:gd name="T9" fmla="*/ 1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59">
                  <a:moveTo>
                    <a:pt x="115" y="1"/>
                  </a:moveTo>
                  <a:lnTo>
                    <a:pt x="115" y="259"/>
                  </a:lnTo>
                  <a:lnTo>
                    <a:pt x="2" y="259"/>
                  </a:lnTo>
                  <a:lnTo>
                    <a:pt x="0" y="0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rgbClr val="DB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45" name="Freeform 342"/>
            <p:cNvSpPr>
              <a:spLocks/>
            </p:cNvSpPr>
            <p:nvPr/>
          </p:nvSpPr>
          <p:spPr bwMode="auto">
            <a:xfrm>
              <a:off x="3385911" y="1303338"/>
              <a:ext cx="1588" cy="20638"/>
            </a:xfrm>
            <a:custGeom>
              <a:avLst/>
              <a:gdLst>
                <a:gd name="T0" fmla="*/ 1 w 1"/>
                <a:gd name="T1" fmla="*/ 8 h 8"/>
                <a:gd name="T2" fmla="*/ 1 w 1"/>
                <a:gd name="T3" fmla="*/ 0 h 8"/>
                <a:gd name="T4" fmla="*/ 0 w 1"/>
                <a:gd name="T5" fmla="*/ 8 h 8"/>
                <a:gd name="T6" fmla="*/ 1 w 1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8">
                  <a:moveTo>
                    <a:pt x="1" y="8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6"/>
                    <a:pt x="0" y="8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8EA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61811" y="684213"/>
            <a:ext cx="2325688" cy="1157288"/>
            <a:chOff x="1061811" y="684213"/>
            <a:chExt cx="2325688" cy="1157288"/>
          </a:xfrm>
        </p:grpSpPr>
        <p:sp>
          <p:nvSpPr>
            <p:cNvPr id="14643" name="Freeform 340"/>
            <p:cNvSpPr>
              <a:spLocks/>
            </p:cNvSpPr>
            <p:nvPr/>
          </p:nvSpPr>
          <p:spPr bwMode="auto">
            <a:xfrm>
              <a:off x="1061811" y="684213"/>
              <a:ext cx="2325688" cy="1117600"/>
            </a:xfrm>
            <a:custGeom>
              <a:avLst/>
              <a:gdLst>
                <a:gd name="T0" fmla="*/ 923 w 923"/>
                <a:gd name="T1" fmla="*/ 94 h 442"/>
                <a:gd name="T2" fmla="*/ 829 w 923"/>
                <a:gd name="T3" fmla="*/ 0 h 442"/>
                <a:gd name="T4" fmla="*/ 93 w 923"/>
                <a:gd name="T5" fmla="*/ 0 h 442"/>
                <a:gd name="T6" fmla="*/ 0 w 923"/>
                <a:gd name="T7" fmla="*/ 94 h 442"/>
                <a:gd name="T8" fmla="*/ 0 w 923"/>
                <a:gd name="T9" fmla="*/ 237 h 442"/>
                <a:gd name="T10" fmla="*/ 93 w 923"/>
                <a:gd name="T11" fmla="*/ 330 h 442"/>
                <a:gd name="T12" fmla="*/ 764 w 923"/>
                <a:gd name="T13" fmla="*/ 330 h 442"/>
                <a:gd name="T14" fmla="*/ 803 w 923"/>
                <a:gd name="T15" fmla="*/ 330 h 442"/>
                <a:gd name="T16" fmla="*/ 923 w 923"/>
                <a:gd name="T17" fmla="*/ 442 h 442"/>
                <a:gd name="T18" fmla="*/ 923 w 923"/>
                <a:gd name="T19" fmla="*/ 246 h 442"/>
                <a:gd name="T20" fmla="*/ 922 w 923"/>
                <a:gd name="T21" fmla="*/ 246 h 442"/>
                <a:gd name="T22" fmla="*/ 923 w 923"/>
                <a:gd name="T23" fmla="*/ 237 h 442"/>
                <a:gd name="T24" fmla="*/ 923 w 923"/>
                <a:gd name="T25" fmla="*/ 94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3" h="442">
                  <a:moveTo>
                    <a:pt x="923" y="94"/>
                  </a:moveTo>
                  <a:cubicBezTo>
                    <a:pt x="923" y="42"/>
                    <a:pt x="881" y="0"/>
                    <a:pt x="829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42" y="0"/>
                    <a:pt x="0" y="42"/>
                    <a:pt x="0" y="94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88"/>
                    <a:pt x="42" y="330"/>
                    <a:pt x="93" y="330"/>
                  </a:cubicBezTo>
                  <a:cubicBezTo>
                    <a:pt x="764" y="330"/>
                    <a:pt x="764" y="330"/>
                    <a:pt x="764" y="330"/>
                  </a:cubicBezTo>
                  <a:cubicBezTo>
                    <a:pt x="803" y="330"/>
                    <a:pt x="803" y="330"/>
                    <a:pt x="803" y="330"/>
                  </a:cubicBezTo>
                  <a:cubicBezTo>
                    <a:pt x="866" y="330"/>
                    <a:pt x="918" y="380"/>
                    <a:pt x="923" y="442"/>
                  </a:cubicBezTo>
                  <a:cubicBezTo>
                    <a:pt x="923" y="246"/>
                    <a:pt x="923" y="246"/>
                    <a:pt x="923" y="246"/>
                  </a:cubicBezTo>
                  <a:cubicBezTo>
                    <a:pt x="922" y="246"/>
                    <a:pt x="922" y="246"/>
                    <a:pt x="922" y="246"/>
                  </a:cubicBezTo>
                  <a:cubicBezTo>
                    <a:pt x="923" y="243"/>
                    <a:pt x="923" y="240"/>
                    <a:pt x="923" y="237"/>
                  </a:cubicBezTo>
                  <a:lnTo>
                    <a:pt x="923" y="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4644" name="Freeform 341"/>
            <p:cNvSpPr>
              <a:spLocks/>
            </p:cNvSpPr>
            <p:nvPr/>
          </p:nvSpPr>
          <p:spPr bwMode="auto">
            <a:xfrm>
              <a:off x="1061811" y="1282701"/>
              <a:ext cx="2325688" cy="558800"/>
            </a:xfrm>
            <a:custGeom>
              <a:avLst/>
              <a:gdLst>
                <a:gd name="T0" fmla="*/ 803 w 923"/>
                <a:gd name="T1" fmla="*/ 93 h 221"/>
                <a:gd name="T2" fmla="*/ 764 w 923"/>
                <a:gd name="T3" fmla="*/ 93 h 221"/>
                <a:gd name="T4" fmla="*/ 93 w 923"/>
                <a:gd name="T5" fmla="*/ 93 h 221"/>
                <a:gd name="T6" fmla="*/ 0 w 923"/>
                <a:gd name="T7" fmla="*/ 0 h 221"/>
                <a:gd name="T8" fmla="*/ 0 w 923"/>
                <a:gd name="T9" fmla="*/ 15 h 221"/>
                <a:gd name="T10" fmla="*/ 93 w 923"/>
                <a:gd name="T11" fmla="*/ 109 h 221"/>
                <a:gd name="T12" fmla="*/ 764 w 923"/>
                <a:gd name="T13" fmla="*/ 109 h 221"/>
                <a:gd name="T14" fmla="*/ 803 w 923"/>
                <a:gd name="T15" fmla="*/ 109 h 221"/>
                <a:gd name="T16" fmla="*/ 923 w 923"/>
                <a:gd name="T17" fmla="*/ 221 h 221"/>
                <a:gd name="T18" fmla="*/ 923 w 923"/>
                <a:gd name="T19" fmla="*/ 205 h 221"/>
                <a:gd name="T20" fmla="*/ 803 w 923"/>
                <a:gd name="T21" fmla="*/ 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3" h="221">
                  <a:moveTo>
                    <a:pt x="803" y="93"/>
                  </a:moveTo>
                  <a:cubicBezTo>
                    <a:pt x="764" y="93"/>
                    <a:pt x="764" y="93"/>
                    <a:pt x="764" y="93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42" y="93"/>
                    <a:pt x="0" y="51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7"/>
                    <a:pt x="42" y="109"/>
                    <a:pt x="93" y="109"/>
                  </a:cubicBezTo>
                  <a:cubicBezTo>
                    <a:pt x="764" y="109"/>
                    <a:pt x="764" y="109"/>
                    <a:pt x="764" y="109"/>
                  </a:cubicBezTo>
                  <a:cubicBezTo>
                    <a:pt x="803" y="109"/>
                    <a:pt x="803" y="109"/>
                    <a:pt x="803" y="109"/>
                  </a:cubicBezTo>
                  <a:cubicBezTo>
                    <a:pt x="866" y="109"/>
                    <a:pt x="918" y="159"/>
                    <a:pt x="923" y="221"/>
                  </a:cubicBezTo>
                  <a:cubicBezTo>
                    <a:pt x="923" y="205"/>
                    <a:pt x="923" y="205"/>
                    <a:pt x="923" y="205"/>
                  </a:cubicBezTo>
                  <a:cubicBezTo>
                    <a:pt x="918" y="143"/>
                    <a:pt x="866" y="93"/>
                    <a:pt x="803" y="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404711" y="791181"/>
              <a:ext cx="1657804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bg2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6811" y="1601788"/>
            <a:ext cx="2960688" cy="1260475"/>
            <a:chOff x="426811" y="1601788"/>
            <a:chExt cx="2960688" cy="1260475"/>
          </a:xfrm>
        </p:grpSpPr>
        <p:sp>
          <p:nvSpPr>
            <p:cNvPr id="14635" name="Freeform 332"/>
            <p:cNvSpPr>
              <a:spLocks/>
            </p:cNvSpPr>
            <p:nvPr/>
          </p:nvSpPr>
          <p:spPr bwMode="auto">
            <a:xfrm>
              <a:off x="426811" y="1658938"/>
              <a:ext cx="2960688" cy="1203325"/>
            </a:xfrm>
            <a:custGeom>
              <a:avLst/>
              <a:gdLst>
                <a:gd name="T0" fmla="*/ 1175 w 1175"/>
                <a:gd name="T1" fmla="*/ 101 h 476"/>
                <a:gd name="T2" fmla="*/ 1074 w 1175"/>
                <a:gd name="T3" fmla="*/ 0 h 476"/>
                <a:gd name="T4" fmla="*/ 101 w 1175"/>
                <a:gd name="T5" fmla="*/ 0 h 476"/>
                <a:gd name="T6" fmla="*/ 0 w 1175"/>
                <a:gd name="T7" fmla="*/ 101 h 476"/>
                <a:gd name="T8" fmla="*/ 0 w 1175"/>
                <a:gd name="T9" fmla="*/ 254 h 476"/>
                <a:gd name="T10" fmla="*/ 101 w 1175"/>
                <a:gd name="T11" fmla="*/ 355 h 476"/>
                <a:gd name="T12" fmla="*/ 1004 w 1175"/>
                <a:gd name="T13" fmla="*/ 355 h 476"/>
                <a:gd name="T14" fmla="*/ 1046 w 1175"/>
                <a:gd name="T15" fmla="*/ 355 h 476"/>
                <a:gd name="T16" fmla="*/ 1175 w 1175"/>
                <a:gd name="T17" fmla="*/ 476 h 476"/>
                <a:gd name="T18" fmla="*/ 1175 w 1175"/>
                <a:gd name="T19" fmla="*/ 264 h 476"/>
                <a:gd name="T20" fmla="*/ 1174 w 1175"/>
                <a:gd name="T21" fmla="*/ 264 h 476"/>
                <a:gd name="T22" fmla="*/ 1175 w 1175"/>
                <a:gd name="T23" fmla="*/ 254 h 476"/>
                <a:gd name="T24" fmla="*/ 1175 w 1175"/>
                <a:gd name="T25" fmla="*/ 10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5" h="476">
                  <a:moveTo>
                    <a:pt x="1175" y="101"/>
                  </a:moveTo>
                  <a:cubicBezTo>
                    <a:pt x="1175" y="45"/>
                    <a:pt x="1130" y="0"/>
                    <a:pt x="107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45" y="0"/>
                    <a:pt x="0" y="45"/>
                    <a:pt x="0" y="101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310"/>
                    <a:pt x="45" y="355"/>
                    <a:pt x="101" y="355"/>
                  </a:cubicBezTo>
                  <a:cubicBezTo>
                    <a:pt x="1004" y="355"/>
                    <a:pt x="1004" y="355"/>
                    <a:pt x="1004" y="355"/>
                  </a:cubicBezTo>
                  <a:cubicBezTo>
                    <a:pt x="1046" y="355"/>
                    <a:pt x="1046" y="355"/>
                    <a:pt x="1046" y="355"/>
                  </a:cubicBezTo>
                  <a:cubicBezTo>
                    <a:pt x="1114" y="355"/>
                    <a:pt x="1170" y="408"/>
                    <a:pt x="1175" y="476"/>
                  </a:cubicBezTo>
                  <a:cubicBezTo>
                    <a:pt x="1175" y="264"/>
                    <a:pt x="1175" y="264"/>
                    <a:pt x="1175" y="264"/>
                  </a:cubicBezTo>
                  <a:cubicBezTo>
                    <a:pt x="1174" y="264"/>
                    <a:pt x="1174" y="264"/>
                    <a:pt x="1174" y="264"/>
                  </a:cubicBezTo>
                  <a:cubicBezTo>
                    <a:pt x="1175" y="261"/>
                    <a:pt x="1175" y="257"/>
                    <a:pt x="1175" y="254"/>
                  </a:cubicBezTo>
                  <a:lnTo>
                    <a:pt x="1175" y="10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4646" name="Freeform 343"/>
            <p:cNvSpPr>
              <a:spLocks/>
            </p:cNvSpPr>
            <p:nvPr/>
          </p:nvSpPr>
          <p:spPr bwMode="auto">
            <a:xfrm>
              <a:off x="426811" y="1601788"/>
              <a:ext cx="2960688" cy="1203325"/>
            </a:xfrm>
            <a:custGeom>
              <a:avLst/>
              <a:gdLst>
                <a:gd name="T0" fmla="*/ 1175 w 1175"/>
                <a:gd name="T1" fmla="*/ 101 h 476"/>
                <a:gd name="T2" fmla="*/ 1074 w 1175"/>
                <a:gd name="T3" fmla="*/ 0 h 476"/>
                <a:gd name="T4" fmla="*/ 101 w 1175"/>
                <a:gd name="T5" fmla="*/ 0 h 476"/>
                <a:gd name="T6" fmla="*/ 0 w 1175"/>
                <a:gd name="T7" fmla="*/ 101 h 476"/>
                <a:gd name="T8" fmla="*/ 0 w 1175"/>
                <a:gd name="T9" fmla="*/ 255 h 476"/>
                <a:gd name="T10" fmla="*/ 101 w 1175"/>
                <a:gd name="T11" fmla="*/ 355 h 476"/>
                <a:gd name="T12" fmla="*/ 1004 w 1175"/>
                <a:gd name="T13" fmla="*/ 355 h 476"/>
                <a:gd name="T14" fmla="*/ 1046 w 1175"/>
                <a:gd name="T15" fmla="*/ 355 h 476"/>
                <a:gd name="T16" fmla="*/ 1175 w 1175"/>
                <a:gd name="T17" fmla="*/ 476 h 476"/>
                <a:gd name="T18" fmla="*/ 1175 w 1175"/>
                <a:gd name="T19" fmla="*/ 264 h 476"/>
                <a:gd name="T20" fmla="*/ 1174 w 1175"/>
                <a:gd name="T21" fmla="*/ 264 h 476"/>
                <a:gd name="T22" fmla="*/ 1175 w 1175"/>
                <a:gd name="T23" fmla="*/ 255 h 476"/>
                <a:gd name="T24" fmla="*/ 1175 w 1175"/>
                <a:gd name="T25" fmla="*/ 10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5" h="476">
                  <a:moveTo>
                    <a:pt x="1175" y="101"/>
                  </a:moveTo>
                  <a:cubicBezTo>
                    <a:pt x="1175" y="45"/>
                    <a:pt x="1130" y="0"/>
                    <a:pt x="107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45" y="0"/>
                    <a:pt x="0" y="45"/>
                    <a:pt x="0" y="101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0" y="310"/>
                    <a:pt x="45" y="355"/>
                    <a:pt x="101" y="355"/>
                  </a:cubicBezTo>
                  <a:cubicBezTo>
                    <a:pt x="1004" y="355"/>
                    <a:pt x="1004" y="355"/>
                    <a:pt x="1004" y="355"/>
                  </a:cubicBezTo>
                  <a:cubicBezTo>
                    <a:pt x="1046" y="355"/>
                    <a:pt x="1046" y="355"/>
                    <a:pt x="1046" y="355"/>
                  </a:cubicBezTo>
                  <a:cubicBezTo>
                    <a:pt x="1114" y="355"/>
                    <a:pt x="1170" y="409"/>
                    <a:pt x="1175" y="476"/>
                  </a:cubicBezTo>
                  <a:cubicBezTo>
                    <a:pt x="1175" y="264"/>
                    <a:pt x="1175" y="264"/>
                    <a:pt x="1175" y="264"/>
                  </a:cubicBezTo>
                  <a:cubicBezTo>
                    <a:pt x="1174" y="264"/>
                    <a:pt x="1174" y="264"/>
                    <a:pt x="1174" y="264"/>
                  </a:cubicBezTo>
                  <a:cubicBezTo>
                    <a:pt x="1175" y="261"/>
                    <a:pt x="1175" y="258"/>
                    <a:pt x="1175" y="255"/>
                  </a:cubicBezTo>
                  <a:lnTo>
                    <a:pt x="1175" y="1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099231" y="1766700"/>
              <a:ext cx="1657804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bg2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58661" y="2601913"/>
            <a:ext cx="2128838" cy="1233488"/>
            <a:chOff x="1258661" y="2601913"/>
            <a:chExt cx="2128838" cy="1233488"/>
          </a:xfrm>
        </p:grpSpPr>
        <p:sp>
          <p:nvSpPr>
            <p:cNvPr id="14636" name="Freeform 333"/>
            <p:cNvSpPr>
              <a:spLocks/>
            </p:cNvSpPr>
            <p:nvPr/>
          </p:nvSpPr>
          <p:spPr bwMode="auto">
            <a:xfrm>
              <a:off x="1258661" y="2652713"/>
              <a:ext cx="2128838" cy="1182688"/>
            </a:xfrm>
            <a:custGeom>
              <a:avLst/>
              <a:gdLst>
                <a:gd name="T0" fmla="*/ 845 w 845"/>
                <a:gd name="T1" fmla="*/ 99 h 468"/>
                <a:gd name="T2" fmla="*/ 746 w 845"/>
                <a:gd name="T3" fmla="*/ 0 h 468"/>
                <a:gd name="T4" fmla="*/ 99 w 845"/>
                <a:gd name="T5" fmla="*/ 0 h 468"/>
                <a:gd name="T6" fmla="*/ 0 w 845"/>
                <a:gd name="T7" fmla="*/ 99 h 468"/>
                <a:gd name="T8" fmla="*/ 0 w 845"/>
                <a:gd name="T9" fmla="*/ 250 h 468"/>
                <a:gd name="T10" fmla="*/ 99 w 845"/>
                <a:gd name="T11" fmla="*/ 349 h 468"/>
                <a:gd name="T12" fmla="*/ 677 w 845"/>
                <a:gd name="T13" fmla="*/ 349 h 468"/>
                <a:gd name="T14" fmla="*/ 718 w 845"/>
                <a:gd name="T15" fmla="*/ 349 h 468"/>
                <a:gd name="T16" fmla="*/ 845 w 845"/>
                <a:gd name="T17" fmla="*/ 468 h 468"/>
                <a:gd name="T18" fmla="*/ 845 w 845"/>
                <a:gd name="T19" fmla="*/ 259 h 468"/>
                <a:gd name="T20" fmla="*/ 844 w 845"/>
                <a:gd name="T21" fmla="*/ 259 h 468"/>
                <a:gd name="T22" fmla="*/ 845 w 845"/>
                <a:gd name="T23" fmla="*/ 250 h 468"/>
                <a:gd name="T24" fmla="*/ 845 w 845"/>
                <a:gd name="T25" fmla="*/ 99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5" h="468">
                  <a:moveTo>
                    <a:pt x="845" y="99"/>
                  </a:moveTo>
                  <a:cubicBezTo>
                    <a:pt x="845" y="44"/>
                    <a:pt x="800" y="0"/>
                    <a:pt x="746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44" y="0"/>
                    <a:pt x="0" y="44"/>
                    <a:pt x="0" y="99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305"/>
                    <a:pt x="44" y="349"/>
                    <a:pt x="99" y="349"/>
                  </a:cubicBezTo>
                  <a:cubicBezTo>
                    <a:pt x="677" y="349"/>
                    <a:pt x="677" y="349"/>
                    <a:pt x="677" y="349"/>
                  </a:cubicBezTo>
                  <a:cubicBezTo>
                    <a:pt x="718" y="349"/>
                    <a:pt x="718" y="349"/>
                    <a:pt x="718" y="349"/>
                  </a:cubicBezTo>
                  <a:cubicBezTo>
                    <a:pt x="785" y="349"/>
                    <a:pt x="840" y="401"/>
                    <a:pt x="845" y="468"/>
                  </a:cubicBezTo>
                  <a:cubicBezTo>
                    <a:pt x="845" y="259"/>
                    <a:pt x="845" y="259"/>
                    <a:pt x="845" y="259"/>
                  </a:cubicBezTo>
                  <a:cubicBezTo>
                    <a:pt x="844" y="259"/>
                    <a:pt x="844" y="259"/>
                    <a:pt x="844" y="259"/>
                  </a:cubicBezTo>
                  <a:cubicBezTo>
                    <a:pt x="845" y="256"/>
                    <a:pt x="845" y="253"/>
                    <a:pt x="845" y="250"/>
                  </a:cubicBezTo>
                  <a:lnTo>
                    <a:pt x="845" y="99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4637" name="Freeform 334"/>
            <p:cNvSpPr>
              <a:spLocks/>
            </p:cNvSpPr>
            <p:nvPr/>
          </p:nvSpPr>
          <p:spPr bwMode="auto">
            <a:xfrm>
              <a:off x="1258661" y="2601913"/>
              <a:ext cx="2128838" cy="1184275"/>
            </a:xfrm>
            <a:custGeom>
              <a:avLst/>
              <a:gdLst>
                <a:gd name="T0" fmla="*/ 845 w 845"/>
                <a:gd name="T1" fmla="*/ 99 h 468"/>
                <a:gd name="T2" fmla="*/ 746 w 845"/>
                <a:gd name="T3" fmla="*/ 0 h 468"/>
                <a:gd name="T4" fmla="*/ 99 w 845"/>
                <a:gd name="T5" fmla="*/ 0 h 468"/>
                <a:gd name="T6" fmla="*/ 0 w 845"/>
                <a:gd name="T7" fmla="*/ 99 h 468"/>
                <a:gd name="T8" fmla="*/ 0 w 845"/>
                <a:gd name="T9" fmla="*/ 250 h 468"/>
                <a:gd name="T10" fmla="*/ 99 w 845"/>
                <a:gd name="T11" fmla="*/ 349 h 468"/>
                <a:gd name="T12" fmla="*/ 677 w 845"/>
                <a:gd name="T13" fmla="*/ 349 h 468"/>
                <a:gd name="T14" fmla="*/ 718 w 845"/>
                <a:gd name="T15" fmla="*/ 349 h 468"/>
                <a:gd name="T16" fmla="*/ 845 w 845"/>
                <a:gd name="T17" fmla="*/ 468 h 468"/>
                <a:gd name="T18" fmla="*/ 845 w 845"/>
                <a:gd name="T19" fmla="*/ 260 h 468"/>
                <a:gd name="T20" fmla="*/ 844 w 845"/>
                <a:gd name="T21" fmla="*/ 260 h 468"/>
                <a:gd name="T22" fmla="*/ 845 w 845"/>
                <a:gd name="T23" fmla="*/ 250 h 468"/>
                <a:gd name="T24" fmla="*/ 845 w 845"/>
                <a:gd name="T25" fmla="*/ 99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5" h="468">
                  <a:moveTo>
                    <a:pt x="845" y="99"/>
                  </a:moveTo>
                  <a:cubicBezTo>
                    <a:pt x="845" y="45"/>
                    <a:pt x="800" y="0"/>
                    <a:pt x="746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44" y="0"/>
                    <a:pt x="0" y="45"/>
                    <a:pt x="0" y="99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305"/>
                    <a:pt x="44" y="349"/>
                    <a:pt x="99" y="349"/>
                  </a:cubicBezTo>
                  <a:cubicBezTo>
                    <a:pt x="677" y="349"/>
                    <a:pt x="677" y="349"/>
                    <a:pt x="677" y="349"/>
                  </a:cubicBezTo>
                  <a:cubicBezTo>
                    <a:pt x="718" y="349"/>
                    <a:pt x="718" y="349"/>
                    <a:pt x="718" y="349"/>
                  </a:cubicBezTo>
                  <a:cubicBezTo>
                    <a:pt x="785" y="349"/>
                    <a:pt x="840" y="402"/>
                    <a:pt x="845" y="468"/>
                  </a:cubicBezTo>
                  <a:cubicBezTo>
                    <a:pt x="845" y="260"/>
                    <a:pt x="845" y="260"/>
                    <a:pt x="845" y="260"/>
                  </a:cubicBezTo>
                  <a:cubicBezTo>
                    <a:pt x="844" y="260"/>
                    <a:pt x="844" y="260"/>
                    <a:pt x="844" y="260"/>
                  </a:cubicBezTo>
                  <a:cubicBezTo>
                    <a:pt x="845" y="257"/>
                    <a:pt x="845" y="253"/>
                    <a:pt x="845" y="250"/>
                  </a:cubicBezTo>
                  <a:lnTo>
                    <a:pt x="845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559492" y="2755523"/>
              <a:ext cx="1657804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bg2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03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98286" y="3590926"/>
            <a:ext cx="2589213" cy="1352550"/>
            <a:chOff x="798286" y="3590926"/>
            <a:chExt cx="2589213" cy="1352550"/>
          </a:xfrm>
        </p:grpSpPr>
        <p:sp>
          <p:nvSpPr>
            <p:cNvPr id="14579" name="Freeform 276"/>
            <p:cNvSpPr>
              <a:spLocks/>
            </p:cNvSpPr>
            <p:nvPr/>
          </p:nvSpPr>
          <p:spPr bwMode="auto">
            <a:xfrm>
              <a:off x="798286" y="3636963"/>
              <a:ext cx="2589213" cy="1306513"/>
            </a:xfrm>
            <a:custGeom>
              <a:avLst/>
              <a:gdLst>
                <a:gd name="T0" fmla="*/ 1028 w 1028"/>
                <a:gd name="T1" fmla="*/ 109 h 517"/>
                <a:gd name="T2" fmla="*/ 918 w 1028"/>
                <a:gd name="T3" fmla="*/ 0 h 517"/>
                <a:gd name="T4" fmla="*/ 110 w 1028"/>
                <a:gd name="T5" fmla="*/ 0 h 517"/>
                <a:gd name="T6" fmla="*/ 0 w 1028"/>
                <a:gd name="T7" fmla="*/ 109 h 517"/>
                <a:gd name="T8" fmla="*/ 0 w 1028"/>
                <a:gd name="T9" fmla="*/ 276 h 517"/>
                <a:gd name="T10" fmla="*/ 110 w 1028"/>
                <a:gd name="T11" fmla="*/ 386 h 517"/>
                <a:gd name="T12" fmla="*/ 843 w 1028"/>
                <a:gd name="T13" fmla="*/ 386 h 517"/>
                <a:gd name="T14" fmla="*/ 887 w 1028"/>
                <a:gd name="T15" fmla="*/ 386 h 517"/>
                <a:gd name="T16" fmla="*/ 1028 w 1028"/>
                <a:gd name="T17" fmla="*/ 517 h 517"/>
                <a:gd name="T18" fmla="*/ 1028 w 1028"/>
                <a:gd name="T19" fmla="*/ 287 h 517"/>
                <a:gd name="T20" fmla="*/ 1027 w 1028"/>
                <a:gd name="T21" fmla="*/ 287 h 517"/>
                <a:gd name="T22" fmla="*/ 1028 w 1028"/>
                <a:gd name="T23" fmla="*/ 276 h 517"/>
                <a:gd name="T24" fmla="*/ 1028 w 1028"/>
                <a:gd name="T25" fmla="*/ 109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8" h="517">
                  <a:moveTo>
                    <a:pt x="1028" y="109"/>
                  </a:moveTo>
                  <a:cubicBezTo>
                    <a:pt x="1028" y="49"/>
                    <a:pt x="979" y="0"/>
                    <a:pt x="918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49" y="0"/>
                    <a:pt x="0" y="49"/>
                    <a:pt x="0" y="109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337"/>
                    <a:pt x="49" y="386"/>
                    <a:pt x="110" y="386"/>
                  </a:cubicBezTo>
                  <a:cubicBezTo>
                    <a:pt x="843" y="386"/>
                    <a:pt x="843" y="386"/>
                    <a:pt x="843" y="386"/>
                  </a:cubicBezTo>
                  <a:cubicBezTo>
                    <a:pt x="887" y="386"/>
                    <a:pt x="887" y="386"/>
                    <a:pt x="887" y="386"/>
                  </a:cubicBezTo>
                  <a:cubicBezTo>
                    <a:pt x="962" y="386"/>
                    <a:pt x="1023" y="444"/>
                    <a:pt x="1028" y="517"/>
                  </a:cubicBezTo>
                  <a:cubicBezTo>
                    <a:pt x="1028" y="287"/>
                    <a:pt x="1028" y="287"/>
                    <a:pt x="1028" y="287"/>
                  </a:cubicBezTo>
                  <a:cubicBezTo>
                    <a:pt x="1027" y="287"/>
                    <a:pt x="1027" y="287"/>
                    <a:pt x="1027" y="287"/>
                  </a:cubicBezTo>
                  <a:cubicBezTo>
                    <a:pt x="1028" y="283"/>
                    <a:pt x="1028" y="280"/>
                    <a:pt x="1028" y="276"/>
                  </a:cubicBezTo>
                  <a:lnTo>
                    <a:pt x="1028" y="109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4638" name="Freeform 335"/>
            <p:cNvSpPr>
              <a:spLocks/>
            </p:cNvSpPr>
            <p:nvPr/>
          </p:nvSpPr>
          <p:spPr bwMode="auto">
            <a:xfrm>
              <a:off x="798286" y="3590926"/>
              <a:ext cx="2589213" cy="1309688"/>
            </a:xfrm>
            <a:custGeom>
              <a:avLst/>
              <a:gdLst>
                <a:gd name="T0" fmla="*/ 1028 w 1028"/>
                <a:gd name="T1" fmla="*/ 110 h 518"/>
                <a:gd name="T2" fmla="*/ 918 w 1028"/>
                <a:gd name="T3" fmla="*/ 0 h 518"/>
                <a:gd name="T4" fmla="*/ 110 w 1028"/>
                <a:gd name="T5" fmla="*/ 0 h 518"/>
                <a:gd name="T6" fmla="*/ 0 w 1028"/>
                <a:gd name="T7" fmla="*/ 110 h 518"/>
                <a:gd name="T8" fmla="*/ 0 w 1028"/>
                <a:gd name="T9" fmla="*/ 277 h 518"/>
                <a:gd name="T10" fmla="*/ 110 w 1028"/>
                <a:gd name="T11" fmla="*/ 386 h 518"/>
                <a:gd name="T12" fmla="*/ 843 w 1028"/>
                <a:gd name="T13" fmla="*/ 386 h 518"/>
                <a:gd name="T14" fmla="*/ 887 w 1028"/>
                <a:gd name="T15" fmla="*/ 386 h 518"/>
                <a:gd name="T16" fmla="*/ 1028 w 1028"/>
                <a:gd name="T17" fmla="*/ 518 h 518"/>
                <a:gd name="T18" fmla="*/ 1028 w 1028"/>
                <a:gd name="T19" fmla="*/ 287 h 518"/>
                <a:gd name="T20" fmla="*/ 1027 w 1028"/>
                <a:gd name="T21" fmla="*/ 287 h 518"/>
                <a:gd name="T22" fmla="*/ 1028 w 1028"/>
                <a:gd name="T23" fmla="*/ 277 h 518"/>
                <a:gd name="T24" fmla="*/ 1028 w 1028"/>
                <a:gd name="T25" fmla="*/ 11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8" h="518">
                  <a:moveTo>
                    <a:pt x="1028" y="110"/>
                  </a:moveTo>
                  <a:cubicBezTo>
                    <a:pt x="1028" y="49"/>
                    <a:pt x="979" y="0"/>
                    <a:pt x="918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49" y="0"/>
                    <a:pt x="0" y="49"/>
                    <a:pt x="0" y="110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337"/>
                    <a:pt x="49" y="386"/>
                    <a:pt x="110" y="386"/>
                  </a:cubicBezTo>
                  <a:cubicBezTo>
                    <a:pt x="843" y="386"/>
                    <a:pt x="843" y="386"/>
                    <a:pt x="843" y="386"/>
                  </a:cubicBezTo>
                  <a:cubicBezTo>
                    <a:pt x="887" y="386"/>
                    <a:pt x="887" y="386"/>
                    <a:pt x="887" y="386"/>
                  </a:cubicBezTo>
                  <a:cubicBezTo>
                    <a:pt x="962" y="386"/>
                    <a:pt x="1023" y="444"/>
                    <a:pt x="1028" y="518"/>
                  </a:cubicBezTo>
                  <a:cubicBezTo>
                    <a:pt x="1028" y="287"/>
                    <a:pt x="1028" y="287"/>
                    <a:pt x="1028" y="287"/>
                  </a:cubicBezTo>
                  <a:cubicBezTo>
                    <a:pt x="1027" y="287"/>
                    <a:pt x="1027" y="287"/>
                    <a:pt x="1027" y="287"/>
                  </a:cubicBezTo>
                  <a:cubicBezTo>
                    <a:pt x="1028" y="284"/>
                    <a:pt x="1028" y="280"/>
                    <a:pt x="1028" y="277"/>
                  </a:cubicBezTo>
                  <a:lnTo>
                    <a:pt x="1028" y="11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263990" y="3819149"/>
              <a:ext cx="1657804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bg2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04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25724" y="569913"/>
            <a:ext cx="2019300" cy="1238250"/>
            <a:chOff x="4425724" y="569913"/>
            <a:chExt cx="2019300" cy="1238250"/>
          </a:xfrm>
        </p:grpSpPr>
        <p:sp>
          <p:nvSpPr>
            <p:cNvPr id="14575" name="Freeform 272"/>
            <p:cNvSpPr>
              <a:spLocks/>
            </p:cNvSpPr>
            <p:nvPr/>
          </p:nvSpPr>
          <p:spPr bwMode="auto">
            <a:xfrm>
              <a:off x="4425724" y="611188"/>
              <a:ext cx="2019300" cy="1196975"/>
            </a:xfrm>
            <a:custGeom>
              <a:avLst/>
              <a:gdLst>
                <a:gd name="T0" fmla="*/ 0 w 801"/>
                <a:gd name="T1" fmla="*/ 101 h 474"/>
                <a:gd name="T2" fmla="*/ 100 w 801"/>
                <a:gd name="T3" fmla="*/ 0 h 474"/>
                <a:gd name="T4" fmla="*/ 701 w 801"/>
                <a:gd name="T5" fmla="*/ 0 h 474"/>
                <a:gd name="T6" fmla="*/ 801 w 801"/>
                <a:gd name="T7" fmla="*/ 101 h 474"/>
                <a:gd name="T8" fmla="*/ 801 w 801"/>
                <a:gd name="T9" fmla="*/ 254 h 474"/>
                <a:gd name="T10" fmla="*/ 701 w 801"/>
                <a:gd name="T11" fmla="*/ 354 h 474"/>
                <a:gd name="T12" fmla="*/ 169 w 801"/>
                <a:gd name="T13" fmla="*/ 354 h 474"/>
                <a:gd name="T14" fmla="*/ 128 w 801"/>
                <a:gd name="T15" fmla="*/ 354 h 474"/>
                <a:gd name="T16" fmla="*/ 0 w 801"/>
                <a:gd name="T17" fmla="*/ 474 h 474"/>
                <a:gd name="T18" fmla="*/ 0 w 801"/>
                <a:gd name="T19" fmla="*/ 263 h 474"/>
                <a:gd name="T20" fmla="*/ 0 w 801"/>
                <a:gd name="T21" fmla="*/ 263 h 474"/>
                <a:gd name="T22" fmla="*/ 0 w 801"/>
                <a:gd name="T23" fmla="*/ 254 h 474"/>
                <a:gd name="T24" fmla="*/ 0 w 801"/>
                <a:gd name="T25" fmla="*/ 10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1" h="474">
                  <a:moveTo>
                    <a:pt x="0" y="101"/>
                  </a:moveTo>
                  <a:cubicBezTo>
                    <a:pt x="0" y="45"/>
                    <a:pt x="45" y="0"/>
                    <a:pt x="100" y="0"/>
                  </a:cubicBezTo>
                  <a:cubicBezTo>
                    <a:pt x="701" y="0"/>
                    <a:pt x="701" y="0"/>
                    <a:pt x="701" y="0"/>
                  </a:cubicBezTo>
                  <a:cubicBezTo>
                    <a:pt x="756" y="0"/>
                    <a:pt x="801" y="45"/>
                    <a:pt x="801" y="101"/>
                  </a:cubicBezTo>
                  <a:cubicBezTo>
                    <a:pt x="801" y="254"/>
                    <a:pt x="801" y="254"/>
                    <a:pt x="801" y="254"/>
                  </a:cubicBezTo>
                  <a:cubicBezTo>
                    <a:pt x="801" y="309"/>
                    <a:pt x="756" y="354"/>
                    <a:pt x="701" y="354"/>
                  </a:cubicBezTo>
                  <a:cubicBezTo>
                    <a:pt x="169" y="354"/>
                    <a:pt x="169" y="354"/>
                    <a:pt x="169" y="354"/>
                  </a:cubicBezTo>
                  <a:cubicBezTo>
                    <a:pt x="128" y="354"/>
                    <a:pt x="128" y="354"/>
                    <a:pt x="128" y="354"/>
                  </a:cubicBezTo>
                  <a:cubicBezTo>
                    <a:pt x="60" y="354"/>
                    <a:pt x="4" y="407"/>
                    <a:pt x="0" y="474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260"/>
                    <a:pt x="0" y="257"/>
                    <a:pt x="0" y="254"/>
                  </a:cubicBezTo>
                  <a:lnTo>
                    <a:pt x="0" y="10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4639" name="Freeform 336"/>
            <p:cNvSpPr>
              <a:spLocks/>
            </p:cNvSpPr>
            <p:nvPr/>
          </p:nvSpPr>
          <p:spPr bwMode="auto">
            <a:xfrm>
              <a:off x="4425724" y="569913"/>
              <a:ext cx="2019300" cy="1198563"/>
            </a:xfrm>
            <a:custGeom>
              <a:avLst/>
              <a:gdLst>
                <a:gd name="T0" fmla="*/ 0 w 801"/>
                <a:gd name="T1" fmla="*/ 101 h 474"/>
                <a:gd name="T2" fmla="*/ 100 w 801"/>
                <a:gd name="T3" fmla="*/ 0 h 474"/>
                <a:gd name="T4" fmla="*/ 701 w 801"/>
                <a:gd name="T5" fmla="*/ 0 h 474"/>
                <a:gd name="T6" fmla="*/ 801 w 801"/>
                <a:gd name="T7" fmla="*/ 101 h 474"/>
                <a:gd name="T8" fmla="*/ 801 w 801"/>
                <a:gd name="T9" fmla="*/ 254 h 474"/>
                <a:gd name="T10" fmla="*/ 701 w 801"/>
                <a:gd name="T11" fmla="*/ 354 h 474"/>
                <a:gd name="T12" fmla="*/ 169 w 801"/>
                <a:gd name="T13" fmla="*/ 354 h 474"/>
                <a:gd name="T14" fmla="*/ 128 w 801"/>
                <a:gd name="T15" fmla="*/ 354 h 474"/>
                <a:gd name="T16" fmla="*/ 0 w 801"/>
                <a:gd name="T17" fmla="*/ 474 h 474"/>
                <a:gd name="T18" fmla="*/ 0 w 801"/>
                <a:gd name="T19" fmla="*/ 263 h 474"/>
                <a:gd name="T20" fmla="*/ 0 w 801"/>
                <a:gd name="T21" fmla="*/ 263 h 474"/>
                <a:gd name="T22" fmla="*/ 0 w 801"/>
                <a:gd name="T23" fmla="*/ 254 h 474"/>
                <a:gd name="T24" fmla="*/ 0 w 801"/>
                <a:gd name="T25" fmla="*/ 10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1" h="474">
                  <a:moveTo>
                    <a:pt x="0" y="101"/>
                  </a:moveTo>
                  <a:cubicBezTo>
                    <a:pt x="0" y="45"/>
                    <a:pt x="45" y="0"/>
                    <a:pt x="100" y="0"/>
                  </a:cubicBezTo>
                  <a:cubicBezTo>
                    <a:pt x="701" y="0"/>
                    <a:pt x="701" y="0"/>
                    <a:pt x="701" y="0"/>
                  </a:cubicBezTo>
                  <a:cubicBezTo>
                    <a:pt x="756" y="0"/>
                    <a:pt x="801" y="45"/>
                    <a:pt x="801" y="101"/>
                  </a:cubicBezTo>
                  <a:cubicBezTo>
                    <a:pt x="801" y="254"/>
                    <a:pt x="801" y="254"/>
                    <a:pt x="801" y="254"/>
                  </a:cubicBezTo>
                  <a:cubicBezTo>
                    <a:pt x="801" y="309"/>
                    <a:pt x="756" y="354"/>
                    <a:pt x="701" y="354"/>
                  </a:cubicBezTo>
                  <a:cubicBezTo>
                    <a:pt x="169" y="354"/>
                    <a:pt x="169" y="354"/>
                    <a:pt x="169" y="354"/>
                  </a:cubicBezTo>
                  <a:cubicBezTo>
                    <a:pt x="128" y="354"/>
                    <a:pt x="128" y="354"/>
                    <a:pt x="128" y="354"/>
                  </a:cubicBezTo>
                  <a:cubicBezTo>
                    <a:pt x="60" y="354"/>
                    <a:pt x="4" y="407"/>
                    <a:pt x="0" y="474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260"/>
                    <a:pt x="0" y="257"/>
                    <a:pt x="0" y="254"/>
                  </a:cubicBezTo>
                  <a:lnTo>
                    <a:pt x="0" y="10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698205" y="791181"/>
              <a:ext cx="1503023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bg2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05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25724" y="1565276"/>
            <a:ext cx="2630488" cy="1154112"/>
            <a:chOff x="4425724" y="1565276"/>
            <a:chExt cx="2630488" cy="1154112"/>
          </a:xfrm>
        </p:grpSpPr>
        <p:sp>
          <p:nvSpPr>
            <p:cNvPr id="14576" name="Freeform 273"/>
            <p:cNvSpPr>
              <a:spLocks/>
            </p:cNvSpPr>
            <p:nvPr/>
          </p:nvSpPr>
          <p:spPr bwMode="auto">
            <a:xfrm>
              <a:off x="4425724" y="1601788"/>
              <a:ext cx="2630488" cy="1117600"/>
            </a:xfrm>
            <a:custGeom>
              <a:avLst/>
              <a:gdLst>
                <a:gd name="T0" fmla="*/ 0 w 1044"/>
                <a:gd name="T1" fmla="*/ 94 h 442"/>
                <a:gd name="T2" fmla="*/ 93 w 1044"/>
                <a:gd name="T3" fmla="*/ 0 h 442"/>
                <a:gd name="T4" fmla="*/ 951 w 1044"/>
                <a:gd name="T5" fmla="*/ 0 h 442"/>
                <a:gd name="T6" fmla="*/ 1044 w 1044"/>
                <a:gd name="T7" fmla="*/ 94 h 442"/>
                <a:gd name="T8" fmla="*/ 1044 w 1044"/>
                <a:gd name="T9" fmla="*/ 237 h 442"/>
                <a:gd name="T10" fmla="*/ 951 w 1044"/>
                <a:gd name="T11" fmla="*/ 330 h 442"/>
                <a:gd name="T12" fmla="*/ 158 w 1044"/>
                <a:gd name="T13" fmla="*/ 330 h 442"/>
                <a:gd name="T14" fmla="*/ 120 w 1044"/>
                <a:gd name="T15" fmla="*/ 330 h 442"/>
                <a:gd name="T16" fmla="*/ 0 w 1044"/>
                <a:gd name="T17" fmla="*/ 442 h 442"/>
                <a:gd name="T18" fmla="*/ 0 w 1044"/>
                <a:gd name="T19" fmla="*/ 246 h 442"/>
                <a:gd name="T20" fmla="*/ 0 w 1044"/>
                <a:gd name="T21" fmla="*/ 246 h 442"/>
                <a:gd name="T22" fmla="*/ 0 w 1044"/>
                <a:gd name="T23" fmla="*/ 237 h 442"/>
                <a:gd name="T24" fmla="*/ 0 w 1044"/>
                <a:gd name="T25" fmla="*/ 94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4" h="442">
                  <a:moveTo>
                    <a:pt x="0" y="94"/>
                  </a:moveTo>
                  <a:cubicBezTo>
                    <a:pt x="0" y="42"/>
                    <a:pt x="42" y="0"/>
                    <a:pt x="93" y="0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1002" y="0"/>
                    <a:pt x="1044" y="42"/>
                    <a:pt x="1044" y="94"/>
                  </a:cubicBezTo>
                  <a:cubicBezTo>
                    <a:pt x="1044" y="237"/>
                    <a:pt x="1044" y="237"/>
                    <a:pt x="1044" y="237"/>
                  </a:cubicBezTo>
                  <a:cubicBezTo>
                    <a:pt x="1044" y="288"/>
                    <a:pt x="1002" y="330"/>
                    <a:pt x="951" y="330"/>
                  </a:cubicBezTo>
                  <a:cubicBezTo>
                    <a:pt x="158" y="330"/>
                    <a:pt x="158" y="330"/>
                    <a:pt x="158" y="330"/>
                  </a:cubicBezTo>
                  <a:cubicBezTo>
                    <a:pt x="120" y="330"/>
                    <a:pt x="120" y="330"/>
                    <a:pt x="120" y="330"/>
                  </a:cubicBezTo>
                  <a:cubicBezTo>
                    <a:pt x="56" y="330"/>
                    <a:pt x="4" y="380"/>
                    <a:pt x="0" y="442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43"/>
                    <a:pt x="0" y="240"/>
                    <a:pt x="0" y="237"/>
                  </a:cubicBezTo>
                  <a:lnTo>
                    <a:pt x="0" y="9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4640" name="Freeform 337"/>
            <p:cNvSpPr>
              <a:spLocks/>
            </p:cNvSpPr>
            <p:nvPr/>
          </p:nvSpPr>
          <p:spPr bwMode="auto">
            <a:xfrm>
              <a:off x="4425724" y="1565276"/>
              <a:ext cx="2630488" cy="1117600"/>
            </a:xfrm>
            <a:custGeom>
              <a:avLst/>
              <a:gdLst>
                <a:gd name="T0" fmla="*/ 0 w 1044"/>
                <a:gd name="T1" fmla="*/ 94 h 442"/>
                <a:gd name="T2" fmla="*/ 93 w 1044"/>
                <a:gd name="T3" fmla="*/ 0 h 442"/>
                <a:gd name="T4" fmla="*/ 951 w 1044"/>
                <a:gd name="T5" fmla="*/ 0 h 442"/>
                <a:gd name="T6" fmla="*/ 1044 w 1044"/>
                <a:gd name="T7" fmla="*/ 94 h 442"/>
                <a:gd name="T8" fmla="*/ 1044 w 1044"/>
                <a:gd name="T9" fmla="*/ 237 h 442"/>
                <a:gd name="T10" fmla="*/ 951 w 1044"/>
                <a:gd name="T11" fmla="*/ 330 h 442"/>
                <a:gd name="T12" fmla="*/ 158 w 1044"/>
                <a:gd name="T13" fmla="*/ 330 h 442"/>
                <a:gd name="T14" fmla="*/ 120 w 1044"/>
                <a:gd name="T15" fmla="*/ 330 h 442"/>
                <a:gd name="T16" fmla="*/ 0 w 1044"/>
                <a:gd name="T17" fmla="*/ 442 h 442"/>
                <a:gd name="T18" fmla="*/ 0 w 1044"/>
                <a:gd name="T19" fmla="*/ 246 h 442"/>
                <a:gd name="T20" fmla="*/ 0 w 1044"/>
                <a:gd name="T21" fmla="*/ 246 h 442"/>
                <a:gd name="T22" fmla="*/ 0 w 1044"/>
                <a:gd name="T23" fmla="*/ 237 h 442"/>
                <a:gd name="T24" fmla="*/ 0 w 1044"/>
                <a:gd name="T25" fmla="*/ 94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4" h="442">
                  <a:moveTo>
                    <a:pt x="0" y="94"/>
                  </a:moveTo>
                  <a:cubicBezTo>
                    <a:pt x="0" y="42"/>
                    <a:pt x="42" y="0"/>
                    <a:pt x="93" y="0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1002" y="0"/>
                    <a:pt x="1044" y="42"/>
                    <a:pt x="1044" y="94"/>
                  </a:cubicBezTo>
                  <a:cubicBezTo>
                    <a:pt x="1044" y="237"/>
                    <a:pt x="1044" y="237"/>
                    <a:pt x="1044" y="237"/>
                  </a:cubicBezTo>
                  <a:cubicBezTo>
                    <a:pt x="1044" y="288"/>
                    <a:pt x="1002" y="330"/>
                    <a:pt x="951" y="330"/>
                  </a:cubicBezTo>
                  <a:cubicBezTo>
                    <a:pt x="158" y="330"/>
                    <a:pt x="158" y="330"/>
                    <a:pt x="158" y="330"/>
                  </a:cubicBezTo>
                  <a:cubicBezTo>
                    <a:pt x="120" y="330"/>
                    <a:pt x="120" y="330"/>
                    <a:pt x="120" y="330"/>
                  </a:cubicBezTo>
                  <a:cubicBezTo>
                    <a:pt x="56" y="330"/>
                    <a:pt x="4" y="380"/>
                    <a:pt x="0" y="442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43"/>
                    <a:pt x="0" y="240"/>
                    <a:pt x="0" y="237"/>
                  </a:cubicBezTo>
                  <a:lnTo>
                    <a:pt x="0" y="9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748668" y="1694394"/>
              <a:ext cx="1829706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bg2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06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25724" y="2481263"/>
            <a:ext cx="2152650" cy="1301751"/>
            <a:chOff x="4425724" y="2481263"/>
            <a:chExt cx="2152650" cy="1301751"/>
          </a:xfrm>
        </p:grpSpPr>
        <p:sp>
          <p:nvSpPr>
            <p:cNvPr id="14577" name="Freeform 274"/>
            <p:cNvSpPr>
              <a:spLocks/>
            </p:cNvSpPr>
            <p:nvPr/>
          </p:nvSpPr>
          <p:spPr bwMode="auto">
            <a:xfrm>
              <a:off x="4425724" y="2520951"/>
              <a:ext cx="2152650" cy="1262063"/>
            </a:xfrm>
            <a:custGeom>
              <a:avLst/>
              <a:gdLst>
                <a:gd name="T0" fmla="*/ 0 w 854"/>
                <a:gd name="T1" fmla="*/ 106 h 499"/>
                <a:gd name="T2" fmla="*/ 105 w 854"/>
                <a:gd name="T3" fmla="*/ 0 h 499"/>
                <a:gd name="T4" fmla="*/ 748 w 854"/>
                <a:gd name="T5" fmla="*/ 0 h 499"/>
                <a:gd name="T6" fmla="*/ 854 w 854"/>
                <a:gd name="T7" fmla="*/ 106 h 499"/>
                <a:gd name="T8" fmla="*/ 854 w 854"/>
                <a:gd name="T9" fmla="*/ 266 h 499"/>
                <a:gd name="T10" fmla="*/ 748 w 854"/>
                <a:gd name="T11" fmla="*/ 372 h 499"/>
                <a:gd name="T12" fmla="*/ 178 w 854"/>
                <a:gd name="T13" fmla="*/ 372 h 499"/>
                <a:gd name="T14" fmla="*/ 135 w 854"/>
                <a:gd name="T15" fmla="*/ 372 h 499"/>
                <a:gd name="T16" fmla="*/ 0 w 854"/>
                <a:gd name="T17" fmla="*/ 499 h 499"/>
                <a:gd name="T18" fmla="*/ 0 w 854"/>
                <a:gd name="T19" fmla="*/ 277 h 499"/>
                <a:gd name="T20" fmla="*/ 0 w 854"/>
                <a:gd name="T21" fmla="*/ 277 h 499"/>
                <a:gd name="T22" fmla="*/ 0 w 854"/>
                <a:gd name="T23" fmla="*/ 266 h 499"/>
                <a:gd name="T24" fmla="*/ 0 w 854"/>
                <a:gd name="T25" fmla="*/ 10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4" h="499">
                  <a:moveTo>
                    <a:pt x="0" y="106"/>
                  </a:moveTo>
                  <a:cubicBezTo>
                    <a:pt x="0" y="47"/>
                    <a:pt x="47" y="0"/>
                    <a:pt x="105" y="0"/>
                  </a:cubicBezTo>
                  <a:cubicBezTo>
                    <a:pt x="748" y="0"/>
                    <a:pt x="748" y="0"/>
                    <a:pt x="748" y="0"/>
                  </a:cubicBezTo>
                  <a:cubicBezTo>
                    <a:pt x="807" y="0"/>
                    <a:pt x="854" y="47"/>
                    <a:pt x="854" y="106"/>
                  </a:cubicBezTo>
                  <a:cubicBezTo>
                    <a:pt x="854" y="266"/>
                    <a:pt x="854" y="266"/>
                    <a:pt x="854" y="266"/>
                  </a:cubicBezTo>
                  <a:cubicBezTo>
                    <a:pt x="854" y="325"/>
                    <a:pt x="807" y="372"/>
                    <a:pt x="748" y="372"/>
                  </a:cubicBezTo>
                  <a:cubicBezTo>
                    <a:pt x="178" y="372"/>
                    <a:pt x="178" y="372"/>
                    <a:pt x="178" y="372"/>
                  </a:cubicBezTo>
                  <a:cubicBezTo>
                    <a:pt x="135" y="372"/>
                    <a:pt x="135" y="372"/>
                    <a:pt x="135" y="372"/>
                  </a:cubicBezTo>
                  <a:cubicBezTo>
                    <a:pt x="63" y="372"/>
                    <a:pt x="5" y="428"/>
                    <a:pt x="0" y="499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273"/>
                    <a:pt x="0" y="270"/>
                    <a:pt x="0" y="266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4641" name="Freeform 338"/>
            <p:cNvSpPr>
              <a:spLocks/>
            </p:cNvSpPr>
            <p:nvPr/>
          </p:nvSpPr>
          <p:spPr bwMode="auto">
            <a:xfrm>
              <a:off x="4425724" y="2481263"/>
              <a:ext cx="2152650" cy="1260475"/>
            </a:xfrm>
            <a:custGeom>
              <a:avLst/>
              <a:gdLst>
                <a:gd name="T0" fmla="*/ 0 w 854"/>
                <a:gd name="T1" fmla="*/ 106 h 499"/>
                <a:gd name="T2" fmla="*/ 105 w 854"/>
                <a:gd name="T3" fmla="*/ 0 h 499"/>
                <a:gd name="T4" fmla="*/ 748 w 854"/>
                <a:gd name="T5" fmla="*/ 0 h 499"/>
                <a:gd name="T6" fmla="*/ 854 w 854"/>
                <a:gd name="T7" fmla="*/ 106 h 499"/>
                <a:gd name="T8" fmla="*/ 854 w 854"/>
                <a:gd name="T9" fmla="*/ 267 h 499"/>
                <a:gd name="T10" fmla="*/ 748 w 854"/>
                <a:gd name="T11" fmla="*/ 372 h 499"/>
                <a:gd name="T12" fmla="*/ 178 w 854"/>
                <a:gd name="T13" fmla="*/ 372 h 499"/>
                <a:gd name="T14" fmla="*/ 135 w 854"/>
                <a:gd name="T15" fmla="*/ 372 h 499"/>
                <a:gd name="T16" fmla="*/ 0 w 854"/>
                <a:gd name="T17" fmla="*/ 499 h 499"/>
                <a:gd name="T18" fmla="*/ 0 w 854"/>
                <a:gd name="T19" fmla="*/ 277 h 499"/>
                <a:gd name="T20" fmla="*/ 0 w 854"/>
                <a:gd name="T21" fmla="*/ 277 h 499"/>
                <a:gd name="T22" fmla="*/ 0 w 854"/>
                <a:gd name="T23" fmla="*/ 267 h 499"/>
                <a:gd name="T24" fmla="*/ 0 w 854"/>
                <a:gd name="T25" fmla="*/ 10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4" h="499">
                  <a:moveTo>
                    <a:pt x="0" y="106"/>
                  </a:moveTo>
                  <a:cubicBezTo>
                    <a:pt x="0" y="47"/>
                    <a:pt x="47" y="0"/>
                    <a:pt x="105" y="0"/>
                  </a:cubicBezTo>
                  <a:cubicBezTo>
                    <a:pt x="748" y="0"/>
                    <a:pt x="748" y="0"/>
                    <a:pt x="748" y="0"/>
                  </a:cubicBezTo>
                  <a:cubicBezTo>
                    <a:pt x="807" y="0"/>
                    <a:pt x="854" y="47"/>
                    <a:pt x="854" y="106"/>
                  </a:cubicBezTo>
                  <a:cubicBezTo>
                    <a:pt x="854" y="267"/>
                    <a:pt x="854" y="267"/>
                    <a:pt x="854" y="267"/>
                  </a:cubicBezTo>
                  <a:cubicBezTo>
                    <a:pt x="854" y="325"/>
                    <a:pt x="807" y="372"/>
                    <a:pt x="748" y="372"/>
                  </a:cubicBezTo>
                  <a:cubicBezTo>
                    <a:pt x="178" y="372"/>
                    <a:pt x="178" y="372"/>
                    <a:pt x="178" y="372"/>
                  </a:cubicBezTo>
                  <a:cubicBezTo>
                    <a:pt x="135" y="372"/>
                    <a:pt x="135" y="372"/>
                    <a:pt x="135" y="372"/>
                  </a:cubicBezTo>
                  <a:cubicBezTo>
                    <a:pt x="63" y="372"/>
                    <a:pt x="5" y="428"/>
                    <a:pt x="0" y="499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273"/>
                    <a:pt x="0" y="270"/>
                    <a:pt x="0" y="267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645367" y="2726212"/>
              <a:ext cx="1657804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bg2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07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25724" y="3509963"/>
            <a:ext cx="2598738" cy="1250951"/>
            <a:chOff x="4425724" y="3509963"/>
            <a:chExt cx="2598738" cy="1250951"/>
          </a:xfrm>
        </p:grpSpPr>
        <p:sp>
          <p:nvSpPr>
            <p:cNvPr id="14578" name="Freeform 275"/>
            <p:cNvSpPr>
              <a:spLocks/>
            </p:cNvSpPr>
            <p:nvPr/>
          </p:nvSpPr>
          <p:spPr bwMode="auto">
            <a:xfrm>
              <a:off x="4425724" y="3556001"/>
              <a:ext cx="2598738" cy="1204913"/>
            </a:xfrm>
            <a:custGeom>
              <a:avLst/>
              <a:gdLst>
                <a:gd name="T0" fmla="*/ 0 w 1031"/>
                <a:gd name="T1" fmla="*/ 101 h 477"/>
                <a:gd name="T2" fmla="*/ 101 w 1031"/>
                <a:gd name="T3" fmla="*/ 0 h 477"/>
                <a:gd name="T4" fmla="*/ 930 w 1031"/>
                <a:gd name="T5" fmla="*/ 0 h 477"/>
                <a:gd name="T6" fmla="*/ 1031 w 1031"/>
                <a:gd name="T7" fmla="*/ 101 h 477"/>
                <a:gd name="T8" fmla="*/ 1031 w 1031"/>
                <a:gd name="T9" fmla="*/ 255 h 477"/>
                <a:gd name="T10" fmla="*/ 930 w 1031"/>
                <a:gd name="T11" fmla="*/ 356 h 477"/>
                <a:gd name="T12" fmla="*/ 934 w 1031"/>
                <a:gd name="T13" fmla="*/ 356 h 477"/>
                <a:gd name="T14" fmla="*/ 129 w 1031"/>
                <a:gd name="T15" fmla="*/ 356 h 477"/>
                <a:gd name="T16" fmla="*/ 0 w 1031"/>
                <a:gd name="T17" fmla="*/ 477 h 477"/>
                <a:gd name="T18" fmla="*/ 0 w 1031"/>
                <a:gd name="T19" fmla="*/ 264 h 477"/>
                <a:gd name="T20" fmla="*/ 0 w 1031"/>
                <a:gd name="T21" fmla="*/ 264 h 477"/>
                <a:gd name="T22" fmla="*/ 0 w 1031"/>
                <a:gd name="T23" fmla="*/ 255 h 477"/>
                <a:gd name="T24" fmla="*/ 0 w 1031"/>
                <a:gd name="T25" fmla="*/ 10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1" h="477">
                  <a:moveTo>
                    <a:pt x="0" y="101"/>
                  </a:moveTo>
                  <a:cubicBezTo>
                    <a:pt x="0" y="45"/>
                    <a:pt x="45" y="0"/>
                    <a:pt x="101" y="0"/>
                  </a:cubicBezTo>
                  <a:cubicBezTo>
                    <a:pt x="930" y="0"/>
                    <a:pt x="930" y="0"/>
                    <a:pt x="930" y="0"/>
                  </a:cubicBezTo>
                  <a:cubicBezTo>
                    <a:pt x="986" y="0"/>
                    <a:pt x="1031" y="45"/>
                    <a:pt x="1031" y="101"/>
                  </a:cubicBezTo>
                  <a:cubicBezTo>
                    <a:pt x="1031" y="255"/>
                    <a:pt x="1031" y="255"/>
                    <a:pt x="1031" y="255"/>
                  </a:cubicBezTo>
                  <a:cubicBezTo>
                    <a:pt x="1031" y="311"/>
                    <a:pt x="986" y="356"/>
                    <a:pt x="930" y="356"/>
                  </a:cubicBezTo>
                  <a:cubicBezTo>
                    <a:pt x="934" y="356"/>
                    <a:pt x="934" y="356"/>
                    <a:pt x="934" y="356"/>
                  </a:cubicBezTo>
                  <a:cubicBezTo>
                    <a:pt x="129" y="356"/>
                    <a:pt x="129" y="356"/>
                    <a:pt x="129" y="356"/>
                  </a:cubicBezTo>
                  <a:cubicBezTo>
                    <a:pt x="60" y="356"/>
                    <a:pt x="4" y="409"/>
                    <a:pt x="0" y="477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61"/>
                    <a:pt x="0" y="258"/>
                    <a:pt x="0" y="255"/>
                  </a:cubicBezTo>
                  <a:lnTo>
                    <a:pt x="0" y="101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4642" name="Freeform 339"/>
            <p:cNvSpPr>
              <a:spLocks/>
            </p:cNvSpPr>
            <p:nvPr/>
          </p:nvSpPr>
          <p:spPr bwMode="auto">
            <a:xfrm>
              <a:off x="4425724" y="3509963"/>
              <a:ext cx="2598738" cy="1204913"/>
            </a:xfrm>
            <a:custGeom>
              <a:avLst/>
              <a:gdLst>
                <a:gd name="T0" fmla="*/ 0 w 1031"/>
                <a:gd name="T1" fmla="*/ 101 h 477"/>
                <a:gd name="T2" fmla="*/ 101 w 1031"/>
                <a:gd name="T3" fmla="*/ 0 h 477"/>
                <a:gd name="T4" fmla="*/ 930 w 1031"/>
                <a:gd name="T5" fmla="*/ 0 h 477"/>
                <a:gd name="T6" fmla="*/ 1031 w 1031"/>
                <a:gd name="T7" fmla="*/ 101 h 477"/>
                <a:gd name="T8" fmla="*/ 1031 w 1031"/>
                <a:gd name="T9" fmla="*/ 255 h 477"/>
                <a:gd name="T10" fmla="*/ 930 w 1031"/>
                <a:gd name="T11" fmla="*/ 356 h 477"/>
                <a:gd name="T12" fmla="*/ 934 w 1031"/>
                <a:gd name="T13" fmla="*/ 356 h 477"/>
                <a:gd name="T14" fmla="*/ 129 w 1031"/>
                <a:gd name="T15" fmla="*/ 356 h 477"/>
                <a:gd name="T16" fmla="*/ 0 w 1031"/>
                <a:gd name="T17" fmla="*/ 477 h 477"/>
                <a:gd name="T18" fmla="*/ 0 w 1031"/>
                <a:gd name="T19" fmla="*/ 265 h 477"/>
                <a:gd name="T20" fmla="*/ 0 w 1031"/>
                <a:gd name="T21" fmla="*/ 265 h 477"/>
                <a:gd name="T22" fmla="*/ 0 w 1031"/>
                <a:gd name="T23" fmla="*/ 255 h 477"/>
                <a:gd name="T24" fmla="*/ 0 w 1031"/>
                <a:gd name="T25" fmla="*/ 10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1" h="477">
                  <a:moveTo>
                    <a:pt x="0" y="101"/>
                  </a:moveTo>
                  <a:cubicBezTo>
                    <a:pt x="0" y="46"/>
                    <a:pt x="45" y="0"/>
                    <a:pt x="101" y="0"/>
                  </a:cubicBezTo>
                  <a:cubicBezTo>
                    <a:pt x="930" y="0"/>
                    <a:pt x="930" y="0"/>
                    <a:pt x="930" y="0"/>
                  </a:cubicBezTo>
                  <a:cubicBezTo>
                    <a:pt x="986" y="0"/>
                    <a:pt x="1031" y="46"/>
                    <a:pt x="1031" y="101"/>
                  </a:cubicBezTo>
                  <a:cubicBezTo>
                    <a:pt x="1031" y="255"/>
                    <a:pt x="1031" y="255"/>
                    <a:pt x="1031" y="255"/>
                  </a:cubicBezTo>
                  <a:cubicBezTo>
                    <a:pt x="1031" y="311"/>
                    <a:pt x="986" y="356"/>
                    <a:pt x="930" y="356"/>
                  </a:cubicBezTo>
                  <a:cubicBezTo>
                    <a:pt x="934" y="356"/>
                    <a:pt x="934" y="356"/>
                    <a:pt x="934" y="356"/>
                  </a:cubicBezTo>
                  <a:cubicBezTo>
                    <a:pt x="129" y="356"/>
                    <a:pt x="129" y="356"/>
                    <a:pt x="129" y="356"/>
                  </a:cubicBezTo>
                  <a:cubicBezTo>
                    <a:pt x="60" y="356"/>
                    <a:pt x="4" y="409"/>
                    <a:pt x="0" y="477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61"/>
                    <a:pt x="0" y="258"/>
                    <a:pt x="0" y="255"/>
                  </a:cubicBezTo>
                  <a:lnTo>
                    <a:pt x="0" y="10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834618" y="3689219"/>
              <a:ext cx="1756455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bg2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08</a:t>
              </a:r>
            </a:p>
          </p:txBody>
        </p:sp>
      </p:grpSp>
      <p:sp>
        <p:nvSpPr>
          <p:cNvPr id="88" name="Rectangle 87"/>
          <p:cNvSpPr/>
          <p:nvPr/>
        </p:nvSpPr>
        <p:spPr>
          <a:xfrm>
            <a:off x="7480075" y="1081262"/>
            <a:ext cx="4407126" cy="1870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GRAPHICAL CHART</a:t>
            </a:r>
          </a:p>
          <a:p>
            <a:r>
              <a:rPr lang="en-GB" sz="32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FOR</a:t>
            </a:r>
          </a:p>
          <a:p>
            <a:r>
              <a:rPr lang="en-GB" sz="32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BUSINESS STATISTICS</a:t>
            </a:r>
          </a:p>
        </p:txBody>
      </p:sp>
      <p:sp>
        <p:nvSpPr>
          <p:cNvPr id="89" name="Rectangle 88"/>
          <p:cNvSpPr/>
          <p:nvPr/>
        </p:nvSpPr>
        <p:spPr>
          <a:xfrm>
            <a:off x="7480075" y="3170453"/>
            <a:ext cx="4407126" cy="1601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73" name="Graphic 29">
            <a:extLst>
              <a:ext uri="{FF2B5EF4-FFF2-40B4-BE49-F238E27FC236}">
                <a16:creationId xmlns:a16="http://schemas.microsoft.com/office/drawing/2014/main" id="{09CF3800-58C8-4241-A79B-D3635894C7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3541" y="450630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1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74" grpId="0" animBg="1"/>
      <p:bldP spid="88" grpId="0"/>
      <p:bldP spid="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65838" y="654050"/>
            <a:ext cx="61913" cy="5197475"/>
            <a:chOff x="6065838" y="654050"/>
            <a:chExt cx="61913" cy="5197475"/>
          </a:xfrm>
        </p:grpSpPr>
        <p:sp>
          <p:nvSpPr>
            <p:cNvPr id="198" name="Oval 198"/>
            <p:cNvSpPr>
              <a:spLocks noChangeArrowheads="1"/>
            </p:cNvSpPr>
            <p:nvPr/>
          </p:nvSpPr>
          <p:spPr bwMode="auto">
            <a:xfrm>
              <a:off x="6065838" y="668338"/>
              <a:ext cx="49213" cy="476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Oval 199"/>
            <p:cNvSpPr>
              <a:spLocks noChangeArrowheads="1"/>
            </p:cNvSpPr>
            <p:nvPr/>
          </p:nvSpPr>
          <p:spPr bwMode="auto">
            <a:xfrm>
              <a:off x="6076951" y="654050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Oval 200"/>
            <p:cNvSpPr>
              <a:spLocks noChangeArrowheads="1"/>
            </p:cNvSpPr>
            <p:nvPr/>
          </p:nvSpPr>
          <p:spPr bwMode="auto">
            <a:xfrm>
              <a:off x="6065838" y="792163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Oval 201"/>
            <p:cNvSpPr>
              <a:spLocks noChangeArrowheads="1"/>
            </p:cNvSpPr>
            <p:nvPr/>
          </p:nvSpPr>
          <p:spPr bwMode="auto">
            <a:xfrm>
              <a:off x="6076951" y="781050"/>
              <a:ext cx="50800" cy="47625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2" name="Oval 202"/>
            <p:cNvSpPr>
              <a:spLocks noChangeArrowheads="1"/>
            </p:cNvSpPr>
            <p:nvPr/>
          </p:nvSpPr>
          <p:spPr bwMode="auto">
            <a:xfrm>
              <a:off x="6065838" y="919163"/>
              <a:ext cx="49213" cy="476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Oval 203"/>
            <p:cNvSpPr>
              <a:spLocks noChangeArrowheads="1"/>
            </p:cNvSpPr>
            <p:nvPr/>
          </p:nvSpPr>
          <p:spPr bwMode="auto">
            <a:xfrm>
              <a:off x="6076951" y="904875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Oval 204"/>
            <p:cNvSpPr>
              <a:spLocks noChangeArrowheads="1"/>
            </p:cNvSpPr>
            <p:nvPr/>
          </p:nvSpPr>
          <p:spPr bwMode="auto">
            <a:xfrm>
              <a:off x="6065838" y="1042988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Oval 205"/>
            <p:cNvSpPr>
              <a:spLocks noChangeArrowheads="1"/>
            </p:cNvSpPr>
            <p:nvPr/>
          </p:nvSpPr>
          <p:spPr bwMode="auto">
            <a:xfrm>
              <a:off x="6076951" y="1031875"/>
              <a:ext cx="50800" cy="47625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" name="Oval 206"/>
            <p:cNvSpPr>
              <a:spLocks noChangeArrowheads="1"/>
            </p:cNvSpPr>
            <p:nvPr/>
          </p:nvSpPr>
          <p:spPr bwMode="auto">
            <a:xfrm>
              <a:off x="6065838" y="1166813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Oval 207"/>
            <p:cNvSpPr>
              <a:spLocks noChangeArrowheads="1"/>
            </p:cNvSpPr>
            <p:nvPr/>
          </p:nvSpPr>
          <p:spPr bwMode="auto">
            <a:xfrm>
              <a:off x="6076951" y="1155700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Oval 208"/>
            <p:cNvSpPr>
              <a:spLocks noChangeArrowheads="1"/>
            </p:cNvSpPr>
            <p:nvPr/>
          </p:nvSpPr>
          <p:spPr bwMode="auto">
            <a:xfrm>
              <a:off x="6065838" y="1293813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Oval 209"/>
            <p:cNvSpPr>
              <a:spLocks noChangeArrowheads="1"/>
            </p:cNvSpPr>
            <p:nvPr/>
          </p:nvSpPr>
          <p:spPr bwMode="auto">
            <a:xfrm>
              <a:off x="6076951" y="1279525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" name="Oval 210"/>
            <p:cNvSpPr>
              <a:spLocks noChangeArrowheads="1"/>
            </p:cNvSpPr>
            <p:nvPr/>
          </p:nvSpPr>
          <p:spPr bwMode="auto">
            <a:xfrm>
              <a:off x="6065838" y="1417638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" name="Oval 211"/>
            <p:cNvSpPr>
              <a:spLocks noChangeArrowheads="1"/>
            </p:cNvSpPr>
            <p:nvPr/>
          </p:nvSpPr>
          <p:spPr bwMode="auto">
            <a:xfrm>
              <a:off x="6076951" y="1406525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" name="Oval 212"/>
            <p:cNvSpPr>
              <a:spLocks noChangeArrowheads="1"/>
            </p:cNvSpPr>
            <p:nvPr/>
          </p:nvSpPr>
          <p:spPr bwMode="auto">
            <a:xfrm>
              <a:off x="6065838" y="1544638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" name="Oval 213"/>
            <p:cNvSpPr>
              <a:spLocks noChangeArrowheads="1"/>
            </p:cNvSpPr>
            <p:nvPr/>
          </p:nvSpPr>
          <p:spPr bwMode="auto">
            <a:xfrm>
              <a:off x="6076951" y="1530350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" name="Oval 214"/>
            <p:cNvSpPr>
              <a:spLocks noChangeArrowheads="1"/>
            </p:cNvSpPr>
            <p:nvPr/>
          </p:nvSpPr>
          <p:spPr bwMode="auto">
            <a:xfrm>
              <a:off x="6065838" y="1668463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Oval 215"/>
            <p:cNvSpPr>
              <a:spLocks noChangeArrowheads="1"/>
            </p:cNvSpPr>
            <p:nvPr/>
          </p:nvSpPr>
          <p:spPr bwMode="auto">
            <a:xfrm>
              <a:off x="6076951" y="1657350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Oval 216"/>
            <p:cNvSpPr>
              <a:spLocks noChangeArrowheads="1"/>
            </p:cNvSpPr>
            <p:nvPr/>
          </p:nvSpPr>
          <p:spPr bwMode="auto">
            <a:xfrm>
              <a:off x="6065838" y="1795463"/>
              <a:ext cx="49213" cy="476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Oval 217"/>
            <p:cNvSpPr>
              <a:spLocks noChangeArrowheads="1"/>
            </p:cNvSpPr>
            <p:nvPr/>
          </p:nvSpPr>
          <p:spPr bwMode="auto">
            <a:xfrm>
              <a:off x="6076951" y="1781175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Oval 218"/>
            <p:cNvSpPr>
              <a:spLocks noChangeArrowheads="1"/>
            </p:cNvSpPr>
            <p:nvPr/>
          </p:nvSpPr>
          <p:spPr bwMode="auto">
            <a:xfrm>
              <a:off x="6065838" y="1919288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Oval 219"/>
            <p:cNvSpPr>
              <a:spLocks noChangeArrowheads="1"/>
            </p:cNvSpPr>
            <p:nvPr/>
          </p:nvSpPr>
          <p:spPr bwMode="auto">
            <a:xfrm>
              <a:off x="6076951" y="1908175"/>
              <a:ext cx="50800" cy="47625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Oval 220"/>
            <p:cNvSpPr>
              <a:spLocks noChangeArrowheads="1"/>
            </p:cNvSpPr>
            <p:nvPr/>
          </p:nvSpPr>
          <p:spPr bwMode="auto">
            <a:xfrm>
              <a:off x="6065838" y="2046288"/>
              <a:ext cx="49213" cy="476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Oval 221"/>
            <p:cNvSpPr>
              <a:spLocks noChangeArrowheads="1"/>
            </p:cNvSpPr>
            <p:nvPr/>
          </p:nvSpPr>
          <p:spPr bwMode="auto">
            <a:xfrm>
              <a:off x="6076951" y="2032000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Oval 222"/>
            <p:cNvSpPr>
              <a:spLocks noChangeArrowheads="1"/>
            </p:cNvSpPr>
            <p:nvPr/>
          </p:nvSpPr>
          <p:spPr bwMode="auto">
            <a:xfrm>
              <a:off x="6065838" y="2170113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223"/>
            <p:cNvSpPr>
              <a:spLocks noChangeArrowheads="1"/>
            </p:cNvSpPr>
            <p:nvPr/>
          </p:nvSpPr>
          <p:spPr bwMode="auto">
            <a:xfrm>
              <a:off x="6076951" y="2159000"/>
              <a:ext cx="50800" cy="47625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Oval 224"/>
            <p:cNvSpPr>
              <a:spLocks noChangeArrowheads="1"/>
            </p:cNvSpPr>
            <p:nvPr/>
          </p:nvSpPr>
          <p:spPr bwMode="auto">
            <a:xfrm>
              <a:off x="6065838" y="2295525"/>
              <a:ext cx="49213" cy="49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Oval 225"/>
            <p:cNvSpPr>
              <a:spLocks noChangeArrowheads="1"/>
            </p:cNvSpPr>
            <p:nvPr/>
          </p:nvSpPr>
          <p:spPr bwMode="auto">
            <a:xfrm>
              <a:off x="6076951" y="2282825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Oval 226"/>
            <p:cNvSpPr>
              <a:spLocks noChangeArrowheads="1"/>
            </p:cNvSpPr>
            <p:nvPr/>
          </p:nvSpPr>
          <p:spPr bwMode="auto">
            <a:xfrm>
              <a:off x="6065838" y="2420938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Oval 227"/>
            <p:cNvSpPr>
              <a:spLocks noChangeArrowheads="1"/>
            </p:cNvSpPr>
            <p:nvPr/>
          </p:nvSpPr>
          <p:spPr bwMode="auto">
            <a:xfrm>
              <a:off x="6076951" y="2408238"/>
              <a:ext cx="50800" cy="49213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Oval 228"/>
            <p:cNvSpPr>
              <a:spLocks noChangeArrowheads="1"/>
            </p:cNvSpPr>
            <p:nvPr/>
          </p:nvSpPr>
          <p:spPr bwMode="auto">
            <a:xfrm>
              <a:off x="6065838" y="2544763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Oval 229"/>
            <p:cNvSpPr>
              <a:spLocks noChangeArrowheads="1"/>
            </p:cNvSpPr>
            <p:nvPr/>
          </p:nvSpPr>
          <p:spPr bwMode="auto">
            <a:xfrm>
              <a:off x="6076951" y="2533650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Oval 230"/>
            <p:cNvSpPr>
              <a:spLocks noChangeArrowheads="1"/>
            </p:cNvSpPr>
            <p:nvPr/>
          </p:nvSpPr>
          <p:spPr bwMode="auto">
            <a:xfrm>
              <a:off x="6065838" y="2671763"/>
              <a:ext cx="49213" cy="49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Oval 231"/>
            <p:cNvSpPr>
              <a:spLocks noChangeArrowheads="1"/>
            </p:cNvSpPr>
            <p:nvPr/>
          </p:nvSpPr>
          <p:spPr bwMode="auto">
            <a:xfrm>
              <a:off x="6076951" y="2657475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Oval 232"/>
            <p:cNvSpPr>
              <a:spLocks noChangeArrowheads="1"/>
            </p:cNvSpPr>
            <p:nvPr/>
          </p:nvSpPr>
          <p:spPr bwMode="auto">
            <a:xfrm>
              <a:off x="6065838" y="2795588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Oval 233"/>
            <p:cNvSpPr>
              <a:spLocks noChangeArrowheads="1"/>
            </p:cNvSpPr>
            <p:nvPr/>
          </p:nvSpPr>
          <p:spPr bwMode="auto">
            <a:xfrm>
              <a:off x="6076951" y="2784475"/>
              <a:ext cx="50800" cy="49213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Oval 234"/>
            <p:cNvSpPr>
              <a:spLocks noChangeArrowheads="1"/>
            </p:cNvSpPr>
            <p:nvPr/>
          </p:nvSpPr>
          <p:spPr bwMode="auto">
            <a:xfrm>
              <a:off x="6065838" y="2922588"/>
              <a:ext cx="49213" cy="49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Oval 235"/>
            <p:cNvSpPr>
              <a:spLocks noChangeArrowheads="1"/>
            </p:cNvSpPr>
            <p:nvPr/>
          </p:nvSpPr>
          <p:spPr bwMode="auto">
            <a:xfrm>
              <a:off x="6076951" y="2908300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Oval 236"/>
            <p:cNvSpPr>
              <a:spLocks noChangeArrowheads="1"/>
            </p:cNvSpPr>
            <p:nvPr/>
          </p:nvSpPr>
          <p:spPr bwMode="auto">
            <a:xfrm>
              <a:off x="6065838" y="3046413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Oval 237"/>
            <p:cNvSpPr>
              <a:spLocks noChangeArrowheads="1"/>
            </p:cNvSpPr>
            <p:nvPr/>
          </p:nvSpPr>
          <p:spPr bwMode="auto">
            <a:xfrm>
              <a:off x="6076951" y="3035300"/>
              <a:ext cx="50800" cy="49213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Oval 238"/>
            <p:cNvSpPr>
              <a:spLocks noChangeArrowheads="1"/>
            </p:cNvSpPr>
            <p:nvPr/>
          </p:nvSpPr>
          <p:spPr bwMode="auto">
            <a:xfrm>
              <a:off x="6065838" y="3171825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Oval 239"/>
            <p:cNvSpPr>
              <a:spLocks noChangeArrowheads="1"/>
            </p:cNvSpPr>
            <p:nvPr/>
          </p:nvSpPr>
          <p:spPr bwMode="auto">
            <a:xfrm>
              <a:off x="6076951" y="3159125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Oval 240"/>
            <p:cNvSpPr>
              <a:spLocks noChangeArrowheads="1"/>
            </p:cNvSpPr>
            <p:nvPr/>
          </p:nvSpPr>
          <p:spPr bwMode="auto">
            <a:xfrm>
              <a:off x="6065838" y="3297238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Oval 241"/>
            <p:cNvSpPr>
              <a:spLocks noChangeArrowheads="1"/>
            </p:cNvSpPr>
            <p:nvPr/>
          </p:nvSpPr>
          <p:spPr bwMode="auto">
            <a:xfrm>
              <a:off x="6076951" y="3284538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Oval 242"/>
            <p:cNvSpPr>
              <a:spLocks noChangeArrowheads="1"/>
            </p:cNvSpPr>
            <p:nvPr/>
          </p:nvSpPr>
          <p:spPr bwMode="auto">
            <a:xfrm>
              <a:off x="6065838" y="3422650"/>
              <a:ext cx="49213" cy="49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Oval 243"/>
            <p:cNvSpPr>
              <a:spLocks noChangeArrowheads="1"/>
            </p:cNvSpPr>
            <p:nvPr/>
          </p:nvSpPr>
          <p:spPr bwMode="auto">
            <a:xfrm>
              <a:off x="6076951" y="3409950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Oval 244"/>
            <p:cNvSpPr>
              <a:spLocks noChangeArrowheads="1"/>
            </p:cNvSpPr>
            <p:nvPr/>
          </p:nvSpPr>
          <p:spPr bwMode="auto">
            <a:xfrm>
              <a:off x="6065838" y="3548063"/>
              <a:ext cx="49213" cy="49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Oval 245"/>
            <p:cNvSpPr>
              <a:spLocks noChangeArrowheads="1"/>
            </p:cNvSpPr>
            <p:nvPr/>
          </p:nvSpPr>
          <p:spPr bwMode="auto">
            <a:xfrm>
              <a:off x="6076951" y="3535363"/>
              <a:ext cx="50800" cy="49213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Oval 246"/>
            <p:cNvSpPr>
              <a:spLocks noChangeArrowheads="1"/>
            </p:cNvSpPr>
            <p:nvPr/>
          </p:nvSpPr>
          <p:spPr bwMode="auto">
            <a:xfrm>
              <a:off x="6065838" y="3673475"/>
              <a:ext cx="49213" cy="49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Oval 247"/>
            <p:cNvSpPr>
              <a:spLocks noChangeArrowheads="1"/>
            </p:cNvSpPr>
            <p:nvPr/>
          </p:nvSpPr>
          <p:spPr bwMode="auto">
            <a:xfrm>
              <a:off x="6076951" y="3660775"/>
              <a:ext cx="50800" cy="49213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Oval 248"/>
            <p:cNvSpPr>
              <a:spLocks noChangeArrowheads="1"/>
            </p:cNvSpPr>
            <p:nvPr/>
          </p:nvSpPr>
          <p:spPr bwMode="auto">
            <a:xfrm>
              <a:off x="6065838" y="3798888"/>
              <a:ext cx="49213" cy="49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Oval 249"/>
            <p:cNvSpPr>
              <a:spLocks noChangeArrowheads="1"/>
            </p:cNvSpPr>
            <p:nvPr/>
          </p:nvSpPr>
          <p:spPr bwMode="auto">
            <a:xfrm>
              <a:off x="6076951" y="3786188"/>
              <a:ext cx="50800" cy="49213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Oval 250"/>
            <p:cNvSpPr>
              <a:spLocks noChangeArrowheads="1"/>
            </p:cNvSpPr>
            <p:nvPr/>
          </p:nvSpPr>
          <p:spPr bwMode="auto">
            <a:xfrm>
              <a:off x="6065838" y="3922713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Oval 251"/>
            <p:cNvSpPr>
              <a:spLocks noChangeArrowheads="1"/>
            </p:cNvSpPr>
            <p:nvPr/>
          </p:nvSpPr>
          <p:spPr bwMode="auto">
            <a:xfrm>
              <a:off x="6076951" y="3911600"/>
              <a:ext cx="50800" cy="49213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Oval 252"/>
            <p:cNvSpPr>
              <a:spLocks noChangeArrowheads="1"/>
            </p:cNvSpPr>
            <p:nvPr/>
          </p:nvSpPr>
          <p:spPr bwMode="auto">
            <a:xfrm>
              <a:off x="6065838" y="4048125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Oval 253"/>
            <p:cNvSpPr>
              <a:spLocks noChangeArrowheads="1"/>
            </p:cNvSpPr>
            <p:nvPr/>
          </p:nvSpPr>
          <p:spPr bwMode="auto">
            <a:xfrm>
              <a:off x="6076951" y="4035425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Oval 254"/>
            <p:cNvSpPr>
              <a:spLocks noChangeArrowheads="1"/>
            </p:cNvSpPr>
            <p:nvPr/>
          </p:nvSpPr>
          <p:spPr bwMode="auto">
            <a:xfrm>
              <a:off x="6065838" y="4173538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Oval 255"/>
            <p:cNvSpPr>
              <a:spLocks noChangeArrowheads="1"/>
            </p:cNvSpPr>
            <p:nvPr/>
          </p:nvSpPr>
          <p:spPr bwMode="auto">
            <a:xfrm>
              <a:off x="6076951" y="4160838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Oval 256"/>
            <p:cNvSpPr>
              <a:spLocks noChangeArrowheads="1"/>
            </p:cNvSpPr>
            <p:nvPr/>
          </p:nvSpPr>
          <p:spPr bwMode="auto">
            <a:xfrm>
              <a:off x="6065838" y="4298950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Oval 257"/>
            <p:cNvSpPr>
              <a:spLocks noChangeArrowheads="1"/>
            </p:cNvSpPr>
            <p:nvPr/>
          </p:nvSpPr>
          <p:spPr bwMode="auto">
            <a:xfrm>
              <a:off x="6076951" y="4286250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Oval 258"/>
            <p:cNvSpPr>
              <a:spLocks noChangeArrowheads="1"/>
            </p:cNvSpPr>
            <p:nvPr/>
          </p:nvSpPr>
          <p:spPr bwMode="auto">
            <a:xfrm>
              <a:off x="6065838" y="4424363"/>
              <a:ext cx="49213" cy="49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Oval 259"/>
            <p:cNvSpPr>
              <a:spLocks noChangeArrowheads="1"/>
            </p:cNvSpPr>
            <p:nvPr/>
          </p:nvSpPr>
          <p:spPr bwMode="auto">
            <a:xfrm>
              <a:off x="6076951" y="4411663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Oval 260"/>
            <p:cNvSpPr>
              <a:spLocks noChangeArrowheads="1"/>
            </p:cNvSpPr>
            <p:nvPr/>
          </p:nvSpPr>
          <p:spPr bwMode="auto">
            <a:xfrm>
              <a:off x="6065838" y="4549775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Oval 261"/>
            <p:cNvSpPr>
              <a:spLocks noChangeArrowheads="1"/>
            </p:cNvSpPr>
            <p:nvPr/>
          </p:nvSpPr>
          <p:spPr bwMode="auto">
            <a:xfrm>
              <a:off x="6076951" y="4537075"/>
              <a:ext cx="50800" cy="49213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Oval 262"/>
            <p:cNvSpPr>
              <a:spLocks noChangeArrowheads="1"/>
            </p:cNvSpPr>
            <p:nvPr/>
          </p:nvSpPr>
          <p:spPr bwMode="auto">
            <a:xfrm>
              <a:off x="6065838" y="4673600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Oval 263"/>
            <p:cNvSpPr>
              <a:spLocks noChangeArrowheads="1"/>
            </p:cNvSpPr>
            <p:nvPr/>
          </p:nvSpPr>
          <p:spPr bwMode="auto">
            <a:xfrm>
              <a:off x="6076951" y="4662488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Oval 264"/>
            <p:cNvSpPr>
              <a:spLocks noChangeArrowheads="1"/>
            </p:cNvSpPr>
            <p:nvPr/>
          </p:nvSpPr>
          <p:spPr bwMode="auto">
            <a:xfrm>
              <a:off x="6065838" y="4800600"/>
              <a:ext cx="49213" cy="49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Oval 265"/>
            <p:cNvSpPr>
              <a:spLocks noChangeArrowheads="1"/>
            </p:cNvSpPr>
            <p:nvPr/>
          </p:nvSpPr>
          <p:spPr bwMode="auto">
            <a:xfrm>
              <a:off x="6076951" y="4786313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Oval 266"/>
            <p:cNvSpPr>
              <a:spLocks noChangeArrowheads="1"/>
            </p:cNvSpPr>
            <p:nvPr/>
          </p:nvSpPr>
          <p:spPr bwMode="auto">
            <a:xfrm>
              <a:off x="6065838" y="4924425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Oval 267"/>
            <p:cNvSpPr>
              <a:spLocks noChangeArrowheads="1"/>
            </p:cNvSpPr>
            <p:nvPr/>
          </p:nvSpPr>
          <p:spPr bwMode="auto">
            <a:xfrm>
              <a:off x="6076951" y="4913313"/>
              <a:ext cx="50800" cy="49213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Oval 268"/>
            <p:cNvSpPr>
              <a:spLocks noChangeArrowheads="1"/>
            </p:cNvSpPr>
            <p:nvPr/>
          </p:nvSpPr>
          <p:spPr bwMode="auto">
            <a:xfrm>
              <a:off x="6065838" y="5051425"/>
              <a:ext cx="49213" cy="49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Oval 269"/>
            <p:cNvSpPr>
              <a:spLocks noChangeArrowheads="1"/>
            </p:cNvSpPr>
            <p:nvPr/>
          </p:nvSpPr>
          <p:spPr bwMode="auto">
            <a:xfrm>
              <a:off x="6076951" y="5037138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Oval 270"/>
            <p:cNvSpPr>
              <a:spLocks noChangeArrowheads="1"/>
            </p:cNvSpPr>
            <p:nvPr/>
          </p:nvSpPr>
          <p:spPr bwMode="auto">
            <a:xfrm>
              <a:off x="6065838" y="5175250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Oval 271"/>
            <p:cNvSpPr>
              <a:spLocks noChangeArrowheads="1"/>
            </p:cNvSpPr>
            <p:nvPr/>
          </p:nvSpPr>
          <p:spPr bwMode="auto">
            <a:xfrm>
              <a:off x="6076951" y="5164138"/>
              <a:ext cx="50800" cy="49213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Oval 272"/>
            <p:cNvSpPr>
              <a:spLocks noChangeArrowheads="1"/>
            </p:cNvSpPr>
            <p:nvPr/>
          </p:nvSpPr>
          <p:spPr bwMode="auto">
            <a:xfrm>
              <a:off x="6065838" y="5302250"/>
              <a:ext cx="49213" cy="476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Oval 273"/>
            <p:cNvSpPr>
              <a:spLocks noChangeArrowheads="1"/>
            </p:cNvSpPr>
            <p:nvPr/>
          </p:nvSpPr>
          <p:spPr bwMode="auto">
            <a:xfrm>
              <a:off x="6076951" y="5287963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Oval 274"/>
            <p:cNvSpPr>
              <a:spLocks noChangeArrowheads="1"/>
            </p:cNvSpPr>
            <p:nvPr/>
          </p:nvSpPr>
          <p:spPr bwMode="auto">
            <a:xfrm>
              <a:off x="6065838" y="5426075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Oval 275"/>
            <p:cNvSpPr>
              <a:spLocks noChangeArrowheads="1"/>
            </p:cNvSpPr>
            <p:nvPr/>
          </p:nvSpPr>
          <p:spPr bwMode="auto">
            <a:xfrm>
              <a:off x="6076951" y="5414963"/>
              <a:ext cx="50800" cy="47625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Oval 276"/>
            <p:cNvSpPr>
              <a:spLocks noChangeArrowheads="1"/>
            </p:cNvSpPr>
            <p:nvPr/>
          </p:nvSpPr>
          <p:spPr bwMode="auto">
            <a:xfrm>
              <a:off x="6065838" y="5549900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Oval 277"/>
            <p:cNvSpPr>
              <a:spLocks noChangeArrowheads="1"/>
            </p:cNvSpPr>
            <p:nvPr/>
          </p:nvSpPr>
          <p:spPr bwMode="auto">
            <a:xfrm>
              <a:off x="6076951" y="5538788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Oval 278"/>
            <p:cNvSpPr>
              <a:spLocks noChangeArrowheads="1"/>
            </p:cNvSpPr>
            <p:nvPr/>
          </p:nvSpPr>
          <p:spPr bwMode="auto">
            <a:xfrm>
              <a:off x="6065838" y="5676900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Oval 279"/>
            <p:cNvSpPr>
              <a:spLocks noChangeArrowheads="1"/>
            </p:cNvSpPr>
            <p:nvPr/>
          </p:nvSpPr>
          <p:spPr bwMode="auto">
            <a:xfrm>
              <a:off x="6076951" y="5662613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Oval 280"/>
            <p:cNvSpPr>
              <a:spLocks noChangeArrowheads="1"/>
            </p:cNvSpPr>
            <p:nvPr/>
          </p:nvSpPr>
          <p:spPr bwMode="auto">
            <a:xfrm>
              <a:off x="6065838" y="5800725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Oval 281"/>
            <p:cNvSpPr>
              <a:spLocks noChangeArrowheads="1"/>
            </p:cNvSpPr>
            <p:nvPr/>
          </p:nvSpPr>
          <p:spPr bwMode="auto">
            <a:xfrm>
              <a:off x="6076951" y="5789613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17204" y="479425"/>
            <a:ext cx="1869510" cy="1036638"/>
            <a:chOff x="6117204" y="479425"/>
            <a:chExt cx="1869510" cy="1036638"/>
          </a:xfrm>
        </p:grpSpPr>
        <p:sp>
          <p:nvSpPr>
            <p:cNvPr id="362" name="Freeform 362"/>
            <p:cNvSpPr>
              <a:spLocks/>
            </p:cNvSpPr>
            <p:nvPr/>
          </p:nvSpPr>
          <p:spPr bwMode="auto">
            <a:xfrm>
              <a:off x="6365876" y="714375"/>
              <a:ext cx="1620838" cy="801688"/>
            </a:xfrm>
            <a:custGeom>
              <a:avLst/>
              <a:gdLst>
                <a:gd name="T0" fmla="*/ 554 w 707"/>
                <a:gd name="T1" fmla="*/ 62 h 349"/>
                <a:gd name="T2" fmla="*/ 0 w 707"/>
                <a:gd name="T3" fmla="*/ 0 h 349"/>
                <a:gd name="T4" fmla="*/ 0 w 707"/>
                <a:gd name="T5" fmla="*/ 265 h 349"/>
                <a:gd name="T6" fmla="*/ 554 w 707"/>
                <a:gd name="T7" fmla="*/ 327 h 349"/>
                <a:gd name="T8" fmla="*/ 707 w 707"/>
                <a:gd name="T9" fmla="*/ 241 h 349"/>
                <a:gd name="T10" fmla="*/ 554 w 707"/>
                <a:gd name="T11" fmla="*/ 6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7" h="349">
                  <a:moveTo>
                    <a:pt x="554" y="62"/>
                  </a:moveTo>
                  <a:cubicBezTo>
                    <a:pt x="394" y="21"/>
                    <a:pt x="166" y="0"/>
                    <a:pt x="0" y="0"/>
                  </a:cubicBezTo>
                  <a:cubicBezTo>
                    <a:pt x="0" y="88"/>
                    <a:pt x="0" y="177"/>
                    <a:pt x="0" y="265"/>
                  </a:cubicBezTo>
                  <a:cubicBezTo>
                    <a:pt x="166" y="265"/>
                    <a:pt x="394" y="286"/>
                    <a:pt x="554" y="327"/>
                  </a:cubicBezTo>
                  <a:cubicBezTo>
                    <a:pt x="640" y="349"/>
                    <a:pt x="707" y="314"/>
                    <a:pt x="707" y="241"/>
                  </a:cubicBezTo>
                  <a:cubicBezTo>
                    <a:pt x="707" y="168"/>
                    <a:pt x="640" y="84"/>
                    <a:pt x="554" y="6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85" name="Freeform 385"/>
            <p:cNvSpPr>
              <a:spLocks/>
            </p:cNvSpPr>
            <p:nvPr/>
          </p:nvSpPr>
          <p:spPr bwMode="auto">
            <a:xfrm>
              <a:off x="6135688" y="479425"/>
              <a:ext cx="1620838" cy="844550"/>
            </a:xfrm>
            <a:custGeom>
              <a:avLst/>
              <a:gdLst>
                <a:gd name="T0" fmla="*/ 580 w 707"/>
                <a:gd name="T1" fmla="*/ 27 h 367"/>
                <a:gd name="T2" fmla="*/ 100 w 707"/>
                <a:gd name="T3" fmla="*/ 102 h 367"/>
                <a:gd name="T4" fmla="*/ 0 w 707"/>
                <a:gd name="T5" fmla="*/ 234 h 367"/>
                <a:gd name="T6" fmla="*/ 100 w 707"/>
                <a:gd name="T7" fmla="*/ 367 h 367"/>
                <a:gd name="T8" fmla="*/ 100 w 707"/>
                <a:gd name="T9" fmla="*/ 367 h 367"/>
                <a:gd name="T10" fmla="*/ 580 w 707"/>
                <a:gd name="T11" fmla="*/ 292 h 367"/>
                <a:gd name="T12" fmla="*/ 707 w 707"/>
                <a:gd name="T13" fmla="*/ 103 h 367"/>
                <a:gd name="T14" fmla="*/ 580 w 707"/>
                <a:gd name="T15" fmla="*/ 2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7" h="367">
                  <a:moveTo>
                    <a:pt x="580" y="27"/>
                  </a:moveTo>
                  <a:cubicBezTo>
                    <a:pt x="445" y="77"/>
                    <a:pt x="242" y="102"/>
                    <a:pt x="100" y="102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100" y="367"/>
                    <a:pt x="100" y="367"/>
                    <a:pt x="100" y="367"/>
                  </a:cubicBezTo>
                  <a:cubicBezTo>
                    <a:pt x="100" y="367"/>
                    <a:pt x="100" y="367"/>
                    <a:pt x="100" y="367"/>
                  </a:cubicBezTo>
                  <a:cubicBezTo>
                    <a:pt x="242" y="367"/>
                    <a:pt x="445" y="342"/>
                    <a:pt x="580" y="292"/>
                  </a:cubicBezTo>
                  <a:cubicBezTo>
                    <a:pt x="652" y="265"/>
                    <a:pt x="707" y="176"/>
                    <a:pt x="707" y="103"/>
                  </a:cubicBezTo>
                  <a:cubicBezTo>
                    <a:pt x="707" y="30"/>
                    <a:pt x="652" y="0"/>
                    <a:pt x="580" y="27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</a:schemeClr>
                </a:gs>
              </a:gsLst>
              <a:lin ang="9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 rot="21092244">
              <a:off x="6117204" y="640063"/>
              <a:ext cx="1657804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17205" y="3035300"/>
            <a:ext cx="1869509" cy="1036638"/>
            <a:chOff x="6117205" y="3035300"/>
            <a:chExt cx="1869509" cy="1036638"/>
          </a:xfrm>
        </p:grpSpPr>
        <p:sp>
          <p:nvSpPr>
            <p:cNvPr id="310" name="Freeform 310"/>
            <p:cNvSpPr>
              <a:spLocks/>
            </p:cNvSpPr>
            <p:nvPr/>
          </p:nvSpPr>
          <p:spPr bwMode="auto">
            <a:xfrm>
              <a:off x="6365876" y="3268663"/>
              <a:ext cx="1620838" cy="803275"/>
            </a:xfrm>
            <a:custGeom>
              <a:avLst/>
              <a:gdLst>
                <a:gd name="T0" fmla="*/ 554 w 707"/>
                <a:gd name="T1" fmla="*/ 62 h 349"/>
                <a:gd name="T2" fmla="*/ 0 w 707"/>
                <a:gd name="T3" fmla="*/ 0 h 349"/>
                <a:gd name="T4" fmla="*/ 0 w 707"/>
                <a:gd name="T5" fmla="*/ 264 h 349"/>
                <a:gd name="T6" fmla="*/ 554 w 707"/>
                <a:gd name="T7" fmla="*/ 327 h 349"/>
                <a:gd name="T8" fmla="*/ 707 w 707"/>
                <a:gd name="T9" fmla="*/ 241 h 349"/>
                <a:gd name="T10" fmla="*/ 554 w 707"/>
                <a:gd name="T11" fmla="*/ 6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7" h="349">
                  <a:moveTo>
                    <a:pt x="554" y="62"/>
                  </a:moveTo>
                  <a:cubicBezTo>
                    <a:pt x="394" y="21"/>
                    <a:pt x="166" y="0"/>
                    <a:pt x="0" y="0"/>
                  </a:cubicBezTo>
                  <a:cubicBezTo>
                    <a:pt x="0" y="88"/>
                    <a:pt x="0" y="176"/>
                    <a:pt x="0" y="264"/>
                  </a:cubicBezTo>
                  <a:cubicBezTo>
                    <a:pt x="166" y="264"/>
                    <a:pt x="394" y="285"/>
                    <a:pt x="554" y="327"/>
                  </a:cubicBezTo>
                  <a:cubicBezTo>
                    <a:pt x="640" y="349"/>
                    <a:pt x="707" y="314"/>
                    <a:pt x="707" y="241"/>
                  </a:cubicBezTo>
                  <a:cubicBezTo>
                    <a:pt x="707" y="168"/>
                    <a:pt x="640" y="84"/>
                    <a:pt x="554" y="6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33" name="Freeform 333"/>
            <p:cNvSpPr>
              <a:spLocks/>
            </p:cNvSpPr>
            <p:nvPr/>
          </p:nvSpPr>
          <p:spPr bwMode="auto">
            <a:xfrm>
              <a:off x="6135688" y="3035300"/>
              <a:ext cx="1620838" cy="841375"/>
            </a:xfrm>
            <a:custGeom>
              <a:avLst/>
              <a:gdLst>
                <a:gd name="T0" fmla="*/ 580 w 707"/>
                <a:gd name="T1" fmla="*/ 27 h 366"/>
                <a:gd name="T2" fmla="*/ 100 w 707"/>
                <a:gd name="T3" fmla="*/ 102 h 366"/>
                <a:gd name="T4" fmla="*/ 0 w 707"/>
                <a:gd name="T5" fmla="*/ 234 h 366"/>
                <a:gd name="T6" fmla="*/ 100 w 707"/>
                <a:gd name="T7" fmla="*/ 366 h 366"/>
                <a:gd name="T8" fmla="*/ 100 w 707"/>
                <a:gd name="T9" fmla="*/ 366 h 366"/>
                <a:gd name="T10" fmla="*/ 580 w 707"/>
                <a:gd name="T11" fmla="*/ 291 h 366"/>
                <a:gd name="T12" fmla="*/ 707 w 707"/>
                <a:gd name="T13" fmla="*/ 103 h 366"/>
                <a:gd name="T14" fmla="*/ 580 w 707"/>
                <a:gd name="T15" fmla="*/ 27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7" h="366">
                  <a:moveTo>
                    <a:pt x="580" y="27"/>
                  </a:moveTo>
                  <a:cubicBezTo>
                    <a:pt x="445" y="77"/>
                    <a:pt x="242" y="102"/>
                    <a:pt x="100" y="102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100" y="366"/>
                    <a:pt x="100" y="366"/>
                    <a:pt x="100" y="366"/>
                  </a:cubicBezTo>
                  <a:cubicBezTo>
                    <a:pt x="100" y="366"/>
                    <a:pt x="100" y="366"/>
                    <a:pt x="100" y="366"/>
                  </a:cubicBezTo>
                  <a:cubicBezTo>
                    <a:pt x="242" y="366"/>
                    <a:pt x="445" y="341"/>
                    <a:pt x="580" y="291"/>
                  </a:cubicBezTo>
                  <a:cubicBezTo>
                    <a:pt x="652" y="265"/>
                    <a:pt x="707" y="176"/>
                    <a:pt x="707" y="103"/>
                  </a:cubicBezTo>
                  <a:cubicBezTo>
                    <a:pt x="707" y="30"/>
                    <a:pt x="652" y="0"/>
                    <a:pt x="580" y="27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</a:schemeClr>
                </a:gs>
              </a:gsLst>
              <a:lin ang="9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 rot="21092244">
              <a:off x="6117205" y="3200371"/>
              <a:ext cx="1657804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03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70513" y="5817603"/>
            <a:ext cx="1554738" cy="543302"/>
            <a:chOff x="5370513" y="5817603"/>
            <a:chExt cx="1554738" cy="543302"/>
          </a:xfrm>
        </p:grpSpPr>
        <p:sp>
          <p:nvSpPr>
            <p:cNvPr id="282" name="Freeform 282"/>
            <p:cNvSpPr>
              <a:spLocks/>
            </p:cNvSpPr>
            <p:nvPr/>
          </p:nvSpPr>
          <p:spPr bwMode="auto">
            <a:xfrm>
              <a:off x="5370513" y="5888038"/>
              <a:ext cx="1450975" cy="449263"/>
            </a:xfrm>
            <a:custGeom>
              <a:avLst/>
              <a:gdLst>
                <a:gd name="T0" fmla="*/ 633 w 633"/>
                <a:gd name="T1" fmla="*/ 104 h 195"/>
                <a:gd name="T2" fmla="*/ 542 w 633"/>
                <a:gd name="T3" fmla="*/ 195 h 195"/>
                <a:gd name="T4" fmla="*/ 91 w 633"/>
                <a:gd name="T5" fmla="*/ 195 h 195"/>
                <a:gd name="T6" fmla="*/ 0 w 633"/>
                <a:gd name="T7" fmla="*/ 104 h 195"/>
                <a:gd name="T8" fmla="*/ 0 w 633"/>
                <a:gd name="T9" fmla="*/ 91 h 195"/>
                <a:gd name="T10" fmla="*/ 91 w 633"/>
                <a:gd name="T11" fmla="*/ 0 h 195"/>
                <a:gd name="T12" fmla="*/ 542 w 633"/>
                <a:gd name="T13" fmla="*/ 0 h 195"/>
                <a:gd name="T14" fmla="*/ 633 w 633"/>
                <a:gd name="T15" fmla="*/ 91 h 195"/>
                <a:gd name="T16" fmla="*/ 633 w 633"/>
                <a:gd name="T17" fmla="*/ 10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3" h="195">
                  <a:moveTo>
                    <a:pt x="633" y="104"/>
                  </a:moveTo>
                  <a:cubicBezTo>
                    <a:pt x="633" y="154"/>
                    <a:pt x="592" y="195"/>
                    <a:pt x="542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41" y="195"/>
                    <a:pt x="0" y="154"/>
                    <a:pt x="0" y="104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41"/>
                    <a:pt x="41" y="0"/>
                    <a:pt x="91" y="0"/>
                  </a:cubicBezTo>
                  <a:cubicBezTo>
                    <a:pt x="542" y="0"/>
                    <a:pt x="542" y="0"/>
                    <a:pt x="542" y="0"/>
                  </a:cubicBezTo>
                  <a:cubicBezTo>
                    <a:pt x="592" y="0"/>
                    <a:pt x="633" y="41"/>
                    <a:pt x="633" y="91"/>
                  </a:cubicBezTo>
                  <a:lnTo>
                    <a:pt x="633" y="104"/>
                  </a:ln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83" name="Freeform 283"/>
            <p:cNvSpPr>
              <a:spLocks/>
            </p:cNvSpPr>
            <p:nvPr/>
          </p:nvSpPr>
          <p:spPr bwMode="auto">
            <a:xfrm>
              <a:off x="5370513" y="5891213"/>
              <a:ext cx="444500" cy="446088"/>
            </a:xfrm>
            <a:custGeom>
              <a:avLst/>
              <a:gdLst>
                <a:gd name="T0" fmla="*/ 97 w 194"/>
                <a:gd name="T1" fmla="*/ 0 h 194"/>
                <a:gd name="T2" fmla="*/ 0 w 194"/>
                <a:gd name="T3" fmla="*/ 97 h 194"/>
                <a:gd name="T4" fmla="*/ 97 w 194"/>
                <a:gd name="T5" fmla="*/ 194 h 194"/>
                <a:gd name="T6" fmla="*/ 194 w 194"/>
                <a:gd name="T7" fmla="*/ 194 h 194"/>
                <a:gd name="T8" fmla="*/ 194 w 194"/>
                <a:gd name="T9" fmla="*/ 97 h 194"/>
                <a:gd name="T10" fmla="*/ 97 w 194"/>
                <a:gd name="T1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94">
                  <a:moveTo>
                    <a:pt x="97" y="0"/>
                  </a:moveTo>
                  <a:cubicBezTo>
                    <a:pt x="44" y="0"/>
                    <a:pt x="0" y="43"/>
                    <a:pt x="0" y="97"/>
                  </a:cubicBezTo>
                  <a:cubicBezTo>
                    <a:pt x="0" y="150"/>
                    <a:pt x="44" y="194"/>
                    <a:pt x="97" y="194"/>
                  </a:cubicBezTo>
                  <a:cubicBezTo>
                    <a:pt x="194" y="194"/>
                    <a:pt x="194" y="194"/>
                    <a:pt x="194" y="194"/>
                  </a:cubicBezTo>
                  <a:cubicBezTo>
                    <a:pt x="194" y="97"/>
                    <a:pt x="194" y="97"/>
                    <a:pt x="194" y="97"/>
                  </a:cubicBezTo>
                  <a:cubicBezTo>
                    <a:pt x="194" y="43"/>
                    <a:pt x="151" y="0"/>
                    <a:pt x="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620911" y="5817603"/>
              <a:ext cx="1304340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01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05288" y="1757363"/>
            <a:ext cx="1866913" cy="1035050"/>
            <a:chOff x="4205288" y="1757363"/>
            <a:chExt cx="1866913" cy="1035050"/>
          </a:xfrm>
        </p:grpSpPr>
        <p:sp>
          <p:nvSpPr>
            <p:cNvPr id="336" name="Freeform 336"/>
            <p:cNvSpPr>
              <a:spLocks/>
            </p:cNvSpPr>
            <p:nvPr/>
          </p:nvSpPr>
          <p:spPr bwMode="auto">
            <a:xfrm>
              <a:off x="4205288" y="1990725"/>
              <a:ext cx="1620838" cy="801688"/>
            </a:xfrm>
            <a:custGeom>
              <a:avLst/>
              <a:gdLst>
                <a:gd name="T0" fmla="*/ 153 w 707"/>
                <a:gd name="T1" fmla="*/ 63 h 349"/>
                <a:gd name="T2" fmla="*/ 707 w 707"/>
                <a:gd name="T3" fmla="*/ 0 h 349"/>
                <a:gd name="T4" fmla="*/ 707 w 707"/>
                <a:gd name="T5" fmla="*/ 265 h 349"/>
                <a:gd name="T6" fmla="*/ 153 w 707"/>
                <a:gd name="T7" fmla="*/ 327 h 349"/>
                <a:gd name="T8" fmla="*/ 0 w 707"/>
                <a:gd name="T9" fmla="*/ 241 h 349"/>
                <a:gd name="T10" fmla="*/ 153 w 707"/>
                <a:gd name="T11" fmla="*/ 6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7" h="349">
                  <a:moveTo>
                    <a:pt x="153" y="63"/>
                  </a:moveTo>
                  <a:cubicBezTo>
                    <a:pt x="313" y="21"/>
                    <a:pt x="541" y="0"/>
                    <a:pt x="707" y="0"/>
                  </a:cubicBezTo>
                  <a:cubicBezTo>
                    <a:pt x="707" y="89"/>
                    <a:pt x="707" y="177"/>
                    <a:pt x="707" y="265"/>
                  </a:cubicBezTo>
                  <a:cubicBezTo>
                    <a:pt x="541" y="265"/>
                    <a:pt x="313" y="286"/>
                    <a:pt x="153" y="327"/>
                  </a:cubicBezTo>
                  <a:cubicBezTo>
                    <a:pt x="67" y="349"/>
                    <a:pt x="0" y="315"/>
                    <a:pt x="0" y="241"/>
                  </a:cubicBezTo>
                  <a:cubicBezTo>
                    <a:pt x="0" y="168"/>
                    <a:pt x="67" y="85"/>
                    <a:pt x="153" y="6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59" name="Freeform 359"/>
            <p:cNvSpPr>
              <a:spLocks/>
            </p:cNvSpPr>
            <p:nvPr/>
          </p:nvSpPr>
          <p:spPr bwMode="auto">
            <a:xfrm>
              <a:off x="4432301" y="1757363"/>
              <a:ext cx="1620838" cy="842963"/>
            </a:xfrm>
            <a:custGeom>
              <a:avLst/>
              <a:gdLst>
                <a:gd name="T0" fmla="*/ 128 w 707"/>
                <a:gd name="T1" fmla="*/ 26 h 366"/>
                <a:gd name="T2" fmla="*/ 608 w 707"/>
                <a:gd name="T3" fmla="*/ 101 h 366"/>
                <a:gd name="T4" fmla="*/ 707 w 707"/>
                <a:gd name="T5" fmla="*/ 234 h 366"/>
                <a:gd name="T6" fmla="*/ 608 w 707"/>
                <a:gd name="T7" fmla="*/ 366 h 366"/>
                <a:gd name="T8" fmla="*/ 608 w 707"/>
                <a:gd name="T9" fmla="*/ 366 h 366"/>
                <a:gd name="T10" fmla="*/ 128 w 707"/>
                <a:gd name="T11" fmla="*/ 291 h 366"/>
                <a:gd name="T12" fmla="*/ 0 w 707"/>
                <a:gd name="T13" fmla="*/ 103 h 366"/>
                <a:gd name="T14" fmla="*/ 128 w 707"/>
                <a:gd name="T15" fmla="*/ 2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7" h="366">
                  <a:moveTo>
                    <a:pt x="128" y="26"/>
                  </a:moveTo>
                  <a:cubicBezTo>
                    <a:pt x="263" y="76"/>
                    <a:pt x="466" y="101"/>
                    <a:pt x="608" y="101"/>
                  </a:cubicBezTo>
                  <a:cubicBezTo>
                    <a:pt x="707" y="234"/>
                    <a:pt x="707" y="234"/>
                    <a:pt x="707" y="234"/>
                  </a:cubicBezTo>
                  <a:cubicBezTo>
                    <a:pt x="608" y="366"/>
                    <a:pt x="608" y="366"/>
                    <a:pt x="608" y="366"/>
                  </a:cubicBezTo>
                  <a:cubicBezTo>
                    <a:pt x="608" y="366"/>
                    <a:pt x="608" y="366"/>
                    <a:pt x="608" y="366"/>
                  </a:cubicBezTo>
                  <a:cubicBezTo>
                    <a:pt x="466" y="366"/>
                    <a:pt x="263" y="341"/>
                    <a:pt x="128" y="291"/>
                  </a:cubicBezTo>
                  <a:cubicBezTo>
                    <a:pt x="56" y="264"/>
                    <a:pt x="0" y="176"/>
                    <a:pt x="0" y="103"/>
                  </a:cubicBezTo>
                  <a:cubicBezTo>
                    <a:pt x="0" y="29"/>
                    <a:pt x="56" y="0"/>
                    <a:pt x="128" y="26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2"/>
                </a:gs>
              </a:gsLst>
              <a:lin ang="9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 rot="523133">
              <a:off x="4414397" y="1881554"/>
              <a:ext cx="1657804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05288" y="4311650"/>
            <a:ext cx="1866912" cy="1036638"/>
            <a:chOff x="4205288" y="4311650"/>
            <a:chExt cx="1866912" cy="1036638"/>
          </a:xfrm>
        </p:grpSpPr>
        <p:sp>
          <p:nvSpPr>
            <p:cNvPr id="284" name="Freeform 284"/>
            <p:cNvSpPr>
              <a:spLocks/>
            </p:cNvSpPr>
            <p:nvPr/>
          </p:nvSpPr>
          <p:spPr bwMode="auto">
            <a:xfrm>
              <a:off x="4205288" y="4567238"/>
              <a:ext cx="1620838" cy="781050"/>
            </a:xfrm>
            <a:custGeom>
              <a:avLst/>
              <a:gdLst>
                <a:gd name="T0" fmla="*/ 153 w 707"/>
                <a:gd name="T1" fmla="*/ 62 h 349"/>
                <a:gd name="T2" fmla="*/ 707 w 707"/>
                <a:gd name="T3" fmla="*/ 0 h 349"/>
                <a:gd name="T4" fmla="*/ 707 w 707"/>
                <a:gd name="T5" fmla="*/ 265 h 349"/>
                <a:gd name="T6" fmla="*/ 153 w 707"/>
                <a:gd name="T7" fmla="*/ 327 h 349"/>
                <a:gd name="T8" fmla="*/ 0 w 707"/>
                <a:gd name="T9" fmla="*/ 241 h 349"/>
                <a:gd name="T10" fmla="*/ 153 w 707"/>
                <a:gd name="T11" fmla="*/ 6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7" h="349">
                  <a:moveTo>
                    <a:pt x="153" y="62"/>
                  </a:moveTo>
                  <a:cubicBezTo>
                    <a:pt x="313" y="21"/>
                    <a:pt x="541" y="0"/>
                    <a:pt x="707" y="0"/>
                  </a:cubicBezTo>
                  <a:cubicBezTo>
                    <a:pt x="707" y="88"/>
                    <a:pt x="707" y="177"/>
                    <a:pt x="707" y="265"/>
                  </a:cubicBezTo>
                  <a:cubicBezTo>
                    <a:pt x="541" y="265"/>
                    <a:pt x="313" y="286"/>
                    <a:pt x="153" y="327"/>
                  </a:cubicBezTo>
                  <a:cubicBezTo>
                    <a:pt x="67" y="349"/>
                    <a:pt x="0" y="314"/>
                    <a:pt x="0" y="241"/>
                  </a:cubicBezTo>
                  <a:cubicBezTo>
                    <a:pt x="0" y="168"/>
                    <a:pt x="67" y="84"/>
                    <a:pt x="153" y="6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07" name="Freeform 307"/>
            <p:cNvSpPr>
              <a:spLocks/>
            </p:cNvSpPr>
            <p:nvPr/>
          </p:nvSpPr>
          <p:spPr bwMode="auto">
            <a:xfrm>
              <a:off x="4432301" y="4311650"/>
              <a:ext cx="1620838" cy="842963"/>
            </a:xfrm>
            <a:custGeom>
              <a:avLst/>
              <a:gdLst>
                <a:gd name="T0" fmla="*/ 128 w 707"/>
                <a:gd name="T1" fmla="*/ 27 h 367"/>
                <a:gd name="T2" fmla="*/ 608 w 707"/>
                <a:gd name="T3" fmla="*/ 102 h 367"/>
                <a:gd name="T4" fmla="*/ 707 w 707"/>
                <a:gd name="T5" fmla="*/ 234 h 367"/>
                <a:gd name="T6" fmla="*/ 608 w 707"/>
                <a:gd name="T7" fmla="*/ 367 h 367"/>
                <a:gd name="T8" fmla="*/ 608 w 707"/>
                <a:gd name="T9" fmla="*/ 367 h 367"/>
                <a:gd name="T10" fmla="*/ 128 w 707"/>
                <a:gd name="T11" fmla="*/ 292 h 367"/>
                <a:gd name="T12" fmla="*/ 0 w 707"/>
                <a:gd name="T13" fmla="*/ 103 h 367"/>
                <a:gd name="T14" fmla="*/ 128 w 707"/>
                <a:gd name="T15" fmla="*/ 2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7" h="367">
                  <a:moveTo>
                    <a:pt x="128" y="27"/>
                  </a:moveTo>
                  <a:cubicBezTo>
                    <a:pt x="263" y="77"/>
                    <a:pt x="466" y="102"/>
                    <a:pt x="608" y="102"/>
                  </a:cubicBezTo>
                  <a:cubicBezTo>
                    <a:pt x="707" y="234"/>
                    <a:pt x="707" y="234"/>
                    <a:pt x="707" y="234"/>
                  </a:cubicBezTo>
                  <a:cubicBezTo>
                    <a:pt x="608" y="367"/>
                    <a:pt x="608" y="367"/>
                    <a:pt x="608" y="367"/>
                  </a:cubicBezTo>
                  <a:cubicBezTo>
                    <a:pt x="608" y="367"/>
                    <a:pt x="608" y="367"/>
                    <a:pt x="608" y="367"/>
                  </a:cubicBezTo>
                  <a:cubicBezTo>
                    <a:pt x="466" y="367"/>
                    <a:pt x="263" y="342"/>
                    <a:pt x="128" y="292"/>
                  </a:cubicBezTo>
                  <a:cubicBezTo>
                    <a:pt x="56" y="265"/>
                    <a:pt x="0" y="176"/>
                    <a:pt x="0" y="103"/>
                  </a:cubicBezTo>
                  <a:cubicBezTo>
                    <a:pt x="0" y="30"/>
                    <a:pt x="56" y="0"/>
                    <a:pt x="128" y="27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2"/>
                </a:gs>
              </a:gsLst>
              <a:lin ang="9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 rot="523133">
              <a:off x="4414396" y="4483999"/>
              <a:ext cx="1657804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04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35688" y="2017713"/>
            <a:ext cx="3170238" cy="446088"/>
            <a:chOff x="6135688" y="2017713"/>
            <a:chExt cx="3170238" cy="446088"/>
          </a:xfrm>
        </p:grpSpPr>
        <p:sp>
          <p:nvSpPr>
            <p:cNvPr id="360" name="Freeform 360"/>
            <p:cNvSpPr>
              <a:spLocks/>
            </p:cNvSpPr>
            <p:nvPr/>
          </p:nvSpPr>
          <p:spPr bwMode="auto">
            <a:xfrm>
              <a:off x="6135688" y="2017713"/>
              <a:ext cx="3170238" cy="446088"/>
            </a:xfrm>
            <a:custGeom>
              <a:avLst/>
              <a:gdLst>
                <a:gd name="T0" fmla="*/ 1383 w 1383"/>
                <a:gd name="T1" fmla="*/ 103 h 194"/>
                <a:gd name="T2" fmla="*/ 1292 w 1383"/>
                <a:gd name="T3" fmla="*/ 194 h 194"/>
                <a:gd name="T4" fmla="*/ 91 w 1383"/>
                <a:gd name="T5" fmla="*/ 194 h 194"/>
                <a:gd name="T6" fmla="*/ 0 w 1383"/>
                <a:gd name="T7" fmla="*/ 103 h 194"/>
                <a:gd name="T8" fmla="*/ 0 w 1383"/>
                <a:gd name="T9" fmla="*/ 91 h 194"/>
                <a:gd name="T10" fmla="*/ 91 w 1383"/>
                <a:gd name="T11" fmla="*/ 0 h 194"/>
                <a:gd name="T12" fmla="*/ 1292 w 1383"/>
                <a:gd name="T13" fmla="*/ 0 h 194"/>
                <a:gd name="T14" fmla="*/ 1383 w 1383"/>
                <a:gd name="T15" fmla="*/ 91 h 194"/>
                <a:gd name="T16" fmla="*/ 1383 w 1383"/>
                <a:gd name="T17" fmla="*/ 103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3" h="194">
                  <a:moveTo>
                    <a:pt x="1383" y="103"/>
                  </a:moveTo>
                  <a:cubicBezTo>
                    <a:pt x="1383" y="153"/>
                    <a:pt x="1342" y="194"/>
                    <a:pt x="1292" y="194"/>
                  </a:cubicBezTo>
                  <a:cubicBezTo>
                    <a:pt x="91" y="194"/>
                    <a:pt x="91" y="194"/>
                    <a:pt x="91" y="194"/>
                  </a:cubicBezTo>
                  <a:cubicBezTo>
                    <a:pt x="41" y="194"/>
                    <a:pt x="0" y="153"/>
                    <a:pt x="0" y="103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41"/>
                    <a:pt x="41" y="0"/>
                    <a:pt x="91" y="0"/>
                  </a:cubicBezTo>
                  <a:cubicBezTo>
                    <a:pt x="1292" y="0"/>
                    <a:pt x="1292" y="0"/>
                    <a:pt x="1292" y="0"/>
                  </a:cubicBezTo>
                  <a:cubicBezTo>
                    <a:pt x="1342" y="0"/>
                    <a:pt x="1383" y="41"/>
                    <a:pt x="1383" y="91"/>
                  </a:cubicBezTo>
                  <a:lnTo>
                    <a:pt x="1383" y="103"/>
                  </a:ln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</a:schemeClr>
                </a:gs>
              </a:gsLst>
              <a:lin ang="9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361" name="Freeform 361"/>
            <p:cNvSpPr>
              <a:spLocks/>
            </p:cNvSpPr>
            <p:nvPr/>
          </p:nvSpPr>
          <p:spPr bwMode="auto">
            <a:xfrm>
              <a:off x="6135688" y="2017713"/>
              <a:ext cx="444500" cy="446088"/>
            </a:xfrm>
            <a:custGeom>
              <a:avLst/>
              <a:gdLst>
                <a:gd name="T0" fmla="*/ 97 w 194"/>
                <a:gd name="T1" fmla="*/ 0 h 194"/>
                <a:gd name="T2" fmla="*/ 194 w 194"/>
                <a:gd name="T3" fmla="*/ 97 h 194"/>
                <a:gd name="T4" fmla="*/ 97 w 194"/>
                <a:gd name="T5" fmla="*/ 194 h 194"/>
                <a:gd name="T6" fmla="*/ 0 w 194"/>
                <a:gd name="T7" fmla="*/ 194 h 194"/>
                <a:gd name="T8" fmla="*/ 0 w 194"/>
                <a:gd name="T9" fmla="*/ 97 h 194"/>
                <a:gd name="T10" fmla="*/ 97 w 194"/>
                <a:gd name="T1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94">
                  <a:moveTo>
                    <a:pt x="97" y="0"/>
                  </a:moveTo>
                  <a:cubicBezTo>
                    <a:pt x="151" y="0"/>
                    <a:pt x="194" y="44"/>
                    <a:pt x="194" y="97"/>
                  </a:cubicBezTo>
                  <a:cubicBezTo>
                    <a:pt x="194" y="151"/>
                    <a:pt x="151" y="194"/>
                    <a:pt x="97" y="194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44"/>
                    <a:pt x="44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580188" y="2033158"/>
              <a:ext cx="2725738" cy="3379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1400" dirty="0">
                  <a:solidFill>
                    <a:schemeClr val="bg2">
                      <a:lumMod val="50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400" dirty="0" err="1">
                  <a:solidFill>
                    <a:schemeClr val="bg2">
                      <a:lumMod val="50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400" dirty="0">
                  <a:solidFill>
                    <a:schemeClr val="bg2">
                      <a:lumMod val="50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400" dirty="0" err="1">
                  <a:solidFill>
                    <a:schemeClr val="bg2">
                      <a:lumMod val="50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endParaRPr lang="en-GB" sz="1400" dirty="0">
                <a:solidFill>
                  <a:schemeClr val="bg2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35688" y="4606925"/>
            <a:ext cx="3170238" cy="447675"/>
            <a:chOff x="6135688" y="4606925"/>
            <a:chExt cx="3170238" cy="447675"/>
          </a:xfrm>
        </p:grpSpPr>
        <p:sp>
          <p:nvSpPr>
            <p:cNvPr id="308" name="Freeform 308"/>
            <p:cNvSpPr>
              <a:spLocks/>
            </p:cNvSpPr>
            <p:nvPr/>
          </p:nvSpPr>
          <p:spPr bwMode="auto">
            <a:xfrm>
              <a:off x="6135688" y="4606925"/>
              <a:ext cx="3170238" cy="447675"/>
            </a:xfrm>
            <a:custGeom>
              <a:avLst/>
              <a:gdLst>
                <a:gd name="T0" fmla="*/ 1383 w 1383"/>
                <a:gd name="T1" fmla="*/ 103 h 194"/>
                <a:gd name="T2" fmla="*/ 1292 w 1383"/>
                <a:gd name="T3" fmla="*/ 194 h 194"/>
                <a:gd name="T4" fmla="*/ 91 w 1383"/>
                <a:gd name="T5" fmla="*/ 194 h 194"/>
                <a:gd name="T6" fmla="*/ 0 w 1383"/>
                <a:gd name="T7" fmla="*/ 103 h 194"/>
                <a:gd name="T8" fmla="*/ 0 w 1383"/>
                <a:gd name="T9" fmla="*/ 91 h 194"/>
                <a:gd name="T10" fmla="*/ 91 w 1383"/>
                <a:gd name="T11" fmla="*/ 0 h 194"/>
                <a:gd name="T12" fmla="*/ 1292 w 1383"/>
                <a:gd name="T13" fmla="*/ 0 h 194"/>
                <a:gd name="T14" fmla="*/ 1383 w 1383"/>
                <a:gd name="T15" fmla="*/ 91 h 194"/>
                <a:gd name="T16" fmla="*/ 1383 w 1383"/>
                <a:gd name="T17" fmla="*/ 103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3" h="194">
                  <a:moveTo>
                    <a:pt x="1383" y="103"/>
                  </a:moveTo>
                  <a:cubicBezTo>
                    <a:pt x="1383" y="154"/>
                    <a:pt x="1342" y="194"/>
                    <a:pt x="1292" y="194"/>
                  </a:cubicBezTo>
                  <a:cubicBezTo>
                    <a:pt x="91" y="194"/>
                    <a:pt x="91" y="194"/>
                    <a:pt x="91" y="194"/>
                  </a:cubicBezTo>
                  <a:cubicBezTo>
                    <a:pt x="41" y="194"/>
                    <a:pt x="0" y="154"/>
                    <a:pt x="0" y="103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41"/>
                    <a:pt x="41" y="0"/>
                    <a:pt x="91" y="0"/>
                  </a:cubicBezTo>
                  <a:cubicBezTo>
                    <a:pt x="1292" y="0"/>
                    <a:pt x="1292" y="0"/>
                    <a:pt x="1292" y="0"/>
                  </a:cubicBezTo>
                  <a:cubicBezTo>
                    <a:pt x="1342" y="0"/>
                    <a:pt x="1383" y="41"/>
                    <a:pt x="1383" y="91"/>
                  </a:cubicBezTo>
                  <a:lnTo>
                    <a:pt x="1383" y="103"/>
                  </a:ln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</a:schemeClr>
                </a:gs>
              </a:gsLst>
              <a:lin ang="9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309" name="Freeform 309"/>
            <p:cNvSpPr>
              <a:spLocks/>
            </p:cNvSpPr>
            <p:nvPr/>
          </p:nvSpPr>
          <p:spPr bwMode="auto">
            <a:xfrm>
              <a:off x="6135688" y="4606925"/>
              <a:ext cx="444500" cy="447675"/>
            </a:xfrm>
            <a:custGeom>
              <a:avLst/>
              <a:gdLst>
                <a:gd name="T0" fmla="*/ 97 w 194"/>
                <a:gd name="T1" fmla="*/ 0 h 194"/>
                <a:gd name="T2" fmla="*/ 194 w 194"/>
                <a:gd name="T3" fmla="*/ 97 h 194"/>
                <a:gd name="T4" fmla="*/ 97 w 194"/>
                <a:gd name="T5" fmla="*/ 194 h 194"/>
                <a:gd name="T6" fmla="*/ 0 w 194"/>
                <a:gd name="T7" fmla="*/ 194 h 194"/>
                <a:gd name="T8" fmla="*/ 0 w 194"/>
                <a:gd name="T9" fmla="*/ 97 h 194"/>
                <a:gd name="T10" fmla="*/ 97 w 194"/>
                <a:gd name="T1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94">
                  <a:moveTo>
                    <a:pt x="97" y="0"/>
                  </a:moveTo>
                  <a:cubicBezTo>
                    <a:pt x="151" y="0"/>
                    <a:pt x="194" y="44"/>
                    <a:pt x="194" y="97"/>
                  </a:cubicBezTo>
                  <a:cubicBezTo>
                    <a:pt x="194" y="151"/>
                    <a:pt x="151" y="194"/>
                    <a:pt x="97" y="194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44"/>
                    <a:pt x="44" y="0"/>
                    <a:pt x="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580188" y="4650262"/>
              <a:ext cx="2725738" cy="3379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1400" dirty="0">
                  <a:solidFill>
                    <a:schemeClr val="bg2">
                      <a:lumMod val="50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400" dirty="0" err="1">
                  <a:solidFill>
                    <a:schemeClr val="bg2">
                      <a:lumMod val="50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400" dirty="0">
                  <a:solidFill>
                    <a:schemeClr val="bg2">
                      <a:lumMod val="50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400" dirty="0" err="1">
                  <a:solidFill>
                    <a:schemeClr val="bg2">
                      <a:lumMod val="50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endParaRPr lang="en-GB" sz="1400" dirty="0">
                <a:solidFill>
                  <a:schemeClr val="bg2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86076" y="741363"/>
            <a:ext cx="3167063" cy="449263"/>
            <a:chOff x="2886076" y="741363"/>
            <a:chExt cx="3167063" cy="449263"/>
          </a:xfrm>
        </p:grpSpPr>
        <p:sp>
          <p:nvSpPr>
            <p:cNvPr id="386" name="Freeform 386"/>
            <p:cNvSpPr>
              <a:spLocks/>
            </p:cNvSpPr>
            <p:nvPr/>
          </p:nvSpPr>
          <p:spPr bwMode="auto">
            <a:xfrm>
              <a:off x="2886076" y="741363"/>
              <a:ext cx="3167063" cy="449263"/>
            </a:xfrm>
            <a:custGeom>
              <a:avLst/>
              <a:gdLst>
                <a:gd name="T0" fmla="*/ 1382 w 1382"/>
                <a:gd name="T1" fmla="*/ 104 h 195"/>
                <a:gd name="T2" fmla="*/ 1292 w 1382"/>
                <a:gd name="T3" fmla="*/ 195 h 195"/>
                <a:gd name="T4" fmla="*/ 91 w 1382"/>
                <a:gd name="T5" fmla="*/ 195 h 195"/>
                <a:gd name="T6" fmla="*/ 0 w 1382"/>
                <a:gd name="T7" fmla="*/ 104 h 195"/>
                <a:gd name="T8" fmla="*/ 0 w 1382"/>
                <a:gd name="T9" fmla="*/ 91 h 195"/>
                <a:gd name="T10" fmla="*/ 91 w 1382"/>
                <a:gd name="T11" fmla="*/ 0 h 195"/>
                <a:gd name="T12" fmla="*/ 1292 w 1382"/>
                <a:gd name="T13" fmla="*/ 0 h 195"/>
                <a:gd name="T14" fmla="*/ 1382 w 1382"/>
                <a:gd name="T15" fmla="*/ 91 h 195"/>
                <a:gd name="T16" fmla="*/ 1382 w 1382"/>
                <a:gd name="T17" fmla="*/ 10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2" h="195">
                  <a:moveTo>
                    <a:pt x="1382" y="104"/>
                  </a:moveTo>
                  <a:cubicBezTo>
                    <a:pt x="1382" y="154"/>
                    <a:pt x="1342" y="195"/>
                    <a:pt x="1292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41" y="195"/>
                    <a:pt x="0" y="154"/>
                    <a:pt x="0" y="104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41"/>
                    <a:pt x="41" y="0"/>
                    <a:pt x="91" y="0"/>
                  </a:cubicBezTo>
                  <a:cubicBezTo>
                    <a:pt x="1292" y="0"/>
                    <a:pt x="1292" y="0"/>
                    <a:pt x="1292" y="0"/>
                  </a:cubicBezTo>
                  <a:cubicBezTo>
                    <a:pt x="1342" y="0"/>
                    <a:pt x="1382" y="41"/>
                    <a:pt x="1382" y="91"/>
                  </a:cubicBezTo>
                  <a:lnTo>
                    <a:pt x="1382" y="104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2"/>
                </a:gs>
              </a:gsLst>
              <a:lin ang="9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387" name="Freeform 387"/>
            <p:cNvSpPr>
              <a:spLocks/>
            </p:cNvSpPr>
            <p:nvPr/>
          </p:nvSpPr>
          <p:spPr bwMode="auto">
            <a:xfrm>
              <a:off x="5608638" y="744538"/>
              <a:ext cx="444500" cy="446088"/>
            </a:xfrm>
            <a:custGeom>
              <a:avLst/>
              <a:gdLst>
                <a:gd name="T0" fmla="*/ 97 w 194"/>
                <a:gd name="T1" fmla="*/ 0 h 194"/>
                <a:gd name="T2" fmla="*/ 0 w 194"/>
                <a:gd name="T3" fmla="*/ 97 h 194"/>
                <a:gd name="T4" fmla="*/ 97 w 194"/>
                <a:gd name="T5" fmla="*/ 194 h 194"/>
                <a:gd name="T6" fmla="*/ 194 w 194"/>
                <a:gd name="T7" fmla="*/ 194 h 194"/>
                <a:gd name="T8" fmla="*/ 194 w 194"/>
                <a:gd name="T9" fmla="*/ 97 h 194"/>
                <a:gd name="T10" fmla="*/ 97 w 194"/>
                <a:gd name="T1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94">
                  <a:moveTo>
                    <a:pt x="97" y="0"/>
                  </a:moveTo>
                  <a:cubicBezTo>
                    <a:pt x="44" y="0"/>
                    <a:pt x="0" y="43"/>
                    <a:pt x="0" y="97"/>
                  </a:cubicBezTo>
                  <a:cubicBezTo>
                    <a:pt x="0" y="150"/>
                    <a:pt x="44" y="194"/>
                    <a:pt x="97" y="194"/>
                  </a:cubicBezTo>
                  <a:cubicBezTo>
                    <a:pt x="194" y="194"/>
                    <a:pt x="194" y="194"/>
                    <a:pt x="194" y="194"/>
                  </a:cubicBezTo>
                  <a:cubicBezTo>
                    <a:pt x="194" y="97"/>
                    <a:pt x="194" y="97"/>
                    <a:pt x="194" y="97"/>
                  </a:cubicBezTo>
                  <a:cubicBezTo>
                    <a:pt x="194" y="43"/>
                    <a:pt x="151" y="0"/>
                    <a:pt x="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895173" y="768117"/>
              <a:ext cx="2725738" cy="3379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1400" dirty="0">
                  <a:solidFill>
                    <a:schemeClr val="bg2">
                      <a:lumMod val="50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400" dirty="0" err="1">
                  <a:solidFill>
                    <a:schemeClr val="bg2">
                      <a:lumMod val="50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400" dirty="0">
                  <a:solidFill>
                    <a:schemeClr val="bg2">
                      <a:lumMod val="50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400" dirty="0" err="1">
                  <a:solidFill>
                    <a:schemeClr val="bg2">
                      <a:lumMod val="50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endParaRPr lang="en-GB" sz="1400" dirty="0">
                <a:solidFill>
                  <a:schemeClr val="bg2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886076" y="3333750"/>
            <a:ext cx="3167063" cy="446088"/>
            <a:chOff x="2886076" y="3333750"/>
            <a:chExt cx="3167063" cy="446088"/>
          </a:xfrm>
        </p:grpSpPr>
        <p:sp>
          <p:nvSpPr>
            <p:cNvPr id="334" name="Freeform 334"/>
            <p:cNvSpPr>
              <a:spLocks/>
            </p:cNvSpPr>
            <p:nvPr/>
          </p:nvSpPr>
          <p:spPr bwMode="auto">
            <a:xfrm>
              <a:off x="2886076" y="3333750"/>
              <a:ext cx="3167063" cy="446088"/>
            </a:xfrm>
            <a:custGeom>
              <a:avLst/>
              <a:gdLst>
                <a:gd name="T0" fmla="*/ 1382 w 1382"/>
                <a:gd name="T1" fmla="*/ 103 h 194"/>
                <a:gd name="T2" fmla="*/ 1292 w 1382"/>
                <a:gd name="T3" fmla="*/ 194 h 194"/>
                <a:gd name="T4" fmla="*/ 91 w 1382"/>
                <a:gd name="T5" fmla="*/ 194 h 194"/>
                <a:gd name="T6" fmla="*/ 0 w 1382"/>
                <a:gd name="T7" fmla="*/ 103 h 194"/>
                <a:gd name="T8" fmla="*/ 0 w 1382"/>
                <a:gd name="T9" fmla="*/ 91 h 194"/>
                <a:gd name="T10" fmla="*/ 91 w 1382"/>
                <a:gd name="T11" fmla="*/ 0 h 194"/>
                <a:gd name="T12" fmla="*/ 1292 w 1382"/>
                <a:gd name="T13" fmla="*/ 0 h 194"/>
                <a:gd name="T14" fmla="*/ 1382 w 1382"/>
                <a:gd name="T15" fmla="*/ 91 h 194"/>
                <a:gd name="T16" fmla="*/ 1382 w 1382"/>
                <a:gd name="T17" fmla="*/ 103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2" h="194">
                  <a:moveTo>
                    <a:pt x="1382" y="103"/>
                  </a:moveTo>
                  <a:cubicBezTo>
                    <a:pt x="1382" y="153"/>
                    <a:pt x="1342" y="194"/>
                    <a:pt x="1292" y="194"/>
                  </a:cubicBezTo>
                  <a:cubicBezTo>
                    <a:pt x="91" y="194"/>
                    <a:pt x="91" y="194"/>
                    <a:pt x="91" y="194"/>
                  </a:cubicBezTo>
                  <a:cubicBezTo>
                    <a:pt x="41" y="194"/>
                    <a:pt x="0" y="153"/>
                    <a:pt x="0" y="103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41"/>
                    <a:pt x="41" y="0"/>
                    <a:pt x="91" y="0"/>
                  </a:cubicBezTo>
                  <a:cubicBezTo>
                    <a:pt x="1292" y="0"/>
                    <a:pt x="1292" y="0"/>
                    <a:pt x="1292" y="0"/>
                  </a:cubicBezTo>
                  <a:cubicBezTo>
                    <a:pt x="1342" y="0"/>
                    <a:pt x="1382" y="41"/>
                    <a:pt x="1382" y="91"/>
                  </a:cubicBezTo>
                  <a:lnTo>
                    <a:pt x="1382" y="103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2"/>
                </a:gs>
              </a:gsLst>
              <a:lin ang="9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335" name="Freeform 335"/>
            <p:cNvSpPr>
              <a:spLocks/>
            </p:cNvSpPr>
            <p:nvPr/>
          </p:nvSpPr>
          <p:spPr bwMode="auto">
            <a:xfrm>
              <a:off x="5608638" y="3333750"/>
              <a:ext cx="444500" cy="446088"/>
            </a:xfrm>
            <a:custGeom>
              <a:avLst/>
              <a:gdLst>
                <a:gd name="T0" fmla="*/ 97 w 194"/>
                <a:gd name="T1" fmla="*/ 0 h 194"/>
                <a:gd name="T2" fmla="*/ 0 w 194"/>
                <a:gd name="T3" fmla="*/ 97 h 194"/>
                <a:gd name="T4" fmla="*/ 97 w 194"/>
                <a:gd name="T5" fmla="*/ 194 h 194"/>
                <a:gd name="T6" fmla="*/ 194 w 194"/>
                <a:gd name="T7" fmla="*/ 194 h 194"/>
                <a:gd name="T8" fmla="*/ 194 w 194"/>
                <a:gd name="T9" fmla="*/ 97 h 194"/>
                <a:gd name="T10" fmla="*/ 97 w 194"/>
                <a:gd name="T1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94">
                  <a:moveTo>
                    <a:pt x="97" y="0"/>
                  </a:moveTo>
                  <a:cubicBezTo>
                    <a:pt x="44" y="0"/>
                    <a:pt x="0" y="44"/>
                    <a:pt x="0" y="97"/>
                  </a:cubicBezTo>
                  <a:cubicBezTo>
                    <a:pt x="0" y="151"/>
                    <a:pt x="44" y="194"/>
                    <a:pt x="97" y="194"/>
                  </a:cubicBezTo>
                  <a:cubicBezTo>
                    <a:pt x="194" y="194"/>
                    <a:pt x="194" y="194"/>
                    <a:pt x="194" y="194"/>
                  </a:cubicBezTo>
                  <a:cubicBezTo>
                    <a:pt x="194" y="97"/>
                    <a:pt x="194" y="97"/>
                    <a:pt x="194" y="97"/>
                  </a:cubicBezTo>
                  <a:cubicBezTo>
                    <a:pt x="194" y="44"/>
                    <a:pt x="151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895173" y="3355830"/>
              <a:ext cx="2725738" cy="3379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1400" dirty="0">
                  <a:solidFill>
                    <a:schemeClr val="bg2">
                      <a:lumMod val="50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400" dirty="0" err="1">
                  <a:solidFill>
                    <a:schemeClr val="bg2">
                      <a:lumMod val="50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400" dirty="0">
                  <a:solidFill>
                    <a:schemeClr val="bg2">
                      <a:lumMod val="50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400" dirty="0" err="1">
                  <a:solidFill>
                    <a:schemeClr val="bg2">
                      <a:lumMod val="50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endParaRPr lang="en-GB" sz="1400" dirty="0">
                <a:solidFill>
                  <a:schemeClr val="bg2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pic>
        <p:nvPicPr>
          <p:cNvPr id="123" name="Graphic 29">
            <a:extLst>
              <a:ext uri="{FF2B5EF4-FFF2-40B4-BE49-F238E27FC236}">
                <a16:creationId xmlns:a16="http://schemas.microsoft.com/office/drawing/2014/main" id="{3DB88439-3320-4A95-B493-22C94E8DBC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8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1789808" y="512764"/>
            <a:ext cx="1593877" cy="2595275"/>
            <a:chOff x="1756056" y="512764"/>
            <a:chExt cx="1593877" cy="2595275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756056" y="512764"/>
              <a:ext cx="1158098" cy="819325"/>
            </a:xfrm>
            <a:custGeom>
              <a:avLst/>
              <a:gdLst>
                <a:gd name="T0" fmla="*/ 385 w 488"/>
                <a:gd name="T1" fmla="*/ 0 h 344"/>
                <a:gd name="T2" fmla="*/ 103 w 488"/>
                <a:gd name="T3" fmla="*/ 0 h 344"/>
                <a:gd name="T4" fmla="*/ 0 w 488"/>
                <a:gd name="T5" fmla="*/ 0 h 344"/>
                <a:gd name="T6" fmla="*/ 0 w 488"/>
                <a:gd name="T7" fmla="*/ 103 h 344"/>
                <a:gd name="T8" fmla="*/ 0 w 488"/>
                <a:gd name="T9" fmla="*/ 241 h 344"/>
                <a:gd name="T10" fmla="*/ 103 w 488"/>
                <a:gd name="T11" fmla="*/ 344 h 344"/>
                <a:gd name="T12" fmla="*/ 385 w 488"/>
                <a:gd name="T13" fmla="*/ 344 h 344"/>
                <a:gd name="T14" fmla="*/ 488 w 488"/>
                <a:gd name="T15" fmla="*/ 344 h 344"/>
                <a:gd name="T16" fmla="*/ 488 w 488"/>
                <a:gd name="T17" fmla="*/ 241 h 344"/>
                <a:gd name="T18" fmla="*/ 488 w 488"/>
                <a:gd name="T19" fmla="*/ 103 h 344"/>
                <a:gd name="T20" fmla="*/ 385 w 488"/>
                <a:gd name="T2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8" h="344">
                  <a:moveTo>
                    <a:pt x="385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98"/>
                    <a:pt x="46" y="344"/>
                    <a:pt x="103" y="344"/>
                  </a:cubicBezTo>
                  <a:cubicBezTo>
                    <a:pt x="385" y="344"/>
                    <a:pt x="385" y="344"/>
                    <a:pt x="385" y="344"/>
                  </a:cubicBezTo>
                  <a:cubicBezTo>
                    <a:pt x="488" y="344"/>
                    <a:pt x="488" y="344"/>
                    <a:pt x="488" y="344"/>
                  </a:cubicBezTo>
                  <a:cubicBezTo>
                    <a:pt x="488" y="241"/>
                    <a:pt x="488" y="241"/>
                    <a:pt x="488" y="241"/>
                  </a:cubicBezTo>
                  <a:cubicBezTo>
                    <a:pt x="488" y="103"/>
                    <a:pt x="488" y="103"/>
                    <a:pt x="488" y="103"/>
                  </a:cubicBezTo>
                  <a:cubicBezTo>
                    <a:pt x="488" y="46"/>
                    <a:pt x="442" y="0"/>
                    <a:pt x="385" y="0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914154" y="1276870"/>
              <a:ext cx="435779" cy="1831169"/>
            </a:xfrm>
            <a:custGeom>
              <a:avLst/>
              <a:gdLst>
                <a:gd name="T0" fmla="*/ 184 w 184"/>
                <a:gd name="T1" fmla="*/ 769 h 769"/>
                <a:gd name="T2" fmla="*/ 184 w 184"/>
                <a:gd name="T3" fmla="*/ 114 h 769"/>
                <a:gd name="T4" fmla="*/ 150 w 184"/>
                <a:gd name="T5" fmla="*/ 34 h 769"/>
                <a:gd name="T6" fmla="*/ 70 w 184"/>
                <a:gd name="T7" fmla="*/ 0 h 769"/>
                <a:gd name="T8" fmla="*/ 0 w 184"/>
                <a:gd name="T9" fmla="*/ 0 h 769"/>
                <a:gd name="T10" fmla="*/ 0 w 184"/>
                <a:gd name="T11" fmla="*/ 24 h 769"/>
                <a:gd name="T12" fmla="*/ 70 w 184"/>
                <a:gd name="T13" fmla="*/ 24 h 769"/>
                <a:gd name="T14" fmla="*/ 133 w 184"/>
                <a:gd name="T15" fmla="*/ 51 h 769"/>
                <a:gd name="T16" fmla="*/ 160 w 184"/>
                <a:gd name="T17" fmla="*/ 114 h 769"/>
                <a:gd name="T18" fmla="*/ 160 w 184"/>
                <a:gd name="T19" fmla="*/ 769 h 769"/>
                <a:gd name="T20" fmla="*/ 184 w 184"/>
                <a:gd name="T21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769">
                  <a:moveTo>
                    <a:pt x="184" y="769"/>
                  </a:moveTo>
                  <a:cubicBezTo>
                    <a:pt x="184" y="114"/>
                    <a:pt x="184" y="114"/>
                    <a:pt x="184" y="114"/>
                  </a:cubicBezTo>
                  <a:cubicBezTo>
                    <a:pt x="184" y="83"/>
                    <a:pt x="171" y="54"/>
                    <a:pt x="150" y="34"/>
                  </a:cubicBezTo>
                  <a:cubicBezTo>
                    <a:pt x="130" y="13"/>
                    <a:pt x="101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95" y="24"/>
                    <a:pt x="117" y="34"/>
                    <a:pt x="133" y="51"/>
                  </a:cubicBezTo>
                  <a:cubicBezTo>
                    <a:pt x="150" y="67"/>
                    <a:pt x="160" y="89"/>
                    <a:pt x="160" y="114"/>
                  </a:cubicBezTo>
                  <a:cubicBezTo>
                    <a:pt x="160" y="769"/>
                    <a:pt x="160" y="769"/>
                    <a:pt x="160" y="769"/>
                  </a:cubicBezTo>
                  <a:cubicBezTo>
                    <a:pt x="184" y="769"/>
                    <a:pt x="184" y="769"/>
                    <a:pt x="184" y="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326974" y="944067"/>
            <a:ext cx="2184866" cy="1483439"/>
            <a:chOff x="3293222" y="944067"/>
            <a:chExt cx="2184866" cy="1483439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166273" y="944067"/>
              <a:ext cx="1311815" cy="819325"/>
            </a:xfrm>
            <a:custGeom>
              <a:avLst/>
              <a:gdLst>
                <a:gd name="T0" fmla="*/ 103 w 553"/>
                <a:gd name="T1" fmla="*/ 0 h 344"/>
                <a:gd name="T2" fmla="*/ 451 w 553"/>
                <a:gd name="T3" fmla="*/ 0 h 344"/>
                <a:gd name="T4" fmla="*/ 553 w 553"/>
                <a:gd name="T5" fmla="*/ 0 h 344"/>
                <a:gd name="T6" fmla="*/ 553 w 553"/>
                <a:gd name="T7" fmla="*/ 103 h 344"/>
                <a:gd name="T8" fmla="*/ 553 w 553"/>
                <a:gd name="T9" fmla="*/ 242 h 344"/>
                <a:gd name="T10" fmla="*/ 451 w 553"/>
                <a:gd name="T11" fmla="*/ 344 h 344"/>
                <a:gd name="T12" fmla="*/ 103 w 553"/>
                <a:gd name="T13" fmla="*/ 344 h 344"/>
                <a:gd name="T14" fmla="*/ 0 w 553"/>
                <a:gd name="T15" fmla="*/ 344 h 344"/>
                <a:gd name="T16" fmla="*/ 0 w 553"/>
                <a:gd name="T17" fmla="*/ 242 h 344"/>
                <a:gd name="T18" fmla="*/ 0 w 553"/>
                <a:gd name="T19" fmla="*/ 103 h 344"/>
                <a:gd name="T20" fmla="*/ 103 w 553"/>
                <a:gd name="T2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3" h="344">
                  <a:moveTo>
                    <a:pt x="103" y="0"/>
                  </a:moveTo>
                  <a:cubicBezTo>
                    <a:pt x="451" y="0"/>
                    <a:pt x="451" y="0"/>
                    <a:pt x="451" y="0"/>
                  </a:cubicBezTo>
                  <a:cubicBezTo>
                    <a:pt x="553" y="0"/>
                    <a:pt x="553" y="0"/>
                    <a:pt x="553" y="0"/>
                  </a:cubicBezTo>
                  <a:cubicBezTo>
                    <a:pt x="553" y="103"/>
                    <a:pt x="553" y="103"/>
                    <a:pt x="553" y="103"/>
                  </a:cubicBezTo>
                  <a:cubicBezTo>
                    <a:pt x="553" y="242"/>
                    <a:pt x="553" y="242"/>
                    <a:pt x="553" y="242"/>
                  </a:cubicBezTo>
                  <a:cubicBezTo>
                    <a:pt x="553" y="298"/>
                    <a:pt x="507" y="344"/>
                    <a:pt x="451" y="344"/>
                  </a:cubicBezTo>
                  <a:cubicBezTo>
                    <a:pt x="103" y="344"/>
                    <a:pt x="103" y="344"/>
                    <a:pt x="103" y="344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46"/>
                    <a:pt x="46" y="0"/>
                    <a:pt x="103" y="0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293222" y="1711157"/>
              <a:ext cx="873051" cy="716349"/>
            </a:xfrm>
            <a:custGeom>
              <a:avLst/>
              <a:gdLst>
                <a:gd name="T0" fmla="*/ 24 w 368"/>
                <a:gd name="T1" fmla="*/ 301 h 301"/>
                <a:gd name="T2" fmla="*/ 24 w 368"/>
                <a:gd name="T3" fmla="*/ 114 h 301"/>
                <a:gd name="T4" fmla="*/ 50 w 368"/>
                <a:gd name="T5" fmla="*/ 50 h 301"/>
                <a:gd name="T6" fmla="*/ 114 w 368"/>
                <a:gd name="T7" fmla="*/ 24 h 301"/>
                <a:gd name="T8" fmla="*/ 368 w 368"/>
                <a:gd name="T9" fmla="*/ 24 h 301"/>
                <a:gd name="T10" fmla="*/ 368 w 368"/>
                <a:gd name="T11" fmla="*/ 0 h 301"/>
                <a:gd name="T12" fmla="*/ 114 w 368"/>
                <a:gd name="T13" fmla="*/ 0 h 301"/>
                <a:gd name="T14" fmla="*/ 33 w 368"/>
                <a:gd name="T15" fmla="*/ 33 h 301"/>
                <a:gd name="T16" fmla="*/ 0 w 368"/>
                <a:gd name="T17" fmla="*/ 114 h 301"/>
                <a:gd name="T18" fmla="*/ 0 w 368"/>
                <a:gd name="T19" fmla="*/ 301 h 301"/>
                <a:gd name="T20" fmla="*/ 24 w 368"/>
                <a:gd name="T21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8" h="301">
                  <a:moveTo>
                    <a:pt x="24" y="301"/>
                  </a:moveTo>
                  <a:cubicBezTo>
                    <a:pt x="24" y="114"/>
                    <a:pt x="24" y="114"/>
                    <a:pt x="24" y="114"/>
                  </a:cubicBezTo>
                  <a:cubicBezTo>
                    <a:pt x="24" y="89"/>
                    <a:pt x="34" y="66"/>
                    <a:pt x="50" y="50"/>
                  </a:cubicBezTo>
                  <a:cubicBezTo>
                    <a:pt x="66" y="34"/>
                    <a:pt x="89" y="24"/>
                    <a:pt x="114" y="24"/>
                  </a:cubicBezTo>
                  <a:cubicBezTo>
                    <a:pt x="368" y="24"/>
                    <a:pt x="368" y="24"/>
                    <a:pt x="368" y="24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82" y="0"/>
                    <a:pt x="54" y="12"/>
                    <a:pt x="33" y="33"/>
                  </a:cubicBezTo>
                  <a:cubicBezTo>
                    <a:pt x="12" y="54"/>
                    <a:pt x="0" y="82"/>
                    <a:pt x="0" y="114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24" y="30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971976" y="1423125"/>
            <a:ext cx="2411710" cy="1837138"/>
            <a:chOff x="938224" y="1423125"/>
            <a:chExt cx="2411710" cy="1837138"/>
          </a:xfrm>
        </p:grpSpPr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938224" y="1423125"/>
              <a:ext cx="1444638" cy="768584"/>
            </a:xfrm>
            <a:custGeom>
              <a:avLst/>
              <a:gdLst>
                <a:gd name="T0" fmla="*/ 506 w 609"/>
                <a:gd name="T1" fmla="*/ 0 h 323"/>
                <a:gd name="T2" fmla="*/ 102 w 609"/>
                <a:gd name="T3" fmla="*/ 0 h 323"/>
                <a:gd name="T4" fmla="*/ 0 w 609"/>
                <a:gd name="T5" fmla="*/ 0 h 323"/>
                <a:gd name="T6" fmla="*/ 0 w 609"/>
                <a:gd name="T7" fmla="*/ 102 h 323"/>
                <a:gd name="T8" fmla="*/ 0 w 609"/>
                <a:gd name="T9" fmla="*/ 220 h 323"/>
                <a:gd name="T10" fmla="*/ 102 w 609"/>
                <a:gd name="T11" fmla="*/ 323 h 323"/>
                <a:gd name="T12" fmla="*/ 506 w 609"/>
                <a:gd name="T13" fmla="*/ 323 h 323"/>
                <a:gd name="T14" fmla="*/ 609 w 609"/>
                <a:gd name="T15" fmla="*/ 323 h 323"/>
                <a:gd name="T16" fmla="*/ 609 w 609"/>
                <a:gd name="T17" fmla="*/ 241 h 323"/>
                <a:gd name="T18" fmla="*/ 609 w 609"/>
                <a:gd name="T19" fmla="*/ 102 h 323"/>
                <a:gd name="T20" fmla="*/ 506 w 609"/>
                <a:gd name="T21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9" h="323">
                  <a:moveTo>
                    <a:pt x="506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77"/>
                    <a:pt x="46" y="323"/>
                    <a:pt x="102" y="323"/>
                  </a:cubicBezTo>
                  <a:cubicBezTo>
                    <a:pt x="506" y="323"/>
                    <a:pt x="506" y="323"/>
                    <a:pt x="506" y="323"/>
                  </a:cubicBezTo>
                  <a:cubicBezTo>
                    <a:pt x="609" y="323"/>
                    <a:pt x="609" y="323"/>
                    <a:pt x="609" y="323"/>
                  </a:cubicBezTo>
                  <a:cubicBezTo>
                    <a:pt x="609" y="241"/>
                    <a:pt x="609" y="241"/>
                    <a:pt x="609" y="241"/>
                  </a:cubicBezTo>
                  <a:cubicBezTo>
                    <a:pt x="609" y="102"/>
                    <a:pt x="609" y="102"/>
                    <a:pt x="609" y="102"/>
                  </a:cubicBezTo>
                  <a:cubicBezTo>
                    <a:pt x="609" y="46"/>
                    <a:pt x="563" y="0"/>
                    <a:pt x="506" y="0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2382862" y="2139474"/>
              <a:ext cx="967072" cy="1120789"/>
            </a:xfrm>
            <a:custGeom>
              <a:avLst/>
              <a:gdLst>
                <a:gd name="T0" fmla="*/ 408 w 408"/>
                <a:gd name="T1" fmla="*/ 471 h 471"/>
                <a:gd name="T2" fmla="*/ 408 w 408"/>
                <a:gd name="T3" fmla="*/ 114 h 471"/>
                <a:gd name="T4" fmla="*/ 374 w 408"/>
                <a:gd name="T5" fmla="*/ 33 h 471"/>
                <a:gd name="T6" fmla="*/ 294 w 408"/>
                <a:gd name="T7" fmla="*/ 0 h 471"/>
                <a:gd name="T8" fmla="*/ 0 w 408"/>
                <a:gd name="T9" fmla="*/ 0 h 471"/>
                <a:gd name="T10" fmla="*/ 0 w 408"/>
                <a:gd name="T11" fmla="*/ 24 h 471"/>
                <a:gd name="T12" fmla="*/ 294 w 408"/>
                <a:gd name="T13" fmla="*/ 24 h 471"/>
                <a:gd name="T14" fmla="*/ 357 w 408"/>
                <a:gd name="T15" fmla="*/ 50 h 471"/>
                <a:gd name="T16" fmla="*/ 384 w 408"/>
                <a:gd name="T17" fmla="*/ 114 h 471"/>
                <a:gd name="T18" fmla="*/ 384 w 408"/>
                <a:gd name="T19" fmla="*/ 471 h 471"/>
                <a:gd name="T20" fmla="*/ 408 w 408"/>
                <a:gd name="T21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8" h="471">
                  <a:moveTo>
                    <a:pt x="408" y="471"/>
                  </a:moveTo>
                  <a:cubicBezTo>
                    <a:pt x="408" y="114"/>
                    <a:pt x="408" y="114"/>
                    <a:pt x="408" y="114"/>
                  </a:cubicBezTo>
                  <a:cubicBezTo>
                    <a:pt x="408" y="82"/>
                    <a:pt x="395" y="54"/>
                    <a:pt x="374" y="33"/>
                  </a:cubicBezTo>
                  <a:cubicBezTo>
                    <a:pt x="354" y="12"/>
                    <a:pt x="325" y="0"/>
                    <a:pt x="2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94" y="24"/>
                    <a:pt x="294" y="24"/>
                    <a:pt x="294" y="24"/>
                  </a:cubicBezTo>
                  <a:cubicBezTo>
                    <a:pt x="319" y="24"/>
                    <a:pt x="341" y="34"/>
                    <a:pt x="357" y="50"/>
                  </a:cubicBezTo>
                  <a:cubicBezTo>
                    <a:pt x="374" y="66"/>
                    <a:pt x="384" y="89"/>
                    <a:pt x="384" y="114"/>
                  </a:cubicBezTo>
                  <a:cubicBezTo>
                    <a:pt x="384" y="471"/>
                    <a:pt x="384" y="471"/>
                    <a:pt x="384" y="471"/>
                  </a:cubicBezTo>
                  <a:lnTo>
                    <a:pt x="408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326974" y="1996204"/>
            <a:ext cx="1869970" cy="1713271"/>
            <a:chOff x="3293222" y="1996204"/>
            <a:chExt cx="1869970" cy="1713271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903611" y="1996204"/>
              <a:ext cx="1259581" cy="728289"/>
            </a:xfrm>
            <a:custGeom>
              <a:avLst/>
              <a:gdLst>
                <a:gd name="T0" fmla="*/ 92 w 531"/>
                <a:gd name="T1" fmla="*/ 0 h 306"/>
                <a:gd name="T2" fmla="*/ 439 w 531"/>
                <a:gd name="T3" fmla="*/ 0 h 306"/>
                <a:gd name="T4" fmla="*/ 531 w 531"/>
                <a:gd name="T5" fmla="*/ 0 h 306"/>
                <a:gd name="T6" fmla="*/ 531 w 531"/>
                <a:gd name="T7" fmla="*/ 91 h 306"/>
                <a:gd name="T8" fmla="*/ 531 w 531"/>
                <a:gd name="T9" fmla="*/ 215 h 306"/>
                <a:gd name="T10" fmla="*/ 439 w 531"/>
                <a:gd name="T11" fmla="*/ 306 h 306"/>
                <a:gd name="T12" fmla="*/ 92 w 531"/>
                <a:gd name="T13" fmla="*/ 306 h 306"/>
                <a:gd name="T14" fmla="*/ 0 w 531"/>
                <a:gd name="T15" fmla="*/ 306 h 306"/>
                <a:gd name="T16" fmla="*/ 0 w 531"/>
                <a:gd name="T17" fmla="*/ 215 h 306"/>
                <a:gd name="T18" fmla="*/ 0 w 531"/>
                <a:gd name="T19" fmla="*/ 91 h 306"/>
                <a:gd name="T20" fmla="*/ 92 w 531"/>
                <a:gd name="T2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1" h="306">
                  <a:moveTo>
                    <a:pt x="92" y="0"/>
                  </a:moveTo>
                  <a:cubicBezTo>
                    <a:pt x="439" y="0"/>
                    <a:pt x="439" y="0"/>
                    <a:pt x="439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31" y="91"/>
                    <a:pt x="531" y="91"/>
                    <a:pt x="531" y="91"/>
                  </a:cubicBezTo>
                  <a:cubicBezTo>
                    <a:pt x="531" y="215"/>
                    <a:pt x="531" y="215"/>
                    <a:pt x="531" y="215"/>
                  </a:cubicBezTo>
                  <a:cubicBezTo>
                    <a:pt x="531" y="265"/>
                    <a:pt x="490" y="306"/>
                    <a:pt x="439" y="306"/>
                  </a:cubicBezTo>
                  <a:cubicBezTo>
                    <a:pt x="92" y="306"/>
                    <a:pt x="92" y="306"/>
                    <a:pt x="92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41"/>
                    <a:pt x="41" y="0"/>
                    <a:pt x="92" y="0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</a:schemeClr>
                </a:gs>
              </a:gsLst>
              <a:lin ang="7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293222" y="2669275"/>
              <a:ext cx="610390" cy="1040200"/>
            </a:xfrm>
            <a:custGeom>
              <a:avLst/>
              <a:gdLst>
                <a:gd name="T0" fmla="*/ 24 w 257"/>
                <a:gd name="T1" fmla="*/ 437 h 437"/>
                <a:gd name="T2" fmla="*/ 24 w 257"/>
                <a:gd name="T3" fmla="*/ 114 h 437"/>
                <a:gd name="T4" fmla="*/ 50 w 257"/>
                <a:gd name="T5" fmla="*/ 50 h 437"/>
                <a:gd name="T6" fmla="*/ 114 w 257"/>
                <a:gd name="T7" fmla="*/ 24 h 437"/>
                <a:gd name="T8" fmla="*/ 257 w 257"/>
                <a:gd name="T9" fmla="*/ 24 h 437"/>
                <a:gd name="T10" fmla="*/ 257 w 257"/>
                <a:gd name="T11" fmla="*/ 0 h 437"/>
                <a:gd name="T12" fmla="*/ 114 w 257"/>
                <a:gd name="T13" fmla="*/ 0 h 437"/>
                <a:gd name="T14" fmla="*/ 33 w 257"/>
                <a:gd name="T15" fmla="*/ 33 h 437"/>
                <a:gd name="T16" fmla="*/ 0 w 257"/>
                <a:gd name="T17" fmla="*/ 114 h 437"/>
                <a:gd name="T18" fmla="*/ 0 w 257"/>
                <a:gd name="T19" fmla="*/ 437 h 437"/>
                <a:gd name="T20" fmla="*/ 24 w 257"/>
                <a:gd name="T21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7" h="437">
                  <a:moveTo>
                    <a:pt x="24" y="437"/>
                  </a:moveTo>
                  <a:cubicBezTo>
                    <a:pt x="24" y="114"/>
                    <a:pt x="24" y="114"/>
                    <a:pt x="24" y="114"/>
                  </a:cubicBezTo>
                  <a:cubicBezTo>
                    <a:pt x="24" y="89"/>
                    <a:pt x="34" y="66"/>
                    <a:pt x="50" y="50"/>
                  </a:cubicBezTo>
                  <a:cubicBezTo>
                    <a:pt x="66" y="34"/>
                    <a:pt x="89" y="24"/>
                    <a:pt x="114" y="24"/>
                  </a:cubicBezTo>
                  <a:cubicBezTo>
                    <a:pt x="257" y="24"/>
                    <a:pt x="257" y="24"/>
                    <a:pt x="257" y="24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82" y="0"/>
                    <a:pt x="54" y="13"/>
                    <a:pt x="33" y="33"/>
                  </a:cubicBezTo>
                  <a:cubicBezTo>
                    <a:pt x="12" y="54"/>
                    <a:pt x="0" y="82"/>
                    <a:pt x="0" y="114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24" y="437"/>
                    <a:pt x="24" y="437"/>
                    <a:pt x="24" y="4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950987" y="2576746"/>
            <a:ext cx="1432698" cy="1220779"/>
            <a:chOff x="1917235" y="2576746"/>
            <a:chExt cx="1432698" cy="1220779"/>
          </a:xfrm>
        </p:grpSpPr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917235" y="2579731"/>
              <a:ext cx="1153621" cy="728289"/>
            </a:xfrm>
            <a:custGeom>
              <a:avLst/>
              <a:gdLst>
                <a:gd name="T0" fmla="*/ 395 w 486"/>
                <a:gd name="T1" fmla="*/ 306 h 306"/>
                <a:gd name="T2" fmla="*/ 91 w 486"/>
                <a:gd name="T3" fmla="*/ 306 h 306"/>
                <a:gd name="T4" fmla="*/ 0 w 486"/>
                <a:gd name="T5" fmla="*/ 306 h 306"/>
                <a:gd name="T6" fmla="*/ 0 w 486"/>
                <a:gd name="T7" fmla="*/ 215 h 306"/>
                <a:gd name="T8" fmla="*/ 0 w 486"/>
                <a:gd name="T9" fmla="*/ 92 h 306"/>
                <a:gd name="T10" fmla="*/ 91 w 486"/>
                <a:gd name="T11" fmla="*/ 0 h 306"/>
                <a:gd name="T12" fmla="*/ 395 w 486"/>
                <a:gd name="T13" fmla="*/ 0 h 306"/>
                <a:gd name="T14" fmla="*/ 486 w 486"/>
                <a:gd name="T15" fmla="*/ 0 h 306"/>
                <a:gd name="T16" fmla="*/ 486 w 486"/>
                <a:gd name="T17" fmla="*/ 92 h 306"/>
                <a:gd name="T18" fmla="*/ 486 w 486"/>
                <a:gd name="T19" fmla="*/ 215 h 306"/>
                <a:gd name="T20" fmla="*/ 395 w 486"/>
                <a:gd name="T21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6" h="306">
                  <a:moveTo>
                    <a:pt x="395" y="306"/>
                  </a:moveTo>
                  <a:cubicBezTo>
                    <a:pt x="91" y="306"/>
                    <a:pt x="91" y="306"/>
                    <a:pt x="91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41"/>
                    <a:pt x="40" y="0"/>
                    <a:pt x="91" y="0"/>
                  </a:cubicBezTo>
                  <a:cubicBezTo>
                    <a:pt x="395" y="0"/>
                    <a:pt x="395" y="0"/>
                    <a:pt x="395" y="0"/>
                  </a:cubicBezTo>
                  <a:cubicBezTo>
                    <a:pt x="486" y="0"/>
                    <a:pt x="486" y="0"/>
                    <a:pt x="486" y="0"/>
                  </a:cubicBezTo>
                  <a:cubicBezTo>
                    <a:pt x="486" y="92"/>
                    <a:pt x="486" y="92"/>
                    <a:pt x="486" y="92"/>
                  </a:cubicBezTo>
                  <a:cubicBezTo>
                    <a:pt x="486" y="215"/>
                    <a:pt x="486" y="215"/>
                    <a:pt x="486" y="215"/>
                  </a:cubicBezTo>
                  <a:cubicBezTo>
                    <a:pt x="486" y="266"/>
                    <a:pt x="445" y="306"/>
                    <a:pt x="395" y="306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070855" y="2576746"/>
              <a:ext cx="279078" cy="1220779"/>
            </a:xfrm>
            <a:custGeom>
              <a:avLst/>
              <a:gdLst>
                <a:gd name="T0" fmla="*/ 118 w 118"/>
                <a:gd name="T1" fmla="*/ 513 h 513"/>
                <a:gd name="T2" fmla="*/ 118 w 118"/>
                <a:gd name="T3" fmla="*/ 114 h 513"/>
                <a:gd name="T4" fmla="*/ 84 w 118"/>
                <a:gd name="T5" fmla="*/ 33 h 513"/>
                <a:gd name="T6" fmla="*/ 4 w 118"/>
                <a:gd name="T7" fmla="*/ 0 h 513"/>
                <a:gd name="T8" fmla="*/ 0 w 118"/>
                <a:gd name="T9" fmla="*/ 0 h 513"/>
                <a:gd name="T10" fmla="*/ 0 w 118"/>
                <a:gd name="T11" fmla="*/ 24 h 513"/>
                <a:gd name="T12" fmla="*/ 4 w 118"/>
                <a:gd name="T13" fmla="*/ 24 h 513"/>
                <a:gd name="T14" fmla="*/ 67 w 118"/>
                <a:gd name="T15" fmla="*/ 50 h 513"/>
                <a:gd name="T16" fmla="*/ 94 w 118"/>
                <a:gd name="T17" fmla="*/ 114 h 513"/>
                <a:gd name="T18" fmla="*/ 94 w 118"/>
                <a:gd name="T19" fmla="*/ 513 h 513"/>
                <a:gd name="T20" fmla="*/ 118 w 118"/>
                <a:gd name="T21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513">
                  <a:moveTo>
                    <a:pt x="118" y="513"/>
                  </a:moveTo>
                  <a:cubicBezTo>
                    <a:pt x="118" y="114"/>
                    <a:pt x="118" y="114"/>
                    <a:pt x="118" y="114"/>
                  </a:cubicBezTo>
                  <a:cubicBezTo>
                    <a:pt x="118" y="82"/>
                    <a:pt x="105" y="54"/>
                    <a:pt x="84" y="33"/>
                  </a:cubicBezTo>
                  <a:cubicBezTo>
                    <a:pt x="64" y="13"/>
                    <a:pt x="35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9" y="24"/>
                    <a:pt x="51" y="34"/>
                    <a:pt x="67" y="50"/>
                  </a:cubicBezTo>
                  <a:cubicBezTo>
                    <a:pt x="84" y="67"/>
                    <a:pt x="94" y="89"/>
                    <a:pt x="94" y="114"/>
                  </a:cubicBezTo>
                  <a:cubicBezTo>
                    <a:pt x="94" y="513"/>
                    <a:pt x="94" y="513"/>
                    <a:pt x="94" y="513"/>
                  </a:cubicBezTo>
                  <a:cubicBezTo>
                    <a:pt x="118" y="513"/>
                    <a:pt x="118" y="513"/>
                    <a:pt x="118" y="5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326974" y="2752849"/>
            <a:ext cx="2893754" cy="1747595"/>
            <a:chOff x="3293222" y="2752849"/>
            <a:chExt cx="2893754" cy="1747595"/>
          </a:xfrm>
        </p:grpSpPr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875161" y="2752849"/>
              <a:ext cx="1311815" cy="819325"/>
            </a:xfrm>
            <a:custGeom>
              <a:avLst/>
              <a:gdLst>
                <a:gd name="T0" fmla="*/ 103 w 553"/>
                <a:gd name="T1" fmla="*/ 0 h 344"/>
                <a:gd name="T2" fmla="*/ 451 w 553"/>
                <a:gd name="T3" fmla="*/ 0 h 344"/>
                <a:gd name="T4" fmla="*/ 553 w 553"/>
                <a:gd name="T5" fmla="*/ 0 h 344"/>
                <a:gd name="T6" fmla="*/ 553 w 553"/>
                <a:gd name="T7" fmla="*/ 102 h 344"/>
                <a:gd name="T8" fmla="*/ 553 w 553"/>
                <a:gd name="T9" fmla="*/ 241 h 344"/>
                <a:gd name="T10" fmla="*/ 451 w 553"/>
                <a:gd name="T11" fmla="*/ 344 h 344"/>
                <a:gd name="T12" fmla="*/ 103 w 553"/>
                <a:gd name="T13" fmla="*/ 344 h 344"/>
                <a:gd name="T14" fmla="*/ 0 w 553"/>
                <a:gd name="T15" fmla="*/ 344 h 344"/>
                <a:gd name="T16" fmla="*/ 0 w 553"/>
                <a:gd name="T17" fmla="*/ 241 h 344"/>
                <a:gd name="T18" fmla="*/ 0 w 553"/>
                <a:gd name="T19" fmla="*/ 102 h 344"/>
                <a:gd name="T20" fmla="*/ 103 w 553"/>
                <a:gd name="T2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3" h="344">
                  <a:moveTo>
                    <a:pt x="103" y="0"/>
                  </a:moveTo>
                  <a:cubicBezTo>
                    <a:pt x="451" y="0"/>
                    <a:pt x="451" y="0"/>
                    <a:pt x="451" y="0"/>
                  </a:cubicBezTo>
                  <a:cubicBezTo>
                    <a:pt x="553" y="0"/>
                    <a:pt x="553" y="0"/>
                    <a:pt x="553" y="0"/>
                  </a:cubicBezTo>
                  <a:cubicBezTo>
                    <a:pt x="553" y="102"/>
                    <a:pt x="553" y="102"/>
                    <a:pt x="553" y="102"/>
                  </a:cubicBezTo>
                  <a:cubicBezTo>
                    <a:pt x="553" y="241"/>
                    <a:pt x="553" y="241"/>
                    <a:pt x="553" y="241"/>
                  </a:cubicBezTo>
                  <a:cubicBezTo>
                    <a:pt x="553" y="298"/>
                    <a:pt x="507" y="344"/>
                    <a:pt x="451" y="344"/>
                  </a:cubicBezTo>
                  <a:cubicBezTo>
                    <a:pt x="103" y="344"/>
                    <a:pt x="103" y="344"/>
                    <a:pt x="103" y="344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46"/>
                    <a:pt x="46" y="0"/>
                    <a:pt x="103" y="0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</a:schemeClr>
                </a:gs>
              </a:gsLst>
              <a:lin ang="7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3293222" y="3516955"/>
              <a:ext cx="1581938" cy="983489"/>
            </a:xfrm>
            <a:custGeom>
              <a:avLst/>
              <a:gdLst>
                <a:gd name="T0" fmla="*/ 24 w 667"/>
                <a:gd name="T1" fmla="*/ 413 h 413"/>
                <a:gd name="T2" fmla="*/ 24 w 667"/>
                <a:gd name="T3" fmla="*/ 114 h 413"/>
                <a:gd name="T4" fmla="*/ 50 w 667"/>
                <a:gd name="T5" fmla="*/ 50 h 413"/>
                <a:gd name="T6" fmla="*/ 114 w 667"/>
                <a:gd name="T7" fmla="*/ 24 h 413"/>
                <a:gd name="T8" fmla="*/ 667 w 667"/>
                <a:gd name="T9" fmla="*/ 24 h 413"/>
                <a:gd name="T10" fmla="*/ 667 w 667"/>
                <a:gd name="T11" fmla="*/ 0 h 413"/>
                <a:gd name="T12" fmla="*/ 114 w 667"/>
                <a:gd name="T13" fmla="*/ 0 h 413"/>
                <a:gd name="T14" fmla="*/ 33 w 667"/>
                <a:gd name="T15" fmla="*/ 33 h 413"/>
                <a:gd name="T16" fmla="*/ 0 w 667"/>
                <a:gd name="T17" fmla="*/ 114 h 413"/>
                <a:gd name="T18" fmla="*/ 0 w 667"/>
                <a:gd name="T19" fmla="*/ 413 h 413"/>
                <a:gd name="T20" fmla="*/ 24 w 667"/>
                <a:gd name="T21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7" h="413">
                  <a:moveTo>
                    <a:pt x="24" y="413"/>
                  </a:moveTo>
                  <a:cubicBezTo>
                    <a:pt x="24" y="114"/>
                    <a:pt x="24" y="114"/>
                    <a:pt x="24" y="114"/>
                  </a:cubicBezTo>
                  <a:cubicBezTo>
                    <a:pt x="24" y="89"/>
                    <a:pt x="34" y="67"/>
                    <a:pt x="50" y="50"/>
                  </a:cubicBezTo>
                  <a:cubicBezTo>
                    <a:pt x="66" y="34"/>
                    <a:pt x="89" y="24"/>
                    <a:pt x="114" y="24"/>
                  </a:cubicBezTo>
                  <a:cubicBezTo>
                    <a:pt x="667" y="24"/>
                    <a:pt x="667" y="24"/>
                    <a:pt x="667" y="24"/>
                  </a:cubicBezTo>
                  <a:cubicBezTo>
                    <a:pt x="667" y="0"/>
                    <a:pt x="667" y="0"/>
                    <a:pt x="667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82" y="0"/>
                    <a:pt x="54" y="13"/>
                    <a:pt x="33" y="33"/>
                  </a:cubicBezTo>
                  <a:cubicBezTo>
                    <a:pt x="12" y="54"/>
                    <a:pt x="0" y="83"/>
                    <a:pt x="0" y="114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24" y="413"/>
                    <a:pt x="24" y="413"/>
                    <a:pt x="24" y="4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73525" y="2899103"/>
            <a:ext cx="3010161" cy="2237100"/>
            <a:chOff x="339773" y="2899103"/>
            <a:chExt cx="3010161" cy="2237100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339773" y="2899103"/>
              <a:ext cx="1475979" cy="837234"/>
            </a:xfrm>
            <a:custGeom>
              <a:avLst/>
              <a:gdLst>
                <a:gd name="T0" fmla="*/ 511 w 622"/>
                <a:gd name="T1" fmla="*/ 0 h 352"/>
                <a:gd name="T2" fmla="*/ 111 w 622"/>
                <a:gd name="T3" fmla="*/ 0 h 352"/>
                <a:gd name="T4" fmla="*/ 0 w 622"/>
                <a:gd name="T5" fmla="*/ 0 h 352"/>
                <a:gd name="T6" fmla="*/ 0 w 622"/>
                <a:gd name="T7" fmla="*/ 111 h 352"/>
                <a:gd name="T8" fmla="*/ 0 w 622"/>
                <a:gd name="T9" fmla="*/ 241 h 352"/>
                <a:gd name="T10" fmla="*/ 111 w 622"/>
                <a:gd name="T11" fmla="*/ 352 h 352"/>
                <a:gd name="T12" fmla="*/ 511 w 622"/>
                <a:gd name="T13" fmla="*/ 352 h 352"/>
                <a:gd name="T14" fmla="*/ 622 w 622"/>
                <a:gd name="T15" fmla="*/ 352 h 352"/>
                <a:gd name="T16" fmla="*/ 622 w 622"/>
                <a:gd name="T17" fmla="*/ 261 h 352"/>
                <a:gd name="T18" fmla="*/ 622 w 622"/>
                <a:gd name="T19" fmla="*/ 111 h 352"/>
                <a:gd name="T20" fmla="*/ 511 w 622"/>
                <a:gd name="T21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2" h="352">
                  <a:moveTo>
                    <a:pt x="511" y="0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302"/>
                    <a:pt x="50" y="352"/>
                    <a:pt x="111" y="352"/>
                  </a:cubicBezTo>
                  <a:cubicBezTo>
                    <a:pt x="511" y="352"/>
                    <a:pt x="511" y="352"/>
                    <a:pt x="511" y="352"/>
                  </a:cubicBezTo>
                  <a:cubicBezTo>
                    <a:pt x="622" y="352"/>
                    <a:pt x="622" y="352"/>
                    <a:pt x="622" y="352"/>
                  </a:cubicBezTo>
                  <a:cubicBezTo>
                    <a:pt x="622" y="261"/>
                    <a:pt x="622" y="261"/>
                    <a:pt x="622" y="261"/>
                  </a:cubicBezTo>
                  <a:cubicBezTo>
                    <a:pt x="622" y="111"/>
                    <a:pt x="622" y="111"/>
                    <a:pt x="622" y="111"/>
                  </a:cubicBezTo>
                  <a:cubicBezTo>
                    <a:pt x="622" y="50"/>
                    <a:pt x="573" y="0"/>
                    <a:pt x="511" y="0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1815752" y="3681118"/>
              <a:ext cx="1534182" cy="1455085"/>
            </a:xfrm>
            <a:custGeom>
              <a:avLst/>
              <a:gdLst>
                <a:gd name="T0" fmla="*/ 647 w 647"/>
                <a:gd name="T1" fmla="*/ 611 h 611"/>
                <a:gd name="T2" fmla="*/ 647 w 647"/>
                <a:gd name="T3" fmla="*/ 114 h 611"/>
                <a:gd name="T4" fmla="*/ 613 w 647"/>
                <a:gd name="T5" fmla="*/ 34 h 611"/>
                <a:gd name="T6" fmla="*/ 533 w 647"/>
                <a:gd name="T7" fmla="*/ 0 h 611"/>
                <a:gd name="T8" fmla="*/ 0 w 647"/>
                <a:gd name="T9" fmla="*/ 0 h 611"/>
                <a:gd name="T10" fmla="*/ 0 w 647"/>
                <a:gd name="T11" fmla="*/ 24 h 611"/>
                <a:gd name="T12" fmla="*/ 533 w 647"/>
                <a:gd name="T13" fmla="*/ 24 h 611"/>
                <a:gd name="T14" fmla="*/ 596 w 647"/>
                <a:gd name="T15" fmla="*/ 51 h 611"/>
                <a:gd name="T16" fmla="*/ 623 w 647"/>
                <a:gd name="T17" fmla="*/ 114 h 611"/>
                <a:gd name="T18" fmla="*/ 623 w 647"/>
                <a:gd name="T19" fmla="*/ 611 h 611"/>
                <a:gd name="T20" fmla="*/ 647 w 647"/>
                <a:gd name="T21" fmla="*/ 61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7" h="611">
                  <a:moveTo>
                    <a:pt x="647" y="611"/>
                  </a:moveTo>
                  <a:cubicBezTo>
                    <a:pt x="647" y="114"/>
                    <a:pt x="647" y="114"/>
                    <a:pt x="647" y="114"/>
                  </a:cubicBezTo>
                  <a:cubicBezTo>
                    <a:pt x="647" y="83"/>
                    <a:pt x="634" y="54"/>
                    <a:pt x="613" y="34"/>
                  </a:cubicBezTo>
                  <a:cubicBezTo>
                    <a:pt x="593" y="13"/>
                    <a:pt x="564" y="0"/>
                    <a:pt x="5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533" y="24"/>
                    <a:pt x="533" y="24"/>
                    <a:pt x="533" y="24"/>
                  </a:cubicBezTo>
                  <a:cubicBezTo>
                    <a:pt x="558" y="24"/>
                    <a:pt x="580" y="34"/>
                    <a:pt x="596" y="51"/>
                  </a:cubicBezTo>
                  <a:cubicBezTo>
                    <a:pt x="613" y="67"/>
                    <a:pt x="623" y="89"/>
                    <a:pt x="623" y="114"/>
                  </a:cubicBezTo>
                  <a:cubicBezTo>
                    <a:pt x="623" y="611"/>
                    <a:pt x="623" y="611"/>
                    <a:pt x="623" y="611"/>
                  </a:cubicBezTo>
                  <a:cubicBezTo>
                    <a:pt x="647" y="611"/>
                    <a:pt x="647" y="611"/>
                    <a:pt x="647" y="61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26974" y="4160176"/>
            <a:ext cx="2011749" cy="1025276"/>
            <a:chOff x="3293222" y="4160176"/>
            <a:chExt cx="2011749" cy="1025276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3828992" y="4161669"/>
              <a:ext cx="1475979" cy="728289"/>
            </a:xfrm>
            <a:custGeom>
              <a:avLst/>
              <a:gdLst>
                <a:gd name="T0" fmla="*/ 102 w 622"/>
                <a:gd name="T1" fmla="*/ 306 h 306"/>
                <a:gd name="T2" fmla="*/ 520 w 622"/>
                <a:gd name="T3" fmla="*/ 306 h 306"/>
                <a:gd name="T4" fmla="*/ 622 w 622"/>
                <a:gd name="T5" fmla="*/ 306 h 306"/>
                <a:gd name="T6" fmla="*/ 622 w 622"/>
                <a:gd name="T7" fmla="*/ 203 h 306"/>
                <a:gd name="T8" fmla="*/ 622 w 622"/>
                <a:gd name="T9" fmla="*/ 103 h 306"/>
                <a:gd name="T10" fmla="*/ 520 w 622"/>
                <a:gd name="T11" fmla="*/ 0 h 306"/>
                <a:gd name="T12" fmla="*/ 102 w 622"/>
                <a:gd name="T13" fmla="*/ 0 h 306"/>
                <a:gd name="T14" fmla="*/ 0 w 622"/>
                <a:gd name="T15" fmla="*/ 0 h 306"/>
                <a:gd name="T16" fmla="*/ 0 w 622"/>
                <a:gd name="T17" fmla="*/ 103 h 306"/>
                <a:gd name="T18" fmla="*/ 0 w 622"/>
                <a:gd name="T19" fmla="*/ 203 h 306"/>
                <a:gd name="T20" fmla="*/ 102 w 622"/>
                <a:gd name="T21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2" h="306">
                  <a:moveTo>
                    <a:pt x="102" y="306"/>
                  </a:moveTo>
                  <a:cubicBezTo>
                    <a:pt x="520" y="306"/>
                    <a:pt x="520" y="306"/>
                    <a:pt x="520" y="306"/>
                  </a:cubicBezTo>
                  <a:cubicBezTo>
                    <a:pt x="622" y="306"/>
                    <a:pt x="622" y="306"/>
                    <a:pt x="622" y="306"/>
                  </a:cubicBezTo>
                  <a:cubicBezTo>
                    <a:pt x="622" y="203"/>
                    <a:pt x="622" y="203"/>
                    <a:pt x="622" y="203"/>
                  </a:cubicBezTo>
                  <a:cubicBezTo>
                    <a:pt x="622" y="103"/>
                    <a:pt x="622" y="103"/>
                    <a:pt x="622" y="103"/>
                  </a:cubicBezTo>
                  <a:cubicBezTo>
                    <a:pt x="622" y="46"/>
                    <a:pt x="576" y="0"/>
                    <a:pt x="52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60"/>
                    <a:pt x="46" y="306"/>
                    <a:pt x="102" y="306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</a:schemeClr>
                </a:gs>
              </a:gsLst>
              <a:lin ang="10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3293222" y="4160176"/>
              <a:ext cx="535770" cy="1025276"/>
            </a:xfrm>
            <a:custGeom>
              <a:avLst/>
              <a:gdLst>
                <a:gd name="T0" fmla="*/ 24 w 226"/>
                <a:gd name="T1" fmla="*/ 431 h 431"/>
                <a:gd name="T2" fmla="*/ 24 w 226"/>
                <a:gd name="T3" fmla="*/ 114 h 431"/>
                <a:gd name="T4" fmla="*/ 50 w 226"/>
                <a:gd name="T5" fmla="*/ 50 h 431"/>
                <a:gd name="T6" fmla="*/ 114 w 226"/>
                <a:gd name="T7" fmla="*/ 24 h 431"/>
                <a:gd name="T8" fmla="*/ 226 w 226"/>
                <a:gd name="T9" fmla="*/ 24 h 431"/>
                <a:gd name="T10" fmla="*/ 226 w 226"/>
                <a:gd name="T11" fmla="*/ 0 h 431"/>
                <a:gd name="T12" fmla="*/ 114 w 226"/>
                <a:gd name="T13" fmla="*/ 0 h 431"/>
                <a:gd name="T14" fmla="*/ 33 w 226"/>
                <a:gd name="T15" fmla="*/ 33 h 431"/>
                <a:gd name="T16" fmla="*/ 0 w 226"/>
                <a:gd name="T17" fmla="*/ 114 h 431"/>
                <a:gd name="T18" fmla="*/ 0 w 226"/>
                <a:gd name="T19" fmla="*/ 431 h 431"/>
                <a:gd name="T20" fmla="*/ 24 w 226"/>
                <a:gd name="T21" fmla="*/ 431 h 431"/>
                <a:gd name="T22" fmla="*/ 24 w 226"/>
                <a:gd name="T23" fmla="*/ 43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6" h="431">
                  <a:moveTo>
                    <a:pt x="24" y="431"/>
                  </a:moveTo>
                  <a:cubicBezTo>
                    <a:pt x="24" y="114"/>
                    <a:pt x="24" y="114"/>
                    <a:pt x="24" y="114"/>
                  </a:cubicBezTo>
                  <a:cubicBezTo>
                    <a:pt x="24" y="89"/>
                    <a:pt x="34" y="66"/>
                    <a:pt x="50" y="50"/>
                  </a:cubicBezTo>
                  <a:cubicBezTo>
                    <a:pt x="66" y="34"/>
                    <a:pt x="89" y="24"/>
                    <a:pt x="114" y="24"/>
                  </a:cubicBezTo>
                  <a:cubicBezTo>
                    <a:pt x="226" y="24"/>
                    <a:pt x="226" y="24"/>
                    <a:pt x="226" y="24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82" y="0"/>
                    <a:pt x="54" y="12"/>
                    <a:pt x="33" y="33"/>
                  </a:cubicBezTo>
                  <a:cubicBezTo>
                    <a:pt x="12" y="54"/>
                    <a:pt x="0" y="82"/>
                    <a:pt x="0" y="114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24" y="431"/>
                    <a:pt x="24" y="431"/>
                    <a:pt x="24" y="431"/>
                  </a:cubicBezTo>
                  <a:cubicBezTo>
                    <a:pt x="24" y="431"/>
                    <a:pt x="24" y="431"/>
                    <a:pt x="24" y="43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847915" y="5112324"/>
            <a:ext cx="1031246" cy="880514"/>
            <a:chOff x="2814163" y="5112324"/>
            <a:chExt cx="1031246" cy="880514"/>
          </a:xfrm>
        </p:grpSpPr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2814163" y="5112324"/>
              <a:ext cx="1031245" cy="207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2861920" y="5319768"/>
              <a:ext cx="934239" cy="673070"/>
            </a:xfrm>
            <a:custGeom>
              <a:avLst/>
              <a:gdLst>
                <a:gd name="T0" fmla="*/ 505 w 626"/>
                <a:gd name="T1" fmla="*/ 451 h 451"/>
                <a:gd name="T2" fmla="*/ 122 w 626"/>
                <a:gd name="T3" fmla="*/ 451 h 451"/>
                <a:gd name="T4" fmla="*/ 0 w 626"/>
                <a:gd name="T5" fmla="*/ 0 h 451"/>
                <a:gd name="T6" fmla="*/ 626 w 626"/>
                <a:gd name="T7" fmla="*/ 0 h 451"/>
                <a:gd name="T8" fmla="*/ 505 w 626"/>
                <a:gd name="T9" fmla="*/ 45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6" h="451">
                  <a:moveTo>
                    <a:pt x="505" y="451"/>
                  </a:moveTo>
                  <a:lnTo>
                    <a:pt x="122" y="451"/>
                  </a:lnTo>
                  <a:lnTo>
                    <a:pt x="0" y="0"/>
                  </a:lnTo>
                  <a:lnTo>
                    <a:pt x="626" y="0"/>
                  </a:lnTo>
                  <a:lnTo>
                    <a:pt x="505" y="4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3329040" y="5112324"/>
              <a:ext cx="516369" cy="207443"/>
            </a:xfrm>
            <a:custGeom>
              <a:avLst/>
              <a:gdLst>
                <a:gd name="T0" fmla="*/ 346 w 346"/>
                <a:gd name="T1" fmla="*/ 0 h 139"/>
                <a:gd name="T2" fmla="*/ 14 w 346"/>
                <a:gd name="T3" fmla="*/ 0 h 139"/>
                <a:gd name="T4" fmla="*/ 0 w 346"/>
                <a:gd name="T5" fmla="*/ 0 h 139"/>
                <a:gd name="T6" fmla="*/ 0 w 346"/>
                <a:gd name="T7" fmla="*/ 139 h 139"/>
                <a:gd name="T8" fmla="*/ 313 w 346"/>
                <a:gd name="T9" fmla="*/ 139 h 139"/>
                <a:gd name="T10" fmla="*/ 346 w 346"/>
                <a:gd name="T11" fmla="*/ 139 h 139"/>
                <a:gd name="T12" fmla="*/ 346 w 346"/>
                <a:gd name="T1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" h="139">
                  <a:moveTo>
                    <a:pt x="346" y="0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39"/>
                  </a:lnTo>
                  <a:lnTo>
                    <a:pt x="313" y="139"/>
                  </a:lnTo>
                  <a:lnTo>
                    <a:pt x="346" y="139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3329040" y="5112324"/>
              <a:ext cx="516369" cy="207443"/>
            </a:xfrm>
            <a:custGeom>
              <a:avLst/>
              <a:gdLst>
                <a:gd name="T0" fmla="*/ 346 w 346"/>
                <a:gd name="T1" fmla="*/ 0 h 139"/>
                <a:gd name="T2" fmla="*/ 14 w 346"/>
                <a:gd name="T3" fmla="*/ 0 h 139"/>
                <a:gd name="T4" fmla="*/ 0 w 346"/>
                <a:gd name="T5" fmla="*/ 0 h 139"/>
                <a:gd name="T6" fmla="*/ 0 w 346"/>
                <a:gd name="T7" fmla="*/ 139 h 139"/>
                <a:gd name="T8" fmla="*/ 313 w 346"/>
                <a:gd name="T9" fmla="*/ 139 h 139"/>
                <a:gd name="T10" fmla="*/ 346 w 346"/>
                <a:gd name="T11" fmla="*/ 139 h 139"/>
                <a:gd name="T12" fmla="*/ 346 w 346"/>
                <a:gd name="T1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" h="139">
                  <a:moveTo>
                    <a:pt x="346" y="0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39"/>
                  </a:lnTo>
                  <a:lnTo>
                    <a:pt x="313" y="139"/>
                  </a:lnTo>
                  <a:lnTo>
                    <a:pt x="346" y="139"/>
                  </a:lnTo>
                  <a:lnTo>
                    <a:pt x="3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2814163" y="5112324"/>
              <a:ext cx="1031245" cy="207443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2861920" y="5319768"/>
              <a:ext cx="934239" cy="673070"/>
            </a:xfrm>
            <a:custGeom>
              <a:avLst/>
              <a:gdLst>
                <a:gd name="T0" fmla="*/ 505 w 626"/>
                <a:gd name="T1" fmla="*/ 451 h 451"/>
                <a:gd name="T2" fmla="*/ 122 w 626"/>
                <a:gd name="T3" fmla="*/ 451 h 451"/>
                <a:gd name="T4" fmla="*/ 0 w 626"/>
                <a:gd name="T5" fmla="*/ 0 h 451"/>
                <a:gd name="T6" fmla="*/ 626 w 626"/>
                <a:gd name="T7" fmla="*/ 0 h 451"/>
                <a:gd name="T8" fmla="*/ 505 w 626"/>
                <a:gd name="T9" fmla="*/ 45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6" h="451">
                  <a:moveTo>
                    <a:pt x="505" y="451"/>
                  </a:moveTo>
                  <a:lnTo>
                    <a:pt x="122" y="451"/>
                  </a:lnTo>
                  <a:lnTo>
                    <a:pt x="0" y="0"/>
                  </a:lnTo>
                  <a:lnTo>
                    <a:pt x="626" y="0"/>
                  </a:lnTo>
                  <a:lnTo>
                    <a:pt x="505" y="451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3329040" y="5319768"/>
              <a:ext cx="467120" cy="673070"/>
            </a:xfrm>
            <a:custGeom>
              <a:avLst/>
              <a:gdLst>
                <a:gd name="T0" fmla="*/ 313 w 313"/>
                <a:gd name="T1" fmla="*/ 0 h 451"/>
                <a:gd name="T2" fmla="*/ 0 w 313"/>
                <a:gd name="T3" fmla="*/ 0 h 451"/>
                <a:gd name="T4" fmla="*/ 0 w 313"/>
                <a:gd name="T5" fmla="*/ 451 h 451"/>
                <a:gd name="T6" fmla="*/ 192 w 313"/>
                <a:gd name="T7" fmla="*/ 451 h 451"/>
                <a:gd name="T8" fmla="*/ 313 w 313"/>
                <a:gd name="T9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451">
                  <a:moveTo>
                    <a:pt x="313" y="0"/>
                  </a:moveTo>
                  <a:lnTo>
                    <a:pt x="0" y="0"/>
                  </a:lnTo>
                  <a:lnTo>
                    <a:pt x="0" y="451"/>
                  </a:lnTo>
                  <a:lnTo>
                    <a:pt x="192" y="45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3329040" y="5319768"/>
              <a:ext cx="467120" cy="673070"/>
            </a:xfrm>
            <a:custGeom>
              <a:avLst/>
              <a:gdLst>
                <a:gd name="T0" fmla="*/ 313 w 313"/>
                <a:gd name="T1" fmla="*/ 0 h 451"/>
                <a:gd name="T2" fmla="*/ 0 w 313"/>
                <a:gd name="T3" fmla="*/ 0 h 451"/>
                <a:gd name="T4" fmla="*/ 0 w 313"/>
                <a:gd name="T5" fmla="*/ 451 h 451"/>
                <a:gd name="T6" fmla="*/ 192 w 313"/>
                <a:gd name="T7" fmla="*/ 451 h 451"/>
                <a:gd name="T8" fmla="*/ 313 w 313"/>
                <a:gd name="T9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451">
                  <a:moveTo>
                    <a:pt x="313" y="0"/>
                  </a:moveTo>
                  <a:lnTo>
                    <a:pt x="0" y="0"/>
                  </a:lnTo>
                  <a:lnTo>
                    <a:pt x="0" y="451"/>
                  </a:lnTo>
                  <a:lnTo>
                    <a:pt x="192" y="451"/>
                  </a:lnTo>
                  <a:lnTo>
                    <a:pt x="3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053015" y="651620"/>
            <a:ext cx="564179" cy="447064"/>
            <a:chOff x="2053015" y="651620"/>
            <a:chExt cx="564179" cy="447064"/>
          </a:xfrm>
          <a:solidFill>
            <a:schemeClr val="bg2">
              <a:lumMod val="50000"/>
            </a:schemeClr>
          </a:solidFill>
        </p:grpSpPr>
        <p:sp>
          <p:nvSpPr>
            <p:cNvPr id="31" name="Freeform 123"/>
            <p:cNvSpPr>
              <a:spLocks/>
            </p:cNvSpPr>
            <p:nvPr/>
          </p:nvSpPr>
          <p:spPr bwMode="auto">
            <a:xfrm>
              <a:off x="2185895" y="651620"/>
              <a:ext cx="431299" cy="447064"/>
            </a:xfrm>
            <a:custGeom>
              <a:avLst/>
              <a:gdLst>
                <a:gd name="T0" fmla="*/ 199 w 199"/>
                <a:gd name="T1" fmla="*/ 87 h 205"/>
                <a:gd name="T2" fmla="*/ 99 w 199"/>
                <a:gd name="T3" fmla="*/ 0 h 205"/>
                <a:gd name="T4" fmla="*/ 0 w 199"/>
                <a:gd name="T5" fmla="*/ 87 h 205"/>
                <a:gd name="T6" fmla="*/ 99 w 199"/>
                <a:gd name="T7" fmla="*/ 175 h 205"/>
                <a:gd name="T8" fmla="*/ 158 w 199"/>
                <a:gd name="T9" fmla="*/ 205 h 205"/>
                <a:gd name="T10" fmla="*/ 148 w 199"/>
                <a:gd name="T11" fmla="*/ 164 h 205"/>
                <a:gd name="T12" fmla="*/ 148 w 199"/>
                <a:gd name="T13" fmla="*/ 164 h 205"/>
                <a:gd name="T14" fmla="*/ 199 w 199"/>
                <a:gd name="T15" fmla="*/ 8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205">
                  <a:moveTo>
                    <a:pt x="199" y="87"/>
                  </a:moveTo>
                  <a:cubicBezTo>
                    <a:pt x="199" y="39"/>
                    <a:pt x="155" y="0"/>
                    <a:pt x="99" y="0"/>
                  </a:cubicBezTo>
                  <a:cubicBezTo>
                    <a:pt x="44" y="0"/>
                    <a:pt x="0" y="39"/>
                    <a:pt x="0" y="87"/>
                  </a:cubicBezTo>
                  <a:cubicBezTo>
                    <a:pt x="0" y="136"/>
                    <a:pt x="44" y="175"/>
                    <a:pt x="99" y="175"/>
                  </a:cubicBezTo>
                  <a:cubicBezTo>
                    <a:pt x="158" y="205"/>
                    <a:pt x="158" y="205"/>
                    <a:pt x="158" y="205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78" y="149"/>
                    <a:pt x="199" y="120"/>
                    <a:pt x="199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4"/>
            <p:cNvSpPr>
              <a:spLocks/>
            </p:cNvSpPr>
            <p:nvPr/>
          </p:nvSpPr>
          <p:spPr bwMode="auto">
            <a:xfrm>
              <a:off x="2053015" y="764230"/>
              <a:ext cx="320940" cy="334454"/>
            </a:xfrm>
            <a:custGeom>
              <a:avLst/>
              <a:gdLst>
                <a:gd name="T0" fmla="*/ 0 w 148"/>
                <a:gd name="T1" fmla="*/ 66 h 153"/>
                <a:gd name="T2" fmla="*/ 74 w 148"/>
                <a:gd name="T3" fmla="*/ 0 h 153"/>
                <a:gd name="T4" fmla="*/ 148 w 148"/>
                <a:gd name="T5" fmla="*/ 66 h 153"/>
                <a:gd name="T6" fmla="*/ 74 w 148"/>
                <a:gd name="T7" fmla="*/ 131 h 153"/>
                <a:gd name="T8" fmla="*/ 30 w 148"/>
                <a:gd name="T9" fmla="*/ 153 h 153"/>
                <a:gd name="T10" fmla="*/ 38 w 148"/>
                <a:gd name="T11" fmla="*/ 123 h 153"/>
                <a:gd name="T12" fmla="*/ 38 w 148"/>
                <a:gd name="T13" fmla="*/ 123 h 153"/>
                <a:gd name="T14" fmla="*/ 0 w 148"/>
                <a:gd name="T15" fmla="*/ 6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153">
                  <a:moveTo>
                    <a:pt x="0" y="66"/>
                  </a:moveTo>
                  <a:cubicBezTo>
                    <a:pt x="0" y="29"/>
                    <a:pt x="33" y="0"/>
                    <a:pt x="74" y="0"/>
                  </a:cubicBezTo>
                  <a:cubicBezTo>
                    <a:pt x="115" y="0"/>
                    <a:pt x="148" y="29"/>
                    <a:pt x="148" y="66"/>
                  </a:cubicBezTo>
                  <a:cubicBezTo>
                    <a:pt x="148" y="102"/>
                    <a:pt x="115" y="131"/>
                    <a:pt x="74" y="131"/>
                  </a:cubicBezTo>
                  <a:cubicBezTo>
                    <a:pt x="30" y="153"/>
                    <a:pt x="30" y="153"/>
                    <a:pt x="30" y="153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15" y="112"/>
                    <a:pt x="0" y="90"/>
                    <a:pt x="0" y="66"/>
                  </a:cubicBezTo>
                  <a:close/>
                </a:path>
              </a:pathLst>
            </a:custGeom>
            <a:grpFill/>
            <a:ln w="26988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5279068" y="2892484"/>
            <a:ext cx="504000" cy="534333"/>
            <a:chOff x="3509963" y="4187825"/>
            <a:chExt cx="685801" cy="727076"/>
          </a:xfrm>
          <a:solidFill>
            <a:schemeClr val="bg2">
              <a:lumMod val="50000"/>
            </a:schemeClr>
          </a:solidFill>
        </p:grpSpPr>
        <p:sp>
          <p:nvSpPr>
            <p:cNvPr id="34" name="Freeform 128"/>
            <p:cNvSpPr>
              <a:spLocks/>
            </p:cNvSpPr>
            <p:nvPr/>
          </p:nvSpPr>
          <p:spPr bwMode="auto">
            <a:xfrm>
              <a:off x="4073526" y="4435475"/>
              <a:ext cx="122238" cy="479425"/>
            </a:xfrm>
            <a:custGeom>
              <a:avLst/>
              <a:gdLst>
                <a:gd name="T0" fmla="*/ 40 w 40"/>
                <a:gd name="T1" fmla="*/ 9 h 156"/>
                <a:gd name="T2" fmla="*/ 31 w 40"/>
                <a:gd name="T3" fmla="*/ 0 h 156"/>
                <a:gd name="T4" fmla="*/ 10 w 40"/>
                <a:gd name="T5" fmla="*/ 0 h 156"/>
                <a:gd name="T6" fmla="*/ 0 w 40"/>
                <a:gd name="T7" fmla="*/ 9 h 156"/>
                <a:gd name="T8" fmla="*/ 0 w 40"/>
                <a:gd name="T9" fmla="*/ 147 h 156"/>
                <a:gd name="T10" fmla="*/ 10 w 40"/>
                <a:gd name="T11" fmla="*/ 156 h 156"/>
                <a:gd name="T12" fmla="*/ 31 w 40"/>
                <a:gd name="T13" fmla="*/ 156 h 156"/>
                <a:gd name="T14" fmla="*/ 40 w 40"/>
                <a:gd name="T15" fmla="*/ 147 h 156"/>
                <a:gd name="T16" fmla="*/ 40 w 40"/>
                <a:gd name="T17" fmla="*/ 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56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3"/>
                    <a:pt x="6" y="156"/>
                    <a:pt x="1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6" y="156"/>
                    <a:pt x="40" y="153"/>
                    <a:pt x="40" y="147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29"/>
            <p:cNvSpPr>
              <a:spLocks/>
            </p:cNvSpPr>
            <p:nvPr/>
          </p:nvSpPr>
          <p:spPr bwMode="auto">
            <a:xfrm>
              <a:off x="3876676" y="4570413"/>
              <a:ext cx="123825" cy="344488"/>
            </a:xfrm>
            <a:custGeom>
              <a:avLst/>
              <a:gdLst>
                <a:gd name="T0" fmla="*/ 40 w 40"/>
                <a:gd name="T1" fmla="*/ 10 h 112"/>
                <a:gd name="T2" fmla="*/ 30 w 40"/>
                <a:gd name="T3" fmla="*/ 0 h 112"/>
                <a:gd name="T4" fmla="*/ 10 w 40"/>
                <a:gd name="T5" fmla="*/ 0 h 112"/>
                <a:gd name="T6" fmla="*/ 0 w 40"/>
                <a:gd name="T7" fmla="*/ 10 h 112"/>
                <a:gd name="T8" fmla="*/ 0 w 40"/>
                <a:gd name="T9" fmla="*/ 102 h 112"/>
                <a:gd name="T10" fmla="*/ 10 w 40"/>
                <a:gd name="T11" fmla="*/ 112 h 112"/>
                <a:gd name="T12" fmla="*/ 30 w 40"/>
                <a:gd name="T13" fmla="*/ 112 h 112"/>
                <a:gd name="T14" fmla="*/ 40 w 40"/>
                <a:gd name="T15" fmla="*/ 102 h 112"/>
                <a:gd name="T16" fmla="*/ 40 w 40"/>
                <a:gd name="T17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12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7"/>
                    <a:pt x="4" y="112"/>
                    <a:pt x="10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5" y="112"/>
                    <a:pt x="40" y="107"/>
                    <a:pt x="40" y="102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30"/>
            <p:cNvSpPr>
              <a:spLocks/>
            </p:cNvSpPr>
            <p:nvPr/>
          </p:nvSpPr>
          <p:spPr bwMode="auto">
            <a:xfrm>
              <a:off x="3694113" y="4681538"/>
              <a:ext cx="122238" cy="233363"/>
            </a:xfrm>
            <a:custGeom>
              <a:avLst/>
              <a:gdLst>
                <a:gd name="T0" fmla="*/ 40 w 40"/>
                <a:gd name="T1" fmla="*/ 10 h 76"/>
                <a:gd name="T2" fmla="*/ 30 w 40"/>
                <a:gd name="T3" fmla="*/ 0 h 76"/>
                <a:gd name="T4" fmla="*/ 10 w 40"/>
                <a:gd name="T5" fmla="*/ 0 h 76"/>
                <a:gd name="T6" fmla="*/ 0 w 40"/>
                <a:gd name="T7" fmla="*/ 10 h 76"/>
                <a:gd name="T8" fmla="*/ 0 w 40"/>
                <a:gd name="T9" fmla="*/ 66 h 76"/>
                <a:gd name="T10" fmla="*/ 10 w 40"/>
                <a:gd name="T11" fmla="*/ 76 h 76"/>
                <a:gd name="T12" fmla="*/ 30 w 40"/>
                <a:gd name="T13" fmla="*/ 76 h 76"/>
                <a:gd name="T14" fmla="*/ 40 w 40"/>
                <a:gd name="T15" fmla="*/ 66 h 76"/>
                <a:gd name="T16" fmla="*/ 40 w 40"/>
                <a:gd name="T17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6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4" y="76"/>
                    <a:pt x="1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6"/>
                    <a:pt x="40" y="71"/>
                    <a:pt x="40" y="66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1"/>
            <p:cNvSpPr>
              <a:spLocks/>
            </p:cNvSpPr>
            <p:nvPr/>
          </p:nvSpPr>
          <p:spPr bwMode="auto">
            <a:xfrm>
              <a:off x="3509963" y="4792663"/>
              <a:ext cx="122238" cy="122238"/>
            </a:xfrm>
            <a:custGeom>
              <a:avLst/>
              <a:gdLst>
                <a:gd name="T0" fmla="*/ 40 w 40"/>
                <a:gd name="T1" fmla="*/ 9 h 40"/>
                <a:gd name="T2" fmla="*/ 31 w 40"/>
                <a:gd name="T3" fmla="*/ 0 h 40"/>
                <a:gd name="T4" fmla="*/ 9 w 40"/>
                <a:gd name="T5" fmla="*/ 0 h 40"/>
                <a:gd name="T6" fmla="*/ 0 w 40"/>
                <a:gd name="T7" fmla="*/ 9 h 40"/>
                <a:gd name="T8" fmla="*/ 0 w 40"/>
                <a:gd name="T9" fmla="*/ 31 h 40"/>
                <a:gd name="T10" fmla="*/ 9 w 40"/>
                <a:gd name="T11" fmla="*/ 40 h 40"/>
                <a:gd name="T12" fmla="*/ 31 w 40"/>
                <a:gd name="T13" fmla="*/ 40 h 40"/>
                <a:gd name="T14" fmla="*/ 40 w 40"/>
                <a:gd name="T15" fmla="*/ 31 h 40"/>
                <a:gd name="T16" fmla="*/ 40 w 40"/>
                <a:gd name="T1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4" y="40"/>
                    <a:pt x="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6" y="40"/>
                    <a:pt x="40" y="37"/>
                    <a:pt x="40" y="31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132"/>
            <p:cNvSpPr>
              <a:spLocks/>
            </p:cNvSpPr>
            <p:nvPr/>
          </p:nvSpPr>
          <p:spPr bwMode="auto">
            <a:xfrm>
              <a:off x="3516313" y="4187825"/>
              <a:ext cx="666750" cy="477838"/>
            </a:xfrm>
            <a:custGeom>
              <a:avLst/>
              <a:gdLst>
                <a:gd name="T0" fmla="*/ 216 w 218"/>
                <a:gd name="T1" fmla="*/ 0 h 156"/>
                <a:gd name="T2" fmla="*/ 184 w 218"/>
                <a:gd name="T3" fmla="*/ 3 h 156"/>
                <a:gd name="T4" fmla="*/ 182 w 218"/>
                <a:gd name="T5" fmla="*/ 4 h 156"/>
                <a:gd name="T6" fmla="*/ 183 w 218"/>
                <a:gd name="T7" fmla="*/ 6 h 156"/>
                <a:gd name="T8" fmla="*/ 188 w 218"/>
                <a:gd name="T9" fmla="*/ 14 h 156"/>
                <a:gd name="T10" fmla="*/ 188 w 218"/>
                <a:gd name="T11" fmla="*/ 14 h 156"/>
                <a:gd name="T12" fmla="*/ 3 w 218"/>
                <a:gd name="T13" fmla="*/ 144 h 156"/>
                <a:gd name="T14" fmla="*/ 2 w 218"/>
                <a:gd name="T15" fmla="*/ 153 h 156"/>
                <a:gd name="T16" fmla="*/ 11 w 218"/>
                <a:gd name="T17" fmla="*/ 154 h 156"/>
                <a:gd name="T18" fmla="*/ 195 w 218"/>
                <a:gd name="T19" fmla="*/ 25 h 156"/>
                <a:gd name="T20" fmla="*/ 200 w 218"/>
                <a:gd name="T21" fmla="*/ 33 h 156"/>
                <a:gd name="T22" fmla="*/ 202 w 218"/>
                <a:gd name="T23" fmla="*/ 34 h 156"/>
                <a:gd name="T24" fmla="*/ 203 w 218"/>
                <a:gd name="T25" fmla="*/ 32 h 156"/>
                <a:gd name="T26" fmla="*/ 217 w 218"/>
                <a:gd name="T27" fmla="*/ 3 h 156"/>
                <a:gd name="T28" fmla="*/ 217 w 218"/>
                <a:gd name="T29" fmla="*/ 3 h 156"/>
                <a:gd name="T30" fmla="*/ 217 w 218"/>
                <a:gd name="T31" fmla="*/ 3 h 156"/>
                <a:gd name="T32" fmla="*/ 217 w 218"/>
                <a:gd name="T33" fmla="*/ 0 h 156"/>
                <a:gd name="T34" fmla="*/ 216 w 21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156">
                  <a:moveTo>
                    <a:pt x="216" y="0"/>
                  </a:moveTo>
                  <a:cubicBezTo>
                    <a:pt x="184" y="3"/>
                    <a:pt x="184" y="3"/>
                    <a:pt x="184" y="3"/>
                  </a:cubicBezTo>
                  <a:cubicBezTo>
                    <a:pt x="183" y="3"/>
                    <a:pt x="183" y="3"/>
                    <a:pt x="182" y="4"/>
                  </a:cubicBezTo>
                  <a:cubicBezTo>
                    <a:pt x="182" y="5"/>
                    <a:pt x="182" y="5"/>
                    <a:pt x="183" y="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1" y="146"/>
                    <a:pt x="0" y="150"/>
                    <a:pt x="2" y="153"/>
                  </a:cubicBezTo>
                  <a:cubicBezTo>
                    <a:pt x="4" y="156"/>
                    <a:pt x="8" y="156"/>
                    <a:pt x="11" y="154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1" y="33"/>
                    <a:pt x="201" y="34"/>
                    <a:pt x="202" y="34"/>
                  </a:cubicBezTo>
                  <a:cubicBezTo>
                    <a:pt x="203" y="34"/>
                    <a:pt x="203" y="33"/>
                    <a:pt x="203" y="32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2"/>
                    <a:pt x="218" y="1"/>
                    <a:pt x="217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4371160" y="4269125"/>
            <a:ext cx="504000" cy="513376"/>
            <a:chOff x="4129088" y="4198938"/>
            <a:chExt cx="682625" cy="695325"/>
          </a:xfrm>
          <a:solidFill>
            <a:schemeClr val="bg2">
              <a:lumMod val="50000"/>
            </a:schemeClr>
          </a:solidFill>
        </p:grpSpPr>
        <p:sp>
          <p:nvSpPr>
            <p:cNvPr id="40" name="Freeform 136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7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834127" y="3015069"/>
            <a:ext cx="540000" cy="562927"/>
            <a:chOff x="7261226" y="4321175"/>
            <a:chExt cx="673099" cy="701676"/>
          </a:xfrm>
          <a:solidFill>
            <a:schemeClr val="bg2">
              <a:lumMod val="50000"/>
            </a:schemeClr>
          </a:solidFill>
        </p:grpSpPr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602052" y="1064413"/>
            <a:ext cx="439825" cy="475438"/>
            <a:chOff x="4608513" y="3967163"/>
            <a:chExt cx="392113" cy="423863"/>
          </a:xfrm>
          <a:solidFill>
            <a:schemeClr val="bg2">
              <a:lumMod val="50000"/>
            </a:schemeClr>
          </a:solidFill>
        </p:grpSpPr>
        <p:sp>
          <p:nvSpPr>
            <p:cNvPr id="47" name="Freeform 157"/>
            <p:cNvSpPr>
              <a:spLocks noEditPoints="1"/>
            </p:cNvSpPr>
            <p:nvPr/>
          </p:nvSpPr>
          <p:spPr bwMode="auto">
            <a:xfrm>
              <a:off x="4608513" y="4035426"/>
              <a:ext cx="392113" cy="355600"/>
            </a:xfrm>
            <a:custGeom>
              <a:avLst/>
              <a:gdLst>
                <a:gd name="T0" fmla="*/ 74 w 85"/>
                <a:gd name="T1" fmla="*/ 0 h 77"/>
                <a:gd name="T2" fmla="*/ 74 w 85"/>
                <a:gd name="T3" fmla="*/ 6 h 77"/>
                <a:gd name="T4" fmla="*/ 65 w 85"/>
                <a:gd name="T5" fmla="*/ 14 h 77"/>
                <a:gd name="T6" fmla="*/ 57 w 85"/>
                <a:gd name="T7" fmla="*/ 6 h 77"/>
                <a:gd name="T8" fmla="*/ 57 w 85"/>
                <a:gd name="T9" fmla="*/ 0 h 77"/>
                <a:gd name="T10" fmla="*/ 52 w 85"/>
                <a:gd name="T11" fmla="*/ 0 h 77"/>
                <a:gd name="T12" fmla="*/ 52 w 85"/>
                <a:gd name="T13" fmla="*/ 6 h 77"/>
                <a:gd name="T14" fmla="*/ 43 w 85"/>
                <a:gd name="T15" fmla="*/ 14 h 77"/>
                <a:gd name="T16" fmla="*/ 34 w 85"/>
                <a:gd name="T17" fmla="*/ 6 h 77"/>
                <a:gd name="T18" fmla="*/ 34 w 85"/>
                <a:gd name="T19" fmla="*/ 0 h 77"/>
                <a:gd name="T20" fmla="*/ 29 w 85"/>
                <a:gd name="T21" fmla="*/ 0 h 77"/>
                <a:gd name="T22" fmla="*/ 29 w 85"/>
                <a:gd name="T23" fmla="*/ 6 h 77"/>
                <a:gd name="T24" fmla="*/ 20 w 85"/>
                <a:gd name="T25" fmla="*/ 14 h 77"/>
                <a:gd name="T26" fmla="*/ 12 w 85"/>
                <a:gd name="T27" fmla="*/ 6 h 77"/>
                <a:gd name="T28" fmla="*/ 12 w 85"/>
                <a:gd name="T29" fmla="*/ 0 h 77"/>
                <a:gd name="T30" fmla="*/ 0 w 85"/>
                <a:gd name="T31" fmla="*/ 0 h 77"/>
                <a:gd name="T32" fmla="*/ 0 w 85"/>
                <a:gd name="T33" fmla="*/ 77 h 77"/>
                <a:gd name="T34" fmla="*/ 85 w 85"/>
                <a:gd name="T35" fmla="*/ 77 h 77"/>
                <a:gd name="T36" fmla="*/ 85 w 85"/>
                <a:gd name="T37" fmla="*/ 0 h 77"/>
                <a:gd name="T38" fmla="*/ 74 w 85"/>
                <a:gd name="T39" fmla="*/ 0 h 77"/>
                <a:gd name="T40" fmla="*/ 75 w 85"/>
                <a:gd name="T41" fmla="*/ 67 h 77"/>
                <a:gd name="T42" fmla="*/ 10 w 85"/>
                <a:gd name="T43" fmla="*/ 67 h 77"/>
                <a:gd name="T44" fmla="*/ 10 w 85"/>
                <a:gd name="T45" fmla="*/ 20 h 77"/>
                <a:gd name="T46" fmla="*/ 75 w 85"/>
                <a:gd name="T47" fmla="*/ 20 h 77"/>
                <a:gd name="T48" fmla="*/ 75 w 85"/>
                <a:gd name="T49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77">
                  <a:moveTo>
                    <a:pt x="74" y="0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4" y="10"/>
                    <a:pt x="70" y="14"/>
                    <a:pt x="65" y="14"/>
                  </a:cubicBezTo>
                  <a:cubicBezTo>
                    <a:pt x="60" y="14"/>
                    <a:pt x="57" y="10"/>
                    <a:pt x="57" y="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10"/>
                    <a:pt x="48" y="14"/>
                    <a:pt x="43" y="14"/>
                  </a:cubicBezTo>
                  <a:cubicBezTo>
                    <a:pt x="38" y="14"/>
                    <a:pt x="34" y="10"/>
                    <a:pt x="34" y="6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10"/>
                    <a:pt x="25" y="14"/>
                    <a:pt x="20" y="14"/>
                  </a:cubicBezTo>
                  <a:cubicBezTo>
                    <a:pt x="16" y="14"/>
                    <a:pt x="12" y="10"/>
                    <a:pt x="12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74" y="0"/>
                  </a:lnTo>
                  <a:close/>
                  <a:moveTo>
                    <a:pt x="75" y="67"/>
                  </a:moveTo>
                  <a:cubicBezTo>
                    <a:pt x="10" y="67"/>
                    <a:pt x="10" y="67"/>
                    <a:pt x="10" y="67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75" y="20"/>
                    <a:pt x="75" y="20"/>
                    <a:pt x="75" y="20"/>
                  </a:cubicBezTo>
                  <a:lnTo>
                    <a:pt x="7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58"/>
            <p:cNvSpPr>
              <a:spLocks/>
            </p:cNvSpPr>
            <p:nvPr/>
          </p:nvSpPr>
          <p:spPr bwMode="auto">
            <a:xfrm>
              <a:off x="4678363" y="3967163"/>
              <a:ext cx="46038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3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159"/>
            <p:cNvSpPr>
              <a:spLocks/>
            </p:cNvSpPr>
            <p:nvPr/>
          </p:nvSpPr>
          <p:spPr bwMode="auto">
            <a:xfrm>
              <a:off x="4784725" y="3967163"/>
              <a:ext cx="46038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2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60"/>
            <p:cNvSpPr>
              <a:spLocks/>
            </p:cNvSpPr>
            <p:nvPr/>
          </p:nvSpPr>
          <p:spPr bwMode="auto">
            <a:xfrm>
              <a:off x="4884738" y="3967163"/>
              <a:ext cx="47625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2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61"/>
            <p:cNvSpPr>
              <a:spLocks/>
            </p:cNvSpPr>
            <p:nvPr/>
          </p:nvSpPr>
          <p:spPr bwMode="auto">
            <a:xfrm>
              <a:off x="4700588" y="4156076"/>
              <a:ext cx="60325" cy="161925"/>
            </a:xfrm>
            <a:custGeom>
              <a:avLst/>
              <a:gdLst>
                <a:gd name="T0" fmla="*/ 5 w 13"/>
                <a:gd name="T1" fmla="*/ 35 h 35"/>
                <a:gd name="T2" fmla="*/ 13 w 13"/>
                <a:gd name="T3" fmla="*/ 35 h 35"/>
                <a:gd name="T4" fmla="*/ 13 w 13"/>
                <a:gd name="T5" fmla="*/ 0 h 35"/>
                <a:gd name="T6" fmla="*/ 7 w 13"/>
                <a:gd name="T7" fmla="*/ 0 h 35"/>
                <a:gd name="T8" fmla="*/ 4 w 13"/>
                <a:gd name="T9" fmla="*/ 2 h 35"/>
                <a:gd name="T10" fmla="*/ 0 w 13"/>
                <a:gd name="T11" fmla="*/ 4 h 35"/>
                <a:gd name="T12" fmla="*/ 0 w 13"/>
                <a:gd name="T13" fmla="*/ 9 h 35"/>
                <a:gd name="T14" fmla="*/ 5 w 13"/>
                <a:gd name="T15" fmla="*/ 7 h 35"/>
                <a:gd name="T16" fmla="*/ 5 w 13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35">
                  <a:moveTo>
                    <a:pt x="5" y="35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5" y="1"/>
                    <a:pt x="4" y="2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7"/>
                    <a:pt x="5" y="7"/>
                    <a:pt x="5" y="7"/>
                  </a:cubicBezTo>
                  <a:lnTo>
                    <a:pt x="5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162"/>
            <p:cNvSpPr>
              <a:spLocks noEditPoints="1"/>
            </p:cNvSpPr>
            <p:nvPr/>
          </p:nvSpPr>
          <p:spPr bwMode="auto">
            <a:xfrm>
              <a:off x="4802188" y="4156076"/>
              <a:ext cx="96838" cy="161925"/>
            </a:xfrm>
            <a:custGeom>
              <a:avLst/>
              <a:gdLst>
                <a:gd name="T0" fmla="*/ 3 w 21"/>
                <a:gd name="T1" fmla="*/ 32 h 35"/>
                <a:gd name="T2" fmla="*/ 6 w 21"/>
                <a:gd name="T3" fmla="*/ 34 h 35"/>
                <a:gd name="T4" fmla="*/ 11 w 21"/>
                <a:gd name="T5" fmla="*/ 35 h 35"/>
                <a:gd name="T6" fmla="*/ 16 w 21"/>
                <a:gd name="T7" fmla="*/ 34 h 35"/>
                <a:gd name="T8" fmla="*/ 19 w 21"/>
                <a:gd name="T9" fmla="*/ 32 h 35"/>
                <a:gd name="T10" fmla="*/ 20 w 21"/>
                <a:gd name="T11" fmla="*/ 28 h 35"/>
                <a:gd name="T12" fmla="*/ 21 w 21"/>
                <a:gd name="T13" fmla="*/ 23 h 35"/>
                <a:gd name="T14" fmla="*/ 21 w 21"/>
                <a:gd name="T15" fmla="*/ 19 h 35"/>
                <a:gd name="T16" fmla="*/ 19 w 21"/>
                <a:gd name="T17" fmla="*/ 16 h 35"/>
                <a:gd name="T18" fmla="*/ 17 w 21"/>
                <a:gd name="T19" fmla="*/ 14 h 35"/>
                <a:gd name="T20" fmla="*/ 13 w 21"/>
                <a:gd name="T21" fmla="*/ 13 h 35"/>
                <a:gd name="T22" fmla="*/ 13 w 21"/>
                <a:gd name="T23" fmla="*/ 13 h 35"/>
                <a:gd name="T24" fmla="*/ 10 w 21"/>
                <a:gd name="T25" fmla="*/ 14 h 35"/>
                <a:gd name="T26" fmla="*/ 8 w 21"/>
                <a:gd name="T27" fmla="*/ 15 h 35"/>
                <a:gd name="T28" fmla="*/ 8 w 21"/>
                <a:gd name="T29" fmla="*/ 12 h 35"/>
                <a:gd name="T30" fmla="*/ 9 w 21"/>
                <a:gd name="T31" fmla="*/ 7 h 35"/>
                <a:gd name="T32" fmla="*/ 11 w 21"/>
                <a:gd name="T33" fmla="*/ 5 h 35"/>
                <a:gd name="T34" fmla="*/ 13 w 21"/>
                <a:gd name="T35" fmla="*/ 6 h 35"/>
                <a:gd name="T36" fmla="*/ 13 w 21"/>
                <a:gd name="T37" fmla="*/ 9 h 35"/>
                <a:gd name="T38" fmla="*/ 20 w 21"/>
                <a:gd name="T39" fmla="*/ 9 h 35"/>
                <a:gd name="T40" fmla="*/ 20 w 21"/>
                <a:gd name="T41" fmla="*/ 9 h 35"/>
                <a:gd name="T42" fmla="*/ 20 w 21"/>
                <a:gd name="T43" fmla="*/ 5 h 35"/>
                <a:gd name="T44" fmla="*/ 18 w 21"/>
                <a:gd name="T45" fmla="*/ 2 h 35"/>
                <a:gd name="T46" fmla="*/ 15 w 21"/>
                <a:gd name="T47" fmla="*/ 0 h 35"/>
                <a:gd name="T48" fmla="*/ 11 w 21"/>
                <a:gd name="T49" fmla="*/ 0 h 35"/>
                <a:gd name="T50" fmla="*/ 6 w 21"/>
                <a:gd name="T51" fmla="*/ 0 h 35"/>
                <a:gd name="T52" fmla="*/ 3 w 21"/>
                <a:gd name="T53" fmla="*/ 2 h 35"/>
                <a:gd name="T54" fmla="*/ 2 w 21"/>
                <a:gd name="T55" fmla="*/ 5 h 35"/>
                <a:gd name="T56" fmla="*/ 1 w 21"/>
                <a:gd name="T57" fmla="*/ 8 h 35"/>
                <a:gd name="T58" fmla="*/ 0 w 21"/>
                <a:gd name="T59" fmla="*/ 12 h 35"/>
                <a:gd name="T60" fmla="*/ 0 w 21"/>
                <a:gd name="T61" fmla="*/ 24 h 35"/>
                <a:gd name="T62" fmla="*/ 1 w 21"/>
                <a:gd name="T63" fmla="*/ 28 h 35"/>
                <a:gd name="T64" fmla="*/ 3 w 21"/>
                <a:gd name="T65" fmla="*/ 32 h 35"/>
                <a:gd name="T66" fmla="*/ 8 w 21"/>
                <a:gd name="T67" fmla="*/ 20 h 35"/>
                <a:gd name="T68" fmla="*/ 9 w 21"/>
                <a:gd name="T69" fmla="*/ 19 h 35"/>
                <a:gd name="T70" fmla="*/ 11 w 21"/>
                <a:gd name="T71" fmla="*/ 19 h 35"/>
                <a:gd name="T72" fmla="*/ 12 w 21"/>
                <a:gd name="T73" fmla="*/ 19 h 35"/>
                <a:gd name="T74" fmla="*/ 12 w 21"/>
                <a:gd name="T75" fmla="*/ 19 h 35"/>
                <a:gd name="T76" fmla="*/ 13 w 21"/>
                <a:gd name="T77" fmla="*/ 20 h 35"/>
                <a:gd name="T78" fmla="*/ 13 w 21"/>
                <a:gd name="T79" fmla="*/ 21 h 35"/>
                <a:gd name="T80" fmla="*/ 13 w 21"/>
                <a:gd name="T81" fmla="*/ 22 h 35"/>
                <a:gd name="T82" fmla="*/ 13 w 21"/>
                <a:gd name="T83" fmla="*/ 23 h 35"/>
                <a:gd name="T84" fmla="*/ 13 w 21"/>
                <a:gd name="T85" fmla="*/ 24 h 35"/>
                <a:gd name="T86" fmla="*/ 13 w 21"/>
                <a:gd name="T87" fmla="*/ 27 h 35"/>
                <a:gd name="T88" fmla="*/ 13 w 21"/>
                <a:gd name="T89" fmla="*/ 28 h 35"/>
                <a:gd name="T90" fmla="*/ 12 w 21"/>
                <a:gd name="T91" fmla="*/ 30 h 35"/>
                <a:gd name="T92" fmla="*/ 11 w 21"/>
                <a:gd name="T93" fmla="*/ 30 h 35"/>
                <a:gd name="T94" fmla="*/ 8 w 21"/>
                <a:gd name="T95" fmla="*/ 26 h 35"/>
                <a:gd name="T96" fmla="*/ 8 w 21"/>
                <a:gd name="T97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" h="35">
                  <a:moveTo>
                    <a:pt x="3" y="32"/>
                  </a:moveTo>
                  <a:cubicBezTo>
                    <a:pt x="4" y="33"/>
                    <a:pt x="5" y="34"/>
                    <a:pt x="6" y="34"/>
                  </a:cubicBezTo>
                  <a:cubicBezTo>
                    <a:pt x="7" y="35"/>
                    <a:pt x="9" y="35"/>
                    <a:pt x="11" y="35"/>
                  </a:cubicBezTo>
                  <a:cubicBezTo>
                    <a:pt x="13" y="35"/>
                    <a:pt x="14" y="35"/>
                    <a:pt x="16" y="34"/>
                  </a:cubicBezTo>
                  <a:cubicBezTo>
                    <a:pt x="17" y="34"/>
                    <a:pt x="18" y="33"/>
                    <a:pt x="19" y="32"/>
                  </a:cubicBezTo>
                  <a:cubicBezTo>
                    <a:pt x="20" y="31"/>
                    <a:pt x="20" y="29"/>
                    <a:pt x="20" y="28"/>
                  </a:cubicBezTo>
                  <a:cubicBezTo>
                    <a:pt x="21" y="27"/>
                    <a:pt x="21" y="25"/>
                    <a:pt x="21" y="23"/>
                  </a:cubicBezTo>
                  <a:cubicBezTo>
                    <a:pt x="21" y="22"/>
                    <a:pt x="21" y="20"/>
                    <a:pt x="21" y="19"/>
                  </a:cubicBezTo>
                  <a:cubicBezTo>
                    <a:pt x="20" y="18"/>
                    <a:pt x="20" y="17"/>
                    <a:pt x="19" y="16"/>
                  </a:cubicBezTo>
                  <a:cubicBezTo>
                    <a:pt x="19" y="15"/>
                    <a:pt x="18" y="14"/>
                    <a:pt x="17" y="14"/>
                  </a:cubicBezTo>
                  <a:cubicBezTo>
                    <a:pt x="16" y="13"/>
                    <a:pt x="14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1" y="13"/>
                    <a:pt x="10" y="14"/>
                  </a:cubicBezTo>
                  <a:cubicBezTo>
                    <a:pt x="9" y="14"/>
                    <a:pt x="9" y="15"/>
                    <a:pt x="8" y="15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8" y="8"/>
                    <a:pt x="9" y="7"/>
                  </a:cubicBezTo>
                  <a:cubicBezTo>
                    <a:pt x="9" y="6"/>
                    <a:pt x="10" y="5"/>
                    <a:pt x="11" y="5"/>
                  </a:cubicBezTo>
                  <a:cubicBezTo>
                    <a:pt x="12" y="5"/>
                    <a:pt x="12" y="5"/>
                    <a:pt x="13" y="6"/>
                  </a:cubicBezTo>
                  <a:cubicBezTo>
                    <a:pt x="13" y="7"/>
                    <a:pt x="13" y="8"/>
                    <a:pt x="1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7"/>
                    <a:pt x="20" y="6"/>
                    <a:pt x="20" y="5"/>
                  </a:cubicBezTo>
                  <a:cubicBezTo>
                    <a:pt x="19" y="4"/>
                    <a:pt x="19" y="3"/>
                    <a:pt x="18" y="2"/>
                  </a:cubicBezTo>
                  <a:cubicBezTo>
                    <a:pt x="17" y="1"/>
                    <a:pt x="16" y="1"/>
                    <a:pt x="15" y="0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1" y="27"/>
                    <a:pt x="1" y="28"/>
                  </a:cubicBezTo>
                  <a:cubicBezTo>
                    <a:pt x="1" y="30"/>
                    <a:pt x="2" y="31"/>
                    <a:pt x="3" y="32"/>
                  </a:cubicBezTo>
                  <a:close/>
                  <a:moveTo>
                    <a:pt x="8" y="20"/>
                  </a:moveTo>
                  <a:cubicBezTo>
                    <a:pt x="8" y="20"/>
                    <a:pt x="9" y="19"/>
                    <a:pt x="9" y="19"/>
                  </a:cubicBezTo>
                  <a:cubicBezTo>
                    <a:pt x="10" y="19"/>
                    <a:pt x="10" y="19"/>
                    <a:pt x="11" y="19"/>
                  </a:cubicBezTo>
                  <a:cubicBezTo>
                    <a:pt x="11" y="19"/>
                    <a:pt x="11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3" y="19"/>
                    <a:pt x="13" y="20"/>
                  </a:cubicBezTo>
                  <a:cubicBezTo>
                    <a:pt x="13" y="20"/>
                    <a:pt x="13" y="20"/>
                    <a:pt x="13" y="21"/>
                  </a:cubicBezTo>
                  <a:cubicBezTo>
                    <a:pt x="13" y="21"/>
                    <a:pt x="13" y="21"/>
                    <a:pt x="13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3" y="25"/>
                    <a:pt x="13" y="26"/>
                    <a:pt x="13" y="27"/>
                  </a:cubicBezTo>
                  <a:cubicBezTo>
                    <a:pt x="13" y="27"/>
                    <a:pt x="13" y="28"/>
                    <a:pt x="13" y="28"/>
                  </a:cubicBezTo>
                  <a:cubicBezTo>
                    <a:pt x="13" y="29"/>
                    <a:pt x="12" y="29"/>
                    <a:pt x="12" y="30"/>
                  </a:cubicBezTo>
                  <a:cubicBezTo>
                    <a:pt x="12" y="30"/>
                    <a:pt x="11" y="30"/>
                    <a:pt x="11" y="30"/>
                  </a:cubicBezTo>
                  <a:cubicBezTo>
                    <a:pt x="9" y="30"/>
                    <a:pt x="8" y="29"/>
                    <a:pt x="8" y="26"/>
                  </a:cubicBez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3" name="Freeform 234"/>
          <p:cNvSpPr>
            <a:spLocks noChangeAspect="1" noEditPoints="1"/>
          </p:cNvSpPr>
          <p:nvPr/>
        </p:nvSpPr>
        <p:spPr bwMode="auto">
          <a:xfrm>
            <a:off x="1485235" y="1644716"/>
            <a:ext cx="432000" cy="325402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3" name="Group 62"/>
          <p:cNvGrpSpPr>
            <a:grpSpLocks noChangeAspect="1"/>
          </p:cNvGrpSpPr>
          <p:nvPr/>
        </p:nvGrpSpPr>
        <p:grpSpPr>
          <a:xfrm>
            <a:off x="2320598" y="2731793"/>
            <a:ext cx="360000" cy="441098"/>
            <a:chOff x="5246688" y="4049713"/>
            <a:chExt cx="288925" cy="354012"/>
          </a:xfrm>
          <a:solidFill>
            <a:schemeClr val="bg2">
              <a:lumMod val="50000"/>
            </a:schemeClr>
          </a:solidFill>
        </p:grpSpPr>
        <p:sp>
          <p:nvSpPr>
            <p:cNvPr id="64" name="Freeform 177"/>
            <p:cNvSpPr>
              <a:spLocks/>
            </p:cNvSpPr>
            <p:nvPr/>
          </p:nvSpPr>
          <p:spPr bwMode="auto">
            <a:xfrm>
              <a:off x="5246688" y="4181475"/>
              <a:ext cx="288925" cy="168275"/>
            </a:xfrm>
            <a:custGeom>
              <a:avLst/>
              <a:gdLst>
                <a:gd name="T0" fmla="*/ 37 w 75"/>
                <a:gd name="T1" fmla="*/ 44 h 44"/>
                <a:gd name="T2" fmla="*/ 0 w 75"/>
                <a:gd name="T3" fmla="*/ 5 h 44"/>
                <a:gd name="T4" fmla="*/ 5 w 75"/>
                <a:gd name="T5" fmla="*/ 0 h 44"/>
                <a:gd name="T6" fmla="*/ 10 w 75"/>
                <a:gd name="T7" fmla="*/ 5 h 44"/>
                <a:gd name="T8" fmla="*/ 37 w 75"/>
                <a:gd name="T9" fmla="*/ 34 h 44"/>
                <a:gd name="T10" fmla="*/ 65 w 75"/>
                <a:gd name="T11" fmla="*/ 5 h 44"/>
                <a:gd name="T12" fmla="*/ 70 w 75"/>
                <a:gd name="T13" fmla="*/ 0 h 44"/>
                <a:gd name="T14" fmla="*/ 75 w 75"/>
                <a:gd name="T15" fmla="*/ 5 h 44"/>
                <a:gd name="T16" fmla="*/ 37 w 7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44">
                  <a:moveTo>
                    <a:pt x="37" y="44"/>
                  </a:moveTo>
                  <a:cubicBezTo>
                    <a:pt x="17" y="44"/>
                    <a:pt x="0" y="26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21"/>
                    <a:pt x="22" y="34"/>
                    <a:pt x="37" y="34"/>
                  </a:cubicBezTo>
                  <a:cubicBezTo>
                    <a:pt x="52" y="34"/>
                    <a:pt x="65" y="21"/>
                    <a:pt x="65" y="5"/>
                  </a:cubicBezTo>
                  <a:cubicBezTo>
                    <a:pt x="65" y="2"/>
                    <a:pt x="67" y="0"/>
                    <a:pt x="70" y="0"/>
                  </a:cubicBezTo>
                  <a:cubicBezTo>
                    <a:pt x="72" y="0"/>
                    <a:pt x="75" y="2"/>
                    <a:pt x="75" y="5"/>
                  </a:cubicBezTo>
                  <a:cubicBezTo>
                    <a:pt x="75" y="26"/>
                    <a:pt x="58" y="44"/>
                    <a:pt x="3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178"/>
            <p:cNvSpPr>
              <a:spLocks/>
            </p:cNvSpPr>
            <p:nvPr/>
          </p:nvSpPr>
          <p:spPr bwMode="auto">
            <a:xfrm>
              <a:off x="5327651" y="4049713"/>
              <a:ext cx="127000" cy="242887"/>
            </a:xfrm>
            <a:custGeom>
              <a:avLst/>
              <a:gdLst>
                <a:gd name="T0" fmla="*/ 26 w 33"/>
                <a:gd name="T1" fmla="*/ 42 h 63"/>
                <a:gd name="T2" fmla="*/ 26 w 33"/>
                <a:gd name="T3" fmla="*/ 33 h 63"/>
                <a:gd name="T4" fmla="*/ 33 w 33"/>
                <a:gd name="T5" fmla="*/ 33 h 63"/>
                <a:gd name="T6" fmla="*/ 33 w 33"/>
                <a:gd name="T7" fmla="*/ 27 h 63"/>
                <a:gd name="T8" fmla="*/ 26 w 33"/>
                <a:gd name="T9" fmla="*/ 27 h 63"/>
                <a:gd name="T10" fmla="*/ 26 w 33"/>
                <a:gd name="T11" fmla="*/ 18 h 63"/>
                <a:gd name="T12" fmla="*/ 33 w 33"/>
                <a:gd name="T13" fmla="*/ 18 h 63"/>
                <a:gd name="T14" fmla="*/ 33 w 33"/>
                <a:gd name="T15" fmla="*/ 16 h 63"/>
                <a:gd name="T16" fmla="*/ 16 w 33"/>
                <a:gd name="T17" fmla="*/ 0 h 63"/>
                <a:gd name="T18" fmla="*/ 0 w 33"/>
                <a:gd name="T19" fmla="*/ 16 h 63"/>
                <a:gd name="T20" fmla="*/ 0 w 33"/>
                <a:gd name="T21" fmla="*/ 18 h 63"/>
                <a:gd name="T22" fmla="*/ 7 w 33"/>
                <a:gd name="T23" fmla="*/ 18 h 63"/>
                <a:gd name="T24" fmla="*/ 7 w 33"/>
                <a:gd name="T25" fmla="*/ 27 h 63"/>
                <a:gd name="T26" fmla="*/ 0 w 33"/>
                <a:gd name="T27" fmla="*/ 27 h 63"/>
                <a:gd name="T28" fmla="*/ 0 w 33"/>
                <a:gd name="T29" fmla="*/ 33 h 63"/>
                <a:gd name="T30" fmla="*/ 7 w 33"/>
                <a:gd name="T31" fmla="*/ 33 h 63"/>
                <a:gd name="T32" fmla="*/ 7 w 33"/>
                <a:gd name="T33" fmla="*/ 42 h 63"/>
                <a:gd name="T34" fmla="*/ 0 w 33"/>
                <a:gd name="T35" fmla="*/ 42 h 63"/>
                <a:gd name="T36" fmla="*/ 0 w 33"/>
                <a:gd name="T37" fmla="*/ 46 h 63"/>
                <a:gd name="T38" fmla="*/ 16 w 33"/>
                <a:gd name="T39" fmla="*/ 63 h 63"/>
                <a:gd name="T40" fmla="*/ 33 w 33"/>
                <a:gd name="T41" fmla="*/ 46 h 63"/>
                <a:gd name="T42" fmla="*/ 33 w 33"/>
                <a:gd name="T43" fmla="*/ 42 h 63"/>
                <a:gd name="T44" fmla="*/ 26 w 33"/>
                <a:gd name="T45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63">
                  <a:moveTo>
                    <a:pt x="26" y="42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5"/>
                    <a:pt x="7" y="63"/>
                    <a:pt x="16" y="63"/>
                  </a:cubicBezTo>
                  <a:cubicBezTo>
                    <a:pt x="25" y="63"/>
                    <a:pt x="33" y="55"/>
                    <a:pt x="33" y="46"/>
                  </a:cubicBezTo>
                  <a:cubicBezTo>
                    <a:pt x="33" y="42"/>
                    <a:pt x="33" y="42"/>
                    <a:pt x="33" y="42"/>
                  </a:cubicBezTo>
                  <a:lnTo>
                    <a:pt x="26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Rectangle 179"/>
            <p:cNvSpPr>
              <a:spLocks noChangeArrowheads="1"/>
            </p:cNvSpPr>
            <p:nvPr/>
          </p:nvSpPr>
          <p:spPr bwMode="auto">
            <a:xfrm>
              <a:off x="5365751" y="4333875"/>
              <a:ext cx="49213" cy="4603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Rectangle 180"/>
            <p:cNvSpPr>
              <a:spLocks noChangeArrowheads="1"/>
            </p:cNvSpPr>
            <p:nvPr/>
          </p:nvSpPr>
          <p:spPr bwMode="auto">
            <a:xfrm>
              <a:off x="5303838" y="4368800"/>
              <a:ext cx="173038" cy="349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8" name="Group 67"/>
          <p:cNvGrpSpPr>
            <a:grpSpLocks noChangeAspect="1"/>
          </p:cNvGrpSpPr>
          <p:nvPr/>
        </p:nvGrpSpPr>
        <p:grpSpPr>
          <a:xfrm>
            <a:off x="4354903" y="2062313"/>
            <a:ext cx="328053" cy="540000"/>
            <a:chOff x="4613276" y="4960938"/>
            <a:chExt cx="282574" cy="465138"/>
          </a:xfrm>
          <a:solidFill>
            <a:schemeClr val="bg2">
              <a:lumMod val="50000"/>
            </a:schemeClr>
          </a:solidFill>
        </p:grpSpPr>
        <p:sp>
          <p:nvSpPr>
            <p:cNvPr id="69" name="Freeform 184"/>
            <p:cNvSpPr>
              <a:spLocks noEditPoints="1"/>
            </p:cNvSpPr>
            <p:nvPr/>
          </p:nvSpPr>
          <p:spPr bwMode="auto">
            <a:xfrm>
              <a:off x="4613276" y="4960938"/>
              <a:ext cx="282574" cy="465138"/>
            </a:xfrm>
            <a:custGeom>
              <a:avLst/>
              <a:gdLst>
                <a:gd name="T0" fmla="*/ 47 w 55"/>
                <a:gd name="T1" fmla="*/ 0 h 92"/>
                <a:gd name="T2" fmla="*/ 8 w 55"/>
                <a:gd name="T3" fmla="*/ 0 h 92"/>
                <a:gd name="T4" fmla="*/ 0 w 55"/>
                <a:gd name="T5" fmla="*/ 8 h 92"/>
                <a:gd name="T6" fmla="*/ 0 w 55"/>
                <a:gd name="T7" fmla="*/ 85 h 92"/>
                <a:gd name="T8" fmla="*/ 8 w 55"/>
                <a:gd name="T9" fmla="*/ 92 h 92"/>
                <a:gd name="T10" fmla="*/ 47 w 55"/>
                <a:gd name="T11" fmla="*/ 92 h 92"/>
                <a:gd name="T12" fmla="*/ 55 w 55"/>
                <a:gd name="T13" fmla="*/ 85 h 92"/>
                <a:gd name="T14" fmla="*/ 55 w 55"/>
                <a:gd name="T15" fmla="*/ 8 h 92"/>
                <a:gd name="T16" fmla="*/ 47 w 55"/>
                <a:gd name="T17" fmla="*/ 0 h 92"/>
                <a:gd name="T18" fmla="*/ 21 w 55"/>
                <a:gd name="T19" fmla="*/ 6 h 92"/>
                <a:gd name="T20" fmla="*/ 33 w 55"/>
                <a:gd name="T21" fmla="*/ 6 h 92"/>
                <a:gd name="T22" fmla="*/ 35 w 55"/>
                <a:gd name="T23" fmla="*/ 7 h 92"/>
                <a:gd name="T24" fmla="*/ 33 w 55"/>
                <a:gd name="T25" fmla="*/ 9 h 92"/>
                <a:gd name="T26" fmla="*/ 21 w 55"/>
                <a:gd name="T27" fmla="*/ 9 h 92"/>
                <a:gd name="T28" fmla="*/ 20 w 55"/>
                <a:gd name="T29" fmla="*/ 7 h 92"/>
                <a:gd name="T30" fmla="*/ 21 w 55"/>
                <a:gd name="T31" fmla="*/ 6 h 92"/>
                <a:gd name="T32" fmla="*/ 27 w 55"/>
                <a:gd name="T33" fmla="*/ 91 h 92"/>
                <a:gd name="T34" fmla="*/ 24 w 55"/>
                <a:gd name="T35" fmla="*/ 87 h 92"/>
                <a:gd name="T36" fmla="*/ 27 w 55"/>
                <a:gd name="T37" fmla="*/ 84 h 92"/>
                <a:gd name="T38" fmla="*/ 31 w 55"/>
                <a:gd name="T39" fmla="*/ 87 h 92"/>
                <a:gd name="T40" fmla="*/ 27 w 55"/>
                <a:gd name="T41" fmla="*/ 91 h 92"/>
                <a:gd name="T42" fmla="*/ 49 w 55"/>
                <a:gd name="T43" fmla="*/ 81 h 92"/>
                <a:gd name="T44" fmla="*/ 6 w 55"/>
                <a:gd name="T45" fmla="*/ 81 h 92"/>
                <a:gd name="T46" fmla="*/ 6 w 55"/>
                <a:gd name="T47" fmla="*/ 12 h 92"/>
                <a:gd name="T48" fmla="*/ 49 w 55"/>
                <a:gd name="T49" fmla="*/ 12 h 92"/>
                <a:gd name="T50" fmla="*/ 49 w 55"/>
                <a:gd name="T51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92">
                  <a:moveTo>
                    <a:pt x="4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9"/>
                    <a:pt x="4" y="92"/>
                    <a:pt x="8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51" y="92"/>
                    <a:pt x="55" y="89"/>
                    <a:pt x="55" y="85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4"/>
                    <a:pt x="51" y="0"/>
                    <a:pt x="47" y="0"/>
                  </a:cubicBezTo>
                  <a:close/>
                  <a:moveTo>
                    <a:pt x="21" y="6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34" y="6"/>
                    <a:pt x="35" y="7"/>
                    <a:pt x="35" y="7"/>
                  </a:cubicBezTo>
                  <a:cubicBezTo>
                    <a:pt x="35" y="8"/>
                    <a:pt x="34" y="9"/>
                    <a:pt x="33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7"/>
                    <a:pt x="21" y="6"/>
                    <a:pt x="21" y="6"/>
                  </a:cubicBezTo>
                  <a:close/>
                  <a:moveTo>
                    <a:pt x="27" y="91"/>
                  </a:moveTo>
                  <a:cubicBezTo>
                    <a:pt x="25" y="91"/>
                    <a:pt x="24" y="89"/>
                    <a:pt x="24" y="87"/>
                  </a:cubicBezTo>
                  <a:cubicBezTo>
                    <a:pt x="24" y="86"/>
                    <a:pt x="25" y="84"/>
                    <a:pt x="27" y="84"/>
                  </a:cubicBezTo>
                  <a:cubicBezTo>
                    <a:pt x="29" y="84"/>
                    <a:pt x="31" y="86"/>
                    <a:pt x="31" y="87"/>
                  </a:cubicBezTo>
                  <a:cubicBezTo>
                    <a:pt x="31" y="89"/>
                    <a:pt x="29" y="91"/>
                    <a:pt x="27" y="91"/>
                  </a:cubicBezTo>
                  <a:close/>
                  <a:moveTo>
                    <a:pt x="49" y="81"/>
                  </a:moveTo>
                  <a:cubicBezTo>
                    <a:pt x="6" y="81"/>
                    <a:pt x="6" y="81"/>
                    <a:pt x="6" y="8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9" y="12"/>
                    <a:pt x="49" y="12"/>
                    <a:pt x="49" y="12"/>
                  </a:cubicBezTo>
                  <a:lnTo>
                    <a:pt x="49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Rectangle 185"/>
            <p:cNvSpPr>
              <a:spLocks noChangeArrowheads="1"/>
            </p:cNvSpPr>
            <p:nvPr/>
          </p:nvSpPr>
          <p:spPr bwMode="auto">
            <a:xfrm>
              <a:off x="4668838" y="5248276"/>
              <a:ext cx="41275" cy="101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Rectangle 186"/>
            <p:cNvSpPr>
              <a:spLocks noChangeArrowheads="1"/>
            </p:cNvSpPr>
            <p:nvPr/>
          </p:nvSpPr>
          <p:spPr bwMode="auto">
            <a:xfrm>
              <a:off x="4737100" y="5213351"/>
              <a:ext cx="34925" cy="1365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Rectangle 187"/>
            <p:cNvSpPr>
              <a:spLocks noChangeArrowheads="1"/>
            </p:cNvSpPr>
            <p:nvPr/>
          </p:nvSpPr>
          <p:spPr bwMode="auto">
            <a:xfrm>
              <a:off x="4797425" y="5173663"/>
              <a:ext cx="41275" cy="1762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3" name="Rectangle 72"/>
          <p:cNvSpPr/>
          <p:nvPr/>
        </p:nvSpPr>
        <p:spPr>
          <a:xfrm>
            <a:off x="6975527" y="1667275"/>
            <a:ext cx="4407126" cy="1870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GRAPHICAL CHART</a:t>
            </a:r>
          </a:p>
          <a:p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FOR</a:t>
            </a:r>
          </a:p>
          <a:p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BUSINESS STATISTICS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975527" y="3951896"/>
            <a:ext cx="4407126" cy="1601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75" name="Graphic 29">
            <a:extLst>
              <a:ext uri="{FF2B5EF4-FFF2-40B4-BE49-F238E27FC236}">
                <a16:creationId xmlns:a16="http://schemas.microsoft.com/office/drawing/2014/main" id="{1DB1C30A-F60C-4E1A-8EDA-6DE439517C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6341" y="963317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8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3" grpId="0"/>
      <p:bldP spid="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6346" y="522288"/>
            <a:ext cx="10972996" cy="1116013"/>
            <a:chOff x="456346" y="522288"/>
            <a:chExt cx="10972996" cy="1116013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56346" y="522288"/>
              <a:ext cx="925513" cy="927100"/>
            </a:xfrm>
            <a:custGeom>
              <a:avLst/>
              <a:gdLst>
                <a:gd name="T0" fmla="*/ 471 w 471"/>
                <a:gd name="T1" fmla="*/ 471 h 471"/>
                <a:gd name="T2" fmla="*/ 42 w 471"/>
                <a:gd name="T3" fmla="*/ 471 h 471"/>
                <a:gd name="T4" fmla="*/ 0 w 471"/>
                <a:gd name="T5" fmla="*/ 429 h 471"/>
                <a:gd name="T6" fmla="*/ 0 w 471"/>
                <a:gd name="T7" fmla="*/ 42 h 471"/>
                <a:gd name="T8" fmla="*/ 42 w 471"/>
                <a:gd name="T9" fmla="*/ 0 h 471"/>
                <a:gd name="T10" fmla="*/ 471 w 471"/>
                <a:gd name="T11" fmla="*/ 0 h 471"/>
                <a:gd name="T12" fmla="*/ 471 w 471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1" h="471">
                  <a:moveTo>
                    <a:pt x="471" y="471"/>
                  </a:moveTo>
                  <a:cubicBezTo>
                    <a:pt x="42" y="471"/>
                    <a:pt x="42" y="471"/>
                    <a:pt x="42" y="471"/>
                  </a:cubicBezTo>
                  <a:cubicBezTo>
                    <a:pt x="19" y="471"/>
                    <a:pt x="0" y="453"/>
                    <a:pt x="0" y="42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471" y="0"/>
                    <a:pt x="471" y="0"/>
                    <a:pt x="471" y="0"/>
                  </a:cubicBezTo>
                  <a:lnTo>
                    <a:pt x="471" y="4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 noChangeAspect="1"/>
            </p:cNvSpPr>
            <p:nvPr/>
          </p:nvSpPr>
          <p:spPr bwMode="auto">
            <a:xfrm>
              <a:off x="559822" y="633707"/>
              <a:ext cx="718560" cy="720000"/>
            </a:xfrm>
            <a:custGeom>
              <a:avLst/>
              <a:gdLst>
                <a:gd name="T0" fmla="*/ 403 w 403"/>
                <a:gd name="T1" fmla="*/ 361 h 403"/>
                <a:gd name="T2" fmla="*/ 361 w 403"/>
                <a:gd name="T3" fmla="*/ 403 h 403"/>
                <a:gd name="T4" fmla="*/ 42 w 403"/>
                <a:gd name="T5" fmla="*/ 403 h 403"/>
                <a:gd name="T6" fmla="*/ 0 w 403"/>
                <a:gd name="T7" fmla="*/ 361 h 403"/>
                <a:gd name="T8" fmla="*/ 0 w 403"/>
                <a:gd name="T9" fmla="*/ 42 h 403"/>
                <a:gd name="T10" fmla="*/ 42 w 403"/>
                <a:gd name="T11" fmla="*/ 0 h 403"/>
                <a:gd name="T12" fmla="*/ 361 w 403"/>
                <a:gd name="T13" fmla="*/ 0 h 403"/>
                <a:gd name="T14" fmla="*/ 403 w 403"/>
                <a:gd name="T15" fmla="*/ 42 h 403"/>
                <a:gd name="T16" fmla="*/ 403 w 403"/>
                <a:gd name="T17" fmla="*/ 36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3" h="403">
                  <a:moveTo>
                    <a:pt x="403" y="361"/>
                  </a:moveTo>
                  <a:cubicBezTo>
                    <a:pt x="403" y="384"/>
                    <a:pt x="385" y="403"/>
                    <a:pt x="361" y="403"/>
                  </a:cubicBezTo>
                  <a:cubicBezTo>
                    <a:pt x="42" y="403"/>
                    <a:pt x="42" y="403"/>
                    <a:pt x="42" y="403"/>
                  </a:cubicBezTo>
                  <a:cubicBezTo>
                    <a:pt x="19" y="403"/>
                    <a:pt x="0" y="384"/>
                    <a:pt x="0" y="36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85" y="0"/>
                    <a:pt x="403" y="19"/>
                    <a:pt x="403" y="42"/>
                  </a:cubicBezTo>
                  <a:lnTo>
                    <a:pt x="403" y="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693761" y="796925"/>
              <a:ext cx="9735581" cy="841375"/>
            </a:xfrm>
            <a:custGeom>
              <a:avLst/>
              <a:gdLst>
                <a:gd name="T0" fmla="*/ 2208 w 2419"/>
                <a:gd name="T1" fmla="*/ 530 h 530"/>
                <a:gd name="T2" fmla="*/ 0 w 2419"/>
                <a:gd name="T3" fmla="*/ 530 h 530"/>
                <a:gd name="T4" fmla="*/ 0 w 2419"/>
                <a:gd name="T5" fmla="*/ 0 h 530"/>
                <a:gd name="T6" fmla="*/ 2208 w 2419"/>
                <a:gd name="T7" fmla="*/ 0 h 530"/>
                <a:gd name="T8" fmla="*/ 2419 w 2419"/>
                <a:gd name="T9" fmla="*/ 266 h 530"/>
                <a:gd name="T10" fmla="*/ 2208 w 2419"/>
                <a:gd name="T11" fmla="*/ 530 h 530"/>
                <a:gd name="connsiteX0" fmla="*/ 24514 w 25386"/>
                <a:gd name="connsiteY0" fmla="*/ 10167 h 10167"/>
                <a:gd name="connsiteX1" fmla="*/ 15386 w 25386"/>
                <a:gd name="connsiteY1" fmla="*/ 10167 h 10167"/>
                <a:gd name="connsiteX2" fmla="*/ 0 w 25386"/>
                <a:gd name="connsiteY2" fmla="*/ 0 h 10167"/>
                <a:gd name="connsiteX3" fmla="*/ 24514 w 25386"/>
                <a:gd name="connsiteY3" fmla="*/ 167 h 10167"/>
                <a:gd name="connsiteX4" fmla="*/ 25386 w 25386"/>
                <a:gd name="connsiteY4" fmla="*/ 5186 h 10167"/>
                <a:gd name="connsiteX5" fmla="*/ 24514 w 25386"/>
                <a:gd name="connsiteY5" fmla="*/ 10167 h 10167"/>
                <a:gd name="connsiteX0" fmla="*/ 24514 w 25386"/>
                <a:gd name="connsiteY0" fmla="*/ 10167 h 10167"/>
                <a:gd name="connsiteX1" fmla="*/ 37 w 25386"/>
                <a:gd name="connsiteY1" fmla="*/ 9833 h 10167"/>
                <a:gd name="connsiteX2" fmla="*/ 0 w 25386"/>
                <a:gd name="connsiteY2" fmla="*/ 0 h 10167"/>
                <a:gd name="connsiteX3" fmla="*/ 24514 w 25386"/>
                <a:gd name="connsiteY3" fmla="*/ 167 h 10167"/>
                <a:gd name="connsiteX4" fmla="*/ 25386 w 25386"/>
                <a:gd name="connsiteY4" fmla="*/ 5186 h 10167"/>
                <a:gd name="connsiteX5" fmla="*/ 24514 w 25386"/>
                <a:gd name="connsiteY5" fmla="*/ 10167 h 10167"/>
                <a:gd name="connsiteX0" fmla="*/ 24514 w 25386"/>
                <a:gd name="connsiteY0" fmla="*/ 10167 h 10167"/>
                <a:gd name="connsiteX1" fmla="*/ 37 w 25386"/>
                <a:gd name="connsiteY1" fmla="*/ 10059 h 10167"/>
                <a:gd name="connsiteX2" fmla="*/ 0 w 25386"/>
                <a:gd name="connsiteY2" fmla="*/ 0 h 10167"/>
                <a:gd name="connsiteX3" fmla="*/ 24514 w 25386"/>
                <a:gd name="connsiteY3" fmla="*/ 167 h 10167"/>
                <a:gd name="connsiteX4" fmla="*/ 25386 w 25386"/>
                <a:gd name="connsiteY4" fmla="*/ 5186 h 10167"/>
                <a:gd name="connsiteX5" fmla="*/ 24514 w 25386"/>
                <a:gd name="connsiteY5" fmla="*/ 10167 h 10167"/>
                <a:gd name="connsiteX0" fmla="*/ 24480 w 25352"/>
                <a:gd name="connsiteY0" fmla="*/ 10167 h 10167"/>
                <a:gd name="connsiteX1" fmla="*/ 3 w 25352"/>
                <a:gd name="connsiteY1" fmla="*/ 10059 h 10167"/>
                <a:gd name="connsiteX2" fmla="*/ 16 w 25352"/>
                <a:gd name="connsiteY2" fmla="*/ 0 h 10167"/>
                <a:gd name="connsiteX3" fmla="*/ 24480 w 25352"/>
                <a:gd name="connsiteY3" fmla="*/ 167 h 10167"/>
                <a:gd name="connsiteX4" fmla="*/ 25352 w 25352"/>
                <a:gd name="connsiteY4" fmla="*/ 5186 h 10167"/>
                <a:gd name="connsiteX5" fmla="*/ 24480 w 25352"/>
                <a:gd name="connsiteY5" fmla="*/ 10167 h 10167"/>
                <a:gd name="connsiteX0" fmla="*/ 24479 w 25351"/>
                <a:gd name="connsiteY0" fmla="*/ 10000 h 10000"/>
                <a:gd name="connsiteX1" fmla="*/ 2 w 25351"/>
                <a:gd name="connsiteY1" fmla="*/ 9892 h 10000"/>
                <a:gd name="connsiteX2" fmla="*/ 65 w 25351"/>
                <a:gd name="connsiteY2" fmla="*/ 59 h 10000"/>
                <a:gd name="connsiteX3" fmla="*/ 24479 w 25351"/>
                <a:gd name="connsiteY3" fmla="*/ 0 h 10000"/>
                <a:gd name="connsiteX4" fmla="*/ 25351 w 25351"/>
                <a:gd name="connsiteY4" fmla="*/ 5019 h 10000"/>
                <a:gd name="connsiteX5" fmla="*/ 24479 w 25351"/>
                <a:gd name="connsiteY5" fmla="*/ 10000 h 10000"/>
                <a:gd name="connsiteX0" fmla="*/ 24480 w 25352"/>
                <a:gd name="connsiteY0" fmla="*/ 10000 h 10000"/>
                <a:gd name="connsiteX1" fmla="*/ 3 w 25352"/>
                <a:gd name="connsiteY1" fmla="*/ 9892 h 10000"/>
                <a:gd name="connsiteX2" fmla="*/ 4 w 25352"/>
                <a:gd name="connsiteY2" fmla="*/ 59 h 10000"/>
                <a:gd name="connsiteX3" fmla="*/ 24480 w 25352"/>
                <a:gd name="connsiteY3" fmla="*/ 0 h 10000"/>
                <a:gd name="connsiteX4" fmla="*/ 25352 w 25352"/>
                <a:gd name="connsiteY4" fmla="*/ 5019 h 10000"/>
                <a:gd name="connsiteX5" fmla="*/ 24480 w 25352"/>
                <a:gd name="connsiteY5" fmla="*/ 10000 h 10000"/>
                <a:gd name="connsiteX0" fmla="*/ 24476 w 25348"/>
                <a:gd name="connsiteY0" fmla="*/ 10000 h 10000"/>
                <a:gd name="connsiteX1" fmla="*/ 11 w 25348"/>
                <a:gd name="connsiteY1" fmla="*/ 9949 h 10000"/>
                <a:gd name="connsiteX2" fmla="*/ 0 w 25348"/>
                <a:gd name="connsiteY2" fmla="*/ 59 h 10000"/>
                <a:gd name="connsiteX3" fmla="*/ 24476 w 25348"/>
                <a:gd name="connsiteY3" fmla="*/ 0 h 10000"/>
                <a:gd name="connsiteX4" fmla="*/ 25348 w 25348"/>
                <a:gd name="connsiteY4" fmla="*/ 5019 h 10000"/>
                <a:gd name="connsiteX5" fmla="*/ 24476 w 25348"/>
                <a:gd name="connsiteY5" fmla="*/ 10000 h 10000"/>
                <a:gd name="connsiteX0" fmla="*/ 24480 w 25352"/>
                <a:gd name="connsiteY0" fmla="*/ 10000 h 10000"/>
                <a:gd name="connsiteX1" fmla="*/ 3 w 25352"/>
                <a:gd name="connsiteY1" fmla="*/ 9949 h 10000"/>
                <a:gd name="connsiteX2" fmla="*/ 4 w 25352"/>
                <a:gd name="connsiteY2" fmla="*/ 59 h 10000"/>
                <a:gd name="connsiteX3" fmla="*/ 24480 w 25352"/>
                <a:gd name="connsiteY3" fmla="*/ 0 h 10000"/>
                <a:gd name="connsiteX4" fmla="*/ 25352 w 25352"/>
                <a:gd name="connsiteY4" fmla="*/ 5019 h 10000"/>
                <a:gd name="connsiteX5" fmla="*/ 24480 w 25352"/>
                <a:gd name="connsiteY5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52" h="10000">
                  <a:moveTo>
                    <a:pt x="24480" y="10000"/>
                  </a:moveTo>
                  <a:lnTo>
                    <a:pt x="3" y="9949"/>
                  </a:lnTo>
                  <a:cubicBezTo>
                    <a:pt x="-9" y="6671"/>
                    <a:pt x="16" y="3337"/>
                    <a:pt x="4" y="59"/>
                  </a:cubicBezTo>
                  <a:lnTo>
                    <a:pt x="24480" y="0"/>
                  </a:lnTo>
                  <a:lnTo>
                    <a:pt x="25352" y="5019"/>
                  </a:lnTo>
                  <a:lnTo>
                    <a:pt x="24480" y="1000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381858" y="522288"/>
              <a:ext cx="327025" cy="1116013"/>
            </a:xfrm>
            <a:custGeom>
              <a:avLst/>
              <a:gdLst>
                <a:gd name="T0" fmla="*/ 166 w 166"/>
                <a:gd name="T1" fmla="*/ 567 h 567"/>
                <a:gd name="T2" fmla="*/ 0 w 166"/>
                <a:gd name="T3" fmla="*/ 472 h 567"/>
                <a:gd name="T4" fmla="*/ 0 w 166"/>
                <a:gd name="T5" fmla="*/ 0 h 567"/>
                <a:gd name="T6" fmla="*/ 166 w 166"/>
                <a:gd name="T7" fmla="*/ 141 h 567"/>
                <a:gd name="T8" fmla="*/ 166 w 166"/>
                <a:gd name="T9" fmla="*/ 56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567">
                  <a:moveTo>
                    <a:pt x="166" y="567"/>
                  </a:moveTo>
                  <a:cubicBezTo>
                    <a:pt x="111" y="535"/>
                    <a:pt x="56" y="504"/>
                    <a:pt x="0" y="472"/>
                  </a:cubicBezTo>
                  <a:cubicBezTo>
                    <a:pt x="0" y="314"/>
                    <a:pt x="0" y="157"/>
                    <a:pt x="0" y="0"/>
                  </a:cubicBezTo>
                  <a:cubicBezTo>
                    <a:pt x="56" y="47"/>
                    <a:pt x="111" y="94"/>
                    <a:pt x="166" y="141"/>
                  </a:cubicBezTo>
                  <a:cubicBezTo>
                    <a:pt x="166" y="283"/>
                    <a:pt x="166" y="425"/>
                    <a:pt x="166" y="56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6346" y="1741488"/>
            <a:ext cx="10987065" cy="1003300"/>
            <a:chOff x="456346" y="1741488"/>
            <a:chExt cx="10987065" cy="1003300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56346" y="1741488"/>
              <a:ext cx="925513" cy="930275"/>
            </a:xfrm>
            <a:custGeom>
              <a:avLst/>
              <a:gdLst>
                <a:gd name="T0" fmla="*/ 471 w 471"/>
                <a:gd name="T1" fmla="*/ 472 h 472"/>
                <a:gd name="T2" fmla="*/ 42 w 471"/>
                <a:gd name="T3" fmla="*/ 472 h 472"/>
                <a:gd name="T4" fmla="*/ 0 w 471"/>
                <a:gd name="T5" fmla="*/ 430 h 472"/>
                <a:gd name="T6" fmla="*/ 0 w 471"/>
                <a:gd name="T7" fmla="*/ 42 h 472"/>
                <a:gd name="T8" fmla="*/ 42 w 471"/>
                <a:gd name="T9" fmla="*/ 0 h 472"/>
                <a:gd name="T10" fmla="*/ 471 w 471"/>
                <a:gd name="T11" fmla="*/ 0 h 472"/>
                <a:gd name="T12" fmla="*/ 471 w 471"/>
                <a:gd name="T1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1" h="472">
                  <a:moveTo>
                    <a:pt x="471" y="472"/>
                  </a:moveTo>
                  <a:cubicBezTo>
                    <a:pt x="42" y="472"/>
                    <a:pt x="42" y="472"/>
                    <a:pt x="42" y="472"/>
                  </a:cubicBezTo>
                  <a:cubicBezTo>
                    <a:pt x="19" y="472"/>
                    <a:pt x="0" y="453"/>
                    <a:pt x="0" y="43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471" y="0"/>
                    <a:pt x="471" y="0"/>
                    <a:pt x="471" y="0"/>
                  </a:cubicBezTo>
                  <a:lnTo>
                    <a:pt x="471" y="4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697845" y="1903413"/>
              <a:ext cx="9745566" cy="841375"/>
            </a:xfrm>
            <a:custGeom>
              <a:avLst/>
              <a:gdLst>
                <a:gd name="T0" fmla="*/ 2419 w 2419"/>
                <a:gd name="T1" fmla="*/ 530 h 530"/>
                <a:gd name="T2" fmla="*/ 0 w 2419"/>
                <a:gd name="T3" fmla="*/ 530 h 530"/>
                <a:gd name="T4" fmla="*/ 0 w 2419"/>
                <a:gd name="T5" fmla="*/ 0 h 530"/>
                <a:gd name="T6" fmla="*/ 2419 w 2419"/>
                <a:gd name="T7" fmla="*/ 0 h 530"/>
                <a:gd name="T8" fmla="*/ 2209 w 2419"/>
                <a:gd name="T9" fmla="*/ 264 h 530"/>
                <a:gd name="T10" fmla="*/ 2419 w 2419"/>
                <a:gd name="T11" fmla="*/ 530 h 530"/>
                <a:gd name="connsiteX0" fmla="*/ 10000 w 10000"/>
                <a:gd name="connsiteY0" fmla="*/ 10000 h 10000"/>
                <a:gd name="connsiteX1" fmla="*/ 0 w 10000"/>
                <a:gd name="connsiteY1" fmla="*/ 10000 h 10000"/>
                <a:gd name="connsiteX2" fmla="*/ 0 w 10000"/>
                <a:gd name="connsiteY2" fmla="*/ 0 h 10000"/>
                <a:gd name="connsiteX3" fmla="*/ 10000 w 10000"/>
                <a:gd name="connsiteY3" fmla="*/ 0 h 10000"/>
                <a:gd name="connsiteX4" fmla="*/ 9132 w 10000"/>
                <a:gd name="connsiteY4" fmla="*/ 4981 h 10000"/>
                <a:gd name="connsiteX5" fmla="*/ 10000 w 10000"/>
                <a:gd name="connsiteY5" fmla="*/ 10000 h 10000"/>
                <a:gd name="connsiteX0" fmla="*/ 25459 w 25459"/>
                <a:gd name="connsiteY0" fmla="*/ 10000 h 10000"/>
                <a:gd name="connsiteX1" fmla="*/ 15459 w 25459"/>
                <a:gd name="connsiteY1" fmla="*/ 10000 h 10000"/>
                <a:gd name="connsiteX2" fmla="*/ 0 w 25459"/>
                <a:gd name="connsiteY2" fmla="*/ 0 h 10000"/>
                <a:gd name="connsiteX3" fmla="*/ 25459 w 25459"/>
                <a:gd name="connsiteY3" fmla="*/ 0 h 10000"/>
                <a:gd name="connsiteX4" fmla="*/ 24591 w 25459"/>
                <a:gd name="connsiteY4" fmla="*/ 4981 h 10000"/>
                <a:gd name="connsiteX5" fmla="*/ 25459 w 25459"/>
                <a:gd name="connsiteY5" fmla="*/ 10000 h 10000"/>
                <a:gd name="connsiteX0" fmla="*/ 25459 w 25459"/>
                <a:gd name="connsiteY0" fmla="*/ 10000 h 10000"/>
                <a:gd name="connsiteX1" fmla="*/ 110 w 25459"/>
                <a:gd name="connsiteY1" fmla="*/ 9833 h 10000"/>
                <a:gd name="connsiteX2" fmla="*/ 0 w 25459"/>
                <a:gd name="connsiteY2" fmla="*/ 0 h 10000"/>
                <a:gd name="connsiteX3" fmla="*/ 25459 w 25459"/>
                <a:gd name="connsiteY3" fmla="*/ 0 h 10000"/>
                <a:gd name="connsiteX4" fmla="*/ 24591 w 25459"/>
                <a:gd name="connsiteY4" fmla="*/ 4981 h 10000"/>
                <a:gd name="connsiteX5" fmla="*/ 25459 w 25459"/>
                <a:gd name="connsiteY5" fmla="*/ 10000 h 10000"/>
                <a:gd name="connsiteX0" fmla="*/ 25459 w 25459"/>
                <a:gd name="connsiteY0" fmla="*/ 10000 h 10000"/>
                <a:gd name="connsiteX1" fmla="*/ 93 w 25459"/>
                <a:gd name="connsiteY1" fmla="*/ 9946 h 10000"/>
                <a:gd name="connsiteX2" fmla="*/ 0 w 25459"/>
                <a:gd name="connsiteY2" fmla="*/ 0 h 10000"/>
                <a:gd name="connsiteX3" fmla="*/ 25459 w 25459"/>
                <a:gd name="connsiteY3" fmla="*/ 0 h 10000"/>
                <a:gd name="connsiteX4" fmla="*/ 24591 w 25459"/>
                <a:gd name="connsiteY4" fmla="*/ 4981 h 10000"/>
                <a:gd name="connsiteX5" fmla="*/ 25459 w 25459"/>
                <a:gd name="connsiteY5" fmla="*/ 10000 h 10000"/>
                <a:gd name="connsiteX0" fmla="*/ 25378 w 25378"/>
                <a:gd name="connsiteY0" fmla="*/ 10000 h 10000"/>
                <a:gd name="connsiteX1" fmla="*/ 12 w 25378"/>
                <a:gd name="connsiteY1" fmla="*/ 9946 h 10000"/>
                <a:gd name="connsiteX2" fmla="*/ 2 w 25378"/>
                <a:gd name="connsiteY2" fmla="*/ 75 h 10000"/>
                <a:gd name="connsiteX3" fmla="*/ 25378 w 25378"/>
                <a:gd name="connsiteY3" fmla="*/ 0 h 10000"/>
                <a:gd name="connsiteX4" fmla="*/ 24510 w 25378"/>
                <a:gd name="connsiteY4" fmla="*/ 4981 h 10000"/>
                <a:gd name="connsiteX5" fmla="*/ 25378 w 25378"/>
                <a:gd name="connsiteY5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78" h="10000">
                  <a:moveTo>
                    <a:pt x="25378" y="10000"/>
                  </a:moveTo>
                  <a:lnTo>
                    <a:pt x="12" y="9946"/>
                  </a:lnTo>
                  <a:cubicBezTo>
                    <a:pt x="-25" y="6668"/>
                    <a:pt x="39" y="3353"/>
                    <a:pt x="2" y="75"/>
                  </a:cubicBezTo>
                  <a:lnTo>
                    <a:pt x="25378" y="0"/>
                  </a:lnTo>
                  <a:lnTo>
                    <a:pt x="24510" y="4981"/>
                  </a:lnTo>
                  <a:lnTo>
                    <a:pt x="25378" y="1000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1381858" y="1743075"/>
              <a:ext cx="327025" cy="1001713"/>
            </a:xfrm>
            <a:custGeom>
              <a:avLst/>
              <a:gdLst>
                <a:gd name="T0" fmla="*/ 166 w 166"/>
                <a:gd name="T1" fmla="*/ 508 h 508"/>
                <a:gd name="T2" fmla="*/ 0 w 166"/>
                <a:gd name="T3" fmla="*/ 471 h 508"/>
                <a:gd name="T4" fmla="*/ 0 w 166"/>
                <a:gd name="T5" fmla="*/ 0 h 508"/>
                <a:gd name="T6" fmla="*/ 166 w 166"/>
                <a:gd name="T7" fmla="*/ 81 h 508"/>
                <a:gd name="T8" fmla="*/ 166 w 166"/>
                <a:gd name="T9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508">
                  <a:moveTo>
                    <a:pt x="166" y="508"/>
                  </a:moveTo>
                  <a:cubicBezTo>
                    <a:pt x="111" y="496"/>
                    <a:pt x="56" y="483"/>
                    <a:pt x="0" y="471"/>
                  </a:cubicBezTo>
                  <a:cubicBezTo>
                    <a:pt x="0" y="314"/>
                    <a:pt x="0" y="157"/>
                    <a:pt x="0" y="0"/>
                  </a:cubicBezTo>
                  <a:cubicBezTo>
                    <a:pt x="56" y="27"/>
                    <a:pt x="111" y="54"/>
                    <a:pt x="166" y="81"/>
                  </a:cubicBezTo>
                  <a:cubicBezTo>
                    <a:pt x="166" y="223"/>
                    <a:pt x="166" y="366"/>
                    <a:pt x="166" y="50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6"/>
            <p:cNvSpPr>
              <a:spLocks noChangeAspect="1"/>
            </p:cNvSpPr>
            <p:nvPr/>
          </p:nvSpPr>
          <p:spPr bwMode="auto">
            <a:xfrm>
              <a:off x="559822" y="1846625"/>
              <a:ext cx="718560" cy="720000"/>
            </a:xfrm>
            <a:custGeom>
              <a:avLst/>
              <a:gdLst>
                <a:gd name="T0" fmla="*/ 403 w 403"/>
                <a:gd name="T1" fmla="*/ 361 h 403"/>
                <a:gd name="T2" fmla="*/ 361 w 403"/>
                <a:gd name="T3" fmla="*/ 403 h 403"/>
                <a:gd name="T4" fmla="*/ 42 w 403"/>
                <a:gd name="T5" fmla="*/ 403 h 403"/>
                <a:gd name="T6" fmla="*/ 0 w 403"/>
                <a:gd name="T7" fmla="*/ 361 h 403"/>
                <a:gd name="T8" fmla="*/ 0 w 403"/>
                <a:gd name="T9" fmla="*/ 42 h 403"/>
                <a:gd name="T10" fmla="*/ 42 w 403"/>
                <a:gd name="T11" fmla="*/ 0 h 403"/>
                <a:gd name="T12" fmla="*/ 361 w 403"/>
                <a:gd name="T13" fmla="*/ 0 h 403"/>
                <a:gd name="T14" fmla="*/ 403 w 403"/>
                <a:gd name="T15" fmla="*/ 42 h 403"/>
                <a:gd name="T16" fmla="*/ 403 w 403"/>
                <a:gd name="T17" fmla="*/ 36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3" h="403">
                  <a:moveTo>
                    <a:pt x="403" y="361"/>
                  </a:moveTo>
                  <a:cubicBezTo>
                    <a:pt x="403" y="384"/>
                    <a:pt x="385" y="403"/>
                    <a:pt x="361" y="403"/>
                  </a:cubicBezTo>
                  <a:cubicBezTo>
                    <a:pt x="42" y="403"/>
                    <a:pt x="42" y="403"/>
                    <a:pt x="42" y="403"/>
                  </a:cubicBezTo>
                  <a:cubicBezTo>
                    <a:pt x="19" y="403"/>
                    <a:pt x="0" y="384"/>
                    <a:pt x="0" y="36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85" y="0"/>
                    <a:pt x="403" y="19"/>
                    <a:pt x="403" y="42"/>
                  </a:cubicBezTo>
                  <a:lnTo>
                    <a:pt x="403" y="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6346" y="2962275"/>
            <a:ext cx="10987065" cy="930275"/>
            <a:chOff x="456346" y="2962275"/>
            <a:chExt cx="10987065" cy="930275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56346" y="2962275"/>
              <a:ext cx="925513" cy="930275"/>
            </a:xfrm>
            <a:custGeom>
              <a:avLst/>
              <a:gdLst>
                <a:gd name="T0" fmla="*/ 471 w 471"/>
                <a:gd name="T1" fmla="*/ 472 h 472"/>
                <a:gd name="T2" fmla="*/ 42 w 471"/>
                <a:gd name="T3" fmla="*/ 472 h 472"/>
                <a:gd name="T4" fmla="*/ 0 w 471"/>
                <a:gd name="T5" fmla="*/ 430 h 472"/>
                <a:gd name="T6" fmla="*/ 0 w 471"/>
                <a:gd name="T7" fmla="*/ 42 h 472"/>
                <a:gd name="T8" fmla="*/ 42 w 471"/>
                <a:gd name="T9" fmla="*/ 0 h 472"/>
                <a:gd name="T10" fmla="*/ 471 w 471"/>
                <a:gd name="T11" fmla="*/ 0 h 472"/>
                <a:gd name="T12" fmla="*/ 471 w 471"/>
                <a:gd name="T1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1" h="472">
                  <a:moveTo>
                    <a:pt x="471" y="472"/>
                  </a:moveTo>
                  <a:cubicBezTo>
                    <a:pt x="42" y="472"/>
                    <a:pt x="42" y="472"/>
                    <a:pt x="42" y="472"/>
                  </a:cubicBezTo>
                  <a:cubicBezTo>
                    <a:pt x="19" y="472"/>
                    <a:pt x="0" y="453"/>
                    <a:pt x="0" y="43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471" y="0"/>
                    <a:pt x="471" y="0"/>
                    <a:pt x="471" y="0"/>
                  </a:cubicBezTo>
                  <a:lnTo>
                    <a:pt x="471" y="47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1381858" y="2962275"/>
              <a:ext cx="327025" cy="930275"/>
            </a:xfrm>
            <a:custGeom>
              <a:avLst/>
              <a:gdLst>
                <a:gd name="T0" fmla="*/ 166 w 166"/>
                <a:gd name="T1" fmla="*/ 449 h 472"/>
                <a:gd name="T2" fmla="*/ 0 w 166"/>
                <a:gd name="T3" fmla="*/ 472 h 472"/>
                <a:gd name="T4" fmla="*/ 0 w 166"/>
                <a:gd name="T5" fmla="*/ 0 h 472"/>
                <a:gd name="T6" fmla="*/ 166 w 166"/>
                <a:gd name="T7" fmla="*/ 23 h 472"/>
                <a:gd name="T8" fmla="*/ 166 w 166"/>
                <a:gd name="T9" fmla="*/ 449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472">
                  <a:moveTo>
                    <a:pt x="166" y="449"/>
                  </a:moveTo>
                  <a:cubicBezTo>
                    <a:pt x="111" y="457"/>
                    <a:pt x="56" y="464"/>
                    <a:pt x="0" y="472"/>
                  </a:cubicBezTo>
                  <a:cubicBezTo>
                    <a:pt x="0" y="315"/>
                    <a:pt x="0" y="157"/>
                    <a:pt x="0" y="0"/>
                  </a:cubicBezTo>
                  <a:cubicBezTo>
                    <a:pt x="56" y="8"/>
                    <a:pt x="111" y="15"/>
                    <a:pt x="166" y="23"/>
                  </a:cubicBezTo>
                  <a:cubicBezTo>
                    <a:pt x="166" y="165"/>
                    <a:pt x="166" y="307"/>
                    <a:pt x="166" y="44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6"/>
            <p:cNvSpPr>
              <a:spLocks noChangeAspect="1"/>
            </p:cNvSpPr>
            <p:nvPr/>
          </p:nvSpPr>
          <p:spPr bwMode="auto">
            <a:xfrm>
              <a:off x="559822" y="3067412"/>
              <a:ext cx="718560" cy="720000"/>
            </a:xfrm>
            <a:custGeom>
              <a:avLst/>
              <a:gdLst>
                <a:gd name="T0" fmla="*/ 403 w 403"/>
                <a:gd name="T1" fmla="*/ 361 h 403"/>
                <a:gd name="T2" fmla="*/ 361 w 403"/>
                <a:gd name="T3" fmla="*/ 403 h 403"/>
                <a:gd name="T4" fmla="*/ 42 w 403"/>
                <a:gd name="T5" fmla="*/ 403 h 403"/>
                <a:gd name="T6" fmla="*/ 0 w 403"/>
                <a:gd name="T7" fmla="*/ 361 h 403"/>
                <a:gd name="T8" fmla="*/ 0 w 403"/>
                <a:gd name="T9" fmla="*/ 42 h 403"/>
                <a:gd name="T10" fmla="*/ 42 w 403"/>
                <a:gd name="T11" fmla="*/ 0 h 403"/>
                <a:gd name="T12" fmla="*/ 361 w 403"/>
                <a:gd name="T13" fmla="*/ 0 h 403"/>
                <a:gd name="T14" fmla="*/ 403 w 403"/>
                <a:gd name="T15" fmla="*/ 42 h 403"/>
                <a:gd name="T16" fmla="*/ 403 w 403"/>
                <a:gd name="T17" fmla="*/ 36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3" h="403">
                  <a:moveTo>
                    <a:pt x="403" y="361"/>
                  </a:moveTo>
                  <a:cubicBezTo>
                    <a:pt x="403" y="384"/>
                    <a:pt x="385" y="403"/>
                    <a:pt x="361" y="403"/>
                  </a:cubicBezTo>
                  <a:cubicBezTo>
                    <a:pt x="42" y="403"/>
                    <a:pt x="42" y="403"/>
                    <a:pt x="42" y="403"/>
                  </a:cubicBezTo>
                  <a:cubicBezTo>
                    <a:pt x="19" y="403"/>
                    <a:pt x="0" y="384"/>
                    <a:pt x="0" y="36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85" y="0"/>
                    <a:pt x="403" y="19"/>
                    <a:pt x="403" y="42"/>
                  </a:cubicBezTo>
                  <a:lnTo>
                    <a:pt x="403" y="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16"/>
            <p:cNvSpPr>
              <a:spLocks/>
            </p:cNvSpPr>
            <p:nvPr/>
          </p:nvSpPr>
          <p:spPr bwMode="auto">
            <a:xfrm>
              <a:off x="1699765" y="3005138"/>
              <a:ext cx="9743646" cy="843058"/>
            </a:xfrm>
            <a:custGeom>
              <a:avLst/>
              <a:gdLst>
                <a:gd name="T0" fmla="*/ 2419 w 2419"/>
                <a:gd name="T1" fmla="*/ 530 h 530"/>
                <a:gd name="T2" fmla="*/ 0 w 2419"/>
                <a:gd name="T3" fmla="*/ 530 h 530"/>
                <a:gd name="T4" fmla="*/ 0 w 2419"/>
                <a:gd name="T5" fmla="*/ 0 h 530"/>
                <a:gd name="T6" fmla="*/ 2419 w 2419"/>
                <a:gd name="T7" fmla="*/ 0 h 530"/>
                <a:gd name="T8" fmla="*/ 2298 w 2419"/>
                <a:gd name="T9" fmla="*/ 113 h 530"/>
                <a:gd name="T10" fmla="*/ 2419 w 2419"/>
                <a:gd name="T11" fmla="*/ 264 h 530"/>
                <a:gd name="T12" fmla="*/ 2309 w 2419"/>
                <a:gd name="T13" fmla="*/ 403 h 530"/>
                <a:gd name="T14" fmla="*/ 2419 w 2419"/>
                <a:gd name="T15" fmla="*/ 530 h 530"/>
                <a:gd name="connsiteX0" fmla="*/ 25459 w 25459"/>
                <a:gd name="connsiteY0" fmla="*/ 10000 h 10000"/>
                <a:gd name="connsiteX1" fmla="*/ 15459 w 25459"/>
                <a:gd name="connsiteY1" fmla="*/ 10000 h 10000"/>
                <a:gd name="connsiteX2" fmla="*/ 0 w 25459"/>
                <a:gd name="connsiteY2" fmla="*/ 345 h 10000"/>
                <a:gd name="connsiteX3" fmla="*/ 25459 w 25459"/>
                <a:gd name="connsiteY3" fmla="*/ 0 h 10000"/>
                <a:gd name="connsiteX4" fmla="*/ 24959 w 25459"/>
                <a:gd name="connsiteY4" fmla="*/ 2132 h 10000"/>
                <a:gd name="connsiteX5" fmla="*/ 25459 w 25459"/>
                <a:gd name="connsiteY5" fmla="*/ 4981 h 10000"/>
                <a:gd name="connsiteX6" fmla="*/ 25004 w 25459"/>
                <a:gd name="connsiteY6" fmla="*/ 7604 h 10000"/>
                <a:gd name="connsiteX7" fmla="*/ 25459 w 25459"/>
                <a:gd name="connsiteY7" fmla="*/ 10000 h 10000"/>
                <a:gd name="connsiteX0" fmla="*/ 25459 w 25459"/>
                <a:gd name="connsiteY0" fmla="*/ 10000 h 10000"/>
                <a:gd name="connsiteX1" fmla="*/ 76 w 25459"/>
                <a:gd name="connsiteY1" fmla="*/ 9482 h 10000"/>
                <a:gd name="connsiteX2" fmla="*/ 0 w 25459"/>
                <a:gd name="connsiteY2" fmla="*/ 345 h 10000"/>
                <a:gd name="connsiteX3" fmla="*/ 25459 w 25459"/>
                <a:gd name="connsiteY3" fmla="*/ 0 h 10000"/>
                <a:gd name="connsiteX4" fmla="*/ 24959 w 25459"/>
                <a:gd name="connsiteY4" fmla="*/ 2132 h 10000"/>
                <a:gd name="connsiteX5" fmla="*/ 25459 w 25459"/>
                <a:gd name="connsiteY5" fmla="*/ 4981 h 10000"/>
                <a:gd name="connsiteX6" fmla="*/ 25004 w 25459"/>
                <a:gd name="connsiteY6" fmla="*/ 7604 h 10000"/>
                <a:gd name="connsiteX7" fmla="*/ 25459 w 25459"/>
                <a:gd name="connsiteY7" fmla="*/ 10000 h 10000"/>
                <a:gd name="connsiteX0" fmla="*/ 25390 w 25390"/>
                <a:gd name="connsiteY0" fmla="*/ 10000 h 10000"/>
                <a:gd name="connsiteX1" fmla="*/ 7 w 25390"/>
                <a:gd name="connsiteY1" fmla="*/ 9482 h 10000"/>
                <a:gd name="connsiteX2" fmla="*/ 18 w 25390"/>
                <a:gd name="connsiteY2" fmla="*/ 62 h 10000"/>
                <a:gd name="connsiteX3" fmla="*/ 25390 w 25390"/>
                <a:gd name="connsiteY3" fmla="*/ 0 h 10000"/>
                <a:gd name="connsiteX4" fmla="*/ 24890 w 25390"/>
                <a:gd name="connsiteY4" fmla="*/ 2132 h 10000"/>
                <a:gd name="connsiteX5" fmla="*/ 25390 w 25390"/>
                <a:gd name="connsiteY5" fmla="*/ 4981 h 10000"/>
                <a:gd name="connsiteX6" fmla="*/ 24935 w 25390"/>
                <a:gd name="connsiteY6" fmla="*/ 7604 h 10000"/>
                <a:gd name="connsiteX7" fmla="*/ 25390 w 25390"/>
                <a:gd name="connsiteY7" fmla="*/ 10000 h 10000"/>
                <a:gd name="connsiteX0" fmla="*/ 25373 w 25373"/>
                <a:gd name="connsiteY0" fmla="*/ 10000 h 10020"/>
                <a:gd name="connsiteX1" fmla="*/ 9 w 25373"/>
                <a:gd name="connsiteY1" fmla="*/ 10020 h 10020"/>
                <a:gd name="connsiteX2" fmla="*/ 1 w 25373"/>
                <a:gd name="connsiteY2" fmla="*/ 62 h 10020"/>
                <a:gd name="connsiteX3" fmla="*/ 25373 w 25373"/>
                <a:gd name="connsiteY3" fmla="*/ 0 h 10020"/>
                <a:gd name="connsiteX4" fmla="*/ 24873 w 25373"/>
                <a:gd name="connsiteY4" fmla="*/ 2132 h 10020"/>
                <a:gd name="connsiteX5" fmla="*/ 25373 w 25373"/>
                <a:gd name="connsiteY5" fmla="*/ 4981 h 10020"/>
                <a:gd name="connsiteX6" fmla="*/ 24918 w 25373"/>
                <a:gd name="connsiteY6" fmla="*/ 7604 h 10020"/>
                <a:gd name="connsiteX7" fmla="*/ 25373 w 25373"/>
                <a:gd name="connsiteY7" fmla="*/ 10000 h 1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73" h="10020">
                  <a:moveTo>
                    <a:pt x="25373" y="10000"/>
                  </a:moveTo>
                  <a:lnTo>
                    <a:pt x="9" y="10020"/>
                  </a:lnTo>
                  <a:cubicBezTo>
                    <a:pt x="-16" y="6974"/>
                    <a:pt x="26" y="3108"/>
                    <a:pt x="1" y="62"/>
                  </a:cubicBezTo>
                  <a:lnTo>
                    <a:pt x="25373" y="0"/>
                  </a:lnTo>
                  <a:lnTo>
                    <a:pt x="24873" y="2132"/>
                  </a:lnTo>
                  <a:lnTo>
                    <a:pt x="25373" y="4981"/>
                  </a:lnTo>
                  <a:cubicBezTo>
                    <a:pt x="25221" y="5855"/>
                    <a:pt x="25070" y="6730"/>
                    <a:pt x="24918" y="7604"/>
                  </a:cubicBezTo>
                  <a:lnTo>
                    <a:pt x="25373" y="1000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10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6346" y="5214938"/>
            <a:ext cx="10972996" cy="1119188"/>
            <a:chOff x="456346" y="5214938"/>
            <a:chExt cx="10972996" cy="1119188"/>
          </a:xfrm>
        </p:grpSpPr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456346" y="5405438"/>
              <a:ext cx="925513" cy="928688"/>
            </a:xfrm>
            <a:custGeom>
              <a:avLst/>
              <a:gdLst>
                <a:gd name="T0" fmla="*/ 471 w 471"/>
                <a:gd name="T1" fmla="*/ 471 h 471"/>
                <a:gd name="T2" fmla="*/ 42 w 471"/>
                <a:gd name="T3" fmla="*/ 471 h 471"/>
                <a:gd name="T4" fmla="*/ 0 w 471"/>
                <a:gd name="T5" fmla="*/ 429 h 471"/>
                <a:gd name="T6" fmla="*/ 0 w 471"/>
                <a:gd name="T7" fmla="*/ 42 h 471"/>
                <a:gd name="T8" fmla="*/ 42 w 471"/>
                <a:gd name="T9" fmla="*/ 0 h 471"/>
                <a:gd name="T10" fmla="*/ 471 w 471"/>
                <a:gd name="T11" fmla="*/ 0 h 471"/>
                <a:gd name="T12" fmla="*/ 471 w 471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1" h="471">
                  <a:moveTo>
                    <a:pt x="471" y="471"/>
                  </a:moveTo>
                  <a:cubicBezTo>
                    <a:pt x="42" y="471"/>
                    <a:pt x="42" y="471"/>
                    <a:pt x="42" y="471"/>
                  </a:cubicBezTo>
                  <a:cubicBezTo>
                    <a:pt x="19" y="471"/>
                    <a:pt x="0" y="453"/>
                    <a:pt x="0" y="42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471" y="0"/>
                    <a:pt x="471" y="0"/>
                    <a:pt x="471" y="0"/>
                  </a:cubicBezTo>
                  <a:lnTo>
                    <a:pt x="471" y="4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381858" y="5216525"/>
              <a:ext cx="327025" cy="1117600"/>
            </a:xfrm>
            <a:custGeom>
              <a:avLst/>
              <a:gdLst>
                <a:gd name="T0" fmla="*/ 166 w 166"/>
                <a:gd name="T1" fmla="*/ 427 h 567"/>
                <a:gd name="T2" fmla="*/ 0 w 166"/>
                <a:gd name="T3" fmla="*/ 567 h 567"/>
                <a:gd name="T4" fmla="*/ 0 w 166"/>
                <a:gd name="T5" fmla="*/ 95 h 567"/>
                <a:gd name="T6" fmla="*/ 166 w 166"/>
                <a:gd name="T7" fmla="*/ 0 h 567"/>
                <a:gd name="T8" fmla="*/ 166 w 166"/>
                <a:gd name="T9" fmla="*/ 42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567">
                  <a:moveTo>
                    <a:pt x="166" y="427"/>
                  </a:moveTo>
                  <a:cubicBezTo>
                    <a:pt x="111" y="473"/>
                    <a:pt x="56" y="520"/>
                    <a:pt x="0" y="567"/>
                  </a:cubicBezTo>
                  <a:cubicBezTo>
                    <a:pt x="0" y="410"/>
                    <a:pt x="0" y="253"/>
                    <a:pt x="0" y="95"/>
                  </a:cubicBezTo>
                  <a:cubicBezTo>
                    <a:pt x="56" y="63"/>
                    <a:pt x="111" y="32"/>
                    <a:pt x="166" y="0"/>
                  </a:cubicBezTo>
                  <a:cubicBezTo>
                    <a:pt x="166" y="142"/>
                    <a:pt x="166" y="284"/>
                    <a:pt x="166" y="42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6"/>
            <p:cNvSpPr>
              <a:spLocks noChangeAspect="1"/>
            </p:cNvSpPr>
            <p:nvPr/>
          </p:nvSpPr>
          <p:spPr bwMode="auto">
            <a:xfrm>
              <a:off x="559822" y="5509782"/>
              <a:ext cx="718560" cy="720000"/>
            </a:xfrm>
            <a:custGeom>
              <a:avLst/>
              <a:gdLst>
                <a:gd name="T0" fmla="*/ 403 w 403"/>
                <a:gd name="T1" fmla="*/ 361 h 403"/>
                <a:gd name="T2" fmla="*/ 361 w 403"/>
                <a:gd name="T3" fmla="*/ 403 h 403"/>
                <a:gd name="T4" fmla="*/ 42 w 403"/>
                <a:gd name="T5" fmla="*/ 403 h 403"/>
                <a:gd name="T6" fmla="*/ 0 w 403"/>
                <a:gd name="T7" fmla="*/ 361 h 403"/>
                <a:gd name="T8" fmla="*/ 0 w 403"/>
                <a:gd name="T9" fmla="*/ 42 h 403"/>
                <a:gd name="T10" fmla="*/ 42 w 403"/>
                <a:gd name="T11" fmla="*/ 0 h 403"/>
                <a:gd name="T12" fmla="*/ 361 w 403"/>
                <a:gd name="T13" fmla="*/ 0 h 403"/>
                <a:gd name="T14" fmla="*/ 403 w 403"/>
                <a:gd name="T15" fmla="*/ 42 h 403"/>
                <a:gd name="T16" fmla="*/ 403 w 403"/>
                <a:gd name="T17" fmla="*/ 36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3" h="403">
                  <a:moveTo>
                    <a:pt x="403" y="361"/>
                  </a:moveTo>
                  <a:cubicBezTo>
                    <a:pt x="403" y="384"/>
                    <a:pt x="385" y="403"/>
                    <a:pt x="361" y="403"/>
                  </a:cubicBezTo>
                  <a:cubicBezTo>
                    <a:pt x="42" y="403"/>
                    <a:pt x="42" y="403"/>
                    <a:pt x="42" y="403"/>
                  </a:cubicBezTo>
                  <a:cubicBezTo>
                    <a:pt x="19" y="403"/>
                    <a:pt x="0" y="384"/>
                    <a:pt x="0" y="36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85" y="0"/>
                    <a:pt x="403" y="19"/>
                    <a:pt x="403" y="42"/>
                  </a:cubicBezTo>
                  <a:lnTo>
                    <a:pt x="403" y="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auto">
            <a:xfrm>
              <a:off x="1693761" y="5214938"/>
              <a:ext cx="9735581" cy="841375"/>
            </a:xfrm>
            <a:custGeom>
              <a:avLst/>
              <a:gdLst>
                <a:gd name="T0" fmla="*/ 2208 w 2419"/>
                <a:gd name="T1" fmla="*/ 530 h 530"/>
                <a:gd name="T2" fmla="*/ 0 w 2419"/>
                <a:gd name="T3" fmla="*/ 530 h 530"/>
                <a:gd name="T4" fmla="*/ 0 w 2419"/>
                <a:gd name="T5" fmla="*/ 0 h 530"/>
                <a:gd name="T6" fmla="*/ 2208 w 2419"/>
                <a:gd name="T7" fmla="*/ 0 h 530"/>
                <a:gd name="T8" fmla="*/ 2419 w 2419"/>
                <a:gd name="T9" fmla="*/ 266 h 530"/>
                <a:gd name="T10" fmla="*/ 2208 w 2419"/>
                <a:gd name="T11" fmla="*/ 530 h 530"/>
                <a:gd name="connsiteX0" fmla="*/ 24514 w 25386"/>
                <a:gd name="connsiteY0" fmla="*/ 10167 h 10167"/>
                <a:gd name="connsiteX1" fmla="*/ 15386 w 25386"/>
                <a:gd name="connsiteY1" fmla="*/ 10167 h 10167"/>
                <a:gd name="connsiteX2" fmla="*/ 0 w 25386"/>
                <a:gd name="connsiteY2" fmla="*/ 0 h 10167"/>
                <a:gd name="connsiteX3" fmla="*/ 24514 w 25386"/>
                <a:gd name="connsiteY3" fmla="*/ 167 h 10167"/>
                <a:gd name="connsiteX4" fmla="*/ 25386 w 25386"/>
                <a:gd name="connsiteY4" fmla="*/ 5186 h 10167"/>
                <a:gd name="connsiteX5" fmla="*/ 24514 w 25386"/>
                <a:gd name="connsiteY5" fmla="*/ 10167 h 10167"/>
                <a:gd name="connsiteX0" fmla="*/ 24514 w 25386"/>
                <a:gd name="connsiteY0" fmla="*/ 10167 h 10167"/>
                <a:gd name="connsiteX1" fmla="*/ 37 w 25386"/>
                <a:gd name="connsiteY1" fmla="*/ 9833 h 10167"/>
                <a:gd name="connsiteX2" fmla="*/ 0 w 25386"/>
                <a:gd name="connsiteY2" fmla="*/ 0 h 10167"/>
                <a:gd name="connsiteX3" fmla="*/ 24514 w 25386"/>
                <a:gd name="connsiteY3" fmla="*/ 167 h 10167"/>
                <a:gd name="connsiteX4" fmla="*/ 25386 w 25386"/>
                <a:gd name="connsiteY4" fmla="*/ 5186 h 10167"/>
                <a:gd name="connsiteX5" fmla="*/ 24514 w 25386"/>
                <a:gd name="connsiteY5" fmla="*/ 10167 h 10167"/>
                <a:gd name="connsiteX0" fmla="*/ 24514 w 25386"/>
                <a:gd name="connsiteY0" fmla="*/ 10167 h 10167"/>
                <a:gd name="connsiteX1" fmla="*/ 37 w 25386"/>
                <a:gd name="connsiteY1" fmla="*/ 10059 h 10167"/>
                <a:gd name="connsiteX2" fmla="*/ 0 w 25386"/>
                <a:gd name="connsiteY2" fmla="*/ 0 h 10167"/>
                <a:gd name="connsiteX3" fmla="*/ 24514 w 25386"/>
                <a:gd name="connsiteY3" fmla="*/ 167 h 10167"/>
                <a:gd name="connsiteX4" fmla="*/ 25386 w 25386"/>
                <a:gd name="connsiteY4" fmla="*/ 5186 h 10167"/>
                <a:gd name="connsiteX5" fmla="*/ 24514 w 25386"/>
                <a:gd name="connsiteY5" fmla="*/ 10167 h 10167"/>
                <a:gd name="connsiteX0" fmla="*/ 24480 w 25352"/>
                <a:gd name="connsiteY0" fmla="*/ 10167 h 10167"/>
                <a:gd name="connsiteX1" fmla="*/ 3 w 25352"/>
                <a:gd name="connsiteY1" fmla="*/ 10059 h 10167"/>
                <a:gd name="connsiteX2" fmla="*/ 16 w 25352"/>
                <a:gd name="connsiteY2" fmla="*/ 0 h 10167"/>
                <a:gd name="connsiteX3" fmla="*/ 24480 w 25352"/>
                <a:gd name="connsiteY3" fmla="*/ 167 h 10167"/>
                <a:gd name="connsiteX4" fmla="*/ 25352 w 25352"/>
                <a:gd name="connsiteY4" fmla="*/ 5186 h 10167"/>
                <a:gd name="connsiteX5" fmla="*/ 24480 w 25352"/>
                <a:gd name="connsiteY5" fmla="*/ 10167 h 10167"/>
                <a:gd name="connsiteX0" fmla="*/ 24479 w 25351"/>
                <a:gd name="connsiteY0" fmla="*/ 10000 h 10000"/>
                <a:gd name="connsiteX1" fmla="*/ 2 w 25351"/>
                <a:gd name="connsiteY1" fmla="*/ 9892 h 10000"/>
                <a:gd name="connsiteX2" fmla="*/ 65 w 25351"/>
                <a:gd name="connsiteY2" fmla="*/ 59 h 10000"/>
                <a:gd name="connsiteX3" fmla="*/ 24479 w 25351"/>
                <a:gd name="connsiteY3" fmla="*/ 0 h 10000"/>
                <a:gd name="connsiteX4" fmla="*/ 25351 w 25351"/>
                <a:gd name="connsiteY4" fmla="*/ 5019 h 10000"/>
                <a:gd name="connsiteX5" fmla="*/ 24479 w 25351"/>
                <a:gd name="connsiteY5" fmla="*/ 10000 h 10000"/>
                <a:gd name="connsiteX0" fmla="*/ 24480 w 25352"/>
                <a:gd name="connsiteY0" fmla="*/ 10000 h 10000"/>
                <a:gd name="connsiteX1" fmla="*/ 3 w 25352"/>
                <a:gd name="connsiteY1" fmla="*/ 9892 h 10000"/>
                <a:gd name="connsiteX2" fmla="*/ 4 w 25352"/>
                <a:gd name="connsiteY2" fmla="*/ 59 h 10000"/>
                <a:gd name="connsiteX3" fmla="*/ 24480 w 25352"/>
                <a:gd name="connsiteY3" fmla="*/ 0 h 10000"/>
                <a:gd name="connsiteX4" fmla="*/ 25352 w 25352"/>
                <a:gd name="connsiteY4" fmla="*/ 5019 h 10000"/>
                <a:gd name="connsiteX5" fmla="*/ 24480 w 25352"/>
                <a:gd name="connsiteY5" fmla="*/ 10000 h 10000"/>
                <a:gd name="connsiteX0" fmla="*/ 24476 w 25348"/>
                <a:gd name="connsiteY0" fmla="*/ 10000 h 10000"/>
                <a:gd name="connsiteX1" fmla="*/ 11 w 25348"/>
                <a:gd name="connsiteY1" fmla="*/ 9949 h 10000"/>
                <a:gd name="connsiteX2" fmla="*/ 0 w 25348"/>
                <a:gd name="connsiteY2" fmla="*/ 59 h 10000"/>
                <a:gd name="connsiteX3" fmla="*/ 24476 w 25348"/>
                <a:gd name="connsiteY3" fmla="*/ 0 h 10000"/>
                <a:gd name="connsiteX4" fmla="*/ 25348 w 25348"/>
                <a:gd name="connsiteY4" fmla="*/ 5019 h 10000"/>
                <a:gd name="connsiteX5" fmla="*/ 24476 w 25348"/>
                <a:gd name="connsiteY5" fmla="*/ 10000 h 10000"/>
                <a:gd name="connsiteX0" fmla="*/ 24480 w 25352"/>
                <a:gd name="connsiteY0" fmla="*/ 10000 h 10000"/>
                <a:gd name="connsiteX1" fmla="*/ 3 w 25352"/>
                <a:gd name="connsiteY1" fmla="*/ 9949 h 10000"/>
                <a:gd name="connsiteX2" fmla="*/ 4 w 25352"/>
                <a:gd name="connsiteY2" fmla="*/ 59 h 10000"/>
                <a:gd name="connsiteX3" fmla="*/ 24480 w 25352"/>
                <a:gd name="connsiteY3" fmla="*/ 0 h 10000"/>
                <a:gd name="connsiteX4" fmla="*/ 25352 w 25352"/>
                <a:gd name="connsiteY4" fmla="*/ 5019 h 10000"/>
                <a:gd name="connsiteX5" fmla="*/ 24480 w 25352"/>
                <a:gd name="connsiteY5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52" h="10000">
                  <a:moveTo>
                    <a:pt x="24480" y="10000"/>
                  </a:moveTo>
                  <a:lnTo>
                    <a:pt x="3" y="9949"/>
                  </a:lnTo>
                  <a:cubicBezTo>
                    <a:pt x="-9" y="6671"/>
                    <a:pt x="16" y="3337"/>
                    <a:pt x="4" y="59"/>
                  </a:cubicBezTo>
                  <a:lnTo>
                    <a:pt x="24480" y="0"/>
                  </a:lnTo>
                  <a:lnTo>
                    <a:pt x="25352" y="5019"/>
                  </a:lnTo>
                  <a:lnTo>
                    <a:pt x="24480" y="10000"/>
                  </a:lnTo>
                  <a:close/>
                </a:path>
              </a:pathLst>
            </a:custGeom>
            <a:gradFill>
              <a:gsLst>
                <a:gs pos="200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10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6346" y="4110265"/>
            <a:ext cx="10987065" cy="1004660"/>
            <a:chOff x="456346" y="4110265"/>
            <a:chExt cx="10987065" cy="1004660"/>
          </a:xfrm>
        </p:grpSpPr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56346" y="4184650"/>
              <a:ext cx="925513" cy="930275"/>
            </a:xfrm>
            <a:custGeom>
              <a:avLst/>
              <a:gdLst>
                <a:gd name="T0" fmla="*/ 471 w 471"/>
                <a:gd name="T1" fmla="*/ 472 h 472"/>
                <a:gd name="T2" fmla="*/ 42 w 471"/>
                <a:gd name="T3" fmla="*/ 472 h 472"/>
                <a:gd name="T4" fmla="*/ 0 w 471"/>
                <a:gd name="T5" fmla="*/ 430 h 472"/>
                <a:gd name="T6" fmla="*/ 0 w 471"/>
                <a:gd name="T7" fmla="*/ 42 h 472"/>
                <a:gd name="T8" fmla="*/ 42 w 471"/>
                <a:gd name="T9" fmla="*/ 0 h 472"/>
                <a:gd name="T10" fmla="*/ 471 w 471"/>
                <a:gd name="T11" fmla="*/ 0 h 472"/>
                <a:gd name="T12" fmla="*/ 471 w 471"/>
                <a:gd name="T1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1" h="472">
                  <a:moveTo>
                    <a:pt x="471" y="472"/>
                  </a:moveTo>
                  <a:cubicBezTo>
                    <a:pt x="42" y="472"/>
                    <a:pt x="42" y="472"/>
                    <a:pt x="42" y="472"/>
                  </a:cubicBezTo>
                  <a:cubicBezTo>
                    <a:pt x="19" y="472"/>
                    <a:pt x="0" y="453"/>
                    <a:pt x="0" y="43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471" y="0"/>
                    <a:pt x="471" y="0"/>
                    <a:pt x="471" y="0"/>
                  </a:cubicBezTo>
                  <a:lnTo>
                    <a:pt x="471" y="47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1381858" y="4111625"/>
              <a:ext cx="327025" cy="1001713"/>
            </a:xfrm>
            <a:custGeom>
              <a:avLst/>
              <a:gdLst>
                <a:gd name="T0" fmla="*/ 166 w 166"/>
                <a:gd name="T1" fmla="*/ 427 h 508"/>
                <a:gd name="T2" fmla="*/ 0 w 166"/>
                <a:gd name="T3" fmla="*/ 508 h 508"/>
                <a:gd name="T4" fmla="*/ 0 w 166"/>
                <a:gd name="T5" fmla="*/ 37 h 508"/>
                <a:gd name="T6" fmla="*/ 166 w 166"/>
                <a:gd name="T7" fmla="*/ 0 h 508"/>
                <a:gd name="T8" fmla="*/ 166 w 166"/>
                <a:gd name="T9" fmla="*/ 427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508">
                  <a:moveTo>
                    <a:pt x="166" y="427"/>
                  </a:moveTo>
                  <a:cubicBezTo>
                    <a:pt x="111" y="454"/>
                    <a:pt x="56" y="481"/>
                    <a:pt x="0" y="508"/>
                  </a:cubicBezTo>
                  <a:cubicBezTo>
                    <a:pt x="0" y="351"/>
                    <a:pt x="0" y="194"/>
                    <a:pt x="0" y="37"/>
                  </a:cubicBezTo>
                  <a:cubicBezTo>
                    <a:pt x="56" y="25"/>
                    <a:pt x="111" y="12"/>
                    <a:pt x="166" y="0"/>
                  </a:cubicBezTo>
                  <a:cubicBezTo>
                    <a:pt x="166" y="142"/>
                    <a:pt x="166" y="285"/>
                    <a:pt x="166" y="42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6"/>
            <p:cNvSpPr>
              <a:spLocks noChangeAspect="1"/>
            </p:cNvSpPr>
            <p:nvPr/>
          </p:nvSpPr>
          <p:spPr bwMode="auto">
            <a:xfrm>
              <a:off x="559822" y="4289787"/>
              <a:ext cx="718560" cy="720000"/>
            </a:xfrm>
            <a:custGeom>
              <a:avLst/>
              <a:gdLst>
                <a:gd name="T0" fmla="*/ 403 w 403"/>
                <a:gd name="T1" fmla="*/ 361 h 403"/>
                <a:gd name="T2" fmla="*/ 361 w 403"/>
                <a:gd name="T3" fmla="*/ 403 h 403"/>
                <a:gd name="T4" fmla="*/ 42 w 403"/>
                <a:gd name="T5" fmla="*/ 403 h 403"/>
                <a:gd name="T6" fmla="*/ 0 w 403"/>
                <a:gd name="T7" fmla="*/ 361 h 403"/>
                <a:gd name="T8" fmla="*/ 0 w 403"/>
                <a:gd name="T9" fmla="*/ 42 h 403"/>
                <a:gd name="T10" fmla="*/ 42 w 403"/>
                <a:gd name="T11" fmla="*/ 0 h 403"/>
                <a:gd name="T12" fmla="*/ 361 w 403"/>
                <a:gd name="T13" fmla="*/ 0 h 403"/>
                <a:gd name="T14" fmla="*/ 403 w 403"/>
                <a:gd name="T15" fmla="*/ 42 h 403"/>
                <a:gd name="T16" fmla="*/ 403 w 403"/>
                <a:gd name="T17" fmla="*/ 36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3" h="403">
                  <a:moveTo>
                    <a:pt x="403" y="361"/>
                  </a:moveTo>
                  <a:cubicBezTo>
                    <a:pt x="403" y="384"/>
                    <a:pt x="385" y="403"/>
                    <a:pt x="361" y="403"/>
                  </a:cubicBezTo>
                  <a:cubicBezTo>
                    <a:pt x="42" y="403"/>
                    <a:pt x="42" y="403"/>
                    <a:pt x="42" y="403"/>
                  </a:cubicBezTo>
                  <a:cubicBezTo>
                    <a:pt x="19" y="403"/>
                    <a:pt x="0" y="384"/>
                    <a:pt x="0" y="36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85" y="0"/>
                    <a:pt x="403" y="19"/>
                    <a:pt x="403" y="42"/>
                  </a:cubicBezTo>
                  <a:lnTo>
                    <a:pt x="403" y="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1697845" y="4110265"/>
              <a:ext cx="9745566" cy="841375"/>
            </a:xfrm>
            <a:custGeom>
              <a:avLst/>
              <a:gdLst>
                <a:gd name="T0" fmla="*/ 2419 w 2419"/>
                <a:gd name="T1" fmla="*/ 530 h 530"/>
                <a:gd name="T2" fmla="*/ 0 w 2419"/>
                <a:gd name="T3" fmla="*/ 530 h 530"/>
                <a:gd name="T4" fmla="*/ 0 w 2419"/>
                <a:gd name="T5" fmla="*/ 0 h 530"/>
                <a:gd name="T6" fmla="*/ 2419 w 2419"/>
                <a:gd name="T7" fmla="*/ 0 h 530"/>
                <a:gd name="T8" fmla="*/ 2209 w 2419"/>
                <a:gd name="T9" fmla="*/ 264 h 530"/>
                <a:gd name="T10" fmla="*/ 2419 w 2419"/>
                <a:gd name="T11" fmla="*/ 530 h 530"/>
                <a:gd name="connsiteX0" fmla="*/ 10000 w 10000"/>
                <a:gd name="connsiteY0" fmla="*/ 10000 h 10000"/>
                <a:gd name="connsiteX1" fmla="*/ 0 w 10000"/>
                <a:gd name="connsiteY1" fmla="*/ 10000 h 10000"/>
                <a:gd name="connsiteX2" fmla="*/ 0 w 10000"/>
                <a:gd name="connsiteY2" fmla="*/ 0 h 10000"/>
                <a:gd name="connsiteX3" fmla="*/ 10000 w 10000"/>
                <a:gd name="connsiteY3" fmla="*/ 0 h 10000"/>
                <a:gd name="connsiteX4" fmla="*/ 9132 w 10000"/>
                <a:gd name="connsiteY4" fmla="*/ 4981 h 10000"/>
                <a:gd name="connsiteX5" fmla="*/ 10000 w 10000"/>
                <a:gd name="connsiteY5" fmla="*/ 10000 h 10000"/>
                <a:gd name="connsiteX0" fmla="*/ 25459 w 25459"/>
                <a:gd name="connsiteY0" fmla="*/ 10000 h 10000"/>
                <a:gd name="connsiteX1" fmla="*/ 15459 w 25459"/>
                <a:gd name="connsiteY1" fmla="*/ 10000 h 10000"/>
                <a:gd name="connsiteX2" fmla="*/ 0 w 25459"/>
                <a:gd name="connsiteY2" fmla="*/ 0 h 10000"/>
                <a:gd name="connsiteX3" fmla="*/ 25459 w 25459"/>
                <a:gd name="connsiteY3" fmla="*/ 0 h 10000"/>
                <a:gd name="connsiteX4" fmla="*/ 24591 w 25459"/>
                <a:gd name="connsiteY4" fmla="*/ 4981 h 10000"/>
                <a:gd name="connsiteX5" fmla="*/ 25459 w 25459"/>
                <a:gd name="connsiteY5" fmla="*/ 10000 h 10000"/>
                <a:gd name="connsiteX0" fmla="*/ 25459 w 25459"/>
                <a:gd name="connsiteY0" fmla="*/ 10000 h 10000"/>
                <a:gd name="connsiteX1" fmla="*/ 110 w 25459"/>
                <a:gd name="connsiteY1" fmla="*/ 9833 h 10000"/>
                <a:gd name="connsiteX2" fmla="*/ 0 w 25459"/>
                <a:gd name="connsiteY2" fmla="*/ 0 h 10000"/>
                <a:gd name="connsiteX3" fmla="*/ 25459 w 25459"/>
                <a:gd name="connsiteY3" fmla="*/ 0 h 10000"/>
                <a:gd name="connsiteX4" fmla="*/ 24591 w 25459"/>
                <a:gd name="connsiteY4" fmla="*/ 4981 h 10000"/>
                <a:gd name="connsiteX5" fmla="*/ 25459 w 25459"/>
                <a:gd name="connsiteY5" fmla="*/ 10000 h 10000"/>
                <a:gd name="connsiteX0" fmla="*/ 25459 w 25459"/>
                <a:gd name="connsiteY0" fmla="*/ 10000 h 10000"/>
                <a:gd name="connsiteX1" fmla="*/ 93 w 25459"/>
                <a:gd name="connsiteY1" fmla="*/ 9946 h 10000"/>
                <a:gd name="connsiteX2" fmla="*/ 0 w 25459"/>
                <a:gd name="connsiteY2" fmla="*/ 0 h 10000"/>
                <a:gd name="connsiteX3" fmla="*/ 25459 w 25459"/>
                <a:gd name="connsiteY3" fmla="*/ 0 h 10000"/>
                <a:gd name="connsiteX4" fmla="*/ 24591 w 25459"/>
                <a:gd name="connsiteY4" fmla="*/ 4981 h 10000"/>
                <a:gd name="connsiteX5" fmla="*/ 25459 w 25459"/>
                <a:gd name="connsiteY5" fmla="*/ 10000 h 10000"/>
                <a:gd name="connsiteX0" fmla="*/ 25378 w 25378"/>
                <a:gd name="connsiteY0" fmla="*/ 10000 h 10000"/>
                <a:gd name="connsiteX1" fmla="*/ 12 w 25378"/>
                <a:gd name="connsiteY1" fmla="*/ 9946 h 10000"/>
                <a:gd name="connsiteX2" fmla="*/ 2 w 25378"/>
                <a:gd name="connsiteY2" fmla="*/ 75 h 10000"/>
                <a:gd name="connsiteX3" fmla="*/ 25378 w 25378"/>
                <a:gd name="connsiteY3" fmla="*/ 0 h 10000"/>
                <a:gd name="connsiteX4" fmla="*/ 24510 w 25378"/>
                <a:gd name="connsiteY4" fmla="*/ 4981 h 10000"/>
                <a:gd name="connsiteX5" fmla="*/ 25378 w 25378"/>
                <a:gd name="connsiteY5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78" h="10000">
                  <a:moveTo>
                    <a:pt x="25378" y="10000"/>
                  </a:moveTo>
                  <a:lnTo>
                    <a:pt x="12" y="9946"/>
                  </a:lnTo>
                  <a:cubicBezTo>
                    <a:pt x="-25" y="6668"/>
                    <a:pt x="39" y="3353"/>
                    <a:pt x="2" y="75"/>
                  </a:cubicBezTo>
                  <a:lnTo>
                    <a:pt x="25378" y="0"/>
                  </a:lnTo>
                  <a:lnTo>
                    <a:pt x="24510" y="4981"/>
                  </a:lnTo>
                  <a:lnTo>
                    <a:pt x="25378" y="1000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10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667102" y="1890274"/>
            <a:ext cx="504000" cy="534333"/>
            <a:chOff x="3509963" y="4187825"/>
            <a:chExt cx="685801" cy="727076"/>
          </a:xfrm>
          <a:solidFill>
            <a:schemeClr val="bg2">
              <a:lumMod val="50000"/>
            </a:schemeClr>
          </a:solidFill>
        </p:grpSpPr>
        <p:sp>
          <p:nvSpPr>
            <p:cNvPr id="33" name="Freeform 128"/>
            <p:cNvSpPr>
              <a:spLocks/>
            </p:cNvSpPr>
            <p:nvPr/>
          </p:nvSpPr>
          <p:spPr bwMode="auto">
            <a:xfrm>
              <a:off x="4073526" y="4435475"/>
              <a:ext cx="122238" cy="479425"/>
            </a:xfrm>
            <a:custGeom>
              <a:avLst/>
              <a:gdLst>
                <a:gd name="T0" fmla="*/ 40 w 40"/>
                <a:gd name="T1" fmla="*/ 9 h 156"/>
                <a:gd name="T2" fmla="*/ 31 w 40"/>
                <a:gd name="T3" fmla="*/ 0 h 156"/>
                <a:gd name="T4" fmla="*/ 10 w 40"/>
                <a:gd name="T5" fmla="*/ 0 h 156"/>
                <a:gd name="T6" fmla="*/ 0 w 40"/>
                <a:gd name="T7" fmla="*/ 9 h 156"/>
                <a:gd name="T8" fmla="*/ 0 w 40"/>
                <a:gd name="T9" fmla="*/ 147 h 156"/>
                <a:gd name="T10" fmla="*/ 10 w 40"/>
                <a:gd name="T11" fmla="*/ 156 h 156"/>
                <a:gd name="T12" fmla="*/ 31 w 40"/>
                <a:gd name="T13" fmla="*/ 156 h 156"/>
                <a:gd name="T14" fmla="*/ 40 w 40"/>
                <a:gd name="T15" fmla="*/ 147 h 156"/>
                <a:gd name="T16" fmla="*/ 40 w 40"/>
                <a:gd name="T17" fmla="*/ 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56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3"/>
                    <a:pt x="6" y="156"/>
                    <a:pt x="1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6" y="156"/>
                    <a:pt x="40" y="153"/>
                    <a:pt x="40" y="147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29"/>
            <p:cNvSpPr>
              <a:spLocks/>
            </p:cNvSpPr>
            <p:nvPr/>
          </p:nvSpPr>
          <p:spPr bwMode="auto">
            <a:xfrm>
              <a:off x="3876676" y="4570413"/>
              <a:ext cx="123825" cy="344488"/>
            </a:xfrm>
            <a:custGeom>
              <a:avLst/>
              <a:gdLst>
                <a:gd name="T0" fmla="*/ 40 w 40"/>
                <a:gd name="T1" fmla="*/ 10 h 112"/>
                <a:gd name="T2" fmla="*/ 30 w 40"/>
                <a:gd name="T3" fmla="*/ 0 h 112"/>
                <a:gd name="T4" fmla="*/ 10 w 40"/>
                <a:gd name="T5" fmla="*/ 0 h 112"/>
                <a:gd name="T6" fmla="*/ 0 w 40"/>
                <a:gd name="T7" fmla="*/ 10 h 112"/>
                <a:gd name="T8" fmla="*/ 0 w 40"/>
                <a:gd name="T9" fmla="*/ 102 h 112"/>
                <a:gd name="T10" fmla="*/ 10 w 40"/>
                <a:gd name="T11" fmla="*/ 112 h 112"/>
                <a:gd name="T12" fmla="*/ 30 w 40"/>
                <a:gd name="T13" fmla="*/ 112 h 112"/>
                <a:gd name="T14" fmla="*/ 40 w 40"/>
                <a:gd name="T15" fmla="*/ 102 h 112"/>
                <a:gd name="T16" fmla="*/ 40 w 40"/>
                <a:gd name="T17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12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7"/>
                    <a:pt x="4" y="112"/>
                    <a:pt x="10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5" y="112"/>
                    <a:pt x="40" y="107"/>
                    <a:pt x="40" y="102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30"/>
            <p:cNvSpPr>
              <a:spLocks/>
            </p:cNvSpPr>
            <p:nvPr/>
          </p:nvSpPr>
          <p:spPr bwMode="auto">
            <a:xfrm>
              <a:off x="3694113" y="4681538"/>
              <a:ext cx="122238" cy="233363"/>
            </a:xfrm>
            <a:custGeom>
              <a:avLst/>
              <a:gdLst>
                <a:gd name="T0" fmla="*/ 40 w 40"/>
                <a:gd name="T1" fmla="*/ 10 h 76"/>
                <a:gd name="T2" fmla="*/ 30 w 40"/>
                <a:gd name="T3" fmla="*/ 0 h 76"/>
                <a:gd name="T4" fmla="*/ 10 w 40"/>
                <a:gd name="T5" fmla="*/ 0 h 76"/>
                <a:gd name="T6" fmla="*/ 0 w 40"/>
                <a:gd name="T7" fmla="*/ 10 h 76"/>
                <a:gd name="T8" fmla="*/ 0 w 40"/>
                <a:gd name="T9" fmla="*/ 66 h 76"/>
                <a:gd name="T10" fmla="*/ 10 w 40"/>
                <a:gd name="T11" fmla="*/ 76 h 76"/>
                <a:gd name="T12" fmla="*/ 30 w 40"/>
                <a:gd name="T13" fmla="*/ 76 h 76"/>
                <a:gd name="T14" fmla="*/ 40 w 40"/>
                <a:gd name="T15" fmla="*/ 66 h 76"/>
                <a:gd name="T16" fmla="*/ 40 w 40"/>
                <a:gd name="T17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6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4" y="76"/>
                    <a:pt x="1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6"/>
                    <a:pt x="40" y="71"/>
                    <a:pt x="40" y="66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31"/>
            <p:cNvSpPr>
              <a:spLocks/>
            </p:cNvSpPr>
            <p:nvPr/>
          </p:nvSpPr>
          <p:spPr bwMode="auto">
            <a:xfrm>
              <a:off x="3509963" y="4792663"/>
              <a:ext cx="122238" cy="122238"/>
            </a:xfrm>
            <a:custGeom>
              <a:avLst/>
              <a:gdLst>
                <a:gd name="T0" fmla="*/ 40 w 40"/>
                <a:gd name="T1" fmla="*/ 9 h 40"/>
                <a:gd name="T2" fmla="*/ 31 w 40"/>
                <a:gd name="T3" fmla="*/ 0 h 40"/>
                <a:gd name="T4" fmla="*/ 9 w 40"/>
                <a:gd name="T5" fmla="*/ 0 h 40"/>
                <a:gd name="T6" fmla="*/ 0 w 40"/>
                <a:gd name="T7" fmla="*/ 9 h 40"/>
                <a:gd name="T8" fmla="*/ 0 w 40"/>
                <a:gd name="T9" fmla="*/ 31 h 40"/>
                <a:gd name="T10" fmla="*/ 9 w 40"/>
                <a:gd name="T11" fmla="*/ 40 h 40"/>
                <a:gd name="T12" fmla="*/ 31 w 40"/>
                <a:gd name="T13" fmla="*/ 40 h 40"/>
                <a:gd name="T14" fmla="*/ 40 w 40"/>
                <a:gd name="T15" fmla="*/ 31 h 40"/>
                <a:gd name="T16" fmla="*/ 40 w 40"/>
                <a:gd name="T1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4" y="40"/>
                    <a:pt x="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6" y="40"/>
                    <a:pt x="40" y="37"/>
                    <a:pt x="40" y="31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2"/>
            <p:cNvSpPr>
              <a:spLocks/>
            </p:cNvSpPr>
            <p:nvPr/>
          </p:nvSpPr>
          <p:spPr bwMode="auto">
            <a:xfrm>
              <a:off x="3516313" y="4187825"/>
              <a:ext cx="666750" cy="477838"/>
            </a:xfrm>
            <a:custGeom>
              <a:avLst/>
              <a:gdLst>
                <a:gd name="T0" fmla="*/ 216 w 218"/>
                <a:gd name="T1" fmla="*/ 0 h 156"/>
                <a:gd name="T2" fmla="*/ 184 w 218"/>
                <a:gd name="T3" fmla="*/ 3 h 156"/>
                <a:gd name="T4" fmla="*/ 182 w 218"/>
                <a:gd name="T5" fmla="*/ 4 h 156"/>
                <a:gd name="T6" fmla="*/ 183 w 218"/>
                <a:gd name="T7" fmla="*/ 6 h 156"/>
                <a:gd name="T8" fmla="*/ 188 w 218"/>
                <a:gd name="T9" fmla="*/ 14 h 156"/>
                <a:gd name="T10" fmla="*/ 188 w 218"/>
                <a:gd name="T11" fmla="*/ 14 h 156"/>
                <a:gd name="T12" fmla="*/ 3 w 218"/>
                <a:gd name="T13" fmla="*/ 144 h 156"/>
                <a:gd name="T14" fmla="*/ 2 w 218"/>
                <a:gd name="T15" fmla="*/ 153 h 156"/>
                <a:gd name="T16" fmla="*/ 11 w 218"/>
                <a:gd name="T17" fmla="*/ 154 h 156"/>
                <a:gd name="T18" fmla="*/ 195 w 218"/>
                <a:gd name="T19" fmla="*/ 25 h 156"/>
                <a:gd name="T20" fmla="*/ 200 w 218"/>
                <a:gd name="T21" fmla="*/ 33 h 156"/>
                <a:gd name="T22" fmla="*/ 202 w 218"/>
                <a:gd name="T23" fmla="*/ 34 h 156"/>
                <a:gd name="T24" fmla="*/ 203 w 218"/>
                <a:gd name="T25" fmla="*/ 32 h 156"/>
                <a:gd name="T26" fmla="*/ 217 w 218"/>
                <a:gd name="T27" fmla="*/ 3 h 156"/>
                <a:gd name="T28" fmla="*/ 217 w 218"/>
                <a:gd name="T29" fmla="*/ 3 h 156"/>
                <a:gd name="T30" fmla="*/ 217 w 218"/>
                <a:gd name="T31" fmla="*/ 3 h 156"/>
                <a:gd name="T32" fmla="*/ 217 w 218"/>
                <a:gd name="T33" fmla="*/ 0 h 156"/>
                <a:gd name="T34" fmla="*/ 216 w 21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156">
                  <a:moveTo>
                    <a:pt x="216" y="0"/>
                  </a:moveTo>
                  <a:cubicBezTo>
                    <a:pt x="184" y="3"/>
                    <a:pt x="184" y="3"/>
                    <a:pt x="184" y="3"/>
                  </a:cubicBezTo>
                  <a:cubicBezTo>
                    <a:pt x="183" y="3"/>
                    <a:pt x="183" y="3"/>
                    <a:pt x="182" y="4"/>
                  </a:cubicBezTo>
                  <a:cubicBezTo>
                    <a:pt x="182" y="5"/>
                    <a:pt x="182" y="5"/>
                    <a:pt x="183" y="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1" y="146"/>
                    <a:pt x="0" y="150"/>
                    <a:pt x="2" y="153"/>
                  </a:cubicBezTo>
                  <a:cubicBezTo>
                    <a:pt x="4" y="156"/>
                    <a:pt x="8" y="156"/>
                    <a:pt x="11" y="154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1" y="33"/>
                    <a:pt x="201" y="34"/>
                    <a:pt x="202" y="34"/>
                  </a:cubicBezTo>
                  <a:cubicBezTo>
                    <a:pt x="203" y="34"/>
                    <a:pt x="203" y="33"/>
                    <a:pt x="203" y="32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2"/>
                    <a:pt x="218" y="1"/>
                    <a:pt x="217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667102" y="3159911"/>
            <a:ext cx="504000" cy="513376"/>
            <a:chOff x="4129088" y="4198938"/>
            <a:chExt cx="682625" cy="695325"/>
          </a:xfrm>
          <a:solidFill>
            <a:schemeClr val="bg2">
              <a:lumMod val="50000"/>
            </a:schemeClr>
          </a:solidFill>
        </p:grpSpPr>
        <p:sp>
          <p:nvSpPr>
            <p:cNvPr id="39" name="Freeform 136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37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679051" y="5635625"/>
            <a:ext cx="468000" cy="487871"/>
            <a:chOff x="7261226" y="4321175"/>
            <a:chExt cx="673099" cy="701676"/>
          </a:xfrm>
          <a:solidFill>
            <a:schemeClr val="bg2">
              <a:lumMod val="50000"/>
            </a:schemeClr>
          </a:solidFill>
        </p:grpSpPr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5" name="Freeform 234"/>
          <p:cNvSpPr>
            <a:spLocks noChangeAspect="1" noEditPoints="1"/>
          </p:cNvSpPr>
          <p:nvPr/>
        </p:nvSpPr>
        <p:spPr bwMode="auto">
          <a:xfrm>
            <a:off x="703102" y="823137"/>
            <a:ext cx="432000" cy="325402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6" name="Group 45"/>
          <p:cNvGrpSpPr>
            <a:grpSpLocks noChangeAspect="1"/>
          </p:cNvGrpSpPr>
          <p:nvPr/>
        </p:nvGrpSpPr>
        <p:grpSpPr>
          <a:xfrm>
            <a:off x="738383" y="4429879"/>
            <a:ext cx="360000" cy="441098"/>
            <a:chOff x="5246688" y="4049713"/>
            <a:chExt cx="288925" cy="354012"/>
          </a:xfrm>
          <a:solidFill>
            <a:schemeClr val="bg2">
              <a:lumMod val="50000"/>
            </a:schemeClr>
          </a:solidFill>
        </p:grpSpPr>
        <p:sp>
          <p:nvSpPr>
            <p:cNvPr id="47" name="Freeform 177"/>
            <p:cNvSpPr>
              <a:spLocks/>
            </p:cNvSpPr>
            <p:nvPr/>
          </p:nvSpPr>
          <p:spPr bwMode="auto">
            <a:xfrm>
              <a:off x="5246688" y="4181475"/>
              <a:ext cx="288925" cy="168275"/>
            </a:xfrm>
            <a:custGeom>
              <a:avLst/>
              <a:gdLst>
                <a:gd name="T0" fmla="*/ 37 w 75"/>
                <a:gd name="T1" fmla="*/ 44 h 44"/>
                <a:gd name="T2" fmla="*/ 0 w 75"/>
                <a:gd name="T3" fmla="*/ 5 h 44"/>
                <a:gd name="T4" fmla="*/ 5 w 75"/>
                <a:gd name="T5" fmla="*/ 0 h 44"/>
                <a:gd name="T6" fmla="*/ 10 w 75"/>
                <a:gd name="T7" fmla="*/ 5 h 44"/>
                <a:gd name="T8" fmla="*/ 37 w 75"/>
                <a:gd name="T9" fmla="*/ 34 h 44"/>
                <a:gd name="T10" fmla="*/ 65 w 75"/>
                <a:gd name="T11" fmla="*/ 5 h 44"/>
                <a:gd name="T12" fmla="*/ 70 w 75"/>
                <a:gd name="T13" fmla="*/ 0 h 44"/>
                <a:gd name="T14" fmla="*/ 75 w 75"/>
                <a:gd name="T15" fmla="*/ 5 h 44"/>
                <a:gd name="T16" fmla="*/ 37 w 7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44">
                  <a:moveTo>
                    <a:pt x="37" y="44"/>
                  </a:moveTo>
                  <a:cubicBezTo>
                    <a:pt x="17" y="44"/>
                    <a:pt x="0" y="26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21"/>
                    <a:pt x="22" y="34"/>
                    <a:pt x="37" y="34"/>
                  </a:cubicBezTo>
                  <a:cubicBezTo>
                    <a:pt x="52" y="34"/>
                    <a:pt x="65" y="21"/>
                    <a:pt x="65" y="5"/>
                  </a:cubicBezTo>
                  <a:cubicBezTo>
                    <a:pt x="65" y="2"/>
                    <a:pt x="67" y="0"/>
                    <a:pt x="70" y="0"/>
                  </a:cubicBezTo>
                  <a:cubicBezTo>
                    <a:pt x="72" y="0"/>
                    <a:pt x="75" y="2"/>
                    <a:pt x="75" y="5"/>
                  </a:cubicBezTo>
                  <a:cubicBezTo>
                    <a:pt x="75" y="26"/>
                    <a:pt x="58" y="44"/>
                    <a:pt x="3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78"/>
            <p:cNvSpPr>
              <a:spLocks/>
            </p:cNvSpPr>
            <p:nvPr/>
          </p:nvSpPr>
          <p:spPr bwMode="auto">
            <a:xfrm>
              <a:off x="5327651" y="4049713"/>
              <a:ext cx="127000" cy="242887"/>
            </a:xfrm>
            <a:custGeom>
              <a:avLst/>
              <a:gdLst>
                <a:gd name="T0" fmla="*/ 26 w 33"/>
                <a:gd name="T1" fmla="*/ 42 h 63"/>
                <a:gd name="T2" fmla="*/ 26 w 33"/>
                <a:gd name="T3" fmla="*/ 33 h 63"/>
                <a:gd name="T4" fmla="*/ 33 w 33"/>
                <a:gd name="T5" fmla="*/ 33 h 63"/>
                <a:gd name="T6" fmla="*/ 33 w 33"/>
                <a:gd name="T7" fmla="*/ 27 h 63"/>
                <a:gd name="T8" fmla="*/ 26 w 33"/>
                <a:gd name="T9" fmla="*/ 27 h 63"/>
                <a:gd name="T10" fmla="*/ 26 w 33"/>
                <a:gd name="T11" fmla="*/ 18 h 63"/>
                <a:gd name="T12" fmla="*/ 33 w 33"/>
                <a:gd name="T13" fmla="*/ 18 h 63"/>
                <a:gd name="T14" fmla="*/ 33 w 33"/>
                <a:gd name="T15" fmla="*/ 16 h 63"/>
                <a:gd name="T16" fmla="*/ 16 w 33"/>
                <a:gd name="T17" fmla="*/ 0 h 63"/>
                <a:gd name="T18" fmla="*/ 0 w 33"/>
                <a:gd name="T19" fmla="*/ 16 h 63"/>
                <a:gd name="T20" fmla="*/ 0 w 33"/>
                <a:gd name="T21" fmla="*/ 18 h 63"/>
                <a:gd name="T22" fmla="*/ 7 w 33"/>
                <a:gd name="T23" fmla="*/ 18 h 63"/>
                <a:gd name="T24" fmla="*/ 7 w 33"/>
                <a:gd name="T25" fmla="*/ 27 h 63"/>
                <a:gd name="T26" fmla="*/ 0 w 33"/>
                <a:gd name="T27" fmla="*/ 27 h 63"/>
                <a:gd name="T28" fmla="*/ 0 w 33"/>
                <a:gd name="T29" fmla="*/ 33 h 63"/>
                <a:gd name="T30" fmla="*/ 7 w 33"/>
                <a:gd name="T31" fmla="*/ 33 h 63"/>
                <a:gd name="T32" fmla="*/ 7 w 33"/>
                <a:gd name="T33" fmla="*/ 42 h 63"/>
                <a:gd name="T34" fmla="*/ 0 w 33"/>
                <a:gd name="T35" fmla="*/ 42 h 63"/>
                <a:gd name="T36" fmla="*/ 0 w 33"/>
                <a:gd name="T37" fmla="*/ 46 h 63"/>
                <a:gd name="T38" fmla="*/ 16 w 33"/>
                <a:gd name="T39" fmla="*/ 63 h 63"/>
                <a:gd name="T40" fmla="*/ 33 w 33"/>
                <a:gd name="T41" fmla="*/ 46 h 63"/>
                <a:gd name="T42" fmla="*/ 33 w 33"/>
                <a:gd name="T43" fmla="*/ 42 h 63"/>
                <a:gd name="T44" fmla="*/ 26 w 33"/>
                <a:gd name="T45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63">
                  <a:moveTo>
                    <a:pt x="26" y="42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5"/>
                    <a:pt x="7" y="63"/>
                    <a:pt x="16" y="63"/>
                  </a:cubicBezTo>
                  <a:cubicBezTo>
                    <a:pt x="25" y="63"/>
                    <a:pt x="33" y="55"/>
                    <a:pt x="33" y="46"/>
                  </a:cubicBezTo>
                  <a:cubicBezTo>
                    <a:pt x="33" y="42"/>
                    <a:pt x="33" y="42"/>
                    <a:pt x="33" y="42"/>
                  </a:cubicBezTo>
                  <a:lnTo>
                    <a:pt x="26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9"/>
            <p:cNvSpPr>
              <a:spLocks noChangeArrowheads="1"/>
            </p:cNvSpPr>
            <p:nvPr/>
          </p:nvSpPr>
          <p:spPr bwMode="auto">
            <a:xfrm>
              <a:off x="5365751" y="4333875"/>
              <a:ext cx="49213" cy="4603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Rectangle 180"/>
            <p:cNvSpPr>
              <a:spLocks noChangeArrowheads="1"/>
            </p:cNvSpPr>
            <p:nvPr/>
          </p:nvSpPr>
          <p:spPr bwMode="auto">
            <a:xfrm>
              <a:off x="5303838" y="4368800"/>
              <a:ext cx="173038" cy="349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4622647" y="864257"/>
            <a:ext cx="621952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841441" y="892992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2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622647" y="1989330"/>
            <a:ext cx="621952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841441" y="2018065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2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622647" y="3129167"/>
            <a:ext cx="621952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841441" y="3157902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2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622647" y="4215188"/>
            <a:ext cx="621952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841441" y="4243923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2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622647" y="5281437"/>
            <a:ext cx="621952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841441" y="5310172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2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05</a:t>
            </a:r>
          </a:p>
        </p:txBody>
      </p:sp>
      <p:pic>
        <p:nvPicPr>
          <p:cNvPr id="62" name="Graphic 29">
            <a:extLst>
              <a:ext uri="{FF2B5EF4-FFF2-40B4-BE49-F238E27FC236}">
                <a16:creationId xmlns:a16="http://schemas.microsoft.com/office/drawing/2014/main" id="{E9BB8F2D-AF9B-467D-8CB5-60C8E230E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1472" y="62656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9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3360738" y="2882204"/>
            <a:ext cx="1606550" cy="1687513"/>
          </a:xfrm>
          <a:custGeom>
            <a:avLst/>
            <a:gdLst>
              <a:gd name="T0" fmla="*/ 0 w 1012"/>
              <a:gd name="T1" fmla="*/ 0 h 1063"/>
              <a:gd name="T2" fmla="*/ 458 w 1012"/>
              <a:gd name="T3" fmla="*/ 1063 h 1063"/>
              <a:gd name="T4" fmla="*/ 1012 w 1012"/>
              <a:gd name="T5" fmla="*/ 1063 h 1063"/>
              <a:gd name="T6" fmla="*/ 553 w 1012"/>
              <a:gd name="T7" fmla="*/ 0 h 1063"/>
              <a:gd name="T8" fmla="*/ 0 w 1012"/>
              <a:gd name="T9" fmla="*/ 0 h 1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2" h="1063">
                <a:moveTo>
                  <a:pt x="0" y="0"/>
                </a:moveTo>
                <a:lnTo>
                  <a:pt x="458" y="1063"/>
                </a:lnTo>
                <a:lnTo>
                  <a:pt x="1012" y="1063"/>
                </a:lnTo>
                <a:lnTo>
                  <a:pt x="55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5049838" y="2353567"/>
            <a:ext cx="1606550" cy="1689100"/>
          </a:xfrm>
          <a:custGeom>
            <a:avLst/>
            <a:gdLst>
              <a:gd name="T0" fmla="*/ 0 w 1012"/>
              <a:gd name="T1" fmla="*/ 0 h 1064"/>
              <a:gd name="T2" fmla="*/ 457 w 1012"/>
              <a:gd name="T3" fmla="*/ 1064 h 1064"/>
              <a:gd name="T4" fmla="*/ 1012 w 1012"/>
              <a:gd name="T5" fmla="*/ 1064 h 1064"/>
              <a:gd name="T6" fmla="*/ 552 w 1012"/>
              <a:gd name="T7" fmla="*/ 0 h 1064"/>
              <a:gd name="T8" fmla="*/ 0 w 1012"/>
              <a:gd name="T9" fmla="*/ 0 h 1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2" h="1064">
                <a:moveTo>
                  <a:pt x="0" y="0"/>
                </a:moveTo>
                <a:lnTo>
                  <a:pt x="457" y="1064"/>
                </a:lnTo>
                <a:lnTo>
                  <a:pt x="1012" y="1064"/>
                </a:lnTo>
                <a:lnTo>
                  <a:pt x="55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6724651" y="1820167"/>
            <a:ext cx="1606550" cy="1687513"/>
          </a:xfrm>
          <a:custGeom>
            <a:avLst/>
            <a:gdLst>
              <a:gd name="T0" fmla="*/ 0 w 1012"/>
              <a:gd name="T1" fmla="*/ 0 h 1063"/>
              <a:gd name="T2" fmla="*/ 458 w 1012"/>
              <a:gd name="T3" fmla="*/ 1063 h 1063"/>
              <a:gd name="T4" fmla="*/ 1012 w 1012"/>
              <a:gd name="T5" fmla="*/ 1063 h 1063"/>
              <a:gd name="T6" fmla="*/ 553 w 1012"/>
              <a:gd name="T7" fmla="*/ 0 h 1063"/>
              <a:gd name="T8" fmla="*/ 0 w 1012"/>
              <a:gd name="T9" fmla="*/ 0 h 1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2" h="1063">
                <a:moveTo>
                  <a:pt x="0" y="0"/>
                </a:moveTo>
                <a:lnTo>
                  <a:pt x="458" y="1063"/>
                </a:lnTo>
                <a:lnTo>
                  <a:pt x="1012" y="1063"/>
                </a:lnTo>
                <a:lnTo>
                  <a:pt x="55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5772151" y="1813817"/>
            <a:ext cx="1830388" cy="2222500"/>
          </a:xfrm>
          <a:custGeom>
            <a:avLst/>
            <a:gdLst>
              <a:gd name="T0" fmla="*/ 600 w 1153"/>
              <a:gd name="T1" fmla="*/ 0 h 1400"/>
              <a:gd name="T2" fmla="*/ 0 w 1153"/>
              <a:gd name="T3" fmla="*/ 1400 h 1400"/>
              <a:gd name="T4" fmla="*/ 553 w 1153"/>
              <a:gd name="T5" fmla="*/ 1400 h 1400"/>
              <a:gd name="T6" fmla="*/ 1153 w 1153"/>
              <a:gd name="T7" fmla="*/ 0 h 1400"/>
              <a:gd name="T8" fmla="*/ 600 w 1153"/>
              <a:gd name="T9" fmla="*/ 0 h 1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3" h="1400">
                <a:moveTo>
                  <a:pt x="600" y="0"/>
                </a:moveTo>
                <a:lnTo>
                  <a:pt x="0" y="1400"/>
                </a:lnTo>
                <a:lnTo>
                  <a:pt x="553" y="1400"/>
                </a:lnTo>
                <a:lnTo>
                  <a:pt x="1153" y="0"/>
                </a:lnTo>
                <a:lnTo>
                  <a:pt x="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4095751" y="2350392"/>
            <a:ext cx="1830388" cy="2225675"/>
          </a:xfrm>
          <a:custGeom>
            <a:avLst/>
            <a:gdLst>
              <a:gd name="T0" fmla="*/ 601 w 1153"/>
              <a:gd name="T1" fmla="*/ 0 h 1402"/>
              <a:gd name="T2" fmla="*/ 0 w 1153"/>
              <a:gd name="T3" fmla="*/ 1402 h 1402"/>
              <a:gd name="T4" fmla="*/ 553 w 1153"/>
              <a:gd name="T5" fmla="*/ 1402 h 1402"/>
              <a:gd name="T6" fmla="*/ 1153 w 1153"/>
              <a:gd name="T7" fmla="*/ 0 h 1402"/>
              <a:gd name="T8" fmla="*/ 601 w 1153"/>
              <a:gd name="T9" fmla="*/ 0 h 1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3" h="1402">
                <a:moveTo>
                  <a:pt x="601" y="0"/>
                </a:moveTo>
                <a:lnTo>
                  <a:pt x="0" y="1402"/>
                </a:lnTo>
                <a:lnTo>
                  <a:pt x="553" y="1402"/>
                </a:lnTo>
                <a:lnTo>
                  <a:pt x="1153" y="0"/>
                </a:lnTo>
                <a:lnTo>
                  <a:pt x="60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2411413" y="2875854"/>
            <a:ext cx="1833563" cy="2225675"/>
          </a:xfrm>
          <a:custGeom>
            <a:avLst/>
            <a:gdLst>
              <a:gd name="T0" fmla="*/ 600 w 1155"/>
              <a:gd name="T1" fmla="*/ 0 h 1402"/>
              <a:gd name="T2" fmla="*/ 0 w 1155"/>
              <a:gd name="T3" fmla="*/ 1402 h 1402"/>
              <a:gd name="T4" fmla="*/ 553 w 1155"/>
              <a:gd name="T5" fmla="*/ 1402 h 1402"/>
              <a:gd name="T6" fmla="*/ 1155 w 1155"/>
              <a:gd name="T7" fmla="*/ 0 h 1402"/>
              <a:gd name="T8" fmla="*/ 600 w 1155"/>
              <a:gd name="T9" fmla="*/ 0 h 1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5" h="1402">
                <a:moveTo>
                  <a:pt x="600" y="0"/>
                </a:moveTo>
                <a:lnTo>
                  <a:pt x="0" y="1402"/>
                </a:lnTo>
                <a:lnTo>
                  <a:pt x="553" y="1402"/>
                </a:lnTo>
                <a:lnTo>
                  <a:pt x="1155" y="0"/>
                </a:lnTo>
                <a:lnTo>
                  <a:pt x="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7459663" y="189378"/>
            <a:ext cx="2324100" cy="3321050"/>
          </a:xfrm>
          <a:custGeom>
            <a:avLst/>
            <a:gdLst>
              <a:gd name="T0" fmla="*/ 1464 w 1464"/>
              <a:gd name="T1" fmla="*/ 622 h 2092"/>
              <a:gd name="T2" fmla="*/ 1188 w 1464"/>
              <a:gd name="T3" fmla="*/ 0 h 2092"/>
              <a:gd name="T4" fmla="*/ 374 w 1464"/>
              <a:gd name="T5" fmla="*/ 622 h 2092"/>
              <a:gd name="T6" fmla="*/ 643 w 1464"/>
              <a:gd name="T7" fmla="*/ 622 h 2092"/>
              <a:gd name="T8" fmla="*/ 0 w 1464"/>
              <a:gd name="T9" fmla="*/ 2092 h 2092"/>
              <a:gd name="T10" fmla="*/ 553 w 1464"/>
              <a:gd name="T11" fmla="*/ 2092 h 2092"/>
              <a:gd name="T12" fmla="*/ 1195 w 1464"/>
              <a:gd name="T13" fmla="*/ 622 h 2092"/>
              <a:gd name="T14" fmla="*/ 1464 w 1464"/>
              <a:gd name="T15" fmla="*/ 622 h 2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64" h="2092">
                <a:moveTo>
                  <a:pt x="1464" y="622"/>
                </a:moveTo>
                <a:lnTo>
                  <a:pt x="1188" y="0"/>
                </a:lnTo>
                <a:lnTo>
                  <a:pt x="374" y="622"/>
                </a:lnTo>
                <a:lnTo>
                  <a:pt x="643" y="622"/>
                </a:lnTo>
                <a:lnTo>
                  <a:pt x="0" y="2092"/>
                </a:lnTo>
                <a:lnTo>
                  <a:pt x="553" y="2092"/>
                </a:lnTo>
                <a:lnTo>
                  <a:pt x="1195" y="622"/>
                </a:lnTo>
                <a:lnTo>
                  <a:pt x="1464" y="6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891433" y="5757287"/>
            <a:ext cx="246930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91434" y="5217643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095751" y="5197095"/>
            <a:ext cx="246930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95752" y="4657451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87345" y="4471999"/>
            <a:ext cx="246930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87346" y="3932355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066213" y="3084428"/>
            <a:ext cx="246930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066214" y="2544784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pic>
        <p:nvPicPr>
          <p:cNvPr id="17" name="Graphic 29">
            <a:extLst>
              <a:ext uri="{FF2B5EF4-FFF2-40B4-BE49-F238E27FC236}">
                <a16:creationId xmlns:a16="http://schemas.microsoft.com/office/drawing/2014/main" id="{DB032894-EBA0-4326-8C43-B8BCCD3713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4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285781" y="2401374"/>
            <a:ext cx="3692330" cy="3061932"/>
            <a:chOff x="1401763" y="1339236"/>
            <a:chExt cx="2343150" cy="1943100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401763" y="1864699"/>
              <a:ext cx="2343150" cy="1119188"/>
            </a:xfrm>
            <a:custGeom>
              <a:avLst/>
              <a:gdLst>
                <a:gd name="T0" fmla="*/ 738 w 1476"/>
                <a:gd name="T1" fmla="*/ 0 h 705"/>
                <a:gd name="T2" fmla="*/ 1476 w 1476"/>
                <a:gd name="T3" fmla="*/ 351 h 705"/>
                <a:gd name="T4" fmla="*/ 738 w 1476"/>
                <a:gd name="T5" fmla="*/ 705 h 705"/>
                <a:gd name="T6" fmla="*/ 0 w 1476"/>
                <a:gd name="T7" fmla="*/ 351 h 705"/>
                <a:gd name="T8" fmla="*/ 738 w 1476"/>
                <a:gd name="T9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6" h="705">
                  <a:moveTo>
                    <a:pt x="738" y="0"/>
                  </a:moveTo>
                  <a:lnTo>
                    <a:pt x="1476" y="351"/>
                  </a:lnTo>
                  <a:lnTo>
                    <a:pt x="738" y="705"/>
                  </a:lnTo>
                  <a:lnTo>
                    <a:pt x="0" y="351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573338" y="2421911"/>
              <a:ext cx="1171575" cy="860425"/>
            </a:xfrm>
            <a:custGeom>
              <a:avLst/>
              <a:gdLst>
                <a:gd name="T0" fmla="*/ 0 w 738"/>
                <a:gd name="T1" fmla="*/ 542 h 542"/>
                <a:gd name="T2" fmla="*/ 738 w 738"/>
                <a:gd name="T3" fmla="*/ 190 h 542"/>
                <a:gd name="T4" fmla="*/ 738 w 738"/>
                <a:gd name="T5" fmla="*/ 0 h 542"/>
                <a:gd name="T6" fmla="*/ 0 w 738"/>
                <a:gd name="T7" fmla="*/ 354 h 542"/>
                <a:gd name="T8" fmla="*/ 0 w 738"/>
                <a:gd name="T9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8" h="542">
                  <a:moveTo>
                    <a:pt x="0" y="542"/>
                  </a:moveTo>
                  <a:lnTo>
                    <a:pt x="738" y="190"/>
                  </a:lnTo>
                  <a:lnTo>
                    <a:pt x="738" y="0"/>
                  </a:lnTo>
                  <a:lnTo>
                    <a:pt x="0" y="354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401763" y="2421911"/>
              <a:ext cx="1171575" cy="860425"/>
            </a:xfrm>
            <a:custGeom>
              <a:avLst/>
              <a:gdLst>
                <a:gd name="T0" fmla="*/ 738 w 738"/>
                <a:gd name="T1" fmla="*/ 542 h 542"/>
                <a:gd name="T2" fmla="*/ 0 w 738"/>
                <a:gd name="T3" fmla="*/ 190 h 542"/>
                <a:gd name="T4" fmla="*/ 0 w 738"/>
                <a:gd name="T5" fmla="*/ 0 h 542"/>
                <a:gd name="T6" fmla="*/ 738 w 738"/>
                <a:gd name="T7" fmla="*/ 354 h 542"/>
                <a:gd name="T8" fmla="*/ 738 w 738"/>
                <a:gd name="T9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8" h="542">
                  <a:moveTo>
                    <a:pt x="738" y="542"/>
                  </a:moveTo>
                  <a:lnTo>
                    <a:pt x="0" y="190"/>
                  </a:lnTo>
                  <a:lnTo>
                    <a:pt x="0" y="0"/>
                  </a:lnTo>
                  <a:lnTo>
                    <a:pt x="738" y="354"/>
                  </a:lnTo>
                  <a:lnTo>
                    <a:pt x="738" y="54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627188" y="1701186"/>
              <a:ext cx="1895475" cy="906463"/>
            </a:xfrm>
            <a:custGeom>
              <a:avLst/>
              <a:gdLst>
                <a:gd name="T0" fmla="*/ 596 w 1194"/>
                <a:gd name="T1" fmla="*/ 0 h 571"/>
                <a:gd name="T2" fmla="*/ 1194 w 1194"/>
                <a:gd name="T3" fmla="*/ 286 h 571"/>
                <a:gd name="T4" fmla="*/ 596 w 1194"/>
                <a:gd name="T5" fmla="*/ 571 h 571"/>
                <a:gd name="T6" fmla="*/ 0 w 1194"/>
                <a:gd name="T7" fmla="*/ 286 h 571"/>
                <a:gd name="T8" fmla="*/ 596 w 1194"/>
                <a:gd name="T9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4" h="571">
                  <a:moveTo>
                    <a:pt x="596" y="0"/>
                  </a:moveTo>
                  <a:lnTo>
                    <a:pt x="1194" y="286"/>
                  </a:lnTo>
                  <a:lnTo>
                    <a:pt x="596" y="571"/>
                  </a:lnTo>
                  <a:lnTo>
                    <a:pt x="0" y="286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573338" y="2155211"/>
              <a:ext cx="949325" cy="749300"/>
            </a:xfrm>
            <a:custGeom>
              <a:avLst/>
              <a:gdLst>
                <a:gd name="T0" fmla="*/ 0 w 598"/>
                <a:gd name="T1" fmla="*/ 472 h 472"/>
                <a:gd name="T2" fmla="*/ 598 w 598"/>
                <a:gd name="T3" fmla="*/ 187 h 472"/>
                <a:gd name="T4" fmla="*/ 598 w 598"/>
                <a:gd name="T5" fmla="*/ 0 h 472"/>
                <a:gd name="T6" fmla="*/ 0 w 598"/>
                <a:gd name="T7" fmla="*/ 285 h 472"/>
                <a:gd name="T8" fmla="*/ 0 w 598"/>
                <a:gd name="T9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472">
                  <a:moveTo>
                    <a:pt x="0" y="472"/>
                  </a:moveTo>
                  <a:lnTo>
                    <a:pt x="598" y="187"/>
                  </a:lnTo>
                  <a:lnTo>
                    <a:pt x="598" y="0"/>
                  </a:lnTo>
                  <a:lnTo>
                    <a:pt x="0" y="285"/>
                  </a:lnTo>
                  <a:lnTo>
                    <a:pt x="0" y="472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627188" y="2155211"/>
              <a:ext cx="946150" cy="749300"/>
            </a:xfrm>
            <a:custGeom>
              <a:avLst/>
              <a:gdLst>
                <a:gd name="T0" fmla="*/ 596 w 596"/>
                <a:gd name="T1" fmla="*/ 472 h 472"/>
                <a:gd name="T2" fmla="*/ 0 w 596"/>
                <a:gd name="T3" fmla="*/ 187 h 472"/>
                <a:gd name="T4" fmla="*/ 0 w 596"/>
                <a:gd name="T5" fmla="*/ 0 h 472"/>
                <a:gd name="T6" fmla="*/ 596 w 596"/>
                <a:gd name="T7" fmla="*/ 285 h 472"/>
                <a:gd name="T8" fmla="*/ 596 w 596"/>
                <a:gd name="T9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472">
                  <a:moveTo>
                    <a:pt x="596" y="472"/>
                  </a:moveTo>
                  <a:lnTo>
                    <a:pt x="0" y="187"/>
                  </a:lnTo>
                  <a:lnTo>
                    <a:pt x="0" y="0"/>
                  </a:lnTo>
                  <a:lnTo>
                    <a:pt x="596" y="285"/>
                  </a:lnTo>
                  <a:lnTo>
                    <a:pt x="596" y="472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03413" y="1629749"/>
              <a:ext cx="1341438" cy="641350"/>
            </a:xfrm>
            <a:custGeom>
              <a:avLst/>
              <a:gdLst>
                <a:gd name="T0" fmla="*/ 422 w 845"/>
                <a:gd name="T1" fmla="*/ 0 h 404"/>
                <a:gd name="T2" fmla="*/ 845 w 845"/>
                <a:gd name="T3" fmla="*/ 202 h 404"/>
                <a:gd name="T4" fmla="*/ 422 w 845"/>
                <a:gd name="T5" fmla="*/ 404 h 404"/>
                <a:gd name="T6" fmla="*/ 0 w 845"/>
                <a:gd name="T7" fmla="*/ 202 h 404"/>
                <a:gd name="T8" fmla="*/ 422 w 845"/>
                <a:gd name="T9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5" h="404">
                  <a:moveTo>
                    <a:pt x="422" y="0"/>
                  </a:moveTo>
                  <a:lnTo>
                    <a:pt x="845" y="202"/>
                  </a:lnTo>
                  <a:lnTo>
                    <a:pt x="422" y="404"/>
                  </a:lnTo>
                  <a:lnTo>
                    <a:pt x="0" y="202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73338" y="1950424"/>
              <a:ext cx="671513" cy="577850"/>
            </a:xfrm>
            <a:custGeom>
              <a:avLst/>
              <a:gdLst>
                <a:gd name="T0" fmla="*/ 0 w 423"/>
                <a:gd name="T1" fmla="*/ 364 h 364"/>
                <a:gd name="T2" fmla="*/ 423 w 423"/>
                <a:gd name="T3" fmla="*/ 162 h 364"/>
                <a:gd name="T4" fmla="*/ 423 w 423"/>
                <a:gd name="T5" fmla="*/ 0 h 364"/>
                <a:gd name="T6" fmla="*/ 0 w 423"/>
                <a:gd name="T7" fmla="*/ 202 h 364"/>
                <a:gd name="T8" fmla="*/ 0 w 423"/>
                <a:gd name="T9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" h="364">
                  <a:moveTo>
                    <a:pt x="0" y="364"/>
                  </a:moveTo>
                  <a:lnTo>
                    <a:pt x="423" y="162"/>
                  </a:lnTo>
                  <a:lnTo>
                    <a:pt x="423" y="0"/>
                  </a:lnTo>
                  <a:lnTo>
                    <a:pt x="0" y="202"/>
                  </a:lnTo>
                  <a:lnTo>
                    <a:pt x="0" y="36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903413" y="1950424"/>
              <a:ext cx="669925" cy="577850"/>
            </a:xfrm>
            <a:custGeom>
              <a:avLst/>
              <a:gdLst>
                <a:gd name="T0" fmla="*/ 422 w 422"/>
                <a:gd name="T1" fmla="*/ 364 h 364"/>
                <a:gd name="T2" fmla="*/ 0 w 422"/>
                <a:gd name="T3" fmla="*/ 162 h 364"/>
                <a:gd name="T4" fmla="*/ 0 w 422"/>
                <a:gd name="T5" fmla="*/ 0 h 364"/>
                <a:gd name="T6" fmla="*/ 422 w 422"/>
                <a:gd name="T7" fmla="*/ 202 h 364"/>
                <a:gd name="T8" fmla="*/ 422 w 422"/>
                <a:gd name="T9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2" h="364">
                  <a:moveTo>
                    <a:pt x="422" y="364"/>
                  </a:moveTo>
                  <a:lnTo>
                    <a:pt x="0" y="162"/>
                  </a:lnTo>
                  <a:lnTo>
                    <a:pt x="0" y="0"/>
                  </a:lnTo>
                  <a:lnTo>
                    <a:pt x="422" y="202"/>
                  </a:lnTo>
                  <a:lnTo>
                    <a:pt x="422" y="36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01851" y="1483699"/>
              <a:ext cx="946150" cy="452438"/>
            </a:xfrm>
            <a:custGeom>
              <a:avLst/>
              <a:gdLst>
                <a:gd name="T0" fmla="*/ 297 w 596"/>
                <a:gd name="T1" fmla="*/ 0 h 285"/>
                <a:gd name="T2" fmla="*/ 596 w 596"/>
                <a:gd name="T3" fmla="*/ 142 h 285"/>
                <a:gd name="T4" fmla="*/ 297 w 596"/>
                <a:gd name="T5" fmla="*/ 285 h 285"/>
                <a:gd name="T6" fmla="*/ 0 w 596"/>
                <a:gd name="T7" fmla="*/ 142 h 285"/>
                <a:gd name="T8" fmla="*/ 297 w 596"/>
                <a:gd name="T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285">
                  <a:moveTo>
                    <a:pt x="297" y="0"/>
                  </a:moveTo>
                  <a:lnTo>
                    <a:pt x="596" y="142"/>
                  </a:lnTo>
                  <a:lnTo>
                    <a:pt x="297" y="285"/>
                  </a:lnTo>
                  <a:lnTo>
                    <a:pt x="0" y="142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573338" y="1709124"/>
              <a:ext cx="474663" cy="471488"/>
            </a:xfrm>
            <a:custGeom>
              <a:avLst/>
              <a:gdLst>
                <a:gd name="T0" fmla="*/ 0 w 299"/>
                <a:gd name="T1" fmla="*/ 297 h 297"/>
                <a:gd name="T2" fmla="*/ 299 w 299"/>
                <a:gd name="T3" fmla="*/ 155 h 297"/>
                <a:gd name="T4" fmla="*/ 299 w 299"/>
                <a:gd name="T5" fmla="*/ 0 h 297"/>
                <a:gd name="T6" fmla="*/ 0 w 299"/>
                <a:gd name="T7" fmla="*/ 143 h 297"/>
                <a:gd name="T8" fmla="*/ 0 w 299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97">
                  <a:moveTo>
                    <a:pt x="0" y="297"/>
                  </a:moveTo>
                  <a:lnTo>
                    <a:pt x="299" y="155"/>
                  </a:lnTo>
                  <a:lnTo>
                    <a:pt x="299" y="0"/>
                  </a:lnTo>
                  <a:lnTo>
                    <a:pt x="0" y="143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101851" y="1709124"/>
              <a:ext cx="471488" cy="471488"/>
            </a:xfrm>
            <a:custGeom>
              <a:avLst/>
              <a:gdLst>
                <a:gd name="T0" fmla="*/ 297 w 297"/>
                <a:gd name="T1" fmla="*/ 297 h 297"/>
                <a:gd name="T2" fmla="*/ 0 w 297"/>
                <a:gd name="T3" fmla="*/ 155 h 297"/>
                <a:gd name="T4" fmla="*/ 0 w 297"/>
                <a:gd name="T5" fmla="*/ 0 h 297"/>
                <a:gd name="T6" fmla="*/ 297 w 297"/>
                <a:gd name="T7" fmla="*/ 143 h 297"/>
                <a:gd name="T8" fmla="*/ 297 w 297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297">
                  <a:moveTo>
                    <a:pt x="297" y="297"/>
                  </a:moveTo>
                  <a:lnTo>
                    <a:pt x="0" y="155"/>
                  </a:lnTo>
                  <a:lnTo>
                    <a:pt x="0" y="0"/>
                  </a:lnTo>
                  <a:lnTo>
                    <a:pt x="297" y="143"/>
                  </a:lnTo>
                  <a:lnTo>
                    <a:pt x="297" y="29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92338" y="1339236"/>
              <a:ext cx="762000" cy="528638"/>
            </a:xfrm>
            <a:custGeom>
              <a:avLst/>
              <a:gdLst>
                <a:gd name="T0" fmla="*/ 240 w 480"/>
                <a:gd name="T1" fmla="*/ 0 h 333"/>
                <a:gd name="T2" fmla="*/ 480 w 480"/>
                <a:gd name="T3" fmla="*/ 219 h 333"/>
                <a:gd name="T4" fmla="*/ 240 w 480"/>
                <a:gd name="T5" fmla="*/ 333 h 333"/>
                <a:gd name="T6" fmla="*/ 0 w 480"/>
                <a:gd name="T7" fmla="*/ 219 h 333"/>
                <a:gd name="T8" fmla="*/ 240 w 480"/>
                <a:gd name="T9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333">
                  <a:moveTo>
                    <a:pt x="240" y="0"/>
                  </a:moveTo>
                  <a:lnTo>
                    <a:pt x="480" y="219"/>
                  </a:lnTo>
                  <a:lnTo>
                    <a:pt x="240" y="333"/>
                  </a:lnTo>
                  <a:lnTo>
                    <a:pt x="0" y="219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192338" y="1339236"/>
              <a:ext cx="381000" cy="528638"/>
            </a:xfrm>
            <a:custGeom>
              <a:avLst/>
              <a:gdLst>
                <a:gd name="T0" fmla="*/ 240 w 240"/>
                <a:gd name="T1" fmla="*/ 0 h 333"/>
                <a:gd name="T2" fmla="*/ 240 w 240"/>
                <a:gd name="T3" fmla="*/ 333 h 333"/>
                <a:gd name="T4" fmla="*/ 0 w 240"/>
                <a:gd name="T5" fmla="*/ 219 h 333"/>
                <a:gd name="T6" fmla="*/ 240 w 240"/>
                <a:gd name="T7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333">
                  <a:moveTo>
                    <a:pt x="240" y="0"/>
                  </a:moveTo>
                  <a:lnTo>
                    <a:pt x="240" y="333"/>
                  </a:lnTo>
                  <a:lnTo>
                    <a:pt x="0" y="219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115815" y="1744898"/>
            <a:ext cx="3932310" cy="1284968"/>
            <a:chOff x="1043873" y="930304"/>
            <a:chExt cx="3382471" cy="1284968"/>
          </a:xfrm>
        </p:grpSpPr>
        <p:sp>
          <p:nvSpPr>
            <p:cNvPr id="18" name="TextBox 17"/>
            <p:cNvSpPr txBox="1"/>
            <p:nvPr/>
          </p:nvSpPr>
          <p:spPr>
            <a:xfrm>
              <a:off x="1043874" y="1238081"/>
              <a:ext cx="3382470" cy="9771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GB" sz="1400" dirty="0" err="1"/>
                <a:t>Consetetur</a:t>
              </a:r>
              <a:r>
                <a:rPr lang="en-GB" sz="1400" dirty="0"/>
                <a:t> </a:t>
              </a:r>
              <a:r>
                <a:rPr lang="en-GB" sz="1400" dirty="0" err="1"/>
                <a:t>sadipscing</a:t>
              </a:r>
              <a:r>
                <a:rPr lang="en-GB" sz="1400" dirty="0"/>
                <a:t> </a:t>
              </a:r>
              <a:r>
                <a:rPr lang="en-GB" sz="1400" dirty="0" err="1"/>
                <a:t>elitr</a:t>
              </a:r>
              <a:r>
                <a:rPr lang="en-GB" sz="1400" dirty="0"/>
                <a:t>, </a:t>
              </a:r>
              <a:r>
                <a:rPr lang="en-GB" sz="1400" dirty="0" err="1"/>
                <a:t>sed</a:t>
              </a:r>
              <a:r>
                <a:rPr lang="en-GB" sz="1400" dirty="0"/>
                <a:t> </a:t>
              </a:r>
              <a:r>
                <a:rPr lang="en-GB" sz="1400" dirty="0" err="1"/>
                <a:t>diam</a:t>
              </a:r>
              <a:r>
                <a:rPr lang="en-GB" sz="1400" dirty="0"/>
                <a:t> </a:t>
              </a:r>
              <a:r>
                <a:rPr lang="en-GB" sz="1400" dirty="0" err="1"/>
                <a:t>nonumy</a:t>
              </a:r>
              <a:r>
                <a:rPr lang="en-GB" sz="1400" dirty="0"/>
                <a:t> </a:t>
              </a:r>
              <a:r>
                <a:rPr lang="en-GB" sz="1400" dirty="0" err="1"/>
                <a:t>eirmod</a:t>
              </a:r>
              <a:r>
                <a:rPr lang="en-GB" sz="1400" dirty="0"/>
                <a:t> </a:t>
              </a:r>
              <a:r>
                <a:rPr lang="en-GB" sz="1400" dirty="0" err="1"/>
                <a:t>tempor</a:t>
              </a:r>
              <a:r>
                <a:rPr lang="en-GB" sz="1400" dirty="0"/>
                <a:t> </a:t>
              </a:r>
              <a:r>
                <a:rPr lang="en-GB" sz="1400" dirty="0" err="1"/>
                <a:t>invidunt</a:t>
              </a:r>
              <a:r>
                <a:rPr lang="en-GB" sz="1400" dirty="0"/>
                <a:t> </a:t>
              </a:r>
              <a:r>
                <a:rPr lang="en-GB" sz="1400" dirty="0" err="1"/>
                <a:t>ut</a:t>
              </a:r>
              <a:r>
                <a:rPr lang="en-GB" sz="1400" dirty="0"/>
                <a:t> </a:t>
              </a:r>
              <a:r>
                <a:rPr lang="en-GB" sz="1400" dirty="0" err="1"/>
                <a:t>labore</a:t>
              </a:r>
              <a:r>
                <a:rPr lang="en-GB" sz="1400" dirty="0"/>
                <a:t> et </a:t>
              </a:r>
              <a:r>
                <a:rPr lang="en-GB" sz="1400" dirty="0" err="1"/>
                <a:t>dolore</a:t>
              </a:r>
              <a:r>
                <a:rPr lang="en-GB" sz="1400" dirty="0"/>
                <a:t> magna </a:t>
              </a:r>
              <a:r>
                <a:rPr lang="en-GB" sz="1400" dirty="0" err="1"/>
                <a:t>aliquyam</a:t>
              </a:r>
              <a:r>
                <a:rPr lang="en-GB" sz="1400" dirty="0"/>
                <a:t> </a:t>
              </a:r>
              <a:r>
                <a:rPr lang="en-GB" sz="1400" dirty="0" err="1"/>
                <a:t>erat</a:t>
              </a:r>
              <a:r>
                <a:rPr lang="en-GB" sz="1400" dirty="0"/>
                <a:t>, </a:t>
              </a:r>
              <a:r>
                <a:rPr lang="en-GB" sz="1400" dirty="0" err="1"/>
                <a:t>sed</a:t>
              </a:r>
              <a:r>
                <a:rPr lang="en-GB" sz="1400" dirty="0"/>
                <a:t> </a:t>
              </a:r>
              <a:r>
                <a:rPr lang="en-GB" sz="1400" dirty="0" err="1"/>
                <a:t>diam</a:t>
              </a:r>
              <a:r>
                <a:rPr lang="en-GB" sz="1400" dirty="0"/>
                <a:t> </a:t>
              </a:r>
              <a:r>
                <a:rPr lang="en-GB" sz="1400" dirty="0" err="1"/>
                <a:t>voluptua</a:t>
              </a:r>
              <a:r>
                <a:rPr lang="en-GB" sz="1400" dirty="0"/>
                <a:t>. At </a:t>
              </a:r>
              <a:r>
                <a:rPr lang="en-GB" sz="1400" dirty="0" err="1"/>
                <a:t>vero</a:t>
              </a:r>
              <a:r>
                <a:rPr lang="en-GB" sz="1400" dirty="0"/>
                <a:t> </a:t>
              </a:r>
              <a:r>
                <a:rPr lang="en-GB" sz="1400" dirty="0" err="1"/>
                <a:t>eos</a:t>
              </a:r>
              <a:endParaRPr lang="en-GB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43873" y="930304"/>
              <a:ext cx="3026421" cy="3872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id-ID" b="1" dirty="0"/>
                <a:t>First </a:t>
              </a:r>
              <a:r>
                <a:rPr lang="en-GB" b="1" dirty="0"/>
                <a:t>Header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220153" y="1847215"/>
            <a:ext cx="736375" cy="736375"/>
            <a:chOff x="1731021" y="1638788"/>
            <a:chExt cx="736375" cy="736375"/>
          </a:xfrm>
        </p:grpSpPr>
        <p:sp>
          <p:nvSpPr>
            <p:cNvPr id="21" name="Oval 20"/>
            <p:cNvSpPr/>
            <p:nvPr/>
          </p:nvSpPr>
          <p:spPr>
            <a:xfrm>
              <a:off x="1731021" y="1638788"/>
              <a:ext cx="736375" cy="736375"/>
            </a:xfrm>
            <a:prstGeom prst="ellips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86991" y="1774998"/>
              <a:ext cx="6244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115815" y="3256153"/>
            <a:ext cx="3932310" cy="1284968"/>
            <a:chOff x="1043873" y="930304"/>
            <a:chExt cx="3382471" cy="1284968"/>
          </a:xfrm>
        </p:grpSpPr>
        <p:sp>
          <p:nvSpPr>
            <p:cNvPr id="24" name="TextBox 23"/>
            <p:cNvSpPr txBox="1"/>
            <p:nvPr/>
          </p:nvSpPr>
          <p:spPr>
            <a:xfrm>
              <a:off x="1043874" y="1238081"/>
              <a:ext cx="3382470" cy="9771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GB" sz="1400" dirty="0"/>
                <a:t>Lorem ipsum </a:t>
              </a:r>
              <a:r>
                <a:rPr lang="en-GB" sz="1400" dirty="0" err="1"/>
                <a:t>dolor</a:t>
              </a:r>
              <a:r>
                <a:rPr lang="en-GB" sz="1400" dirty="0"/>
                <a:t> sit </a:t>
              </a:r>
              <a:r>
                <a:rPr lang="en-GB" sz="1400" dirty="0" err="1"/>
                <a:t>amet</a:t>
              </a:r>
              <a:r>
                <a:rPr lang="en-GB" sz="1400" dirty="0"/>
                <a:t>, </a:t>
              </a:r>
              <a:r>
                <a:rPr lang="en-GB" sz="1400" dirty="0" err="1"/>
                <a:t>consetetur</a:t>
              </a:r>
              <a:r>
                <a:rPr lang="en-GB" sz="1400" dirty="0"/>
                <a:t> </a:t>
              </a:r>
              <a:r>
                <a:rPr lang="en-GB" sz="1400" dirty="0" err="1"/>
                <a:t>sadipscing</a:t>
              </a:r>
              <a:r>
                <a:rPr lang="en-GB" sz="1400" dirty="0"/>
                <a:t> </a:t>
              </a:r>
              <a:r>
                <a:rPr lang="en-GB" sz="1400" dirty="0" err="1"/>
                <a:t>elitr</a:t>
              </a:r>
              <a:r>
                <a:rPr lang="en-GB" sz="1400" dirty="0"/>
                <a:t>, </a:t>
              </a:r>
              <a:r>
                <a:rPr lang="en-GB" sz="1400" dirty="0" err="1"/>
                <a:t>sed</a:t>
              </a:r>
              <a:r>
                <a:rPr lang="en-GB" sz="1400" dirty="0"/>
                <a:t> </a:t>
              </a:r>
              <a:r>
                <a:rPr lang="en-GB" sz="1400" dirty="0" err="1"/>
                <a:t>diam</a:t>
              </a:r>
              <a:r>
                <a:rPr lang="en-GB" sz="1400" dirty="0"/>
                <a:t> </a:t>
              </a:r>
              <a:r>
                <a:rPr lang="en-GB" sz="1400" dirty="0" err="1"/>
                <a:t>nonumy</a:t>
              </a:r>
              <a:r>
                <a:rPr lang="en-GB" sz="1400" dirty="0"/>
                <a:t> </a:t>
              </a:r>
              <a:r>
                <a:rPr lang="en-GB" sz="1400" dirty="0" err="1"/>
                <a:t>eirmod</a:t>
              </a:r>
              <a:r>
                <a:rPr lang="en-GB" sz="1400" dirty="0"/>
                <a:t> </a:t>
              </a:r>
              <a:r>
                <a:rPr lang="en-GB" sz="1400" dirty="0" err="1"/>
                <a:t>tempor</a:t>
              </a:r>
              <a:r>
                <a:rPr lang="en-GB" sz="1400" dirty="0"/>
                <a:t> </a:t>
              </a:r>
              <a:r>
                <a:rPr lang="en-GB" sz="1400" dirty="0" err="1"/>
                <a:t>invidunt</a:t>
              </a:r>
              <a:r>
                <a:rPr lang="en-GB" sz="1400" dirty="0"/>
                <a:t> </a:t>
              </a:r>
              <a:r>
                <a:rPr lang="en-GB" sz="1400" dirty="0" err="1"/>
                <a:t>ut</a:t>
              </a:r>
              <a:r>
                <a:rPr lang="en-GB" sz="1400" dirty="0"/>
                <a:t> </a:t>
              </a:r>
              <a:r>
                <a:rPr lang="en-GB" sz="1400" dirty="0" err="1"/>
                <a:t>labore</a:t>
              </a:r>
              <a:r>
                <a:rPr lang="en-GB" sz="1400" dirty="0"/>
                <a:t> et </a:t>
              </a:r>
              <a:r>
                <a:rPr lang="en-GB" sz="1400" dirty="0" err="1"/>
                <a:t>dolore</a:t>
              </a:r>
              <a:r>
                <a:rPr lang="en-GB" sz="1400" dirty="0"/>
                <a:t> magna </a:t>
              </a:r>
              <a:r>
                <a:rPr lang="en-GB" sz="1400" dirty="0" err="1"/>
                <a:t>aliquyam</a:t>
              </a:r>
              <a:r>
                <a:rPr lang="en-GB" sz="1400" dirty="0"/>
                <a:t> </a:t>
              </a:r>
              <a:r>
                <a:rPr lang="en-GB" sz="1400" dirty="0" err="1"/>
                <a:t>erat</a:t>
              </a:r>
              <a:r>
                <a:rPr lang="en-GB" sz="1400" dirty="0"/>
                <a:t>, </a:t>
              </a:r>
              <a:r>
                <a:rPr lang="en-GB" sz="1400" dirty="0" err="1"/>
                <a:t>sed</a:t>
              </a:r>
              <a:r>
                <a:rPr lang="en-GB" sz="1400" dirty="0"/>
                <a:t> </a:t>
              </a:r>
              <a:r>
                <a:rPr lang="en-GB" sz="1400" dirty="0" err="1"/>
                <a:t>diam</a:t>
              </a:r>
              <a:endParaRPr lang="en-GB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43873" y="930304"/>
              <a:ext cx="3026421" cy="3872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id-ID" b="1" dirty="0"/>
                <a:t>Second </a:t>
              </a:r>
              <a:r>
                <a:rPr lang="en-GB" b="1" dirty="0"/>
                <a:t>Header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220153" y="3358470"/>
            <a:ext cx="736375" cy="736375"/>
            <a:chOff x="1731021" y="2821439"/>
            <a:chExt cx="736375" cy="736375"/>
          </a:xfrm>
        </p:grpSpPr>
        <p:sp>
          <p:nvSpPr>
            <p:cNvPr id="27" name="Oval 26"/>
            <p:cNvSpPr/>
            <p:nvPr/>
          </p:nvSpPr>
          <p:spPr>
            <a:xfrm>
              <a:off x="1731021" y="2821439"/>
              <a:ext cx="736375" cy="736375"/>
            </a:xfrm>
            <a:prstGeom prst="ellips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86991" y="2957649"/>
              <a:ext cx="6244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115815" y="4763114"/>
            <a:ext cx="3932310" cy="1284968"/>
            <a:chOff x="1043873" y="930304"/>
            <a:chExt cx="3382471" cy="1284968"/>
          </a:xfrm>
        </p:grpSpPr>
        <p:sp>
          <p:nvSpPr>
            <p:cNvPr id="45" name="TextBox 44"/>
            <p:cNvSpPr txBox="1"/>
            <p:nvPr/>
          </p:nvSpPr>
          <p:spPr>
            <a:xfrm>
              <a:off x="1043874" y="1238081"/>
              <a:ext cx="3382470" cy="9771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GB" sz="1400" dirty="0" err="1"/>
                <a:t>Consetetur</a:t>
              </a:r>
              <a:r>
                <a:rPr lang="en-GB" sz="1400" dirty="0"/>
                <a:t> </a:t>
              </a:r>
              <a:r>
                <a:rPr lang="en-GB" sz="1400" dirty="0" err="1"/>
                <a:t>sadipscing</a:t>
              </a:r>
              <a:r>
                <a:rPr lang="en-GB" sz="1400" dirty="0"/>
                <a:t> </a:t>
              </a:r>
              <a:r>
                <a:rPr lang="en-GB" sz="1400" dirty="0" err="1"/>
                <a:t>elitr</a:t>
              </a:r>
              <a:r>
                <a:rPr lang="en-GB" sz="1400" dirty="0"/>
                <a:t>, </a:t>
              </a:r>
              <a:r>
                <a:rPr lang="en-GB" sz="1400" dirty="0" err="1"/>
                <a:t>sed</a:t>
              </a:r>
              <a:r>
                <a:rPr lang="en-GB" sz="1400" dirty="0"/>
                <a:t> </a:t>
              </a:r>
              <a:r>
                <a:rPr lang="en-GB" sz="1400" dirty="0" err="1"/>
                <a:t>diam</a:t>
              </a:r>
              <a:r>
                <a:rPr lang="en-GB" sz="1400" dirty="0"/>
                <a:t> </a:t>
              </a:r>
              <a:r>
                <a:rPr lang="en-GB" sz="1400" dirty="0" err="1"/>
                <a:t>nonumy</a:t>
              </a:r>
              <a:r>
                <a:rPr lang="en-GB" sz="1400" dirty="0"/>
                <a:t> </a:t>
              </a:r>
              <a:r>
                <a:rPr lang="en-GB" sz="1400" dirty="0" err="1"/>
                <a:t>eirmod</a:t>
              </a:r>
              <a:r>
                <a:rPr lang="en-GB" sz="1400" dirty="0"/>
                <a:t> </a:t>
              </a:r>
              <a:r>
                <a:rPr lang="en-GB" sz="1400" dirty="0" err="1"/>
                <a:t>tempor</a:t>
              </a:r>
              <a:r>
                <a:rPr lang="en-GB" sz="1400" dirty="0"/>
                <a:t> </a:t>
              </a:r>
              <a:r>
                <a:rPr lang="en-GB" sz="1400" dirty="0" err="1"/>
                <a:t>invidunt</a:t>
              </a:r>
              <a:r>
                <a:rPr lang="en-GB" sz="1400" dirty="0"/>
                <a:t> </a:t>
              </a:r>
              <a:r>
                <a:rPr lang="en-GB" sz="1400" dirty="0" err="1"/>
                <a:t>ut</a:t>
              </a:r>
              <a:r>
                <a:rPr lang="en-GB" sz="1400" dirty="0"/>
                <a:t> </a:t>
              </a:r>
              <a:r>
                <a:rPr lang="en-GB" sz="1400" dirty="0" err="1"/>
                <a:t>labore</a:t>
              </a:r>
              <a:r>
                <a:rPr lang="en-GB" sz="1400" dirty="0"/>
                <a:t> et </a:t>
              </a:r>
              <a:r>
                <a:rPr lang="en-GB" sz="1400" dirty="0" err="1"/>
                <a:t>dolore</a:t>
              </a:r>
              <a:r>
                <a:rPr lang="en-GB" sz="1400" dirty="0"/>
                <a:t> magna </a:t>
              </a:r>
              <a:r>
                <a:rPr lang="en-GB" sz="1400" dirty="0" err="1"/>
                <a:t>aliquyam</a:t>
              </a:r>
              <a:r>
                <a:rPr lang="en-GB" sz="1400" dirty="0"/>
                <a:t> </a:t>
              </a:r>
              <a:r>
                <a:rPr lang="en-GB" sz="1400" dirty="0" err="1"/>
                <a:t>erat</a:t>
              </a:r>
              <a:r>
                <a:rPr lang="en-GB" sz="1400" dirty="0"/>
                <a:t>, </a:t>
              </a:r>
              <a:r>
                <a:rPr lang="en-GB" sz="1400" dirty="0" err="1"/>
                <a:t>sed</a:t>
              </a:r>
              <a:r>
                <a:rPr lang="en-GB" sz="1400" dirty="0"/>
                <a:t> </a:t>
              </a:r>
              <a:r>
                <a:rPr lang="en-GB" sz="1400" dirty="0" err="1"/>
                <a:t>diam</a:t>
              </a:r>
              <a:r>
                <a:rPr lang="en-GB" sz="1400" dirty="0"/>
                <a:t> </a:t>
              </a:r>
              <a:r>
                <a:rPr lang="en-GB" sz="1400" dirty="0" err="1"/>
                <a:t>voluptua</a:t>
              </a:r>
              <a:r>
                <a:rPr lang="en-GB" sz="1400" dirty="0"/>
                <a:t>. At </a:t>
              </a:r>
              <a:r>
                <a:rPr lang="en-GB" sz="1400" dirty="0" err="1"/>
                <a:t>vero</a:t>
              </a:r>
              <a:r>
                <a:rPr lang="en-GB" sz="1400" dirty="0"/>
                <a:t> </a:t>
              </a:r>
              <a:r>
                <a:rPr lang="en-GB" sz="1400" dirty="0" err="1"/>
                <a:t>eos</a:t>
              </a:r>
              <a:endParaRPr lang="en-GB" sz="1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43873" y="930304"/>
              <a:ext cx="3026421" cy="3872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id-ID" b="1" dirty="0"/>
                <a:t>Third </a:t>
              </a:r>
              <a:r>
                <a:rPr lang="en-GB" b="1" dirty="0"/>
                <a:t>Header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220153" y="4865431"/>
            <a:ext cx="736375" cy="736375"/>
            <a:chOff x="1731021" y="4175657"/>
            <a:chExt cx="736375" cy="736375"/>
          </a:xfrm>
        </p:grpSpPr>
        <p:sp>
          <p:nvSpPr>
            <p:cNvPr id="48" name="Oval 47"/>
            <p:cNvSpPr/>
            <p:nvPr/>
          </p:nvSpPr>
          <p:spPr>
            <a:xfrm>
              <a:off x="1731021" y="4175657"/>
              <a:ext cx="736375" cy="736375"/>
            </a:xfrm>
            <a:prstGeom prst="ellips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786991" y="4311867"/>
              <a:ext cx="6244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sp>
        <p:nvSpPr>
          <p:cNvPr id="50" name="Text Placeholder 7"/>
          <p:cNvSpPr txBox="1">
            <a:spLocks/>
          </p:cNvSpPr>
          <p:nvPr/>
        </p:nvSpPr>
        <p:spPr>
          <a:xfrm>
            <a:off x="6096272" y="419656"/>
            <a:ext cx="6171787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4800" dirty="0">
                <a:solidFill>
                  <a:schemeClr val="tx1"/>
                </a:solidFill>
                <a:latin typeface="+mj-lt"/>
              </a:rPr>
              <a:t>SLIDE TITLE.</a:t>
            </a:r>
          </a:p>
        </p:txBody>
      </p:sp>
      <p:pic>
        <p:nvPicPr>
          <p:cNvPr id="51" name="Graphic 29">
            <a:extLst>
              <a:ext uri="{FF2B5EF4-FFF2-40B4-BE49-F238E27FC236}">
                <a16:creationId xmlns:a16="http://schemas.microsoft.com/office/drawing/2014/main" id="{F9E2ECD1-B506-4420-BF2A-2355F03935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7419" y="6323157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5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5"/>
          <p:cNvSpPr>
            <a:spLocks/>
          </p:cNvSpPr>
          <p:nvPr/>
        </p:nvSpPr>
        <p:spPr bwMode="auto">
          <a:xfrm>
            <a:off x="7509972" y="1546226"/>
            <a:ext cx="503238" cy="417513"/>
          </a:xfrm>
          <a:custGeom>
            <a:avLst/>
            <a:gdLst>
              <a:gd name="T0" fmla="*/ 27 w 179"/>
              <a:gd name="T1" fmla="*/ 85 h 148"/>
              <a:gd name="T2" fmla="*/ 86 w 179"/>
              <a:gd name="T3" fmla="*/ 146 h 148"/>
              <a:gd name="T4" fmla="*/ 95 w 179"/>
              <a:gd name="T5" fmla="*/ 146 h 148"/>
              <a:gd name="T6" fmla="*/ 144 w 179"/>
              <a:gd name="T7" fmla="*/ 95 h 148"/>
              <a:gd name="T8" fmla="*/ 178 w 179"/>
              <a:gd name="T9" fmla="*/ 40 h 148"/>
              <a:gd name="T10" fmla="*/ 134 w 179"/>
              <a:gd name="T11" fmla="*/ 0 h 148"/>
              <a:gd name="T12" fmla="*/ 94 w 179"/>
              <a:gd name="T13" fmla="*/ 29 h 148"/>
              <a:gd name="T14" fmla="*/ 87 w 179"/>
              <a:gd name="T15" fmla="*/ 29 h 148"/>
              <a:gd name="T16" fmla="*/ 47 w 179"/>
              <a:gd name="T17" fmla="*/ 0 h 148"/>
              <a:gd name="T18" fmla="*/ 27 w 179"/>
              <a:gd name="T19" fmla="*/ 6 h 148"/>
              <a:gd name="T20" fmla="*/ 13 w 179"/>
              <a:gd name="T21" fmla="*/ 16 h 148"/>
              <a:gd name="T22" fmla="*/ 4 w 179"/>
              <a:gd name="T23" fmla="*/ 54 h 148"/>
              <a:gd name="T24" fmla="*/ 7 w 179"/>
              <a:gd name="T25" fmla="*/ 62 h 148"/>
              <a:gd name="T26" fmla="*/ 27 w 179"/>
              <a:gd name="T27" fmla="*/ 85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" h="148">
                <a:moveTo>
                  <a:pt x="27" y="85"/>
                </a:moveTo>
                <a:cubicBezTo>
                  <a:pt x="86" y="146"/>
                  <a:pt x="86" y="146"/>
                  <a:pt x="86" y="146"/>
                </a:cubicBezTo>
                <a:cubicBezTo>
                  <a:pt x="89" y="148"/>
                  <a:pt x="92" y="148"/>
                  <a:pt x="95" y="146"/>
                </a:cubicBezTo>
                <a:cubicBezTo>
                  <a:pt x="95" y="146"/>
                  <a:pt x="139" y="100"/>
                  <a:pt x="144" y="95"/>
                </a:cubicBezTo>
                <a:cubicBezTo>
                  <a:pt x="159" y="78"/>
                  <a:pt x="179" y="65"/>
                  <a:pt x="178" y="40"/>
                </a:cubicBezTo>
                <a:cubicBezTo>
                  <a:pt x="177" y="18"/>
                  <a:pt x="155" y="0"/>
                  <a:pt x="134" y="0"/>
                </a:cubicBezTo>
                <a:cubicBezTo>
                  <a:pt x="113" y="0"/>
                  <a:pt x="94" y="29"/>
                  <a:pt x="94" y="29"/>
                </a:cubicBezTo>
                <a:cubicBezTo>
                  <a:pt x="92" y="32"/>
                  <a:pt x="89" y="32"/>
                  <a:pt x="87" y="29"/>
                </a:cubicBezTo>
                <a:cubicBezTo>
                  <a:pt x="87" y="29"/>
                  <a:pt x="68" y="0"/>
                  <a:pt x="47" y="0"/>
                </a:cubicBezTo>
                <a:cubicBezTo>
                  <a:pt x="41" y="0"/>
                  <a:pt x="33" y="3"/>
                  <a:pt x="27" y="6"/>
                </a:cubicBezTo>
                <a:cubicBezTo>
                  <a:pt x="22" y="8"/>
                  <a:pt x="16" y="12"/>
                  <a:pt x="13" y="16"/>
                </a:cubicBezTo>
                <a:cubicBezTo>
                  <a:pt x="4" y="26"/>
                  <a:pt x="0" y="41"/>
                  <a:pt x="4" y="54"/>
                </a:cubicBezTo>
                <a:cubicBezTo>
                  <a:pt x="5" y="57"/>
                  <a:pt x="6" y="60"/>
                  <a:pt x="7" y="62"/>
                </a:cubicBezTo>
                <a:cubicBezTo>
                  <a:pt x="12" y="71"/>
                  <a:pt x="20" y="78"/>
                  <a:pt x="27" y="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Oval 36"/>
          <p:cNvSpPr>
            <a:spLocks noChangeArrowheads="1"/>
          </p:cNvSpPr>
          <p:nvPr/>
        </p:nvSpPr>
        <p:spPr bwMode="auto">
          <a:xfrm>
            <a:off x="7362335" y="1330326"/>
            <a:ext cx="804863" cy="8080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7783022" y="2868613"/>
            <a:ext cx="266700" cy="26828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Oval 38"/>
          <p:cNvSpPr>
            <a:spLocks noChangeArrowheads="1"/>
          </p:cNvSpPr>
          <p:nvPr/>
        </p:nvSpPr>
        <p:spPr bwMode="auto">
          <a:xfrm>
            <a:off x="7600460" y="2787651"/>
            <a:ext cx="117475" cy="1206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Oval 39"/>
          <p:cNvSpPr>
            <a:spLocks noChangeArrowheads="1"/>
          </p:cNvSpPr>
          <p:nvPr/>
        </p:nvSpPr>
        <p:spPr bwMode="auto">
          <a:xfrm>
            <a:off x="7524260" y="3086101"/>
            <a:ext cx="163513" cy="1635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Freeform 40"/>
          <p:cNvSpPr>
            <a:spLocks/>
          </p:cNvSpPr>
          <p:nvPr/>
        </p:nvSpPr>
        <p:spPr bwMode="auto">
          <a:xfrm>
            <a:off x="7597285" y="2849563"/>
            <a:ext cx="357188" cy="334963"/>
          </a:xfrm>
          <a:custGeom>
            <a:avLst/>
            <a:gdLst>
              <a:gd name="T0" fmla="*/ 11 w 225"/>
              <a:gd name="T1" fmla="*/ 211 h 211"/>
              <a:gd name="T2" fmla="*/ 225 w 225"/>
              <a:gd name="T3" fmla="*/ 98 h 211"/>
              <a:gd name="T4" fmla="*/ 62 w 225"/>
              <a:gd name="T5" fmla="*/ 0 h 211"/>
              <a:gd name="T6" fmla="*/ 50 w 225"/>
              <a:gd name="T7" fmla="*/ 20 h 211"/>
              <a:gd name="T8" fmla="*/ 177 w 225"/>
              <a:gd name="T9" fmla="*/ 98 h 211"/>
              <a:gd name="T10" fmla="*/ 0 w 225"/>
              <a:gd name="T11" fmla="*/ 190 h 211"/>
              <a:gd name="T12" fmla="*/ 11 w 225"/>
              <a:gd name="T13" fmla="*/ 21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5" h="211">
                <a:moveTo>
                  <a:pt x="11" y="211"/>
                </a:moveTo>
                <a:lnTo>
                  <a:pt x="225" y="98"/>
                </a:lnTo>
                <a:lnTo>
                  <a:pt x="62" y="0"/>
                </a:lnTo>
                <a:lnTo>
                  <a:pt x="50" y="20"/>
                </a:lnTo>
                <a:lnTo>
                  <a:pt x="177" y="98"/>
                </a:lnTo>
                <a:lnTo>
                  <a:pt x="0" y="190"/>
                </a:lnTo>
                <a:lnTo>
                  <a:pt x="11" y="2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7362335" y="2620963"/>
            <a:ext cx="811213" cy="817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42"/>
          <p:cNvSpPr>
            <a:spLocks/>
          </p:cNvSpPr>
          <p:nvPr/>
        </p:nvSpPr>
        <p:spPr bwMode="auto">
          <a:xfrm>
            <a:off x="7521085" y="4065588"/>
            <a:ext cx="477838" cy="454025"/>
          </a:xfrm>
          <a:custGeom>
            <a:avLst/>
            <a:gdLst>
              <a:gd name="T0" fmla="*/ 88 w 170"/>
              <a:gd name="T1" fmla="*/ 4 h 161"/>
              <a:gd name="T2" fmla="*/ 81 w 170"/>
              <a:gd name="T3" fmla="*/ 4 h 161"/>
              <a:gd name="T4" fmla="*/ 61 w 170"/>
              <a:gd name="T5" fmla="*/ 44 h 161"/>
              <a:gd name="T6" fmla="*/ 50 w 170"/>
              <a:gd name="T7" fmla="*/ 52 h 161"/>
              <a:gd name="T8" fmla="*/ 5 w 170"/>
              <a:gd name="T9" fmla="*/ 59 h 161"/>
              <a:gd name="T10" fmla="*/ 3 w 170"/>
              <a:gd name="T11" fmla="*/ 65 h 161"/>
              <a:gd name="T12" fmla="*/ 36 w 170"/>
              <a:gd name="T13" fmla="*/ 97 h 161"/>
              <a:gd name="T14" fmla="*/ 40 w 170"/>
              <a:gd name="T15" fmla="*/ 110 h 161"/>
              <a:gd name="T16" fmla="*/ 32 w 170"/>
              <a:gd name="T17" fmla="*/ 155 h 161"/>
              <a:gd name="T18" fmla="*/ 38 w 170"/>
              <a:gd name="T19" fmla="*/ 159 h 161"/>
              <a:gd name="T20" fmla="*/ 78 w 170"/>
              <a:gd name="T21" fmla="*/ 138 h 161"/>
              <a:gd name="T22" fmla="*/ 92 w 170"/>
              <a:gd name="T23" fmla="*/ 138 h 161"/>
              <a:gd name="T24" fmla="*/ 132 w 170"/>
              <a:gd name="T25" fmla="*/ 159 h 161"/>
              <a:gd name="T26" fmla="*/ 137 w 170"/>
              <a:gd name="T27" fmla="*/ 155 h 161"/>
              <a:gd name="T28" fmla="*/ 130 w 170"/>
              <a:gd name="T29" fmla="*/ 110 h 161"/>
              <a:gd name="T30" fmla="*/ 134 w 170"/>
              <a:gd name="T31" fmla="*/ 97 h 161"/>
              <a:gd name="T32" fmla="*/ 167 w 170"/>
              <a:gd name="T33" fmla="*/ 65 h 161"/>
              <a:gd name="T34" fmla="*/ 164 w 170"/>
              <a:gd name="T35" fmla="*/ 59 h 161"/>
              <a:gd name="T36" fmla="*/ 119 w 170"/>
              <a:gd name="T37" fmla="*/ 52 h 161"/>
              <a:gd name="T38" fmla="*/ 108 w 170"/>
              <a:gd name="T39" fmla="*/ 44 h 161"/>
              <a:gd name="T40" fmla="*/ 88 w 170"/>
              <a:gd name="T41" fmla="*/ 4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70" h="161">
                <a:moveTo>
                  <a:pt x="88" y="4"/>
                </a:moveTo>
                <a:cubicBezTo>
                  <a:pt x="86" y="0"/>
                  <a:pt x="83" y="0"/>
                  <a:pt x="81" y="4"/>
                </a:cubicBezTo>
                <a:cubicBezTo>
                  <a:pt x="61" y="44"/>
                  <a:pt x="61" y="44"/>
                  <a:pt x="61" y="44"/>
                </a:cubicBezTo>
                <a:cubicBezTo>
                  <a:pt x="59" y="48"/>
                  <a:pt x="54" y="52"/>
                  <a:pt x="50" y="52"/>
                </a:cubicBezTo>
                <a:cubicBezTo>
                  <a:pt x="5" y="59"/>
                  <a:pt x="5" y="59"/>
                  <a:pt x="5" y="59"/>
                </a:cubicBezTo>
                <a:cubicBezTo>
                  <a:pt x="1" y="59"/>
                  <a:pt x="0" y="62"/>
                  <a:pt x="3" y="65"/>
                </a:cubicBezTo>
                <a:cubicBezTo>
                  <a:pt x="36" y="97"/>
                  <a:pt x="36" y="97"/>
                  <a:pt x="36" y="97"/>
                </a:cubicBezTo>
                <a:cubicBezTo>
                  <a:pt x="39" y="100"/>
                  <a:pt x="41" y="106"/>
                  <a:pt x="40" y="110"/>
                </a:cubicBezTo>
                <a:cubicBezTo>
                  <a:pt x="32" y="155"/>
                  <a:pt x="32" y="155"/>
                  <a:pt x="32" y="155"/>
                </a:cubicBezTo>
                <a:cubicBezTo>
                  <a:pt x="32" y="159"/>
                  <a:pt x="34" y="161"/>
                  <a:pt x="38" y="159"/>
                </a:cubicBezTo>
                <a:cubicBezTo>
                  <a:pt x="78" y="138"/>
                  <a:pt x="78" y="138"/>
                  <a:pt x="78" y="138"/>
                </a:cubicBezTo>
                <a:cubicBezTo>
                  <a:pt x="82" y="136"/>
                  <a:pt x="88" y="136"/>
                  <a:pt x="92" y="138"/>
                </a:cubicBezTo>
                <a:cubicBezTo>
                  <a:pt x="132" y="159"/>
                  <a:pt x="132" y="159"/>
                  <a:pt x="132" y="159"/>
                </a:cubicBezTo>
                <a:cubicBezTo>
                  <a:pt x="136" y="161"/>
                  <a:pt x="138" y="159"/>
                  <a:pt x="137" y="155"/>
                </a:cubicBezTo>
                <a:cubicBezTo>
                  <a:pt x="130" y="110"/>
                  <a:pt x="130" y="110"/>
                  <a:pt x="130" y="110"/>
                </a:cubicBezTo>
                <a:cubicBezTo>
                  <a:pt x="129" y="106"/>
                  <a:pt x="131" y="100"/>
                  <a:pt x="134" y="97"/>
                </a:cubicBezTo>
                <a:cubicBezTo>
                  <a:pt x="167" y="65"/>
                  <a:pt x="167" y="65"/>
                  <a:pt x="167" y="65"/>
                </a:cubicBezTo>
                <a:cubicBezTo>
                  <a:pt x="170" y="62"/>
                  <a:pt x="169" y="59"/>
                  <a:pt x="164" y="59"/>
                </a:cubicBezTo>
                <a:cubicBezTo>
                  <a:pt x="119" y="52"/>
                  <a:pt x="119" y="52"/>
                  <a:pt x="119" y="52"/>
                </a:cubicBezTo>
                <a:cubicBezTo>
                  <a:pt x="115" y="52"/>
                  <a:pt x="110" y="48"/>
                  <a:pt x="108" y="44"/>
                </a:cubicBezTo>
                <a:lnTo>
                  <a:pt x="88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7362335" y="3913188"/>
            <a:ext cx="811213" cy="8143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44"/>
          <p:cNvSpPr>
            <a:spLocks/>
          </p:cNvSpPr>
          <p:nvPr/>
        </p:nvSpPr>
        <p:spPr bwMode="auto">
          <a:xfrm>
            <a:off x="7524260" y="5395913"/>
            <a:ext cx="471488" cy="369888"/>
          </a:xfrm>
          <a:custGeom>
            <a:avLst/>
            <a:gdLst>
              <a:gd name="T0" fmla="*/ 8 w 168"/>
              <a:gd name="T1" fmla="*/ 21 h 131"/>
              <a:gd name="T2" fmla="*/ 51 w 168"/>
              <a:gd name="T3" fmla="*/ 21 h 131"/>
              <a:gd name="T4" fmla="*/ 56 w 168"/>
              <a:gd name="T5" fmla="*/ 8 h 131"/>
              <a:gd name="T6" fmla="*/ 68 w 168"/>
              <a:gd name="T7" fmla="*/ 0 h 131"/>
              <a:gd name="T8" fmla="*/ 101 w 168"/>
              <a:gd name="T9" fmla="*/ 0 h 131"/>
              <a:gd name="T10" fmla="*/ 112 w 168"/>
              <a:gd name="T11" fmla="*/ 8 h 131"/>
              <a:gd name="T12" fmla="*/ 118 w 168"/>
              <a:gd name="T13" fmla="*/ 21 h 131"/>
              <a:gd name="T14" fmla="*/ 161 w 168"/>
              <a:gd name="T15" fmla="*/ 21 h 131"/>
              <a:gd name="T16" fmla="*/ 168 w 168"/>
              <a:gd name="T17" fmla="*/ 28 h 131"/>
              <a:gd name="T18" fmla="*/ 168 w 168"/>
              <a:gd name="T19" fmla="*/ 122 h 131"/>
              <a:gd name="T20" fmla="*/ 161 w 168"/>
              <a:gd name="T21" fmla="*/ 131 h 131"/>
              <a:gd name="T22" fmla="*/ 8 w 168"/>
              <a:gd name="T23" fmla="*/ 131 h 131"/>
              <a:gd name="T24" fmla="*/ 0 w 168"/>
              <a:gd name="T25" fmla="*/ 122 h 131"/>
              <a:gd name="T26" fmla="*/ 0 w 168"/>
              <a:gd name="T27" fmla="*/ 28 h 131"/>
              <a:gd name="T28" fmla="*/ 8 w 168"/>
              <a:gd name="T29" fmla="*/ 2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8" h="131">
                <a:moveTo>
                  <a:pt x="8" y="21"/>
                </a:moveTo>
                <a:cubicBezTo>
                  <a:pt x="51" y="21"/>
                  <a:pt x="51" y="21"/>
                  <a:pt x="51" y="21"/>
                </a:cubicBezTo>
                <a:cubicBezTo>
                  <a:pt x="56" y="8"/>
                  <a:pt x="56" y="8"/>
                  <a:pt x="56" y="8"/>
                </a:cubicBezTo>
                <a:cubicBezTo>
                  <a:pt x="58" y="4"/>
                  <a:pt x="63" y="0"/>
                  <a:pt x="68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5" y="0"/>
                  <a:pt x="111" y="4"/>
                  <a:pt x="112" y="8"/>
                </a:cubicBezTo>
                <a:cubicBezTo>
                  <a:pt x="118" y="21"/>
                  <a:pt x="118" y="21"/>
                  <a:pt x="118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5" y="21"/>
                  <a:pt x="168" y="24"/>
                  <a:pt x="168" y="28"/>
                </a:cubicBezTo>
                <a:cubicBezTo>
                  <a:pt x="168" y="122"/>
                  <a:pt x="168" y="122"/>
                  <a:pt x="168" y="122"/>
                </a:cubicBezTo>
                <a:cubicBezTo>
                  <a:pt x="168" y="126"/>
                  <a:pt x="165" y="131"/>
                  <a:pt x="161" y="131"/>
                </a:cubicBezTo>
                <a:cubicBezTo>
                  <a:pt x="8" y="131"/>
                  <a:pt x="8" y="131"/>
                  <a:pt x="8" y="131"/>
                </a:cubicBezTo>
                <a:cubicBezTo>
                  <a:pt x="4" y="131"/>
                  <a:pt x="0" y="126"/>
                  <a:pt x="0" y="12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4"/>
                  <a:pt x="4" y="21"/>
                  <a:pt x="8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7644910" y="5483226"/>
            <a:ext cx="230188" cy="233363"/>
          </a:xfrm>
          <a:prstGeom prst="ellipse">
            <a:avLst/>
          </a:prstGeom>
          <a:solidFill>
            <a:srgbClr val="9ED3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7687772" y="5526088"/>
            <a:ext cx="149225" cy="149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7362335" y="5207001"/>
            <a:ext cx="793750" cy="80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7" name="Group 56"/>
          <p:cNvGrpSpPr>
            <a:grpSpLocks noChangeAspect="1"/>
          </p:cNvGrpSpPr>
          <p:nvPr/>
        </p:nvGrpSpPr>
        <p:grpSpPr>
          <a:xfrm>
            <a:off x="7550752" y="2773337"/>
            <a:ext cx="468000" cy="496166"/>
            <a:chOff x="3509963" y="4187825"/>
            <a:chExt cx="685801" cy="727076"/>
          </a:xfrm>
          <a:solidFill>
            <a:schemeClr val="bg2"/>
          </a:solidFill>
        </p:grpSpPr>
        <p:sp>
          <p:nvSpPr>
            <p:cNvPr id="58" name="Freeform 128"/>
            <p:cNvSpPr>
              <a:spLocks/>
            </p:cNvSpPr>
            <p:nvPr/>
          </p:nvSpPr>
          <p:spPr bwMode="auto">
            <a:xfrm>
              <a:off x="4073526" y="4435475"/>
              <a:ext cx="122238" cy="479425"/>
            </a:xfrm>
            <a:custGeom>
              <a:avLst/>
              <a:gdLst>
                <a:gd name="T0" fmla="*/ 40 w 40"/>
                <a:gd name="T1" fmla="*/ 9 h 156"/>
                <a:gd name="T2" fmla="*/ 31 w 40"/>
                <a:gd name="T3" fmla="*/ 0 h 156"/>
                <a:gd name="T4" fmla="*/ 10 w 40"/>
                <a:gd name="T5" fmla="*/ 0 h 156"/>
                <a:gd name="T6" fmla="*/ 0 w 40"/>
                <a:gd name="T7" fmla="*/ 9 h 156"/>
                <a:gd name="T8" fmla="*/ 0 w 40"/>
                <a:gd name="T9" fmla="*/ 147 h 156"/>
                <a:gd name="T10" fmla="*/ 10 w 40"/>
                <a:gd name="T11" fmla="*/ 156 h 156"/>
                <a:gd name="T12" fmla="*/ 31 w 40"/>
                <a:gd name="T13" fmla="*/ 156 h 156"/>
                <a:gd name="T14" fmla="*/ 40 w 40"/>
                <a:gd name="T15" fmla="*/ 147 h 156"/>
                <a:gd name="T16" fmla="*/ 40 w 40"/>
                <a:gd name="T17" fmla="*/ 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56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3"/>
                    <a:pt x="6" y="156"/>
                    <a:pt x="1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6" y="156"/>
                    <a:pt x="40" y="153"/>
                    <a:pt x="40" y="147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29"/>
            <p:cNvSpPr>
              <a:spLocks/>
            </p:cNvSpPr>
            <p:nvPr/>
          </p:nvSpPr>
          <p:spPr bwMode="auto">
            <a:xfrm>
              <a:off x="3876676" y="4570413"/>
              <a:ext cx="123825" cy="344488"/>
            </a:xfrm>
            <a:custGeom>
              <a:avLst/>
              <a:gdLst>
                <a:gd name="T0" fmla="*/ 40 w 40"/>
                <a:gd name="T1" fmla="*/ 10 h 112"/>
                <a:gd name="T2" fmla="*/ 30 w 40"/>
                <a:gd name="T3" fmla="*/ 0 h 112"/>
                <a:gd name="T4" fmla="*/ 10 w 40"/>
                <a:gd name="T5" fmla="*/ 0 h 112"/>
                <a:gd name="T6" fmla="*/ 0 w 40"/>
                <a:gd name="T7" fmla="*/ 10 h 112"/>
                <a:gd name="T8" fmla="*/ 0 w 40"/>
                <a:gd name="T9" fmla="*/ 102 h 112"/>
                <a:gd name="T10" fmla="*/ 10 w 40"/>
                <a:gd name="T11" fmla="*/ 112 h 112"/>
                <a:gd name="T12" fmla="*/ 30 w 40"/>
                <a:gd name="T13" fmla="*/ 112 h 112"/>
                <a:gd name="T14" fmla="*/ 40 w 40"/>
                <a:gd name="T15" fmla="*/ 102 h 112"/>
                <a:gd name="T16" fmla="*/ 40 w 40"/>
                <a:gd name="T17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12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7"/>
                    <a:pt x="4" y="112"/>
                    <a:pt x="10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5" y="112"/>
                    <a:pt x="40" y="107"/>
                    <a:pt x="40" y="102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30"/>
            <p:cNvSpPr>
              <a:spLocks/>
            </p:cNvSpPr>
            <p:nvPr/>
          </p:nvSpPr>
          <p:spPr bwMode="auto">
            <a:xfrm>
              <a:off x="3694113" y="4681538"/>
              <a:ext cx="122238" cy="233363"/>
            </a:xfrm>
            <a:custGeom>
              <a:avLst/>
              <a:gdLst>
                <a:gd name="T0" fmla="*/ 40 w 40"/>
                <a:gd name="T1" fmla="*/ 10 h 76"/>
                <a:gd name="T2" fmla="*/ 30 w 40"/>
                <a:gd name="T3" fmla="*/ 0 h 76"/>
                <a:gd name="T4" fmla="*/ 10 w 40"/>
                <a:gd name="T5" fmla="*/ 0 h 76"/>
                <a:gd name="T6" fmla="*/ 0 w 40"/>
                <a:gd name="T7" fmla="*/ 10 h 76"/>
                <a:gd name="T8" fmla="*/ 0 w 40"/>
                <a:gd name="T9" fmla="*/ 66 h 76"/>
                <a:gd name="T10" fmla="*/ 10 w 40"/>
                <a:gd name="T11" fmla="*/ 76 h 76"/>
                <a:gd name="T12" fmla="*/ 30 w 40"/>
                <a:gd name="T13" fmla="*/ 76 h 76"/>
                <a:gd name="T14" fmla="*/ 40 w 40"/>
                <a:gd name="T15" fmla="*/ 66 h 76"/>
                <a:gd name="T16" fmla="*/ 40 w 40"/>
                <a:gd name="T17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6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4" y="76"/>
                    <a:pt x="1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6"/>
                    <a:pt x="40" y="71"/>
                    <a:pt x="40" y="66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31"/>
            <p:cNvSpPr>
              <a:spLocks/>
            </p:cNvSpPr>
            <p:nvPr/>
          </p:nvSpPr>
          <p:spPr bwMode="auto">
            <a:xfrm>
              <a:off x="3509963" y="4792663"/>
              <a:ext cx="122238" cy="122238"/>
            </a:xfrm>
            <a:custGeom>
              <a:avLst/>
              <a:gdLst>
                <a:gd name="T0" fmla="*/ 40 w 40"/>
                <a:gd name="T1" fmla="*/ 9 h 40"/>
                <a:gd name="T2" fmla="*/ 31 w 40"/>
                <a:gd name="T3" fmla="*/ 0 h 40"/>
                <a:gd name="T4" fmla="*/ 9 w 40"/>
                <a:gd name="T5" fmla="*/ 0 h 40"/>
                <a:gd name="T6" fmla="*/ 0 w 40"/>
                <a:gd name="T7" fmla="*/ 9 h 40"/>
                <a:gd name="T8" fmla="*/ 0 w 40"/>
                <a:gd name="T9" fmla="*/ 31 h 40"/>
                <a:gd name="T10" fmla="*/ 9 w 40"/>
                <a:gd name="T11" fmla="*/ 40 h 40"/>
                <a:gd name="T12" fmla="*/ 31 w 40"/>
                <a:gd name="T13" fmla="*/ 40 h 40"/>
                <a:gd name="T14" fmla="*/ 40 w 40"/>
                <a:gd name="T15" fmla="*/ 31 h 40"/>
                <a:gd name="T16" fmla="*/ 40 w 40"/>
                <a:gd name="T1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4" y="40"/>
                    <a:pt x="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6" y="40"/>
                    <a:pt x="40" y="37"/>
                    <a:pt x="40" y="31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32"/>
            <p:cNvSpPr>
              <a:spLocks/>
            </p:cNvSpPr>
            <p:nvPr/>
          </p:nvSpPr>
          <p:spPr bwMode="auto">
            <a:xfrm>
              <a:off x="3516313" y="4187825"/>
              <a:ext cx="666750" cy="477838"/>
            </a:xfrm>
            <a:custGeom>
              <a:avLst/>
              <a:gdLst>
                <a:gd name="T0" fmla="*/ 216 w 218"/>
                <a:gd name="T1" fmla="*/ 0 h 156"/>
                <a:gd name="T2" fmla="*/ 184 w 218"/>
                <a:gd name="T3" fmla="*/ 3 h 156"/>
                <a:gd name="T4" fmla="*/ 182 w 218"/>
                <a:gd name="T5" fmla="*/ 4 h 156"/>
                <a:gd name="T6" fmla="*/ 183 w 218"/>
                <a:gd name="T7" fmla="*/ 6 h 156"/>
                <a:gd name="T8" fmla="*/ 188 w 218"/>
                <a:gd name="T9" fmla="*/ 14 h 156"/>
                <a:gd name="T10" fmla="*/ 188 w 218"/>
                <a:gd name="T11" fmla="*/ 14 h 156"/>
                <a:gd name="T12" fmla="*/ 3 w 218"/>
                <a:gd name="T13" fmla="*/ 144 h 156"/>
                <a:gd name="T14" fmla="*/ 2 w 218"/>
                <a:gd name="T15" fmla="*/ 153 h 156"/>
                <a:gd name="T16" fmla="*/ 11 w 218"/>
                <a:gd name="T17" fmla="*/ 154 h 156"/>
                <a:gd name="T18" fmla="*/ 195 w 218"/>
                <a:gd name="T19" fmla="*/ 25 h 156"/>
                <a:gd name="T20" fmla="*/ 200 w 218"/>
                <a:gd name="T21" fmla="*/ 33 h 156"/>
                <a:gd name="T22" fmla="*/ 202 w 218"/>
                <a:gd name="T23" fmla="*/ 34 h 156"/>
                <a:gd name="T24" fmla="*/ 203 w 218"/>
                <a:gd name="T25" fmla="*/ 32 h 156"/>
                <a:gd name="T26" fmla="*/ 217 w 218"/>
                <a:gd name="T27" fmla="*/ 3 h 156"/>
                <a:gd name="T28" fmla="*/ 217 w 218"/>
                <a:gd name="T29" fmla="*/ 3 h 156"/>
                <a:gd name="T30" fmla="*/ 217 w 218"/>
                <a:gd name="T31" fmla="*/ 3 h 156"/>
                <a:gd name="T32" fmla="*/ 217 w 218"/>
                <a:gd name="T33" fmla="*/ 0 h 156"/>
                <a:gd name="T34" fmla="*/ 216 w 21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156">
                  <a:moveTo>
                    <a:pt x="216" y="0"/>
                  </a:moveTo>
                  <a:cubicBezTo>
                    <a:pt x="184" y="3"/>
                    <a:pt x="184" y="3"/>
                    <a:pt x="184" y="3"/>
                  </a:cubicBezTo>
                  <a:cubicBezTo>
                    <a:pt x="183" y="3"/>
                    <a:pt x="183" y="3"/>
                    <a:pt x="182" y="4"/>
                  </a:cubicBezTo>
                  <a:cubicBezTo>
                    <a:pt x="182" y="5"/>
                    <a:pt x="182" y="5"/>
                    <a:pt x="183" y="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1" y="146"/>
                    <a:pt x="0" y="150"/>
                    <a:pt x="2" y="153"/>
                  </a:cubicBezTo>
                  <a:cubicBezTo>
                    <a:pt x="4" y="156"/>
                    <a:pt x="8" y="156"/>
                    <a:pt x="11" y="154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1" y="33"/>
                    <a:pt x="201" y="34"/>
                    <a:pt x="202" y="34"/>
                  </a:cubicBezTo>
                  <a:cubicBezTo>
                    <a:pt x="203" y="34"/>
                    <a:pt x="203" y="33"/>
                    <a:pt x="203" y="32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2"/>
                    <a:pt x="218" y="1"/>
                    <a:pt x="217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3" name="Group 62"/>
          <p:cNvGrpSpPr>
            <a:grpSpLocks noChangeAspect="1"/>
          </p:cNvGrpSpPr>
          <p:nvPr/>
        </p:nvGrpSpPr>
        <p:grpSpPr>
          <a:xfrm>
            <a:off x="7507210" y="4093550"/>
            <a:ext cx="504000" cy="513376"/>
            <a:chOff x="4129088" y="4198938"/>
            <a:chExt cx="682625" cy="695325"/>
          </a:xfrm>
          <a:solidFill>
            <a:schemeClr val="bg2"/>
          </a:solidFill>
        </p:grpSpPr>
        <p:sp>
          <p:nvSpPr>
            <p:cNvPr id="64" name="Freeform 136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137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6" name="Group 65"/>
          <p:cNvGrpSpPr>
            <a:grpSpLocks noChangeAspect="1"/>
          </p:cNvGrpSpPr>
          <p:nvPr/>
        </p:nvGrpSpPr>
        <p:grpSpPr>
          <a:xfrm>
            <a:off x="7521085" y="5376070"/>
            <a:ext cx="468000" cy="487871"/>
            <a:chOff x="7261226" y="4321175"/>
            <a:chExt cx="673099" cy="701676"/>
          </a:xfrm>
          <a:solidFill>
            <a:schemeClr val="bg2"/>
          </a:solidFill>
        </p:grpSpPr>
        <p:sp>
          <p:nvSpPr>
            <p:cNvPr id="67" name="Freeform 66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0" name="Freeform 234"/>
          <p:cNvSpPr>
            <a:spLocks noChangeAspect="1" noEditPoints="1"/>
          </p:cNvSpPr>
          <p:nvPr/>
        </p:nvSpPr>
        <p:spPr bwMode="auto">
          <a:xfrm>
            <a:off x="7543210" y="1592281"/>
            <a:ext cx="432000" cy="325402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588597" y="531813"/>
            <a:ext cx="5416550" cy="1914526"/>
            <a:chOff x="1588597" y="531813"/>
            <a:chExt cx="5416550" cy="191452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588597" y="1155701"/>
              <a:ext cx="5416550" cy="1290638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85000">
                  <a:schemeClr val="accent5">
                    <a:lumMod val="50000"/>
                  </a:schemeClr>
                </a:gs>
              </a:gsLst>
              <a:lin ang="10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588597" y="1155701"/>
              <a:ext cx="5416550" cy="1290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588597" y="531813"/>
              <a:ext cx="1784350" cy="1908175"/>
            </a:xfrm>
            <a:custGeom>
              <a:avLst/>
              <a:gdLst>
                <a:gd name="T0" fmla="*/ 0 w 1124"/>
                <a:gd name="T1" fmla="*/ 393 h 1202"/>
                <a:gd name="T2" fmla="*/ 876 w 1124"/>
                <a:gd name="T3" fmla="*/ 0 h 1202"/>
                <a:gd name="T4" fmla="*/ 1124 w 1124"/>
                <a:gd name="T5" fmla="*/ 282 h 1202"/>
                <a:gd name="T6" fmla="*/ 933 w 1124"/>
                <a:gd name="T7" fmla="*/ 801 h 1202"/>
                <a:gd name="T8" fmla="*/ 0 w 1124"/>
                <a:gd name="T9" fmla="*/ 1202 h 1202"/>
                <a:gd name="T10" fmla="*/ 0 w 1124"/>
                <a:gd name="T11" fmla="*/ 393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4" h="1202">
                  <a:moveTo>
                    <a:pt x="0" y="393"/>
                  </a:moveTo>
                  <a:lnTo>
                    <a:pt x="876" y="0"/>
                  </a:lnTo>
                  <a:lnTo>
                    <a:pt x="1124" y="282"/>
                  </a:lnTo>
                  <a:lnTo>
                    <a:pt x="933" y="801"/>
                  </a:lnTo>
                  <a:lnTo>
                    <a:pt x="0" y="1202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588597" y="531813"/>
              <a:ext cx="1784350" cy="1908175"/>
            </a:xfrm>
            <a:custGeom>
              <a:avLst/>
              <a:gdLst>
                <a:gd name="T0" fmla="*/ 0 w 1124"/>
                <a:gd name="T1" fmla="*/ 393 h 1202"/>
                <a:gd name="T2" fmla="*/ 876 w 1124"/>
                <a:gd name="T3" fmla="*/ 0 h 1202"/>
                <a:gd name="T4" fmla="*/ 1124 w 1124"/>
                <a:gd name="T5" fmla="*/ 282 h 1202"/>
                <a:gd name="T6" fmla="*/ 933 w 1124"/>
                <a:gd name="T7" fmla="*/ 801 h 1202"/>
                <a:gd name="T8" fmla="*/ 0 w 1124"/>
                <a:gd name="T9" fmla="*/ 1202 h 1202"/>
                <a:gd name="T10" fmla="*/ 0 w 1124"/>
                <a:gd name="T11" fmla="*/ 393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4" h="1202">
                  <a:moveTo>
                    <a:pt x="0" y="393"/>
                  </a:moveTo>
                  <a:lnTo>
                    <a:pt x="876" y="0"/>
                  </a:lnTo>
                  <a:lnTo>
                    <a:pt x="1124" y="282"/>
                  </a:lnTo>
                  <a:lnTo>
                    <a:pt x="933" y="801"/>
                  </a:lnTo>
                  <a:lnTo>
                    <a:pt x="0" y="1202"/>
                  </a:lnTo>
                  <a:lnTo>
                    <a:pt x="0" y="39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2979247" y="531813"/>
              <a:ext cx="393700" cy="1271588"/>
            </a:xfrm>
            <a:custGeom>
              <a:avLst/>
              <a:gdLst>
                <a:gd name="T0" fmla="*/ 0 w 248"/>
                <a:gd name="T1" fmla="*/ 0 h 801"/>
                <a:gd name="T2" fmla="*/ 205 w 248"/>
                <a:gd name="T3" fmla="*/ 288 h 801"/>
                <a:gd name="T4" fmla="*/ 57 w 248"/>
                <a:gd name="T5" fmla="*/ 801 h 801"/>
                <a:gd name="T6" fmla="*/ 248 w 248"/>
                <a:gd name="T7" fmla="*/ 282 h 801"/>
                <a:gd name="T8" fmla="*/ 0 w 248"/>
                <a:gd name="T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801">
                  <a:moveTo>
                    <a:pt x="0" y="0"/>
                  </a:moveTo>
                  <a:lnTo>
                    <a:pt x="205" y="288"/>
                  </a:lnTo>
                  <a:lnTo>
                    <a:pt x="57" y="801"/>
                  </a:lnTo>
                  <a:lnTo>
                    <a:pt x="248" y="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2979247" y="531813"/>
              <a:ext cx="393700" cy="1271588"/>
            </a:xfrm>
            <a:custGeom>
              <a:avLst/>
              <a:gdLst>
                <a:gd name="T0" fmla="*/ 0 w 248"/>
                <a:gd name="T1" fmla="*/ 0 h 801"/>
                <a:gd name="T2" fmla="*/ 205 w 248"/>
                <a:gd name="T3" fmla="*/ 288 h 801"/>
                <a:gd name="T4" fmla="*/ 57 w 248"/>
                <a:gd name="T5" fmla="*/ 801 h 801"/>
                <a:gd name="T6" fmla="*/ 248 w 248"/>
                <a:gd name="T7" fmla="*/ 282 h 801"/>
                <a:gd name="T8" fmla="*/ 0 w 248"/>
                <a:gd name="T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801">
                  <a:moveTo>
                    <a:pt x="0" y="0"/>
                  </a:moveTo>
                  <a:lnTo>
                    <a:pt x="205" y="288"/>
                  </a:lnTo>
                  <a:lnTo>
                    <a:pt x="57" y="801"/>
                  </a:lnTo>
                  <a:lnTo>
                    <a:pt x="248" y="28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2118822" y="2212976"/>
              <a:ext cx="53975" cy="58738"/>
            </a:xfrm>
            <a:custGeom>
              <a:avLst/>
              <a:gdLst>
                <a:gd name="T0" fmla="*/ 2 w 34"/>
                <a:gd name="T1" fmla="*/ 0 h 37"/>
                <a:gd name="T2" fmla="*/ 0 w 34"/>
                <a:gd name="T3" fmla="*/ 0 h 37"/>
                <a:gd name="T4" fmla="*/ 34 w 34"/>
                <a:gd name="T5" fmla="*/ 37 h 37"/>
                <a:gd name="T6" fmla="*/ 34 w 34"/>
                <a:gd name="T7" fmla="*/ 35 h 37"/>
                <a:gd name="T8" fmla="*/ 2 w 34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7">
                  <a:moveTo>
                    <a:pt x="2" y="0"/>
                  </a:moveTo>
                  <a:lnTo>
                    <a:pt x="0" y="0"/>
                  </a:lnTo>
                  <a:lnTo>
                    <a:pt x="34" y="37"/>
                  </a:lnTo>
                  <a:lnTo>
                    <a:pt x="34" y="3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8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2118822" y="2212976"/>
              <a:ext cx="53975" cy="58738"/>
            </a:xfrm>
            <a:custGeom>
              <a:avLst/>
              <a:gdLst>
                <a:gd name="T0" fmla="*/ 2 w 34"/>
                <a:gd name="T1" fmla="*/ 0 h 37"/>
                <a:gd name="T2" fmla="*/ 0 w 34"/>
                <a:gd name="T3" fmla="*/ 0 h 37"/>
                <a:gd name="T4" fmla="*/ 34 w 34"/>
                <a:gd name="T5" fmla="*/ 37 h 37"/>
                <a:gd name="T6" fmla="*/ 34 w 34"/>
                <a:gd name="T7" fmla="*/ 35 h 37"/>
                <a:gd name="T8" fmla="*/ 2 w 34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7">
                  <a:moveTo>
                    <a:pt x="2" y="0"/>
                  </a:moveTo>
                  <a:lnTo>
                    <a:pt x="0" y="0"/>
                  </a:lnTo>
                  <a:lnTo>
                    <a:pt x="34" y="37"/>
                  </a:lnTo>
                  <a:lnTo>
                    <a:pt x="34" y="35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779097" y="1820863"/>
              <a:ext cx="342900" cy="392113"/>
            </a:xfrm>
            <a:custGeom>
              <a:avLst/>
              <a:gdLst>
                <a:gd name="T0" fmla="*/ 0 w 216"/>
                <a:gd name="T1" fmla="*/ 0 h 247"/>
                <a:gd name="T2" fmla="*/ 9 w 216"/>
                <a:gd name="T3" fmla="*/ 12 h 247"/>
                <a:gd name="T4" fmla="*/ 214 w 216"/>
                <a:gd name="T5" fmla="*/ 247 h 247"/>
                <a:gd name="T6" fmla="*/ 216 w 216"/>
                <a:gd name="T7" fmla="*/ 247 h 247"/>
                <a:gd name="T8" fmla="*/ 0 w 216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47">
                  <a:moveTo>
                    <a:pt x="0" y="0"/>
                  </a:moveTo>
                  <a:lnTo>
                    <a:pt x="9" y="12"/>
                  </a:lnTo>
                  <a:lnTo>
                    <a:pt x="214" y="247"/>
                  </a:lnTo>
                  <a:lnTo>
                    <a:pt x="216" y="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8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1779097" y="1820863"/>
              <a:ext cx="342900" cy="392113"/>
            </a:xfrm>
            <a:custGeom>
              <a:avLst/>
              <a:gdLst>
                <a:gd name="T0" fmla="*/ 0 w 216"/>
                <a:gd name="T1" fmla="*/ 0 h 247"/>
                <a:gd name="T2" fmla="*/ 9 w 216"/>
                <a:gd name="T3" fmla="*/ 12 h 247"/>
                <a:gd name="T4" fmla="*/ 214 w 216"/>
                <a:gd name="T5" fmla="*/ 247 h 247"/>
                <a:gd name="T6" fmla="*/ 216 w 216"/>
                <a:gd name="T7" fmla="*/ 247 h 247"/>
                <a:gd name="T8" fmla="*/ 0 w 216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47">
                  <a:moveTo>
                    <a:pt x="0" y="0"/>
                  </a:moveTo>
                  <a:lnTo>
                    <a:pt x="9" y="12"/>
                  </a:lnTo>
                  <a:lnTo>
                    <a:pt x="214" y="247"/>
                  </a:lnTo>
                  <a:lnTo>
                    <a:pt x="216" y="24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075966" y="1466397"/>
              <a:ext cx="2478883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bg2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1622" y="1825626"/>
            <a:ext cx="6613525" cy="1914525"/>
            <a:chOff x="391622" y="1825626"/>
            <a:chExt cx="6613525" cy="1914525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91622" y="2446338"/>
              <a:ext cx="6613525" cy="1293813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85000">
                  <a:schemeClr val="accent2">
                    <a:lumMod val="50000"/>
                  </a:schemeClr>
                </a:gs>
              </a:gsLst>
              <a:lin ang="10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91622" y="2446338"/>
              <a:ext cx="6613525" cy="129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391622" y="1825626"/>
              <a:ext cx="1781175" cy="1906588"/>
            </a:xfrm>
            <a:custGeom>
              <a:avLst/>
              <a:gdLst>
                <a:gd name="T0" fmla="*/ 0 w 1122"/>
                <a:gd name="T1" fmla="*/ 393 h 1201"/>
                <a:gd name="T2" fmla="*/ 874 w 1122"/>
                <a:gd name="T3" fmla="*/ 0 h 1201"/>
                <a:gd name="T4" fmla="*/ 1122 w 1122"/>
                <a:gd name="T5" fmla="*/ 281 h 1201"/>
                <a:gd name="T6" fmla="*/ 933 w 1122"/>
                <a:gd name="T7" fmla="*/ 801 h 1201"/>
                <a:gd name="T8" fmla="*/ 0 w 1122"/>
                <a:gd name="T9" fmla="*/ 1201 h 1201"/>
                <a:gd name="T10" fmla="*/ 0 w 1122"/>
                <a:gd name="T11" fmla="*/ 393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2" h="1201">
                  <a:moveTo>
                    <a:pt x="0" y="393"/>
                  </a:moveTo>
                  <a:lnTo>
                    <a:pt x="874" y="0"/>
                  </a:lnTo>
                  <a:lnTo>
                    <a:pt x="1122" y="281"/>
                  </a:lnTo>
                  <a:lnTo>
                    <a:pt x="933" y="801"/>
                  </a:lnTo>
                  <a:lnTo>
                    <a:pt x="0" y="1201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91622" y="1825626"/>
              <a:ext cx="1781175" cy="1906588"/>
            </a:xfrm>
            <a:custGeom>
              <a:avLst/>
              <a:gdLst>
                <a:gd name="T0" fmla="*/ 0 w 1122"/>
                <a:gd name="T1" fmla="*/ 393 h 1201"/>
                <a:gd name="T2" fmla="*/ 874 w 1122"/>
                <a:gd name="T3" fmla="*/ 0 h 1201"/>
                <a:gd name="T4" fmla="*/ 1122 w 1122"/>
                <a:gd name="T5" fmla="*/ 281 h 1201"/>
                <a:gd name="T6" fmla="*/ 933 w 1122"/>
                <a:gd name="T7" fmla="*/ 801 h 1201"/>
                <a:gd name="T8" fmla="*/ 0 w 1122"/>
                <a:gd name="T9" fmla="*/ 1201 h 1201"/>
                <a:gd name="T10" fmla="*/ 0 w 1122"/>
                <a:gd name="T11" fmla="*/ 393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2" h="1201">
                  <a:moveTo>
                    <a:pt x="0" y="393"/>
                  </a:moveTo>
                  <a:lnTo>
                    <a:pt x="874" y="0"/>
                  </a:lnTo>
                  <a:lnTo>
                    <a:pt x="1122" y="281"/>
                  </a:lnTo>
                  <a:lnTo>
                    <a:pt x="933" y="801"/>
                  </a:lnTo>
                  <a:lnTo>
                    <a:pt x="0" y="1201"/>
                  </a:lnTo>
                  <a:lnTo>
                    <a:pt x="0" y="39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1793385" y="1839913"/>
              <a:ext cx="379413" cy="1255713"/>
            </a:xfrm>
            <a:custGeom>
              <a:avLst/>
              <a:gdLst>
                <a:gd name="T0" fmla="*/ 0 w 239"/>
                <a:gd name="T1" fmla="*/ 0 h 791"/>
                <a:gd name="T2" fmla="*/ 197 w 239"/>
                <a:gd name="T3" fmla="*/ 275 h 791"/>
                <a:gd name="T4" fmla="*/ 50 w 239"/>
                <a:gd name="T5" fmla="*/ 791 h 791"/>
                <a:gd name="T6" fmla="*/ 239 w 239"/>
                <a:gd name="T7" fmla="*/ 272 h 791"/>
                <a:gd name="T8" fmla="*/ 205 w 239"/>
                <a:gd name="T9" fmla="*/ 235 h 791"/>
                <a:gd name="T10" fmla="*/ 0 w 239"/>
                <a:gd name="T11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791">
                  <a:moveTo>
                    <a:pt x="0" y="0"/>
                  </a:moveTo>
                  <a:lnTo>
                    <a:pt x="197" y="275"/>
                  </a:lnTo>
                  <a:lnTo>
                    <a:pt x="50" y="791"/>
                  </a:lnTo>
                  <a:lnTo>
                    <a:pt x="239" y="272"/>
                  </a:lnTo>
                  <a:lnTo>
                    <a:pt x="205" y="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1793385" y="1839913"/>
              <a:ext cx="379413" cy="1255713"/>
            </a:xfrm>
            <a:custGeom>
              <a:avLst/>
              <a:gdLst>
                <a:gd name="T0" fmla="*/ 0 w 239"/>
                <a:gd name="T1" fmla="*/ 0 h 791"/>
                <a:gd name="T2" fmla="*/ 197 w 239"/>
                <a:gd name="T3" fmla="*/ 275 h 791"/>
                <a:gd name="T4" fmla="*/ 50 w 239"/>
                <a:gd name="T5" fmla="*/ 791 h 791"/>
                <a:gd name="T6" fmla="*/ 239 w 239"/>
                <a:gd name="T7" fmla="*/ 272 h 791"/>
                <a:gd name="T8" fmla="*/ 205 w 239"/>
                <a:gd name="T9" fmla="*/ 235 h 791"/>
                <a:gd name="T10" fmla="*/ 0 w 239"/>
                <a:gd name="T11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791">
                  <a:moveTo>
                    <a:pt x="0" y="0"/>
                  </a:moveTo>
                  <a:lnTo>
                    <a:pt x="197" y="275"/>
                  </a:lnTo>
                  <a:lnTo>
                    <a:pt x="50" y="791"/>
                  </a:lnTo>
                  <a:lnTo>
                    <a:pt x="239" y="272"/>
                  </a:lnTo>
                  <a:lnTo>
                    <a:pt x="205" y="2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3314210" y="3121026"/>
              <a:ext cx="392113" cy="447675"/>
            </a:xfrm>
            <a:custGeom>
              <a:avLst/>
              <a:gdLst>
                <a:gd name="T0" fmla="*/ 0 w 247"/>
                <a:gd name="T1" fmla="*/ 0 h 282"/>
                <a:gd name="T2" fmla="*/ 3 w 247"/>
                <a:gd name="T3" fmla="*/ 3 h 282"/>
                <a:gd name="T4" fmla="*/ 247 w 247"/>
                <a:gd name="T5" fmla="*/ 282 h 282"/>
                <a:gd name="T6" fmla="*/ 247 w 247"/>
                <a:gd name="T7" fmla="*/ 282 h 282"/>
                <a:gd name="T8" fmla="*/ 0 w 247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82">
                  <a:moveTo>
                    <a:pt x="0" y="0"/>
                  </a:moveTo>
                  <a:lnTo>
                    <a:pt x="3" y="3"/>
                  </a:lnTo>
                  <a:lnTo>
                    <a:pt x="247" y="282"/>
                  </a:lnTo>
                  <a:lnTo>
                    <a:pt x="247" y="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7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3314210" y="3121026"/>
              <a:ext cx="392113" cy="447675"/>
            </a:xfrm>
            <a:custGeom>
              <a:avLst/>
              <a:gdLst>
                <a:gd name="T0" fmla="*/ 0 w 247"/>
                <a:gd name="T1" fmla="*/ 0 h 282"/>
                <a:gd name="T2" fmla="*/ 3 w 247"/>
                <a:gd name="T3" fmla="*/ 3 h 282"/>
                <a:gd name="T4" fmla="*/ 247 w 247"/>
                <a:gd name="T5" fmla="*/ 282 h 282"/>
                <a:gd name="T6" fmla="*/ 247 w 247"/>
                <a:gd name="T7" fmla="*/ 282 h 282"/>
                <a:gd name="T8" fmla="*/ 0 w 247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82">
                  <a:moveTo>
                    <a:pt x="0" y="0"/>
                  </a:moveTo>
                  <a:lnTo>
                    <a:pt x="3" y="3"/>
                  </a:lnTo>
                  <a:lnTo>
                    <a:pt x="247" y="282"/>
                  </a:lnTo>
                  <a:lnTo>
                    <a:pt x="247" y="28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075966" y="2724796"/>
              <a:ext cx="2478883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bg2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02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925147" y="3121026"/>
            <a:ext cx="5080000" cy="1911350"/>
            <a:chOff x="1925147" y="3121026"/>
            <a:chExt cx="5080000" cy="1911350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925147" y="3740151"/>
              <a:ext cx="5080000" cy="1292225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85000">
                  <a:schemeClr val="accent3">
                    <a:lumMod val="50000"/>
                  </a:schemeClr>
                </a:gs>
              </a:gsLst>
              <a:lin ang="10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925147" y="3740151"/>
              <a:ext cx="5080000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925147" y="3121026"/>
              <a:ext cx="1781175" cy="1908175"/>
            </a:xfrm>
            <a:custGeom>
              <a:avLst/>
              <a:gdLst>
                <a:gd name="T0" fmla="*/ 0 w 1122"/>
                <a:gd name="T1" fmla="*/ 394 h 1202"/>
                <a:gd name="T2" fmla="*/ 875 w 1122"/>
                <a:gd name="T3" fmla="*/ 0 h 1202"/>
                <a:gd name="T4" fmla="*/ 1122 w 1122"/>
                <a:gd name="T5" fmla="*/ 282 h 1202"/>
                <a:gd name="T6" fmla="*/ 933 w 1122"/>
                <a:gd name="T7" fmla="*/ 802 h 1202"/>
                <a:gd name="T8" fmla="*/ 0 w 1122"/>
                <a:gd name="T9" fmla="*/ 1202 h 1202"/>
                <a:gd name="T10" fmla="*/ 0 w 1122"/>
                <a:gd name="T11" fmla="*/ 394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2" h="1202">
                  <a:moveTo>
                    <a:pt x="0" y="394"/>
                  </a:moveTo>
                  <a:lnTo>
                    <a:pt x="875" y="0"/>
                  </a:lnTo>
                  <a:lnTo>
                    <a:pt x="1122" y="282"/>
                  </a:lnTo>
                  <a:lnTo>
                    <a:pt x="933" y="802"/>
                  </a:lnTo>
                  <a:lnTo>
                    <a:pt x="0" y="1202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1925147" y="3121026"/>
              <a:ext cx="1781175" cy="1908175"/>
            </a:xfrm>
            <a:custGeom>
              <a:avLst/>
              <a:gdLst>
                <a:gd name="T0" fmla="*/ 0 w 1122"/>
                <a:gd name="T1" fmla="*/ 394 h 1202"/>
                <a:gd name="T2" fmla="*/ 875 w 1122"/>
                <a:gd name="T3" fmla="*/ 0 h 1202"/>
                <a:gd name="T4" fmla="*/ 1122 w 1122"/>
                <a:gd name="T5" fmla="*/ 282 h 1202"/>
                <a:gd name="T6" fmla="*/ 933 w 1122"/>
                <a:gd name="T7" fmla="*/ 802 h 1202"/>
                <a:gd name="T8" fmla="*/ 0 w 1122"/>
                <a:gd name="T9" fmla="*/ 1202 h 1202"/>
                <a:gd name="T10" fmla="*/ 0 w 1122"/>
                <a:gd name="T11" fmla="*/ 394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2" h="1202">
                  <a:moveTo>
                    <a:pt x="0" y="394"/>
                  </a:moveTo>
                  <a:lnTo>
                    <a:pt x="875" y="0"/>
                  </a:lnTo>
                  <a:lnTo>
                    <a:pt x="1122" y="282"/>
                  </a:lnTo>
                  <a:lnTo>
                    <a:pt x="933" y="802"/>
                  </a:lnTo>
                  <a:lnTo>
                    <a:pt x="0" y="1202"/>
                  </a:lnTo>
                  <a:lnTo>
                    <a:pt x="0" y="3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3318972" y="3125788"/>
              <a:ext cx="387350" cy="1266825"/>
            </a:xfrm>
            <a:custGeom>
              <a:avLst/>
              <a:gdLst>
                <a:gd name="T0" fmla="*/ 0 w 244"/>
                <a:gd name="T1" fmla="*/ 0 h 798"/>
                <a:gd name="T2" fmla="*/ 202 w 244"/>
                <a:gd name="T3" fmla="*/ 284 h 798"/>
                <a:gd name="T4" fmla="*/ 55 w 244"/>
                <a:gd name="T5" fmla="*/ 798 h 798"/>
                <a:gd name="T6" fmla="*/ 244 w 244"/>
                <a:gd name="T7" fmla="*/ 279 h 798"/>
                <a:gd name="T8" fmla="*/ 0 w 244"/>
                <a:gd name="T9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798">
                  <a:moveTo>
                    <a:pt x="0" y="0"/>
                  </a:moveTo>
                  <a:lnTo>
                    <a:pt x="202" y="284"/>
                  </a:lnTo>
                  <a:lnTo>
                    <a:pt x="55" y="798"/>
                  </a:lnTo>
                  <a:lnTo>
                    <a:pt x="244" y="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3318972" y="3125788"/>
              <a:ext cx="387350" cy="1266825"/>
            </a:xfrm>
            <a:custGeom>
              <a:avLst/>
              <a:gdLst>
                <a:gd name="T0" fmla="*/ 0 w 244"/>
                <a:gd name="T1" fmla="*/ 0 h 798"/>
                <a:gd name="T2" fmla="*/ 202 w 244"/>
                <a:gd name="T3" fmla="*/ 284 h 798"/>
                <a:gd name="T4" fmla="*/ 55 w 244"/>
                <a:gd name="T5" fmla="*/ 798 h 798"/>
                <a:gd name="T6" fmla="*/ 244 w 244"/>
                <a:gd name="T7" fmla="*/ 279 h 798"/>
                <a:gd name="T8" fmla="*/ 0 w 244"/>
                <a:gd name="T9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798">
                  <a:moveTo>
                    <a:pt x="0" y="0"/>
                  </a:moveTo>
                  <a:lnTo>
                    <a:pt x="202" y="284"/>
                  </a:lnTo>
                  <a:lnTo>
                    <a:pt x="55" y="798"/>
                  </a:lnTo>
                  <a:lnTo>
                    <a:pt x="244" y="27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075966" y="4048731"/>
              <a:ext cx="2478883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bg2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03</a:t>
              </a:r>
            </a:p>
          </p:txBody>
        </p:sp>
      </p:grpSp>
      <p:sp>
        <p:nvSpPr>
          <p:cNvPr id="80" name="Rectangle 79"/>
          <p:cNvSpPr/>
          <p:nvPr/>
        </p:nvSpPr>
        <p:spPr>
          <a:xfrm>
            <a:off x="8406911" y="1493301"/>
            <a:ext cx="3451262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</a:p>
        </p:txBody>
      </p:sp>
      <p:sp>
        <p:nvSpPr>
          <p:cNvPr id="81" name="Rectangle 80"/>
          <p:cNvSpPr/>
          <p:nvPr/>
        </p:nvSpPr>
        <p:spPr>
          <a:xfrm>
            <a:off x="8406911" y="2706944"/>
            <a:ext cx="3451262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</a:p>
        </p:txBody>
      </p:sp>
      <p:sp>
        <p:nvSpPr>
          <p:cNvPr id="82" name="Rectangle 81"/>
          <p:cNvSpPr/>
          <p:nvPr/>
        </p:nvSpPr>
        <p:spPr>
          <a:xfrm>
            <a:off x="8406911" y="4010282"/>
            <a:ext cx="3451262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</a:p>
        </p:txBody>
      </p:sp>
      <p:sp>
        <p:nvSpPr>
          <p:cNvPr id="83" name="Rectangle 82"/>
          <p:cNvSpPr/>
          <p:nvPr/>
        </p:nvSpPr>
        <p:spPr>
          <a:xfrm>
            <a:off x="8406911" y="5289807"/>
            <a:ext cx="3451262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644285" y="4422776"/>
            <a:ext cx="4360863" cy="1906588"/>
            <a:chOff x="2644285" y="4422776"/>
            <a:chExt cx="4360863" cy="1906588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644285" y="5032376"/>
              <a:ext cx="4360863" cy="1293813"/>
            </a:xfrm>
            <a:prstGeom prst="rect">
              <a:avLst/>
            </a:prstGeom>
            <a:gradFill>
              <a:gsLst>
                <a:gs pos="0">
                  <a:schemeClr val="accent4"/>
                </a:gs>
                <a:gs pos="85000">
                  <a:schemeClr val="accent4">
                    <a:lumMod val="50000"/>
                  </a:schemeClr>
                </a:gs>
              </a:gsLst>
              <a:lin ang="10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644285" y="5032376"/>
              <a:ext cx="4360863" cy="129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2644285" y="4422776"/>
              <a:ext cx="1781175" cy="1906588"/>
            </a:xfrm>
            <a:custGeom>
              <a:avLst/>
              <a:gdLst>
                <a:gd name="T0" fmla="*/ 0 w 1122"/>
                <a:gd name="T1" fmla="*/ 393 h 1201"/>
                <a:gd name="T2" fmla="*/ 875 w 1122"/>
                <a:gd name="T3" fmla="*/ 0 h 1201"/>
                <a:gd name="T4" fmla="*/ 1122 w 1122"/>
                <a:gd name="T5" fmla="*/ 281 h 1201"/>
                <a:gd name="T6" fmla="*/ 933 w 1122"/>
                <a:gd name="T7" fmla="*/ 801 h 1201"/>
                <a:gd name="T8" fmla="*/ 0 w 1122"/>
                <a:gd name="T9" fmla="*/ 1201 h 1201"/>
                <a:gd name="T10" fmla="*/ 0 w 1122"/>
                <a:gd name="T11" fmla="*/ 393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2" h="1201">
                  <a:moveTo>
                    <a:pt x="0" y="393"/>
                  </a:moveTo>
                  <a:lnTo>
                    <a:pt x="875" y="0"/>
                  </a:lnTo>
                  <a:lnTo>
                    <a:pt x="1122" y="281"/>
                  </a:lnTo>
                  <a:lnTo>
                    <a:pt x="933" y="801"/>
                  </a:lnTo>
                  <a:lnTo>
                    <a:pt x="0" y="1201"/>
                  </a:lnTo>
                  <a:lnTo>
                    <a:pt x="0" y="39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4033347" y="4422776"/>
              <a:ext cx="392113" cy="1271588"/>
            </a:xfrm>
            <a:custGeom>
              <a:avLst/>
              <a:gdLst>
                <a:gd name="T0" fmla="*/ 0 w 247"/>
                <a:gd name="T1" fmla="*/ 0 h 801"/>
                <a:gd name="T2" fmla="*/ 205 w 247"/>
                <a:gd name="T3" fmla="*/ 288 h 801"/>
                <a:gd name="T4" fmla="*/ 58 w 247"/>
                <a:gd name="T5" fmla="*/ 801 h 801"/>
                <a:gd name="T6" fmla="*/ 247 w 247"/>
                <a:gd name="T7" fmla="*/ 281 h 801"/>
                <a:gd name="T8" fmla="*/ 0 w 247"/>
                <a:gd name="T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801">
                  <a:moveTo>
                    <a:pt x="0" y="0"/>
                  </a:moveTo>
                  <a:lnTo>
                    <a:pt x="205" y="288"/>
                  </a:lnTo>
                  <a:lnTo>
                    <a:pt x="58" y="801"/>
                  </a:lnTo>
                  <a:lnTo>
                    <a:pt x="247" y="28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2644285" y="4422776"/>
              <a:ext cx="1781175" cy="1906588"/>
            </a:xfrm>
            <a:custGeom>
              <a:avLst/>
              <a:gdLst>
                <a:gd name="T0" fmla="*/ 0 w 1122"/>
                <a:gd name="T1" fmla="*/ 393 h 1201"/>
                <a:gd name="T2" fmla="*/ 875 w 1122"/>
                <a:gd name="T3" fmla="*/ 0 h 1201"/>
                <a:gd name="T4" fmla="*/ 1122 w 1122"/>
                <a:gd name="T5" fmla="*/ 281 h 1201"/>
                <a:gd name="T6" fmla="*/ 933 w 1122"/>
                <a:gd name="T7" fmla="*/ 801 h 1201"/>
                <a:gd name="T8" fmla="*/ 0 w 1122"/>
                <a:gd name="T9" fmla="*/ 1201 h 1201"/>
                <a:gd name="T10" fmla="*/ 0 w 1122"/>
                <a:gd name="T11" fmla="*/ 393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2" h="1201">
                  <a:moveTo>
                    <a:pt x="0" y="393"/>
                  </a:moveTo>
                  <a:lnTo>
                    <a:pt x="875" y="0"/>
                  </a:lnTo>
                  <a:lnTo>
                    <a:pt x="1122" y="281"/>
                  </a:lnTo>
                  <a:lnTo>
                    <a:pt x="933" y="801"/>
                  </a:lnTo>
                  <a:lnTo>
                    <a:pt x="0" y="1201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4033347" y="4422776"/>
              <a:ext cx="392113" cy="1271588"/>
            </a:xfrm>
            <a:custGeom>
              <a:avLst/>
              <a:gdLst>
                <a:gd name="T0" fmla="*/ 0 w 247"/>
                <a:gd name="T1" fmla="*/ 0 h 801"/>
                <a:gd name="T2" fmla="*/ 205 w 247"/>
                <a:gd name="T3" fmla="*/ 288 h 801"/>
                <a:gd name="T4" fmla="*/ 58 w 247"/>
                <a:gd name="T5" fmla="*/ 801 h 801"/>
                <a:gd name="T6" fmla="*/ 247 w 247"/>
                <a:gd name="T7" fmla="*/ 281 h 801"/>
                <a:gd name="T8" fmla="*/ 0 w 247"/>
                <a:gd name="T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801">
                  <a:moveTo>
                    <a:pt x="0" y="0"/>
                  </a:moveTo>
                  <a:lnTo>
                    <a:pt x="205" y="288"/>
                  </a:lnTo>
                  <a:lnTo>
                    <a:pt x="58" y="801"/>
                  </a:lnTo>
                  <a:lnTo>
                    <a:pt x="247" y="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075966" y="5335400"/>
              <a:ext cx="2478883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bg2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04</a:t>
              </a:r>
            </a:p>
          </p:txBody>
        </p:sp>
      </p:grpSp>
      <p:pic>
        <p:nvPicPr>
          <p:cNvPr id="71" name="Graphic 29">
            <a:extLst>
              <a:ext uri="{FF2B5EF4-FFF2-40B4-BE49-F238E27FC236}">
                <a16:creationId xmlns:a16="http://schemas.microsoft.com/office/drawing/2014/main" id="{59B54BE3-0D7F-41F8-B4E7-55BC516AA7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70" grpId="0" animBg="1"/>
      <p:bldP spid="80" grpId="0"/>
      <p:bldP spid="81" grpId="0"/>
      <p:bldP spid="82" grpId="0"/>
      <p:bldP spid="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23937" y="2528888"/>
            <a:ext cx="5072063" cy="1804988"/>
            <a:chOff x="1023937" y="2528888"/>
            <a:chExt cx="5072063" cy="1804988"/>
          </a:xfrm>
        </p:grpSpPr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1023937" y="2528888"/>
              <a:ext cx="5072063" cy="1804988"/>
            </a:xfrm>
            <a:custGeom>
              <a:avLst/>
              <a:gdLst>
                <a:gd name="T0" fmla="*/ 183 w 1034"/>
                <a:gd name="T1" fmla="*/ 0 h 367"/>
                <a:gd name="T2" fmla="*/ 289 w 1034"/>
                <a:gd name="T3" fmla="*/ 34 h 367"/>
                <a:gd name="T4" fmla="*/ 977 w 1034"/>
                <a:gd name="T5" fmla="*/ 34 h 367"/>
                <a:gd name="T6" fmla="*/ 1001 w 1034"/>
                <a:gd name="T7" fmla="*/ 34 h 367"/>
                <a:gd name="T8" fmla="*/ 1034 w 1034"/>
                <a:gd name="T9" fmla="*/ 183 h 367"/>
                <a:gd name="T10" fmla="*/ 1001 w 1034"/>
                <a:gd name="T11" fmla="*/ 333 h 367"/>
                <a:gd name="T12" fmla="*/ 977 w 1034"/>
                <a:gd name="T13" fmla="*/ 333 h 367"/>
                <a:gd name="T14" fmla="*/ 289 w 1034"/>
                <a:gd name="T15" fmla="*/ 333 h 367"/>
                <a:gd name="T16" fmla="*/ 183 w 1034"/>
                <a:gd name="T17" fmla="*/ 367 h 367"/>
                <a:gd name="T18" fmla="*/ 0 w 1034"/>
                <a:gd name="T19" fmla="*/ 183 h 367"/>
                <a:gd name="T20" fmla="*/ 183 w 1034"/>
                <a:gd name="T21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4" h="367">
                  <a:moveTo>
                    <a:pt x="183" y="0"/>
                  </a:moveTo>
                  <a:cubicBezTo>
                    <a:pt x="223" y="0"/>
                    <a:pt x="259" y="13"/>
                    <a:pt x="289" y="34"/>
                  </a:cubicBezTo>
                  <a:cubicBezTo>
                    <a:pt x="977" y="34"/>
                    <a:pt x="977" y="34"/>
                    <a:pt x="977" y="34"/>
                  </a:cubicBezTo>
                  <a:cubicBezTo>
                    <a:pt x="1001" y="34"/>
                    <a:pt x="1001" y="34"/>
                    <a:pt x="1001" y="34"/>
                  </a:cubicBezTo>
                  <a:cubicBezTo>
                    <a:pt x="1034" y="183"/>
                    <a:pt x="1034" y="183"/>
                    <a:pt x="1034" y="183"/>
                  </a:cubicBezTo>
                  <a:cubicBezTo>
                    <a:pt x="1001" y="333"/>
                    <a:pt x="1001" y="333"/>
                    <a:pt x="1001" y="333"/>
                  </a:cubicBezTo>
                  <a:cubicBezTo>
                    <a:pt x="977" y="333"/>
                    <a:pt x="977" y="333"/>
                    <a:pt x="977" y="333"/>
                  </a:cubicBezTo>
                  <a:cubicBezTo>
                    <a:pt x="289" y="333"/>
                    <a:pt x="289" y="333"/>
                    <a:pt x="289" y="333"/>
                  </a:cubicBezTo>
                  <a:cubicBezTo>
                    <a:pt x="259" y="354"/>
                    <a:pt x="223" y="367"/>
                    <a:pt x="183" y="367"/>
                  </a:cubicBezTo>
                  <a:cubicBezTo>
                    <a:pt x="82" y="367"/>
                    <a:pt x="0" y="285"/>
                    <a:pt x="0" y="183"/>
                  </a:cubicBezTo>
                  <a:cubicBezTo>
                    <a:pt x="0" y="82"/>
                    <a:pt x="82" y="0"/>
                    <a:pt x="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Oval 22"/>
            <p:cNvSpPr>
              <a:spLocks noChangeArrowheads="1"/>
            </p:cNvSpPr>
            <p:nvPr/>
          </p:nvSpPr>
          <p:spPr bwMode="auto">
            <a:xfrm>
              <a:off x="1122362" y="2627313"/>
              <a:ext cx="1603375" cy="160813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61074" y="2695575"/>
            <a:ext cx="1447800" cy="1471613"/>
            <a:chOff x="6061074" y="2695575"/>
            <a:chExt cx="1447800" cy="1471613"/>
          </a:xfrm>
        </p:grpSpPr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6061074" y="2695575"/>
              <a:ext cx="1447800" cy="1471613"/>
            </a:xfrm>
            <a:custGeom>
              <a:avLst/>
              <a:gdLst>
                <a:gd name="T0" fmla="*/ 0 w 912"/>
                <a:gd name="T1" fmla="*/ 0 h 927"/>
                <a:gd name="T2" fmla="*/ 99 w 912"/>
                <a:gd name="T3" fmla="*/ 462 h 927"/>
                <a:gd name="T4" fmla="*/ 0 w 912"/>
                <a:gd name="T5" fmla="*/ 927 h 927"/>
                <a:gd name="T6" fmla="*/ 346 w 912"/>
                <a:gd name="T7" fmla="*/ 927 h 927"/>
                <a:gd name="T8" fmla="*/ 646 w 912"/>
                <a:gd name="T9" fmla="*/ 927 h 927"/>
                <a:gd name="T10" fmla="*/ 912 w 912"/>
                <a:gd name="T11" fmla="*/ 462 h 927"/>
                <a:gd name="T12" fmla="*/ 646 w 912"/>
                <a:gd name="T13" fmla="*/ 0 h 927"/>
                <a:gd name="T14" fmla="*/ 346 w 912"/>
                <a:gd name="T15" fmla="*/ 0 h 927"/>
                <a:gd name="T16" fmla="*/ 0 w 912"/>
                <a:gd name="T17" fmla="*/ 0 h 927"/>
                <a:gd name="T18" fmla="*/ 0 w 912"/>
                <a:gd name="T19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2" h="927">
                  <a:moveTo>
                    <a:pt x="0" y="0"/>
                  </a:moveTo>
                  <a:lnTo>
                    <a:pt x="99" y="462"/>
                  </a:lnTo>
                  <a:lnTo>
                    <a:pt x="0" y="927"/>
                  </a:lnTo>
                  <a:lnTo>
                    <a:pt x="346" y="927"/>
                  </a:lnTo>
                  <a:lnTo>
                    <a:pt x="646" y="927"/>
                  </a:lnTo>
                  <a:lnTo>
                    <a:pt x="912" y="462"/>
                  </a:lnTo>
                  <a:lnTo>
                    <a:pt x="646" y="0"/>
                  </a:lnTo>
                  <a:lnTo>
                    <a:pt x="34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grpSp>
          <p:nvGrpSpPr>
            <p:cNvPr id="34" name="Group 33"/>
            <p:cNvGrpSpPr>
              <a:grpSpLocks noChangeAspect="1"/>
            </p:cNvGrpSpPr>
            <p:nvPr/>
          </p:nvGrpSpPr>
          <p:grpSpPr>
            <a:xfrm>
              <a:off x="6516134" y="3284921"/>
              <a:ext cx="473361" cy="324000"/>
              <a:chOff x="4910138" y="6384925"/>
              <a:chExt cx="327025" cy="223838"/>
            </a:xfrm>
          </p:grpSpPr>
          <p:sp>
            <p:nvSpPr>
              <p:cNvPr id="35" name="Freeform 10"/>
              <p:cNvSpPr>
                <a:spLocks noEditPoints="1"/>
              </p:cNvSpPr>
              <p:nvPr/>
            </p:nvSpPr>
            <p:spPr bwMode="auto">
              <a:xfrm>
                <a:off x="4910138" y="6384925"/>
                <a:ext cx="161925" cy="223838"/>
              </a:xfrm>
              <a:custGeom>
                <a:avLst/>
                <a:gdLst>
                  <a:gd name="T0" fmla="*/ 52 w 52"/>
                  <a:gd name="T1" fmla="*/ 35 h 71"/>
                  <a:gd name="T2" fmla="*/ 50 w 52"/>
                  <a:gd name="T3" fmla="*/ 51 h 71"/>
                  <a:gd name="T4" fmla="*/ 44 w 52"/>
                  <a:gd name="T5" fmla="*/ 62 h 71"/>
                  <a:gd name="T6" fmla="*/ 36 w 52"/>
                  <a:gd name="T7" fmla="*/ 69 h 71"/>
                  <a:gd name="T8" fmla="*/ 26 w 52"/>
                  <a:gd name="T9" fmla="*/ 71 h 71"/>
                  <a:gd name="T10" fmla="*/ 16 w 52"/>
                  <a:gd name="T11" fmla="*/ 69 h 71"/>
                  <a:gd name="T12" fmla="*/ 7 w 52"/>
                  <a:gd name="T13" fmla="*/ 62 h 71"/>
                  <a:gd name="T14" fmla="*/ 2 w 52"/>
                  <a:gd name="T15" fmla="*/ 51 h 71"/>
                  <a:gd name="T16" fmla="*/ 0 w 52"/>
                  <a:gd name="T17" fmla="*/ 35 h 71"/>
                  <a:gd name="T18" fmla="*/ 2 w 52"/>
                  <a:gd name="T19" fmla="*/ 19 h 71"/>
                  <a:gd name="T20" fmla="*/ 7 w 52"/>
                  <a:gd name="T21" fmla="*/ 8 h 71"/>
                  <a:gd name="T22" fmla="*/ 16 w 52"/>
                  <a:gd name="T23" fmla="*/ 2 h 71"/>
                  <a:gd name="T24" fmla="*/ 26 w 52"/>
                  <a:gd name="T25" fmla="*/ 0 h 71"/>
                  <a:gd name="T26" fmla="*/ 36 w 52"/>
                  <a:gd name="T27" fmla="*/ 2 h 71"/>
                  <a:gd name="T28" fmla="*/ 44 w 52"/>
                  <a:gd name="T29" fmla="*/ 8 h 71"/>
                  <a:gd name="T30" fmla="*/ 50 w 52"/>
                  <a:gd name="T31" fmla="*/ 19 h 71"/>
                  <a:gd name="T32" fmla="*/ 52 w 52"/>
                  <a:gd name="T33" fmla="*/ 35 h 71"/>
                  <a:gd name="T34" fmla="*/ 38 w 52"/>
                  <a:gd name="T35" fmla="*/ 35 h 71"/>
                  <a:gd name="T36" fmla="*/ 37 w 52"/>
                  <a:gd name="T37" fmla="*/ 23 h 71"/>
                  <a:gd name="T38" fmla="*/ 34 w 52"/>
                  <a:gd name="T39" fmla="*/ 15 h 71"/>
                  <a:gd name="T40" fmla="*/ 30 w 52"/>
                  <a:gd name="T41" fmla="*/ 11 h 71"/>
                  <a:gd name="T42" fmla="*/ 26 w 52"/>
                  <a:gd name="T43" fmla="*/ 10 h 71"/>
                  <a:gd name="T44" fmla="*/ 21 w 52"/>
                  <a:gd name="T45" fmla="*/ 11 h 71"/>
                  <a:gd name="T46" fmla="*/ 18 w 52"/>
                  <a:gd name="T47" fmla="*/ 15 h 71"/>
                  <a:gd name="T48" fmla="*/ 15 w 52"/>
                  <a:gd name="T49" fmla="*/ 23 h 71"/>
                  <a:gd name="T50" fmla="*/ 14 w 52"/>
                  <a:gd name="T51" fmla="*/ 35 h 71"/>
                  <a:gd name="T52" fmla="*/ 15 w 52"/>
                  <a:gd name="T53" fmla="*/ 47 h 71"/>
                  <a:gd name="T54" fmla="*/ 18 w 52"/>
                  <a:gd name="T55" fmla="*/ 55 h 71"/>
                  <a:gd name="T56" fmla="*/ 21 w 52"/>
                  <a:gd name="T57" fmla="*/ 59 h 71"/>
                  <a:gd name="T58" fmla="*/ 26 w 52"/>
                  <a:gd name="T59" fmla="*/ 60 h 71"/>
                  <a:gd name="T60" fmla="*/ 30 w 52"/>
                  <a:gd name="T61" fmla="*/ 59 h 71"/>
                  <a:gd name="T62" fmla="*/ 34 w 52"/>
                  <a:gd name="T63" fmla="*/ 55 h 71"/>
                  <a:gd name="T64" fmla="*/ 37 w 52"/>
                  <a:gd name="T65" fmla="*/ 47 h 71"/>
                  <a:gd name="T66" fmla="*/ 38 w 52"/>
                  <a:gd name="T67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2" h="71">
                    <a:moveTo>
                      <a:pt x="52" y="35"/>
                    </a:moveTo>
                    <a:cubicBezTo>
                      <a:pt x="52" y="41"/>
                      <a:pt x="51" y="47"/>
                      <a:pt x="50" y="51"/>
                    </a:cubicBezTo>
                    <a:cubicBezTo>
                      <a:pt x="48" y="55"/>
                      <a:pt x="46" y="59"/>
                      <a:pt x="44" y="62"/>
                    </a:cubicBezTo>
                    <a:cubicBezTo>
                      <a:pt x="42" y="65"/>
                      <a:pt x="39" y="67"/>
                      <a:pt x="36" y="69"/>
                    </a:cubicBezTo>
                    <a:cubicBezTo>
                      <a:pt x="33" y="70"/>
                      <a:pt x="29" y="71"/>
                      <a:pt x="26" y="71"/>
                    </a:cubicBezTo>
                    <a:cubicBezTo>
                      <a:pt x="22" y="71"/>
                      <a:pt x="19" y="70"/>
                      <a:pt x="16" y="69"/>
                    </a:cubicBezTo>
                    <a:cubicBezTo>
                      <a:pt x="12" y="67"/>
                      <a:pt x="10" y="65"/>
                      <a:pt x="7" y="62"/>
                    </a:cubicBezTo>
                    <a:cubicBezTo>
                      <a:pt x="5" y="59"/>
                      <a:pt x="3" y="55"/>
                      <a:pt x="2" y="51"/>
                    </a:cubicBezTo>
                    <a:cubicBezTo>
                      <a:pt x="1" y="47"/>
                      <a:pt x="0" y="41"/>
                      <a:pt x="0" y="35"/>
                    </a:cubicBezTo>
                    <a:cubicBezTo>
                      <a:pt x="0" y="29"/>
                      <a:pt x="1" y="24"/>
                      <a:pt x="2" y="19"/>
                    </a:cubicBezTo>
                    <a:cubicBezTo>
                      <a:pt x="3" y="15"/>
                      <a:pt x="5" y="11"/>
                      <a:pt x="7" y="8"/>
                    </a:cubicBezTo>
                    <a:cubicBezTo>
                      <a:pt x="10" y="5"/>
                      <a:pt x="12" y="3"/>
                      <a:pt x="16" y="2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29" y="0"/>
                      <a:pt x="33" y="0"/>
                      <a:pt x="36" y="2"/>
                    </a:cubicBezTo>
                    <a:cubicBezTo>
                      <a:pt x="39" y="3"/>
                      <a:pt x="42" y="5"/>
                      <a:pt x="44" y="8"/>
                    </a:cubicBezTo>
                    <a:cubicBezTo>
                      <a:pt x="46" y="11"/>
                      <a:pt x="48" y="15"/>
                      <a:pt x="50" y="19"/>
                    </a:cubicBezTo>
                    <a:cubicBezTo>
                      <a:pt x="51" y="24"/>
                      <a:pt x="52" y="29"/>
                      <a:pt x="52" y="35"/>
                    </a:cubicBezTo>
                    <a:close/>
                    <a:moveTo>
                      <a:pt x="38" y="35"/>
                    </a:moveTo>
                    <a:cubicBezTo>
                      <a:pt x="38" y="30"/>
                      <a:pt x="37" y="26"/>
                      <a:pt x="37" y="23"/>
                    </a:cubicBezTo>
                    <a:cubicBezTo>
                      <a:pt x="36" y="20"/>
                      <a:pt x="35" y="17"/>
                      <a:pt x="34" y="15"/>
                    </a:cubicBezTo>
                    <a:cubicBezTo>
                      <a:pt x="33" y="14"/>
                      <a:pt x="32" y="12"/>
                      <a:pt x="30" y="11"/>
                    </a:cubicBezTo>
                    <a:cubicBezTo>
                      <a:pt x="29" y="11"/>
                      <a:pt x="27" y="10"/>
                      <a:pt x="26" y="10"/>
                    </a:cubicBezTo>
                    <a:cubicBezTo>
                      <a:pt x="24" y="10"/>
                      <a:pt x="23" y="11"/>
                      <a:pt x="21" y="11"/>
                    </a:cubicBezTo>
                    <a:cubicBezTo>
                      <a:pt x="20" y="12"/>
                      <a:pt x="19" y="14"/>
                      <a:pt x="18" y="15"/>
                    </a:cubicBezTo>
                    <a:cubicBezTo>
                      <a:pt x="16" y="17"/>
                      <a:pt x="16" y="20"/>
                      <a:pt x="15" y="23"/>
                    </a:cubicBezTo>
                    <a:cubicBezTo>
                      <a:pt x="14" y="26"/>
                      <a:pt x="14" y="30"/>
                      <a:pt x="14" y="35"/>
                    </a:cubicBezTo>
                    <a:cubicBezTo>
                      <a:pt x="14" y="40"/>
                      <a:pt x="14" y="44"/>
                      <a:pt x="15" y="47"/>
                    </a:cubicBezTo>
                    <a:cubicBezTo>
                      <a:pt x="16" y="51"/>
                      <a:pt x="16" y="53"/>
                      <a:pt x="18" y="55"/>
                    </a:cubicBezTo>
                    <a:cubicBezTo>
                      <a:pt x="19" y="57"/>
                      <a:pt x="20" y="58"/>
                      <a:pt x="21" y="59"/>
                    </a:cubicBezTo>
                    <a:cubicBezTo>
                      <a:pt x="23" y="60"/>
                      <a:pt x="24" y="60"/>
                      <a:pt x="26" y="60"/>
                    </a:cubicBezTo>
                    <a:cubicBezTo>
                      <a:pt x="27" y="60"/>
                      <a:pt x="29" y="60"/>
                      <a:pt x="30" y="59"/>
                    </a:cubicBezTo>
                    <a:cubicBezTo>
                      <a:pt x="32" y="58"/>
                      <a:pt x="33" y="57"/>
                      <a:pt x="34" y="55"/>
                    </a:cubicBezTo>
                    <a:cubicBezTo>
                      <a:pt x="35" y="53"/>
                      <a:pt x="36" y="51"/>
                      <a:pt x="37" y="47"/>
                    </a:cubicBezTo>
                    <a:cubicBezTo>
                      <a:pt x="37" y="44"/>
                      <a:pt x="38" y="40"/>
                      <a:pt x="38" y="3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36" name="Freeform 11"/>
              <p:cNvSpPr>
                <a:spLocks/>
              </p:cNvSpPr>
              <p:nvPr/>
            </p:nvSpPr>
            <p:spPr bwMode="auto">
              <a:xfrm>
                <a:off x="5087938" y="6384925"/>
                <a:ext cx="149225" cy="220663"/>
              </a:xfrm>
              <a:custGeom>
                <a:avLst/>
                <a:gdLst>
                  <a:gd name="T0" fmla="*/ 44 w 48"/>
                  <a:gd name="T1" fmla="*/ 58 h 70"/>
                  <a:gd name="T2" fmla="*/ 47 w 48"/>
                  <a:gd name="T3" fmla="*/ 59 h 70"/>
                  <a:gd name="T4" fmla="*/ 48 w 48"/>
                  <a:gd name="T5" fmla="*/ 62 h 70"/>
                  <a:gd name="T6" fmla="*/ 48 w 48"/>
                  <a:gd name="T7" fmla="*/ 70 h 70"/>
                  <a:gd name="T8" fmla="*/ 0 w 48"/>
                  <a:gd name="T9" fmla="*/ 70 h 70"/>
                  <a:gd name="T10" fmla="*/ 0 w 48"/>
                  <a:gd name="T11" fmla="*/ 66 h 70"/>
                  <a:gd name="T12" fmla="*/ 1 w 48"/>
                  <a:gd name="T13" fmla="*/ 63 h 70"/>
                  <a:gd name="T14" fmla="*/ 2 w 48"/>
                  <a:gd name="T15" fmla="*/ 60 h 70"/>
                  <a:gd name="T16" fmla="*/ 23 w 48"/>
                  <a:gd name="T17" fmla="*/ 40 h 70"/>
                  <a:gd name="T18" fmla="*/ 28 w 48"/>
                  <a:gd name="T19" fmla="*/ 35 h 70"/>
                  <a:gd name="T20" fmla="*/ 31 w 48"/>
                  <a:gd name="T21" fmla="*/ 30 h 70"/>
                  <a:gd name="T22" fmla="*/ 33 w 48"/>
                  <a:gd name="T23" fmla="*/ 25 h 70"/>
                  <a:gd name="T24" fmla="*/ 34 w 48"/>
                  <a:gd name="T25" fmla="*/ 20 h 70"/>
                  <a:gd name="T26" fmla="*/ 31 w 48"/>
                  <a:gd name="T27" fmla="*/ 13 h 70"/>
                  <a:gd name="T28" fmla="*/ 24 w 48"/>
                  <a:gd name="T29" fmla="*/ 11 h 70"/>
                  <a:gd name="T30" fmla="*/ 21 w 48"/>
                  <a:gd name="T31" fmla="*/ 11 h 70"/>
                  <a:gd name="T32" fmla="*/ 18 w 48"/>
                  <a:gd name="T33" fmla="*/ 13 h 70"/>
                  <a:gd name="T34" fmla="*/ 16 w 48"/>
                  <a:gd name="T35" fmla="*/ 15 h 70"/>
                  <a:gd name="T36" fmla="*/ 15 w 48"/>
                  <a:gd name="T37" fmla="*/ 18 h 70"/>
                  <a:gd name="T38" fmla="*/ 12 w 48"/>
                  <a:gd name="T39" fmla="*/ 21 h 70"/>
                  <a:gd name="T40" fmla="*/ 8 w 48"/>
                  <a:gd name="T41" fmla="*/ 21 h 70"/>
                  <a:gd name="T42" fmla="*/ 1 w 48"/>
                  <a:gd name="T43" fmla="*/ 20 h 70"/>
                  <a:gd name="T44" fmla="*/ 4 w 48"/>
                  <a:gd name="T45" fmla="*/ 11 h 70"/>
                  <a:gd name="T46" fmla="*/ 9 w 48"/>
                  <a:gd name="T47" fmla="*/ 5 h 70"/>
                  <a:gd name="T48" fmla="*/ 16 w 48"/>
                  <a:gd name="T49" fmla="*/ 1 h 70"/>
                  <a:gd name="T50" fmla="*/ 25 w 48"/>
                  <a:gd name="T51" fmla="*/ 0 h 70"/>
                  <a:gd name="T52" fmla="*/ 34 w 48"/>
                  <a:gd name="T53" fmla="*/ 1 h 70"/>
                  <a:gd name="T54" fmla="*/ 41 w 48"/>
                  <a:gd name="T55" fmla="*/ 5 h 70"/>
                  <a:gd name="T56" fmla="*/ 46 w 48"/>
                  <a:gd name="T57" fmla="*/ 11 h 70"/>
                  <a:gd name="T58" fmla="*/ 47 w 48"/>
                  <a:gd name="T59" fmla="*/ 20 h 70"/>
                  <a:gd name="T60" fmla="*/ 46 w 48"/>
                  <a:gd name="T61" fmla="*/ 27 h 70"/>
                  <a:gd name="T62" fmla="*/ 43 w 48"/>
                  <a:gd name="T63" fmla="*/ 33 h 70"/>
                  <a:gd name="T64" fmla="*/ 39 w 48"/>
                  <a:gd name="T65" fmla="*/ 39 h 70"/>
                  <a:gd name="T66" fmla="*/ 33 w 48"/>
                  <a:gd name="T67" fmla="*/ 44 h 70"/>
                  <a:gd name="T68" fmla="*/ 19 w 48"/>
                  <a:gd name="T69" fmla="*/ 59 h 70"/>
                  <a:gd name="T70" fmla="*/ 24 w 48"/>
                  <a:gd name="T71" fmla="*/ 58 h 70"/>
                  <a:gd name="T72" fmla="*/ 28 w 48"/>
                  <a:gd name="T73" fmla="*/ 58 h 70"/>
                  <a:gd name="T74" fmla="*/ 44 w 48"/>
                  <a:gd name="T75" fmla="*/ 5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8" h="70">
                    <a:moveTo>
                      <a:pt x="44" y="58"/>
                    </a:moveTo>
                    <a:cubicBezTo>
                      <a:pt x="45" y="58"/>
                      <a:pt x="46" y="58"/>
                      <a:pt x="47" y="59"/>
                    </a:cubicBezTo>
                    <a:cubicBezTo>
                      <a:pt x="48" y="60"/>
                      <a:pt x="48" y="61"/>
                      <a:pt x="48" y="62"/>
                    </a:cubicBezTo>
                    <a:cubicBezTo>
                      <a:pt x="48" y="70"/>
                      <a:pt x="48" y="70"/>
                      <a:pt x="48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65"/>
                      <a:pt x="0" y="64"/>
                      <a:pt x="1" y="63"/>
                    </a:cubicBezTo>
                    <a:cubicBezTo>
                      <a:pt x="1" y="62"/>
                      <a:pt x="1" y="61"/>
                      <a:pt x="2" y="6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5" y="38"/>
                      <a:pt x="26" y="36"/>
                      <a:pt x="28" y="35"/>
                    </a:cubicBezTo>
                    <a:cubicBezTo>
                      <a:pt x="29" y="33"/>
                      <a:pt x="30" y="31"/>
                      <a:pt x="31" y="30"/>
                    </a:cubicBezTo>
                    <a:cubicBezTo>
                      <a:pt x="32" y="28"/>
                      <a:pt x="33" y="27"/>
                      <a:pt x="33" y="25"/>
                    </a:cubicBezTo>
                    <a:cubicBezTo>
                      <a:pt x="33" y="23"/>
                      <a:pt x="34" y="22"/>
                      <a:pt x="34" y="20"/>
                    </a:cubicBezTo>
                    <a:cubicBezTo>
                      <a:pt x="34" y="17"/>
                      <a:pt x="33" y="15"/>
                      <a:pt x="31" y="13"/>
                    </a:cubicBezTo>
                    <a:cubicBezTo>
                      <a:pt x="30" y="11"/>
                      <a:pt x="27" y="11"/>
                      <a:pt x="24" y="11"/>
                    </a:cubicBezTo>
                    <a:cubicBezTo>
                      <a:pt x="23" y="11"/>
                      <a:pt x="22" y="11"/>
                      <a:pt x="21" y="11"/>
                    </a:cubicBezTo>
                    <a:cubicBezTo>
                      <a:pt x="20" y="11"/>
                      <a:pt x="19" y="12"/>
                      <a:pt x="18" y="13"/>
                    </a:cubicBezTo>
                    <a:cubicBezTo>
                      <a:pt x="17" y="13"/>
                      <a:pt x="16" y="14"/>
                      <a:pt x="16" y="15"/>
                    </a:cubicBezTo>
                    <a:cubicBezTo>
                      <a:pt x="15" y="16"/>
                      <a:pt x="15" y="17"/>
                      <a:pt x="15" y="18"/>
                    </a:cubicBezTo>
                    <a:cubicBezTo>
                      <a:pt x="14" y="19"/>
                      <a:pt x="13" y="20"/>
                      <a:pt x="12" y="21"/>
                    </a:cubicBezTo>
                    <a:cubicBezTo>
                      <a:pt x="11" y="21"/>
                      <a:pt x="10" y="22"/>
                      <a:pt x="8" y="21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17"/>
                      <a:pt x="3" y="14"/>
                      <a:pt x="4" y="11"/>
                    </a:cubicBezTo>
                    <a:cubicBezTo>
                      <a:pt x="5" y="8"/>
                      <a:pt x="7" y="6"/>
                      <a:pt x="9" y="5"/>
                    </a:cubicBezTo>
                    <a:cubicBezTo>
                      <a:pt x="11" y="3"/>
                      <a:pt x="14" y="2"/>
                      <a:pt x="16" y="1"/>
                    </a:cubicBezTo>
                    <a:cubicBezTo>
                      <a:pt x="19" y="0"/>
                      <a:pt x="22" y="0"/>
                      <a:pt x="25" y="0"/>
                    </a:cubicBezTo>
                    <a:cubicBezTo>
                      <a:pt x="29" y="0"/>
                      <a:pt x="32" y="0"/>
                      <a:pt x="34" y="1"/>
                    </a:cubicBezTo>
                    <a:cubicBezTo>
                      <a:pt x="37" y="2"/>
                      <a:pt x="39" y="3"/>
                      <a:pt x="41" y="5"/>
                    </a:cubicBezTo>
                    <a:cubicBezTo>
                      <a:pt x="43" y="7"/>
                      <a:pt x="45" y="9"/>
                      <a:pt x="46" y="11"/>
                    </a:cubicBezTo>
                    <a:cubicBezTo>
                      <a:pt x="47" y="14"/>
                      <a:pt x="47" y="17"/>
                      <a:pt x="47" y="20"/>
                    </a:cubicBezTo>
                    <a:cubicBezTo>
                      <a:pt x="47" y="22"/>
                      <a:pt x="47" y="25"/>
                      <a:pt x="46" y="27"/>
                    </a:cubicBezTo>
                    <a:cubicBezTo>
                      <a:pt x="45" y="29"/>
                      <a:pt x="44" y="31"/>
                      <a:pt x="43" y="33"/>
                    </a:cubicBezTo>
                    <a:cubicBezTo>
                      <a:pt x="42" y="35"/>
                      <a:pt x="40" y="37"/>
                      <a:pt x="39" y="39"/>
                    </a:cubicBezTo>
                    <a:cubicBezTo>
                      <a:pt x="37" y="41"/>
                      <a:pt x="35" y="42"/>
                      <a:pt x="33" y="44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20" y="59"/>
                      <a:pt x="22" y="59"/>
                      <a:pt x="24" y="58"/>
                    </a:cubicBezTo>
                    <a:cubicBezTo>
                      <a:pt x="25" y="58"/>
                      <a:pt x="27" y="58"/>
                      <a:pt x="28" y="58"/>
                    </a:cubicBezTo>
                    <a:lnTo>
                      <a:pt x="44" y="5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j-lt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1023937" y="4491038"/>
            <a:ext cx="5072063" cy="1801813"/>
            <a:chOff x="1023937" y="4491038"/>
            <a:chExt cx="5072063" cy="1801813"/>
          </a:xfrm>
        </p:grpSpPr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1023937" y="4491038"/>
              <a:ext cx="5072063" cy="1801813"/>
            </a:xfrm>
            <a:custGeom>
              <a:avLst/>
              <a:gdLst>
                <a:gd name="T0" fmla="*/ 183 w 1034"/>
                <a:gd name="T1" fmla="*/ 0 h 366"/>
                <a:gd name="T2" fmla="*/ 289 w 1034"/>
                <a:gd name="T3" fmla="*/ 33 h 366"/>
                <a:gd name="T4" fmla="*/ 977 w 1034"/>
                <a:gd name="T5" fmla="*/ 33 h 366"/>
                <a:gd name="T6" fmla="*/ 1001 w 1034"/>
                <a:gd name="T7" fmla="*/ 33 h 366"/>
                <a:gd name="T8" fmla="*/ 1034 w 1034"/>
                <a:gd name="T9" fmla="*/ 183 h 366"/>
                <a:gd name="T10" fmla="*/ 1001 w 1034"/>
                <a:gd name="T11" fmla="*/ 333 h 366"/>
                <a:gd name="T12" fmla="*/ 977 w 1034"/>
                <a:gd name="T13" fmla="*/ 333 h 366"/>
                <a:gd name="T14" fmla="*/ 289 w 1034"/>
                <a:gd name="T15" fmla="*/ 333 h 366"/>
                <a:gd name="T16" fmla="*/ 183 w 1034"/>
                <a:gd name="T17" fmla="*/ 366 h 366"/>
                <a:gd name="T18" fmla="*/ 0 w 1034"/>
                <a:gd name="T19" fmla="*/ 183 h 366"/>
                <a:gd name="T20" fmla="*/ 183 w 1034"/>
                <a:gd name="T2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4" h="366">
                  <a:moveTo>
                    <a:pt x="183" y="0"/>
                  </a:moveTo>
                  <a:cubicBezTo>
                    <a:pt x="223" y="0"/>
                    <a:pt x="259" y="12"/>
                    <a:pt x="289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1001" y="33"/>
                    <a:pt x="1001" y="33"/>
                    <a:pt x="1001" y="33"/>
                  </a:cubicBezTo>
                  <a:cubicBezTo>
                    <a:pt x="1034" y="183"/>
                    <a:pt x="1034" y="183"/>
                    <a:pt x="1034" y="183"/>
                  </a:cubicBezTo>
                  <a:cubicBezTo>
                    <a:pt x="1001" y="333"/>
                    <a:pt x="1001" y="333"/>
                    <a:pt x="1001" y="333"/>
                  </a:cubicBezTo>
                  <a:cubicBezTo>
                    <a:pt x="977" y="333"/>
                    <a:pt x="977" y="333"/>
                    <a:pt x="977" y="333"/>
                  </a:cubicBezTo>
                  <a:cubicBezTo>
                    <a:pt x="289" y="333"/>
                    <a:pt x="289" y="333"/>
                    <a:pt x="289" y="333"/>
                  </a:cubicBezTo>
                  <a:cubicBezTo>
                    <a:pt x="259" y="354"/>
                    <a:pt x="223" y="366"/>
                    <a:pt x="183" y="366"/>
                  </a:cubicBezTo>
                  <a:cubicBezTo>
                    <a:pt x="82" y="366"/>
                    <a:pt x="0" y="284"/>
                    <a:pt x="0" y="183"/>
                  </a:cubicBezTo>
                  <a:cubicBezTo>
                    <a:pt x="0" y="82"/>
                    <a:pt x="82" y="0"/>
                    <a:pt x="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Oval 25"/>
            <p:cNvSpPr>
              <a:spLocks noChangeArrowheads="1"/>
            </p:cNvSpPr>
            <p:nvPr/>
          </p:nvSpPr>
          <p:spPr bwMode="auto">
            <a:xfrm>
              <a:off x="1122362" y="4584700"/>
              <a:ext cx="1603375" cy="161448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61074" y="4654550"/>
            <a:ext cx="1447800" cy="1476375"/>
            <a:chOff x="6061074" y="4654550"/>
            <a:chExt cx="1447800" cy="1476375"/>
          </a:xfrm>
        </p:grpSpPr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6061074" y="4654550"/>
              <a:ext cx="1447800" cy="1476375"/>
            </a:xfrm>
            <a:custGeom>
              <a:avLst/>
              <a:gdLst>
                <a:gd name="T0" fmla="*/ 0 w 912"/>
                <a:gd name="T1" fmla="*/ 0 h 930"/>
                <a:gd name="T2" fmla="*/ 99 w 912"/>
                <a:gd name="T3" fmla="*/ 465 h 930"/>
                <a:gd name="T4" fmla="*/ 0 w 912"/>
                <a:gd name="T5" fmla="*/ 930 h 930"/>
                <a:gd name="T6" fmla="*/ 346 w 912"/>
                <a:gd name="T7" fmla="*/ 930 h 930"/>
                <a:gd name="T8" fmla="*/ 646 w 912"/>
                <a:gd name="T9" fmla="*/ 930 h 930"/>
                <a:gd name="T10" fmla="*/ 912 w 912"/>
                <a:gd name="T11" fmla="*/ 465 h 930"/>
                <a:gd name="T12" fmla="*/ 646 w 912"/>
                <a:gd name="T13" fmla="*/ 0 h 930"/>
                <a:gd name="T14" fmla="*/ 346 w 912"/>
                <a:gd name="T15" fmla="*/ 0 h 930"/>
                <a:gd name="T16" fmla="*/ 0 w 912"/>
                <a:gd name="T17" fmla="*/ 0 h 930"/>
                <a:gd name="T18" fmla="*/ 0 w 912"/>
                <a:gd name="T19" fmla="*/ 0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2" h="930">
                  <a:moveTo>
                    <a:pt x="0" y="0"/>
                  </a:moveTo>
                  <a:lnTo>
                    <a:pt x="99" y="465"/>
                  </a:lnTo>
                  <a:lnTo>
                    <a:pt x="0" y="930"/>
                  </a:lnTo>
                  <a:lnTo>
                    <a:pt x="346" y="930"/>
                  </a:lnTo>
                  <a:lnTo>
                    <a:pt x="646" y="930"/>
                  </a:lnTo>
                  <a:lnTo>
                    <a:pt x="912" y="465"/>
                  </a:lnTo>
                  <a:lnTo>
                    <a:pt x="646" y="0"/>
                  </a:lnTo>
                  <a:lnTo>
                    <a:pt x="34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grpSp>
          <p:nvGrpSpPr>
            <p:cNvPr id="37" name="Group 36"/>
            <p:cNvGrpSpPr>
              <a:grpSpLocks noChangeAspect="1"/>
            </p:cNvGrpSpPr>
            <p:nvPr/>
          </p:nvGrpSpPr>
          <p:grpSpPr>
            <a:xfrm>
              <a:off x="6518294" y="5238007"/>
              <a:ext cx="523403" cy="360000"/>
              <a:chOff x="5499100" y="1708150"/>
              <a:chExt cx="325438" cy="223838"/>
            </a:xfrm>
          </p:grpSpPr>
          <p:sp>
            <p:nvSpPr>
              <p:cNvPr id="38" name="Freeform 15"/>
              <p:cNvSpPr>
                <a:spLocks noEditPoints="1"/>
              </p:cNvSpPr>
              <p:nvPr/>
            </p:nvSpPr>
            <p:spPr bwMode="auto">
              <a:xfrm>
                <a:off x="5499100" y="1708150"/>
                <a:ext cx="160338" cy="223838"/>
              </a:xfrm>
              <a:custGeom>
                <a:avLst/>
                <a:gdLst>
                  <a:gd name="T0" fmla="*/ 52 w 52"/>
                  <a:gd name="T1" fmla="*/ 35 h 71"/>
                  <a:gd name="T2" fmla="*/ 50 w 52"/>
                  <a:gd name="T3" fmla="*/ 51 h 71"/>
                  <a:gd name="T4" fmla="*/ 44 w 52"/>
                  <a:gd name="T5" fmla="*/ 62 h 71"/>
                  <a:gd name="T6" fmla="*/ 36 w 52"/>
                  <a:gd name="T7" fmla="*/ 69 h 71"/>
                  <a:gd name="T8" fmla="*/ 26 w 52"/>
                  <a:gd name="T9" fmla="*/ 71 h 71"/>
                  <a:gd name="T10" fmla="*/ 16 w 52"/>
                  <a:gd name="T11" fmla="*/ 69 h 71"/>
                  <a:gd name="T12" fmla="*/ 7 w 52"/>
                  <a:gd name="T13" fmla="*/ 62 h 71"/>
                  <a:gd name="T14" fmla="*/ 2 w 52"/>
                  <a:gd name="T15" fmla="*/ 51 h 71"/>
                  <a:gd name="T16" fmla="*/ 0 w 52"/>
                  <a:gd name="T17" fmla="*/ 35 h 71"/>
                  <a:gd name="T18" fmla="*/ 2 w 52"/>
                  <a:gd name="T19" fmla="*/ 19 h 71"/>
                  <a:gd name="T20" fmla="*/ 7 w 52"/>
                  <a:gd name="T21" fmla="*/ 8 h 71"/>
                  <a:gd name="T22" fmla="*/ 16 w 52"/>
                  <a:gd name="T23" fmla="*/ 2 h 71"/>
                  <a:gd name="T24" fmla="*/ 26 w 52"/>
                  <a:gd name="T25" fmla="*/ 0 h 71"/>
                  <a:gd name="T26" fmla="*/ 36 w 52"/>
                  <a:gd name="T27" fmla="*/ 2 h 71"/>
                  <a:gd name="T28" fmla="*/ 44 w 52"/>
                  <a:gd name="T29" fmla="*/ 8 h 71"/>
                  <a:gd name="T30" fmla="*/ 50 w 52"/>
                  <a:gd name="T31" fmla="*/ 19 h 71"/>
                  <a:gd name="T32" fmla="*/ 52 w 52"/>
                  <a:gd name="T33" fmla="*/ 35 h 71"/>
                  <a:gd name="T34" fmla="*/ 38 w 52"/>
                  <a:gd name="T35" fmla="*/ 35 h 71"/>
                  <a:gd name="T36" fmla="*/ 37 w 52"/>
                  <a:gd name="T37" fmla="*/ 23 h 71"/>
                  <a:gd name="T38" fmla="*/ 34 w 52"/>
                  <a:gd name="T39" fmla="*/ 15 h 71"/>
                  <a:gd name="T40" fmla="*/ 30 w 52"/>
                  <a:gd name="T41" fmla="*/ 11 h 71"/>
                  <a:gd name="T42" fmla="*/ 26 w 52"/>
                  <a:gd name="T43" fmla="*/ 10 h 71"/>
                  <a:gd name="T44" fmla="*/ 21 w 52"/>
                  <a:gd name="T45" fmla="*/ 11 h 71"/>
                  <a:gd name="T46" fmla="*/ 18 w 52"/>
                  <a:gd name="T47" fmla="*/ 15 h 71"/>
                  <a:gd name="T48" fmla="*/ 15 w 52"/>
                  <a:gd name="T49" fmla="*/ 23 h 71"/>
                  <a:gd name="T50" fmla="*/ 14 w 52"/>
                  <a:gd name="T51" fmla="*/ 35 h 71"/>
                  <a:gd name="T52" fmla="*/ 15 w 52"/>
                  <a:gd name="T53" fmla="*/ 47 h 71"/>
                  <a:gd name="T54" fmla="*/ 18 w 52"/>
                  <a:gd name="T55" fmla="*/ 55 h 71"/>
                  <a:gd name="T56" fmla="*/ 21 w 52"/>
                  <a:gd name="T57" fmla="*/ 59 h 71"/>
                  <a:gd name="T58" fmla="*/ 26 w 52"/>
                  <a:gd name="T59" fmla="*/ 60 h 71"/>
                  <a:gd name="T60" fmla="*/ 30 w 52"/>
                  <a:gd name="T61" fmla="*/ 59 h 71"/>
                  <a:gd name="T62" fmla="*/ 34 w 52"/>
                  <a:gd name="T63" fmla="*/ 55 h 71"/>
                  <a:gd name="T64" fmla="*/ 37 w 52"/>
                  <a:gd name="T65" fmla="*/ 47 h 71"/>
                  <a:gd name="T66" fmla="*/ 38 w 52"/>
                  <a:gd name="T67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2" h="71">
                    <a:moveTo>
                      <a:pt x="52" y="35"/>
                    </a:moveTo>
                    <a:cubicBezTo>
                      <a:pt x="52" y="41"/>
                      <a:pt x="51" y="47"/>
                      <a:pt x="50" y="51"/>
                    </a:cubicBezTo>
                    <a:cubicBezTo>
                      <a:pt x="48" y="55"/>
                      <a:pt x="46" y="59"/>
                      <a:pt x="44" y="62"/>
                    </a:cubicBezTo>
                    <a:cubicBezTo>
                      <a:pt x="42" y="65"/>
                      <a:pt x="39" y="67"/>
                      <a:pt x="36" y="69"/>
                    </a:cubicBezTo>
                    <a:cubicBezTo>
                      <a:pt x="33" y="70"/>
                      <a:pt x="29" y="71"/>
                      <a:pt x="26" y="71"/>
                    </a:cubicBezTo>
                    <a:cubicBezTo>
                      <a:pt x="22" y="71"/>
                      <a:pt x="19" y="70"/>
                      <a:pt x="16" y="69"/>
                    </a:cubicBezTo>
                    <a:cubicBezTo>
                      <a:pt x="12" y="67"/>
                      <a:pt x="10" y="65"/>
                      <a:pt x="7" y="62"/>
                    </a:cubicBezTo>
                    <a:cubicBezTo>
                      <a:pt x="5" y="59"/>
                      <a:pt x="3" y="55"/>
                      <a:pt x="2" y="51"/>
                    </a:cubicBezTo>
                    <a:cubicBezTo>
                      <a:pt x="1" y="47"/>
                      <a:pt x="0" y="41"/>
                      <a:pt x="0" y="35"/>
                    </a:cubicBezTo>
                    <a:cubicBezTo>
                      <a:pt x="0" y="29"/>
                      <a:pt x="1" y="24"/>
                      <a:pt x="2" y="19"/>
                    </a:cubicBezTo>
                    <a:cubicBezTo>
                      <a:pt x="3" y="15"/>
                      <a:pt x="5" y="11"/>
                      <a:pt x="7" y="8"/>
                    </a:cubicBezTo>
                    <a:cubicBezTo>
                      <a:pt x="10" y="5"/>
                      <a:pt x="12" y="3"/>
                      <a:pt x="16" y="2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29" y="0"/>
                      <a:pt x="33" y="0"/>
                      <a:pt x="36" y="2"/>
                    </a:cubicBezTo>
                    <a:cubicBezTo>
                      <a:pt x="39" y="3"/>
                      <a:pt x="42" y="5"/>
                      <a:pt x="44" y="8"/>
                    </a:cubicBezTo>
                    <a:cubicBezTo>
                      <a:pt x="46" y="11"/>
                      <a:pt x="48" y="15"/>
                      <a:pt x="50" y="19"/>
                    </a:cubicBezTo>
                    <a:cubicBezTo>
                      <a:pt x="51" y="24"/>
                      <a:pt x="52" y="29"/>
                      <a:pt x="52" y="35"/>
                    </a:cubicBezTo>
                    <a:close/>
                    <a:moveTo>
                      <a:pt x="38" y="35"/>
                    </a:moveTo>
                    <a:cubicBezTo>
                      <a:pt x="38" y="30"/>
                      <a:pt x="37" y="26"/>
                      <a:pt x="37" y="23"/>
                    </a:cubicBezTo>
                    <a:cubicBezTo>
                      <a:pt x="36" y="20"/>
                      <a:pt x="35" y="17"/>
                      <a:pt x="34" y="15"/>
                    </a:cubicBezTo>
                    <a:cubicBezTo>
                      <a:pt x="33" y="14"/>
                      <a:pt x="32" y="12"/>
                      <a:pt x="30" y="11"/>
                    </a:cubicBezTo>
                    <a:cubicBezTo>
                      <a:pt x="29" y="11"/>
                      <a:pt x="27" y="10"/>
                      <a:pt x="26" y="10"/>
                    </a:cubicBezTo>
                    <a:cubicBezTo>
                      <a:pt x="24" y="10"/>
                      <a:pt x="23" y="11"/>
                      <a:pt x="21" y="11"/>
                    </a:cubicBezTo>
                    <a:cubicBezTo>
                      <a:pt x="20" y="12"/>
                      <a:pt x="19" y="14"/>
                      <a:pt x="18" y="15"/>
                    </a:cubicBezTo>
                    <a:cubicBezTo>
                      <a:pt x="16" y="17"/>
                      <a:pt x="16" y="20"/>
                      <a:pt x="15" y="23"/>
                    </a:cubicBezTo>
                    <a:cubicBezTo>
                      <a:pt x="14" y="26"/>
                      <a:pt x="14" y="30"/>
                      <a:pt x="14" y="35"/>
                    </a:cubicBezTo>
                    <a:cubicBezTo>
                      <a:pt x="14" y="40"/>
                      <a:pt x="14" y="44"/>
                      <a:pt x="15" y="47"/>
                    </a:cubicBezTo>
                    <a:cubicBezTo>
                      <a:pt x="16" y="51"/>
                      <a:pt x="16" y="53"/>
                      <a:pt x="18" y="55"/>
                    </a:cubicBezTo>
                    <a:cubicBezTo>
                      <a:pt x="19" y="57"/>
                      <a:pt x="20" y="58"/>
                      <a:pt x="21" y="59"/>
                    </a:cubicBezTo>
                    <a:cubicBezTo>
                      <a:pt x="23" y="60"/>
                      <a:pt x="24" y="60"/>
                      <a:pt x="26" y="60"/>
                    </a:cubicBezTo>
                    <a:cubicBezTo>
                      <a:pt x="27" y="60"/>
                      <a:pt x="29" y="60"/>
                      <a:pt x="30" y="59"/>
                    </a:cubicBezTo>
                    <a:cubicBezTo>
                      <a:pt x="32" y="58"/>
                      <a:pt x="33" y="57"/>
                      <a:pt x="34" y="55"/>
                    </a:cubicBezTo>
                    <a:cubicBezTo>
                      <a:pt x="35" y="53"/>
                      <a:pt x="36" y="51"/>
                      <a:pt x="37" y="47"/>
                    </a:cubicBezTo>
                    <a:cubicBezTo>
                      <a:pt x="37" y="44"/>
                      <a:pt x="38" y="40"/>
                      <a:pt x="38" y="35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39" name="Freeform 16"/>
              <p:cNvSpPr>
                <a:spLocks/>
              </p:cNvSpPr>
              <p:nvPr/>
            </p:nvSpPr>
            <p:spPr bwMode="auto">
              <a:xfrm>
                <a:off x="5672138" y="1708150"/>
                <a:ext cx="152400" cy="223838"/>
              </a:xfrm>
              <a:custGeom>
                <a:avLst/>
                <a:gdLst>
                  <a:gd name="T0" fmla="*/ 2 w 49"/>
                  <a:gd name="T1" fmla="*/ 20 h 71"/>
                  <a:gd name="T2" fmla="*/ 5 w 49"/>
                  <a:gd name="T3" fmla="*/ 11 h 71"/>
                  <a:gd name="T4" fmla="*/ 11 w 49"/>
                  <a:gd name="T5" fmla="*/ 5 h 71"/>
                  <a:gd name="T6" fmla="*/ 18 w 49"/>
                  <a:gd name="T7" fmla="*/ 1 h 71"/>
                  <a:gd name="T8" fmla="*/ 27 w 49"/>
                  <a:gd name="T9" fmla="*/ 0 h 71"/>
                  <a:gd name="T10" fmla="*/ 36 w 49"/>
                  <a:gd name="T11" fmla="*/ 1 h 71"/>
                  <a:gd name="T12" fmla="*/ 42 w 49"/>
                  <a:gd name="T13" fmla="*/ 5 h 71"/>
                  <a:gd name="T14" fmla="*/ 46 w 49"/>
                  <a:gd name="T15" fmla="*/ 11 h 71"/>
                  <a:gd name="T16" fmla="*/ 48 w 49"/>
                  <a:gd name="T17" fmla="*/ 18 h 71"/>
                  <a:gd name="T18" fmla="*/ 47 w 49"/>
                  <a:gd name="T19" fmla="*/ 23 h 71"/>
                  <a:gd name="T20" fmla="*/ 45 w 49"/>
                  <a:gd name="T21" fmla="*/ 28 h 71"/>
                  <a:gd name="T22" fmla="*/ 42 w 49"/>
                  <a:gd name="T23" fmla="*/ 31 h 71"/>
                  <a:gd name="T24" fmla="*/ 37 w 49"/>
                  <a:gd name="T25" fmla="*/ 33 h 71"/>
                  <a:gd name="T26" fmla="*/ 49 w 49"/>
                  <a:gd name="T27" fmla="*/ 49 h 71"/>
                  <a:gd name="T28" fmla="*/ 47 w 49"/>
                  <a:gd name="T29" fmla="*/ 59 h 71"/>
                  <a:gd name="T30" fmla="*/ 42 w 49"/>
                  <a:gd name="T31" fmla="*/ 65 h 71"/>
                  <a:gd name="T32" fmla="*/ 34 w 49"/>
                  <a:gd name="T33" fmla="*/ 69 h 71"/>
                  <a:gd name="T34" fmla="*/ 25 w 49"/>
                  <a:gd name="T35" fmla="*/ 71 h 71"/>
                  <a:gd name="T36" fmla="*/ 16 w 49"/>
                  <a:gd name="T37" fmla="*/ 70 h 71"/>
                  <a:gd name="T38" fmla="*/ 9 w 49"/>
                  <a:gd name="T39" fmla="*/ 66 h 71"/>
                  <a:gd name="T40" fmla="*/ 4 w 49"/>
                  <a:gd name="T41" fmla="*/ 60 h 71"/>
                  <a:gd name="T42" fmla="*/ 0 w 49"/>
                  <a:gd name="T43" fmla="*/ 52 h 71"/>
                  <a:gd name="T44" fmla="*/ 6 w 49"/>
                  <a:gd name="T45" fmla="*/ 50 h 71"/>
                  <a:gd name="T46" fmla="*/ 11 w 49"/>
                  <a:gd name="T47" fmla="*/ 49 h 71"/>
                  <a:gd name="T48" fmla="*/ 13 w 49"/>
                  <a:gd name="T49" fmla="*/ 51 h 71"/>
                  <a:gd name="T50" fmla="*/ 16 w 49"/>
                  <a:gd name="T51" fmla="*/ 55 h 71"/>
                  <a:gd name="T52" fmla="*/ 18 w 49"/>
                  <a:gd name="T53" fmla="*/ 57 h 71"/>
                  <a:gd name="T54" fmla="*/ 21 w 49"/>
                  <a:gd name="T55" fmla="*/ 59 h 71"/>
                  <a:gd name="T56" fmla="*/ 25 w 49"/>
                  <a:gd name="T57" fmla="*/ 60 h 71"/>
                  <a:gd name="T58" fmla="*/ 30 w 49"/>
                  <a:gd name="T59" fmla="*/ 59 h 71"/>
                  <a:gd name="T60" fmla="*/ 33 w 49"/>
                  <a:gd name="T61" fmla="*/ 57 h 71"/>
                  <a:gd name="T62" fmla="*/ 35 w 49"/>
                  <a:gd name="T63" fmla="*/ 53 h 71"/>
                  <a:gd name="T64" fmla="*/ 36 w 49"/>
                  <a:gd name="T65" fmla="*/ 50 h 71"/>
                  <a:gd name="T66" fmla="*/ 36 w 49"/>
                  <a:gd name="T67" fmla="*/ 45 h 71"/>
                  <a:gd name="T68" fmla="*/ 34 w 49"/>
                  <a:gd name="T69" fmla="*/ 42 h 71"/>
                  <a:gd name="T70" fmla="*/ 29 w 49"/>
                  <a:gd name="T71" fmla="*/ 40 h 71"/>
                  <a:gd name="T72" fmla="*/ 21 w 49"/>
                  <a:gd name="T73" fmla="*/ 39 h 71"/>
                  <a:gd name="T74" fmla="*/ 21 w 49"/>
                  <a:gd name="T75" fmla="*/ 30 h 71"/>
                  <a:gd name="T76" fmla="*/ 28 w 49"/>
                  <a:gd name="T77" fmla="*/ 29 h 71"/>
                  <a:gd name="T78" fmla="*/ 32 w 49"/>
                  <a:gd name="T79" fmla="*/ 27 h 71"/>
                  <a:gd name="T80" fmla="*/ 34 w 49"/>
                  <a:gd name="T81" fmla="*/ 24 h 71"/>
                  <a:gd name="T82" fmla="*/ 35 w 49"/>
                  <a:gd name="T83" fmla="*/ 20 h 71"/>
                  <a:gd name="T84" fmla="*/ 33 w 49"/>
                  <a:gd name="T85" fmla="*/ 13 h 71"/>
                  <a:gd name="T86" fmla="*/ 26 w 49"/>
                  <a:gd name="T87" fmla="*/ 11 h 71"/>
                  <a:gd name="T88" fmla="*/ 22 w 49"/>
                  <a:gd name="T89" fmla="*/ 11 h 71"/>
                  <a:gd name="T90" fmla="*/ 19 w 49"/>
                  <a:gd name="T91" fmla="*/ 13 h 71"/>
                  <a:gd name="T92" fmla="*/ 17 w 49"/>
                  <a:gd name="T93" fmla="*/ 15 h 71"/>
                  <a:gd name="T94" fmla="*/ 16 w 49"/>
                  <a:gd name="T95" fmla="*/ 18 h 71"/>
                  <a:gd name="T96" fmla="*/ 14 w 49"/>
                  <a:gd name="T97" fmla="*/ 21 h 71"/>
                  <a:gd name="T98" fmla="*/ 9 w 49"/>
                  <a:gd name="T99" fmla="*/ 21 h 71"/>
                  <a:gd name="T100" fmla="*/ 2 w 49"/>
                  <a:gd name="T101" fmla="*/ 2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9" h="71">
                    <a:moveTo>
                      <a:pt x="2" y="20"/>
                    </a:moveTo>
                    <a:cubicBezTo>
                      <a:pt x="3" y="17"/>
                      <a:pt x="4" y="14"/>
                      <a:pt x="5" y="11"/>
                    </a:cubicBezTo>
                    <a:cubicBezTo>
                      <a:pt x="7" y="8"/>
                      <a:pt x="8" y="6"/>
                      <a:pt x="11" y="5"/>
                    </a:cubicBezTo>
                    <a:cubicBezTo>
                      <a:pt x="13" y="3"/>
                      <a:pt x="15" y="2"/>
                      <a:pt x="18" y="1"/>
                    </a:cubicBezTo>
                    <a:cubicBezTo>
                      <a:pt x="21" y="0"/>
                      <a:pt x="23" y="0"/>
                      <a:pt x="27" y="0"/>
                    </a:cubicBezTo>
                    <a:cubicBezTo>
                      <a:pt x="30" y="0"/>
                      <a:pt x="33" y="0"/>
                      <a:pt x="36" y="1"/>
                    </a:cubicBezTo>
                    <a:cubicBezTo>
                      <a:pt x="38" y="2"/>
                      <a:pt x="40" y="3"/>
                      <a:pt x="42" y="5"/>
                    </a:cubicBezTo>
                    <a:cubicBezTo>
                      <a:pt x="44" y="6"/>
                      <a:pt x="45" y="8"/>
                      <a:pt x="46" y="11"/>
                    </a:cubicBezTo>
                    <a:cubicBezTo>
                      <a:pt x="47" y="13"/>
                      <a:pt x="48" y="15"/>
                      <a:pt x="48" y="18"/>
                    </a:cubicBezTo>
                    <a:cubicBezTo>
                      <a:pt x="48" y="20"/>
                      <a:pt x="48" y="22"/>
                      <a:pt x="47" y="23"/>
                    </a:cubicBezTo>
                    <a:cubicBezTo>
                      <a:pt x="47" y="25"/>
                      <a:pt x="46" y="27"/>
                      <a:pt x="45" y="28"/>
                    </a:cubicBezTo>
                    <a:cubicBezTo>
                      <a:pt x="44" y="29"/>
                      <a:pt x="43" y="30"/>
                      <a:pt x="42" y="31"/>
                    </a:cubicBezTo>
                    <a:cubicBezTo>
                      <a:pt x="40" y="32"/>
                      <a:pt x="39" y="33"/>
                      <a:pt x="37" y="33"/>
                    </a:cubicBezTo>
                    <a:cubicBezTo>
                      <a:pt x="45" y="36"/>
                      <a:pt x="49" y="41"/>
                      <a:pt x="49" y="49"/>
                    </a:cubicBezTo>
                    <a:cubicBezTo>
                      <a:pt x="49" y="53"/>
                      <a:pt x="49" y="56"/>
                      <a:pt x="47" y="59"/>
                    </a:cubicBezTo>
                    <a:cubicBezTo>
                      <a:pt x="46" y="61"/>
                      <a:pt x="44" y="63"/>
                      <a:pt x="42" y="65"/>
                    </a:cubicBezTo>
                    <a:cubicBezTo>
                      <a:pt x="40" y="67"/>
                      <a:pt x="37" y="68"/>
                      <a:pt x="34" y="69"/>
                    </a:cubicBezTo>
                    <a:cubicBezTo>
                      <a:pt x="31" y="70"/>
                      <a:pt x="28" y="71"/>
                      <a:pt x="25" y="71"/>
                    </a:cubicBezTo>
                    <a:cubicBezTo>
                      <a:pt x="22" y="71"/>
                      <a:pt x="19" y="70"/>
                      <a:pt x="16" y="70"/>
                    </a:cubicBezTo>
                    <a:cubicBezTo>
                      <a:pt x="13" y="69"/>
                      <a:pt x="11" y="68"/>
                      <a:pt x="9" y="66"/>
                    </a:cubicBezTo>
                    <a:cubicBezTo>
                      <a:pt x="7" y="65"/>
                      <a:pt x="6" y="63"/>
                      <a:pt x="4" y="60"/>
                    </a:cubicBezTo>
                    <a:cubicBezTo>
                      <a:pt x="3" y="58"/>
                      <a:pt x="2" y="55"/>
                      <a:pt x="0" y="52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8" y="49"/>
                      <a:pt x="9" y="49"/>
                      <a:pt x="11" y="49"/>
                    </a:cubicBezTo>
                    <a:cubicBezTo>
                      <a:pt x="12" y="50"/>
                      <a:pt x="13" y="50"/>
                      <a:pt x="13" y="51"/>
                    </a:cubicBezTo>
                    <a:cubicBezTo>
                      <a:pt x="14" y="53"/>
                      <a:pt x="15" y="54"/>
                      <a:pt x="16" y="55"/>
                    </a:cubicBezTo>
                    <a:cubicBezTo>
                      <a:pt x="16" y="56"/>
                      <a:pt x="17" y="57"/>
                      <a:pt x="18" y="57"/>
                    </a:cubicBezTo>
                    <a:cubicBezTo>
                      <a:pt x="19" y="58"/>
                      <a:pt x="20" y="59"/>
                      <a:pt x="21" y="59"/>
                    </a:cubicBezTo>
                    <a:cubicBezTo>
                      <a:pt x="22" y="60"/>
                      <a:pt x="23" y="60"/>
                      <a:pt x="25" y="60"/>
                    </a:cubicBezTo>
                    <a:cubicBezTo>
                      <a:pt x="27" y="60"/>
                      <a:pt x="28" y="60"/>
                      <a:pt x="30" y="59"/>
                    </a:cubicBezTo>
                    <a:cubicBezTo>
                      <a:pt x="31" y="58"/>
                      <a:pt x="32" y="58"/>
                      <a:pt x="33" y="57"/>
                    </a:cubicBezTo>
                    <a:cubicBezTo>
                      <a:pt x="34" y="56"/>
                      <a:pt x="35" y="54"/>
                      <a:pt x="35" y="53"/>
                    </a:cubicBezTo>
                    <a:cubicBezTo>
                      <a:pt x="36" y="52"/>
                      <a:pt x="36" y="51"/>
                      <a:pt x="36" y="50"/>
                    </a:cubicBezTo>
                    <a:cubicBezTo>
                      <a:pt x="36" y="48"/>
                      <a:pt x="36" y="47"/>
                      <a:pt x="36" y="45"/>
                    </a:cubicBezTo>
                    <a:cubicBezTo>
                      <a:pt x="35" y="44"/>
                      <a:pt x="35" y="43"/>
                      <a:pt x="34" y="42"/>
                    </a:cubicBezTo>
                    <a:cubicBezTo>
                      <a:pt x="33" y="41"/>
                      <a:pt x="31" y="40"/>
                      <a:pt x="29" y="40"/>
                    </a:cubicBezTo>
                    <a:cubicBezTo>
                      <a:pt x="27" y="39"/>
                      <a:pt x="24" y="39"/>
                      <a:pt x="21" y="39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4" y="30"/>
                      <a:pt x="26" y="29"/>
                      <a:pt x="28" y="29"/>
                    </a:cubicBezTo>
                    <a:cubicBezTo>
                      <a:pt x="30" y="29"/>
                      <a:pt x="31" y="28"/>
                      <a:pt x="32" y="27"/>
                    </a:cubicBezTo>
                    <a:cubicBezTo>
                      <a:pt x="33" y="26"/>
                      <a:pt x="34" y="25"/>
                      <a:pt x="34" y="24"/>
                    </a:cubicBezTo>
                    <a:cubicBezTo>
                      <a:pt x="35" y="23"/>
                      <a:pt x="35" y="21"/>
                      <a:pt x="35" y="20"/>
                    </a:cubicBezTo>
                    <a:cubicBezTo>
                      <a:pt x="35" y="17"/>
                      <a:pt x="34" y="15"/>
                      <a:pt x="33" y="13"/>
                    </a:cubicBezTo>
                    <a:cubicBezTo>
                      <a:pt x="31" y="11"/>
                      <a:pt x="29" y="11"/>
                      <a:pt x="26" y="11"/>
                    </a:cubicBezTo>
                    <a:cubicBezTo>
                      <a:pt x="25" y="11"/>
                      <a:pt x="23" y="11"/>
                      <a:pt x="22" y="11"/>
                    </a:cubicBezTo>
                    <a:cubicBezTo>
                      <a:pt x="21" y="11"/>
                      <a:pt x="20" y="12"/>
                      <a:pt x="19" y="13"/>
                    </a:cubicBezTo>
                    <a:cubicBezTo>
                      <a:pt x="19" y="13"/>
                      <a:pt x="18" y="14"/>
                      <a:pt x="17" y="15"/>
                    </a:cubicBezTo>
                    <a:cubicBezTo>
                      <a:pt x="17" y="16"/>
                      <a:pt x="16" y="17"/>
                      <a:pt x="16" y="18"/>
                    </a:cubicBezTo>
                    <a:cubicBezTo>
                      <a:pt x="15" y="19"/>
                      <a:pt x="15" y="20"/>
                      <a:pt x="14" y="21"/>
                    </a:cubicBezTo>
                    <a:cubicBezTo>
                      <a:pt x="13" y="21"/>
                      <a:pt x="11" y="22"/>
                      <a:pt x="9" y="21"/>
                    </a:cubicBezTo>
                    <a:lnTo>
                      <a:pt x="2" y="2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j-lt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023937" y="569913"/>
            <a:ext cx="5072063" cy="1801813"/>
            <a:chOff x="1023937" y="569913"/>
            <a:chExt cx="5072063" cy="1801813"/>
          </a:xfrm>
        </p:grpSpPr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1023937" y="569913"/>
              <a:ext cx="5072063" cy="1801813"/>
            </a:xfrm>
            <a:custGeom>
              <a:avLst/>
              <a:gdLst>
                <a:gd name="T0" fmla="*/ 183 w 1034"/>
                <a:gd name="T1" fmla="*/ 0 h 366"/>
                <a:gd name="T2" fmla="*/ 289 w 1034"/>
                <a:gd name="T3" fmla="*/ 33 h 366"/>
                <a:gd name="T4" fmla="*/ 977 w 1034"/>
                <a:gd name="T5" fmla="*/ 33 h 366"/>
                <a:gd name="T6" fmla="*/ 1001 w 1034"/>
                <a:gd name="T7" fmla="*/ 33 h 366"/>
                <a:gd name="T8" fmla="*/ 1034 w 1034"/>
                <a:gd name="T9" fmla="*/ 183 h 366"/>
                <a:gd name="T10" fmla="*/ 1001 w 1034"/>
                <a:gd name="T11" fmla="*/ 333 h 366"/>
                <a:gd name="T12" fmla="*/ 977 w 1034"/>
                <a:gd name="T13" fmla="*/ 333 h 366"/>
                <a:gd name="T14" fmla="*/ 289 w 1034"/>
                <a:gd name="T15" fmla="*/ 333 h 366"/>
                <a:gd name="T16" fmla="*/ 183 w 1034"/>
                <a:gd name="T17" fmla="*/ 366 h 366"/>
                <a:gd name="T18" fmla="*/ 0 w 1034"/>
                <a:gd name="T19" fmla="*/ 183 h 366"/>
                <a:gd name="T20" fmla="*/ 183 w 1034"/>
                <a:gd name="T2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4" h="366">
                  <a:moveTo>
                    <a:pt x="183" y="0"/>
                  </a:moveTo>
                  <a:cubicBezTo>
                    <a:pt x="223" y="0"/>
                    <a:pt x="259" y="12"/>
                    <a:pt x="289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1001" y="33"/>
                    <a:pt x="1001" y="33"/>
                    <a:pt x="1001" y="33"/>
                  </a:cubicBezTo>
                  <a:cubicBezTo>
                    <a:pt x="1034" y="183"/>
                    <a:pt x="1034" y="183"/>
                    <a:pt x="1034" y="183"/>
                  </a:cubicBezTo>
                  <a:cubicBezTo>
                    <a:pt x="1001" y="333"/>
                    <a:pt x="1001" y="333"/>
                    <a:pt x="1001" y="333"/>
                  </a:cubicBezTo>
                  <a:cubicBezTo>
                    <a:pt x="977" y="333"/>
                    <a:pt x="977" y="333"/>
                    <a:pt x="977" y="333"/>
                  </a:cubicBezTo>
                  <a:cubicBezTo>
                    <a:pt x="289" y="333"/>
                    <a:pt x="289" y="333"/>
                    <a:pt x="289" y="333"/>
                  </a:cubicBezTo>
                  <a:cubicBezTo>
                    <a:pt x="259" y="354"/>
                    <a:pt x="223" y="366"/>
                    <a:pt x="183" y="366"/>
                  </a:cubicBezTo>
                  <a:cubicBezTo>
                    <a:pt x="82" y="366"/>
                    <a:pt x="0" y="284"/>
                    <a:pt x="0" y="183"/>
                  </a:cubicBezTo>
                  <a:cubicBezTo>
                    <a:pt x="0" y="82"/>
                    <a:pt x="82" y="0"/>
                    <a:pt x="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1122362" y="663575"/>
              <a:ext cx="1603375" cy="161448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61074" y="731838"/>
            <a:ext cx="1447800" cy="1476375"/>
            <a:chOff x="6061074" y="731838"/>
            <a:chExt cx="1447800" cy="1476375"/>
          </a:xfrm>
        </p:grpSpPr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6061074" y="731838"/>
              <a:ext cx="1447800" cy="1476375"/>
            </a:xfrm>
            <a:custGeom>
              <a:avLst/>
              <a:gdLst>
                <a:gd name="T0" fmla="*/ 0 w 912"/>
                <a:gd name="T1" fmla="*/ 0 h 930"/>
                <a:gd name="T2" fmla="*/ 99 w 912"/>
                <a:gd name="T3" fmla="*/ 465 h 930"/>
                <a:gd name="T4" fmla="*/ 0 w 912"/>
                <a:gd name="T5" fmla="*/ 930 h 930"/>
                <a:gd name="T6" fmla="*/ 346 w 912"/>
                <a:gd name="T7" fmla="*/ 930 h 930"/>
                <a:gd name="T8" fmla="*/ 646 w 912"/>
                <a:gd name="T9" fmla="*/ 930 h 930"/>
                <a:gd name="T10" fmla="*/ 912 w 912"/>
                <a:gd name="T11" fmla="*/ 465 h 930"/>
                <a:gd name="T12" fmla="*/ 646 w 912"/>
                <a:gd name="T13" fmla="*/ 0 h 930"/>
                <a:gd name="T14" fmla="*/ 346 w 912"/>
                <a:gd name="T15" fmla="*/ 0 h 930"/>
                <a:gd name="T16" fmla="*/ 0 w 912"/>
                <a:gd name="T17" fmla="*/ 0 h 930"/>
                <a:gd name="T18" fmla="*/ 0 w 912"/>
                <a:gd name="T19" fmla="*/ 0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2" h="930">
                  <a:moveTo>
                    <a:pt x="0" y="0"/>
                  </a:moveTo>
                  <a:lnTo>
                    <a:pt x="99" y="465"/>
                  </a:lnTo>
                  <a:lnTo>
                    <a:pt x="0" y="930"/>
                  </a:lnTo>
                  <a:lnTo>
                    <a:pt x="346" y="930"/>
                  </a:lnTo>
                  <a:lnTo>
                    <a:pt x="646" y="930"/>
                  </a:lnTo>
                  <a:lnTo>
                    <a:pt x="912" y="465"/>
                  </a:lnTo>
                  <a:lnTo>
                    <a:pt x="646" y="0"/>
                  </a:lnTo>
                  <a:lnTo>
                    <a:pt x="34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grpSp>
          <p:nvGrpSpPr>
            <p:cNvPr id="31" name="Group 30"/>
            <p:cNvGrpSpPr>
              <a:grpSpLocks noChangeAspect="1"/>
            </p:cNvGrpSpPr>
            <p:nvPr/>
          </p:nvGrpSpPr>
          <p:grpSpPr>
            <a:xfrm>
              <a:off x="6521495" y="1308290"/>
              <a:ext cx="468000" cy="323469"/>
              <a:chOff x="4041775" y="379413"/>
              <a:chExt cx="323850" cy="223837"/>
            </a:xfrm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4041775" y="379413"/>
                <a:ext cx="161925" cy="223837"/>
              </a:xfrm>
              <a:custGeom>
                <a:avLst/>
                <a:gdLst>
                  <a:gd name="T0" fmla="*/ 52 w 52"/>
                  <a:gd name="T1" fmla="*/ 35 h 71"/>
                  <a:gd name="T2" fmla="*/ 50 w 52"/>
                  <a:gd name="T3" fmla="*/ 51 h 71"/>
                  <a:gd name="T4" fmla="*/ 44 w 52"/>
                  <a:gd name="T5" fmla="*/ 62 h 71"/>
                  <a:gd name="T6" fmla="*/ 36 w 52"/>
                  <a:gd name="T7" fmla="*/ 69 h 71"/>
                  <a:gd name="T8" fmla="*/ 26 w 52"/>
                  <a:gd name="T9" fmla="*/ 71 h 71"/>
                  <a:gd name="T10" fmla="*/ 16 w 52"/>
                  <a:gd name="T11" fmla="*/ 69 h 71"/>
                  <a:gd name="T12" fmla="*/ 7 w 52"/>
                  <a:gd name="T13" fmla="*/ 62 h 71"/>
                  <a:gd name="T14" fmla="*/ 2 w 52"/>
                  <a:gd name="T15" fmla="*/ 51 h 71"/>
                  <a:gd name="T16" fmla="*/ 0 w 52"/>
                  <a:gd name="T17" fmla="*/ 35 h 71"/>
                  <a:gd name="T18" fmla="*/ 2 w 52"/>
                  <a:gd name="T19" fmla="*/ 19 h 71"/>
                  <a:gd name="T20" fmla="*/ 7 w 52"/>
                  <a:gd name="T21" fmla="*/ 8 h 71"/>
                  <a:gd name="T22" fmla="*/ 16 w 52"/>
                  <a:gd name="T23" fmla="*/ 2 h 71"/>
                  <a:gd name="T24" fmla="*/ 26 w 52"/>
                  <a:gd name="T25" fmla="*/ 0 h 71"/>
                  <a:gd name="T26" fmla="*/ 36 w 52"/>
                  <a:gd name="T27" fmla="*/ 2 h 71"/>
                  <a:gd name="T28" fmla="*/ 44 w 52"/>
                  <a:gd name="T29" fmla="*/ 8 h 71"/>
                  <a:gd name="T30" fmla="*/ 50 w 52"/>
                  <a:gd name="T31" fmla="*/ 19 h 71"/>
                  <a:gd name="T32" fmla="*/ 52 w 52"/>
                  <a:gd name="T33" fmla="*/ 35 h 71"/>
                  <a:gd name="T34" fmla="*/ 38 w 52"/>
                  <a:gd name="T35" fmla="*/ 35 h 71"/>
                  <a:gd name="T36" fmla="*/ 37 w 52"/>
                  <a:gd name="T37" fmla="*/ 23 h 71"/>
                  <a:gd name="T38" fmla="*/ 34 w 52"/>
                  <a:gd name="T39" fmla="*/ 15 h 71"/>
                  <a:gd name="T40" fmla="*/ 30 w 52"/>
                  <a:gd name="T41" fmla="*/ 11 h 71"/>
                  <a:gd name="T42" fmla="*/ 26 w 52"/>
                  <a:gd name="T43" fmla="*/ 10 h 71"/>
                  <a:gd name="T44" fmla="*/ 21 w 52"/>
                  <a:gd name="T45" fmla="*/ 11 h 71"/>
                  <a:gd name="T46" fmla="*/ 18 w 52"/>
                  <a:gd name="T47" fmla="*/ 15 h 71"/>
                  <a:gd name="T48" fmla="*/ 15 w 52"/>
                  <a:gd name="T49" fmla="*/ 23 h 71"/>
                  <a:gd name="T50" fmla="*/ 14 w 52"/>
                  <a:gd name="T51" fmla="*/ 35 h 71"/>
                  <a:gd name="T52" fmla="*/ 15 w 52"/>
                  <a:gd name="T53" fmla="*/ 47 h 71"/>
                  <a:gd name="T54" fmla="*/ 18 w 52"/>
                  <a:gd name="T55" fmla="*/ 55 h 71"/>
                  <a:gd name="T56" fmla="*/ 21 w 52"/>
                  <a:gd name="T57" fmla="*/ 59 h 71"/>
                  <a:gd name="T58" fmla="*/ 26 w 52"/>
                  <a:gd name="T59" fmla="*/ 60 h 71"/>
                  <a:gd name="T60" fmla="*/ 30 w 52"/>
                  <a:gd name="T61" fmla="*/ 59 h 71"/>
                  <a:gd name="T62" fmla="*/ 34 w 52"/>
                  <a:gd name="T63" fmla="*/ 55 h 71"/>
                  <a:gd name="T64" fmla="*/ 37 w 52"/>
                  <a:gd name="T65" fmla="*/ 47 h 71"/>
                  <a:gd name="T66" fmla="*/ 38 w 52"/>
                  <a:gd name="T67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2" h="71">
                    <a:moveTo>
                      <a:pt x="52" y="35"/>
                    </a:moveTo>
                    <a:cubicBezTo>
                      <a:pt x="52" y="41"/>
                      <a:pt x="51" y="47"/>
                      <a:pt x="50" y="51"/>
                    </a:cubicBezTo>
                    <a:cubicBezTo>
                      <a:pt x="48" y="55"/>
                      <a:pt x="46" y="59"/>
                      <a:pt x="44" y="62"/>
                    </a:cubicBezTo>
                    <a:cubicBezTo>
                      <a:pt x="42" y="65"/>
                      <a:pt x="39" y="67"/>
                      <a:pt x="36" y="69"/>
                    </a:cubicBezTo>
                    <a:cubicBezTo>
                      <a:pt x="33" y="70"/>
                      <a:pt x="29" y="71"/>
                      <a:pt x="26" y="71"/>
                    </a:cubicBezTo>
                    <a:cubicBezTo>
                      <a:pt x="22" y="71"/>
                      <a:pt x="19" y="70"/>
                      <a:pt x="16" y="69"/>
                    </a:cubicBezTo>
                    <a:cubicBezTo>
                      <a:pt x="12" y="67"/>
                      <a:pt x="10" y="65"/>
                      <a:pt x="7" y="62"/>
                    </a:cubicBezTo>
                    <a:cubicBezTo>
                      <a:pt x="5" y="59"/>
                      <a:pt x="3" y="55"/>
                      <a:pt x="2" y="51"/>
                    </a:cubicBezTo>
                    <a:cubicBezTo>
                      <a:pt x="1" y="47"/>
                      <a:pt x="0" y="41"/>
                      <a:pt x="0" y="35"/>
                    </a:cubicBezTo>
                    <a:cubicBezTo>
                      <a:pt x="0" y="29"/>
                      <a:pt x="1" y="24"/>
                      <a:pt x="2" y="19"/>
                    </a:cubicBezTo>
                    <a:cubicBezTo>
                      <a:pt x="3" y="15"/>
                      <a:pt x="5" y="11"/>
                      <a:pt x="7" y="8"/>
                    </a:cubicBezTo>
                    <a:cubicBezTo>
                      <a:pt x="10" y="5"/>
                      <a:pt x="12" y="3"/>
                      <a:pt x="16" y="2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29" y="0"/>
                      <a:pt x="33" y="0"/>
                      <a:pt x="36" y="2"/>
                    </a:cubicBezTo>
                    <a:cubicBezTo>
                      <a:pt x="39" y="3"/>
                      <a:pt x="42" y="5"/>
                      <a:pt x="44" y="8"/>
                    </a:cubicBezTo>
                    <a:cubicBezTo>
                      <a:pt x="46" y="11"/>
                      <a:pt x="48" y="15"/>
                      <a:pt x="50" y="19"/>
                    </a:cubicBezTo>
                    <a:cubicBezTo>
                      <a:pt x="51" y="24"/>
                      <a:pt x="52" y="29"/>
                      <a:pt x="52" y="35"/>
                    </a:cubicBezTo>
                    <a:close/>
                    <a:moveTo>
                      <a:pt x="38" y="35"/>
                    </a:moveTo>
                    <a:cubicBezTo>
                      <a:pt x="38" y="30"/>
                      <a:pt x="37" y="26"/>
                      <a:pt x="37" y="23"/>
                    </a:cubicBezTo>
                    <a:cubicBezTo>
                      <a:pt x="36" y="20"/>
                      <a:pt x="35" y="17"/>
                      <a:pt x="34" y="15"/>
                    </a:cubicBezTo>
                    <a:cubicBezTo>
                      <a:pt x="33" y="14"/>
                      <a:pt x="32" y="12"/>
                      <a:pt x="30" y="11"/>
                    </a:cubicBezTo>
                    <a:cubicBezTo>
                      <a:pt x="29" y="11"/>
                      <a:pt x="27" y="10"/>
                      <a:pt x="26" y="10"/>
                    </a:cubicBezTo>
                    <a:cubicBezTo>
                      <a:pt x="24" y="10"/>
                      <a:pt x="23" y="11"/>
                      <a:pt x="21" y="11"/>
                    </a:cubicBezTo>
                    <a:cubicBezTo>
                      <a:pt x="20" y="12"/>
                      <a:pt x="19" y="14"/>
                      <a:pt x="18" y="15"/>
                    </a:cubicBezTo>
                    <a:cubicBezTo>
                      <a:pt x="16" y="17"/>
                      <a:pt x="16" y="20"/>
                      <a:pt x="15" y="23"/>
                    </a:cubicBezTo>
                    <a:cubicBezTo>
                      <a:pt x="14" y="26"/>
                      <a:pt x="14" y="30"/>
                      <a:pt x="14" y="35"/>
                    </a:cubicBezTo>
                    <a:cubicBezTo>
                      <a:pt x="14" y="40"/>
                      <a:pt x="14" y="44"/>
                      <a:pt x="15" y="47"/>
                    </a:cubicBezTo>
                    <a:cubicBezTo>
                      <a:pt x="16" y="51"/>
                      <a:pt x="16" y="53"/>
                      <a:pt x="18" y="55"/>
                    </a:cubicBezTo>
                    <a:cubicBezTo>
                      <a:pt x="19" y="57"/>
                      <a:pt x="20" y="58"/>
                      <a:pt x="21" y="59"/>
                    </a:cubicBezTo>
                    <a:cubicBezTo>
                      <a:pt x="23" y="60"/>
                      <a:pt x="24" y="60"/>
                      <a:pt x="26" y="60"/>
                    </a:cubicBezTo>
                    <a:cubicBezTo>
                      <a:pt x="27" y="60"/>
                      <a:pt x="29" y="60"/>
                      <a:pt x="30" y="59"/>
                    </a:cubicBezTo>
                    <a:cubicBezTo>
                      <a:pt x="32" y="58"/>
                      <a:pt x="33" y="57"/>
                      <a:pt x="34" y="55"/>
                    </a:cubicBezTo>
                    <a:cubicBezTo>
                      <a:pt x="35" y="53"/>
                      <a:pt x="36" y="51"/>
                      <a:pt x="37" y="47"/>
                    </a:cubicBezTo>
                    <a:cubicBezTo>
                      <a:pt x="37" y="44"/>
                      <a:pt x="38" y="40"/>
                      <a:pt x="38" y="3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33" name="Freeform 6"/>
              <p:cNvSpPr>
                <a:spLocks/>
              </p:cNvSpPr>
              <p:nvPr/>
            </p:nvSpPr>
            <p:spPr bwMode="auto">
              <a:xfrm>
                <a:off x="4225925" y="379413"/>
                <a:ext cx="139700" cy="220662"/>
              </a:xfrm>
              <a:custGeom>
                <a:avLst/>
                <a:gdLst>
                  <a:gd name="T0" fmla="*/ 45 w 45"/>
                  <a:gd name="T1" fmla="*/ 60 h 70"/>
                  <a:gd name="T2" fmla="*/ 45 w 45"/>
                  <a:gd name="T3" fmla="*/ 70 h 70"/>
                  <a:gd name="T4" fmla="*/ 6 w 45"/>
                  <a:gd name="T5" fmla="*/ 70 h 70"/>
                  <a:gd name="T6" fmla="*/ 6 w 45"/>
                  <a:gd name="T7" fmla="*/ 60 h 70"/>
                  <a:gd name="T8" fmla="*/ 19 w 45"/>
                  <a:gd name="T9" fmla="*/ 60 h 70"/>
                  <a:gd name="T10" fmla="*/ 19 w 45"/>
                  <a:gd name="T11" fmla="*/ 22 h 70"/>
                  <a:gd name="T12" fmla="*/ 19 w 45"/>
                  <a:gd name="T13" fmla="*/ 20 h 70"/>
                  <a:gd name="T14" fmla="*/ 20 w 45"/>
                  <a:gd name="T15" fmla="*/ 17 h 70"/>
                  <a:gd name="T16" fmla="*/ 11 w 45"/>
                  <a:gd name="T17" fmla="*/ 25 h 70"/>
                  <a:gd name="T18" fmla="*/ 9 w 45"/>
                  <a:gd name="T19" fmla="*/ 25 h 70"/>
                  <a:gd name="T20" fmla="*/ 7 w 45"/>
                  <a:gd name="T21" fmla="*/ 25 h 70"/>
                  <a:gd name="T22" fmla="*/ 5 w 45"/>
                  <a:gd name="T23" fmla="*/ 25 h 70"/>
                  <a:gd name="T24" fmla="*/ 5 w 45"/>
                  <a:gd name="T25" fmla="*/ 24 h 70"/>
                  <a:gd name="T26" fmla="*/ 0 w 45"/>
                  <a:gd name="T27" fmla="*/ 18 h 70"/>
                  <a:gd name="T28" fmla="*/ 22 w 45"/>
                  <a:gd name="T29" fmla="*/ 0 h 70"/>
                  <a:gd name="T30" fmla="*/ 33 w 45"/>
                  <a:gd name="T31" fmla="*/ 0 h 70"/>
                  <a:gd name="T32" fmla="*/ 33 w 45"/>
                  <a:gd name="T33" fmla="*/ 60 h 70"/>
                  <a:gd name="T34" fmla="*/ 45 w 45"/>
                  <a:gd name="T35" fmla="*/ 6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70">
                    <a:moveTo>
                      <a:pt x="45" y="60"/>
                    </a:moveTo>
                    <a:cubicBezTo>
                      <a:pt x="45" y="70"/>
                      <a:pt x="45" y="70"/>
                      <a:pt x="45" y="70"/>
                    </a:cubicBezTo>
                    <a:cubicBezTo>
                      <a:pt x="6" y="70"/>
                      <a:pt x="6" y="70"/>
                      <a:pt x="6" y="70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1"/>
                      <a:pt x="19" y="20"/>
                      <a:pt x="19" y="20"/>
                    </a:cubicBezTo>
                    <a:cubicBezTo>
                      <a:pt x="20" y="19"/>
                      <a:pt x="20" y="18"/>
                      <a:pt x="20" y="17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5"/>
                      <a:pt x="9" y="25"/>
                      <a:pt x="9" y="25"/>
                    </a:cubicBezTo>
                    <a:cubicBezTo>
                      <a:pt x="8" y="26"/>
                      <a:pt x="7" y="26"/>
                      <a:pt x="7" y="25"/>
                    </a:cubicBezTo>
                    <a:cubicBezTo>
                      <a:pt x="6" y="25"/>
                      <a:pt x="6" y="25"/>
                      <a:pt x="5" y="25"/>
                    </a:cubicBezTo>
                    <a:cubicBezTo>
                      <a:pt x="5" y="25"/>
                      <a:pt x="5" y="24"/>
                      <a:pt x="5" y="2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60"/>
                      <a:pt x="33" y="60"/>
                      <a:pt x="33" y="60"/>
                    </a:cubicBezTo>
                    <a:lnTo>
                      <a:pt x="45" y="6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j-lt"/>
                </a:endParaRPr>
              </a:p>
            </p:txBody>
          </p:sp>
        </p:grpSp>
      </p:grp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605937" y="3087000"/>
            <a:ext cx="645169" cy="684000"/>
            <a:chOff x="3509963" y="4187825"/>
            <a:chExt cx="685801" cy="72707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2" name="Freeform 128"/>
            <p:cNvSpPr>
              <a:spLocks/>
            </p:cNvSpPr>
            <p:nvPr/>
          </p:nvSpPr>
          <p:spPr bwMode="auto">
            <a:xfrm>
              <a:off x="4073526" y="4435475"/>
              <a:ext cx="122238" cy="479425"/>
            </a:xfrm>
            <a:custGeom>
              <a:avLst/>
              <a:gdLst>
                <a:gd name="T0" fmla="*/ 40 w 40"/>
                <a:gd name="T1" fmla="*/ 9 h 156"/>
                <a:gd name="T2" fmla="*/ 31 w 40"/>
                <a:gd name="T3" fmla="*/ 0 h 156"/>
                <a:gd name="T4" fmla="*/ 10 w 40"/>
                <a:gd name="T5" fmla="*/ 0 h 156"/>
                <a:gd name="T6" fmla="*/ 0 w 40"/>
                <a:gd name="T7" fmla="*/ 9 h 156"/>
                <a:gd name="T8" fmla="*/ 0 w 40"/>
                <a:gd name="T9" fmla="*/ 147 h 156"/>
                <a:gd name="T10" fmla="*/ 10 w 40"/>
                <a:gd name="T11" fmla="*/ 156 h 156"/>
                <a:gd name="T12" fmla="*/ 31 w 40"/>
                <a:gd name="T13" fmla="*/ 156 h 156"/>
                <a:gd name="T14" fmla="*/ 40 w 40"/>
                <a:gd name="T15" fmla="*/ 147 h 156"/>
                <a:gd name="T16" fmla="*/ 40 w 40"/>
                <a:gd name="T17" fmla="*/ 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56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3"/>
                    <a:pt x="6" y="156"/>
                    <a:pt x="1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6" y="156"/>
                    <a:pt x="40" y="153"/>
                    <a:pt x="40" y="147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9"/>
            <p:cNvSpPr>
              <a:spLocks/>
            </p:cNvSpPr>
            <p:nvPr/>
          </p:nvSpPr>
          <p:spPr bwMode="auto">
            <a:xfrm>
              <a:off x="3876676" y="4570413"/>
              <a:ext cx="123825" cy="344488"/>
            </a:xfrm>
            <a:custGeom>
              <a:avLst/>
              <a:gdLst>
                <a:gd name="T0" fmla="*/ 40 w 40"/>
                <a:gd name="T1" fmla="*/ 10 h 112"/>
                <a:gd name="T2" fmla="*/ 30 w 40"/>
                <a:gd name="T3" fmla="*/ 0 h 112"/>
                <a:gd name="T4" fmla="*/ 10 w 40"/>
                <a:gd name="T5" fmla="*/ 0 h 112"/>
                <a:gd name="T6" fmla="*/ 0 w 40"/>
                <a:gd name="T7" fmla="*/ 10 h 112"/>
                <a:gd name="T8" fmla="*/ 0 w 40"/>
                <a:gd name="T9" fmla="*/ 102 h 112"/>
                <a:gd name="T10" fmla="*/ 10 w 40"/>
                <a:gd name="T11" fmla="*/ 112 h 112"/>
                <a:gd name="T12" fmla="*/ 30 w 40"/>
                <a:gd name="T13" fmla="*/ 112 h 112"/>
                <a:gd name="T14" fmla="*/ 40 w 40"/>
                <a:gd name="T15" fmla="*/ 102 h 112"/>
                <a:gd name="T16" fmla="*/ 40 w 40"/>
                <a:gd name="T17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12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7"/>
                    <a:pt x="4" y="112"/>
                    <a:pt x="10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5" y="112"/>
                    <a:pt x="40" y="107"/>
                    <a:pt x="40" y="102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0"/>
            <p:cNvSpPr>
              <a:spLocks/>
            </p:cNvSpPr>
            <p:nvPr/>
          </p:nvSpPr>
          <p:spPr bwMode="auto">
            <a:xfrm>
              <a:off x="3694113" y="4681538"/>
              <a:ext cx="122238" cy="233363"/>
            </a:xfrm>
            <a:custGeom>
              <a:avLst/>
              <a:gdLst>
                <a:gd name="T0" fmla="*/ 40 w 40"/>
                <a:gd name="T1" fmla="*/ 10 h 76"/>
                <a:gd name="T2" fmla="*/ 30 w 40"/>
                <a:gd name="T3" fmla="*/ 0 h 76"/>
                <a:gd name="T4" fmla="*/ 10 w 40"/>
                <a:gd name="T5" fmla="*/ 0 h 76"/>
                <a:gd name="T6" fmla="*/ 0 w 40"/>
                <a:gd name="T7" fmla="*/ 10 h 76"/>
                <a:gd name="T8" fmla="*/ 0 w 40"/>
                <a:gd name="T9" fmla="*/ 66 h 76"/>
                <a:gd name="T10" fmla="*/ 10 w 40"/>
                <a:gd name="T11" fmla="*/ 76 h 76"/>
                <a:gd name="T12" fmla="*/ 30 w 40"/>
                <a:gd name="T13" fmla="*/ 76 h 76"/>
                <a:gd name="T14" fmla="*/ 40 w 40"/>
                <a:gd name="T15" fmla="*/ 66 h 76"/>
                <a:gd name="T16" fmla="*/ 40 w 40"/>
                <a:gd name="T17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6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4" y="76"/>
                    <a:pt x="1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6"/>
                    <a:pt x="40" y="71"/>
                    <a:pt x="40" y="66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31"/>
            <p:cNvSpPr>
              <a:spLocks/>
            </p:cNvSpPr>
            <p:nvPr/>
          </p:nvSpPr>
          <p:spPr bwMode="auto">
            <a:xfrm>
              <a:off x="3509963" y="4792663"/>
              <a:ext cx="122238" cy="122238"/>
            </a:xfrm>
            <a:custGeom>
              <a:avLst/>
              <a:gdLst>
                <a:gd name="T0" fmla="*/ 40 w 40"/>
                <a:gd name="T1" fmla="*/ 9 h 40"/>
                <a:gd name="T2" fmla="*/ 31 w 40"/>
                <a:gd name="T3" fmla="*/ 0 h 40"/>
                <a:gd name="T4" fmla="*/ 9 w 40"/>
                <a:gd name="T5" fmla="*/ 0 h 40"/>
                <a:gd name="T6" fmla="*/ 0 w 40"/>
                <a:gd name="T7" fmla="*/ 9 h 40"/>
                <a:gd name="T8" fmla="*/ 0 w 40"/>
                <a:gd name="T9" fmla="*/ 31 h 40"/>
                <a:gd name="T10" fmla="*/ 9 w 40"/>
                <a:gd name="T11" fmla="*/ 40 h 40"/>
                <a:gd name="T12" fmla="*/ 31 w 40"/>
                <a:gd name="T13" fmla="*/ 40 h 40"/>
                <a:gd name="T14" fmla="*/ 40 w 40"/>
                <a:gd name="T15" fmla="*/ 31 h 40"/>
                <a:gd name="T16" fmla="*/ 40 w 40"/>
                <a:gd name="T1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4" y="40"/>
                    <a:pt x="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6" y="40"/>
                    <a:pt x="40" y="37"/>
                    <a:pt x="40" y="31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32"/>
            <p:cNvSpPr>
              <a:spLocks/>
            </p:cNvSpPr>
            <p:nvPr/>
          </p:nvSpPr>
          <p:spPr bwMode="auto">
            <a:xfrm>
              <a:off x="3516313" y="4187825"/>
              <a:ext cx="666750" cy="477838"/>
            </a:xfrm>
            <a:custGeom>
              <a:avLst/>
              <a:gdLst>
                <a:gd name="T0" fmla="*/ 216 w 218"/>
                <a:gd name="T1" fmla="*/ 0 h 156"/>
                <a:gd name="T2" fmla="*/ 184 w 218"/>
                <a:gd name="T3" fmla="*/ 3 h 156"/>
                <a:gd name="T4" fmla="*/ 182 w 218"/>
                <a:gd name="T5" fmla="*/ 4 h 156"/>
                <a:gd name="T6" fmla="*/ 183 w 218"/>
                <a:gd name="T7" fmla="*/ 6 h 156"/>
                <a:gd name="T8" fmla="*/ 188 w 218"/>
                <a:gd name="T9" fmla="*/ 14 h 156"/>
                <a:gd name="T10" fmla="*/ 188 w 218"/>
                <a:gd name="T11" fmla="*/ 14 h 156"/>
                <a:gd name="T12" fmla="*/ 3 w 218"/>
                <a:gd name="T13" fmla="*/ 144 h 156"/>
                <a:gd name="T14" fmla="*/ 2 w 218"/>
                <a:gd name="T15" fmla="*/ 153 h 156"/>
                <a:gd name="T16" fmla="*/ 11 w 218"/>
                <a:gd name="T17" fmla="*/ 154 h 156"/>
                <a:gd name="T18" fmla="*/ 195 w 218"/>
                <a:gd name="T19" fmla="*/ 25 h 156"/>
                <a:gd name="T20" fmla="*/ 200 w 218"/>
                <a:gd name="T21" fmla="*/ 33 h 156"/>
                <a:gd name="T22" fmla="*/ 202 w 218"/>
                <a:gd name="T23" fmla="*/ 34 h 156"/>
                <a:gd name="T24" fmla="*/ 203 w 218"/>
                <a:gd name="T25" fmla="*/ 32 h 156"/>
                <a:gd name="T26" fmla="*/ 217 w 218"/>
                <a:gd name="T27" fmla="*/ 3 h 156"/>
                <a:gd name="T28" fmla="*/ 217 w 218"/>
                <a:gd name="T29" fmla="*/ 3 h 156"/>
                <a:gd name="T30" fmla="*/ 217 w 218"/>
                <a:gd name="T31" fmla="*/ 3 h 156"/>
                <a:gd name="T32" fmla="*/ 217 w 218"/>
                <a:gd name="T33" fmla="*/ 0 h 156"/>
                <a:gd name="T34" fmla="*/ 216 w 21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156">
                  <a:moveTo>
                    <a:pt x="216" y="0"/>
                  </a:moveTo>
                  <a:cubicBezTo>
                    <a:pt x="184" y="3"/>
                    <a:pt x="184" y="3"/>
                    <a:pt x="184" y="3"/>
                  </a:cubicBezTo>
                  <a:cubicBezTo>
                    <a:pt x="183" y="3"/>
                    <a:pt x="183" y="3"/>
                    <a:pt x="182" y="4"/>
                  </a:cubicBezTo>
                  <a:cubicBezTo>
                    <a:pt x="182" y="5"/>
                    <a:pt x="182" y="5"/>
                    <a:pt x="183" y="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1" y="146"/>
                    <a:pt x="0" y="150"/>
                    <a:pt x="2" y="153"/>
                  </a:cubicBezTo>
                  <a:cubicBezTo>
                    <a:pt x="4" y="156"/>
                    <a:pt x="8" y="156"/>
                    <a:pt x="11" y="154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1" y="33"/>
                    <a:pt x="201" y="34"/>
                    <a:pt x="202" y="34"/>
                  </a:cubicBezTo>
                  <a:cubicBezTo>
                    <a:pt x="203" y="34"/>
                    <a:pt x="203" y="33"/>
                    <a:pt x="203" y="32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2"/>
                    <a:pt x="218" y="1"/>
                    <a:pt x="217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1647778" y="5103944"/>
            <a:ext cx="552540" cy="576000"/>
            <a:chOff x="7261226" y="4321175"/>
            <a:chExt cx="673099" cy="70167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0" name="Freeform 234"/>
          <p:cNvSpPr>
            <a:spLocks noChangeAspect="1" noEditPoints="1"/>
          </p:cNvSpPr>
          <p:nvPr/>
        </p:nvSpPr>
        <p:spPr bwMode="auto">
          <a:xfrm>
            <a:off x="1613393" y="1236025"/>
            <a:ext cx="621311" cy="468000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2857486" y="1083826"/>
            <a:ext cx="2910630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857486" y="3118900"/>
            <a:ext cx="2910630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857486" y="5113259"/>
            <a:ext cx="2910630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929009" y="672625"/>
            <a:ext cx="3566306" cy="3398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GRAPHICAL CHART</a:t>
            </a:r>
          </a:p>
          <a:p>
            <a:r>
              <a:rPr lang="en-GB" sz="32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FOR</a:t>
            </a:r>
          </a:p>
          <a:p>
            <a:r>
              <a:rPr lang="en-GB" sz="32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BUSINESS STATISTICS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929009" y="4419103"/>
            <a:ext cx="3566306" cy="177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45" name="Graphic 29">
            <a:extLst>
              <a:ext uri="{FF2B5EF4-FFF2-40B4-BE49-F238E27FC236}">
                <a16:creationId xmlns:a16="http://schemas.microsoft.com/office/drawing/2014/main" id="{E75C7DF8-AEB0-4778-BCBA-2CCE2D074D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5981" y="569913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1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0" grpId="0"/>
      <p:bldP spid="41" grpId="0"/>
      <p:bldP spid="42" grpId="0"/>
      <p:bldP spid="43" grpId="0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836159" y="468542"/>
            <a:ext cx="3751263" cy="1927225"/>
            <a:chOff x="836159" y="468542"/>
            <a:chExt cx="3751263" cy="1927225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931409" y="559029"/>
              <a:ext cx="3530600" cy="1738313"/>
            </a:xfrm>
            <a:custGeom>
              <a:avLst/>
              <a:gdLst>
                <a:gd name="T0" fmla="*/ 0 w 786"/>
                <a:gd name="T1" fmla="*/ 0 h 386"/>
                <a:gd name="T2" fmla="*/ 593 w 786"/>
                <a:gd name="T3" fmla="*/ 0 h 386"/>
                <a:gd name="T4" fmla="*/ 786 w 786"/>
                <a:gd name="T5" fmla="*/ 193 h 386"/>
                <a:gd name="T6" fmla="*/ 786 w 786"/>
                <a:gd name="T7" fmla="*/ 386 h 386"/>
                <a:gd name="T8" fmla="*/ 193 w 786"/>
                <a:gd name="T9" fmla="*/ 386 h 386"/>
                <a:gd name="T10" fmla="*/ 0 w 786"/>
                <a:gd name="T11" fmla="*/ 193 h 386"/>
                <a:gd name="T12" fmla="*/ 0 w 786"/>
                <a:gd name="T1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6" h="386">
                  <a:moveTo>
                    <a:pt x="0" y="0"/>
                  </a:moveTo>
                  <a:cubicBezTo>
                    <a:pt x="593" y="0"/>
                    <a:pt x="593" y="0"/>
                    <a:pt x="593" y="0"/>
                  </a:cubicBezTo>
                  <a:cubicBezTo>
                    <a:pt x="699" y="0"/>
                    <a:pt x="786" y="87"/>
                    <a:pt x="786" y="193"/>
                  </a:cubicBezTo>
                  <a:cubicBezTo>
                    <a:pt x="786" y="386"/>
                    <a:pt x="786" y="386"/>
                    <a:pt x="786" y="386"/>
                  </a:cubicBezTo>
                  <a:cubicBezTo>
                    <a:pt x="193" y="386"/>
                    <a:pt x="193" y="386"/>
                    <a:pt x="193" y="386"/>
                  </a:cubicBezTo>
                  <a:cubicBezTo>
                    <a:pt x="87" y="386"/>
                    <a:pt x="0" y="299"/>
                    <a:pt x="0" y="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836159" y="468542"/>
              <a:ext cx="1001713" cy="1004888"/>
            </a:xfrm>
            <a:custGeom>
              <a:avLst/>
              <a:gdLst>
                <a:gd name="T0" fmla="*/ 0 w 223"/>
                <a:gd name="T1" fmla="*/ 0 h 223"/>
                <a:gd name="T2" fmla="*/ 223 w 223"/>
                <a:gd name="T3" fmla="*/ 0 h 223"/>
                <a:gd name="T4" fmla="*/ 0 w 223"/>
                <a:gd name="T5" fmla="*/ 223 h 223"/>
                <a:gd name="T6" fmla="*/ 0 w 223"/>
                <a:gd name="T7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" h="223">
                  <a:moveTo>
                    <a:pt x="0" y="0"/>
                  </a:moveTo>
                  <a:cubicBezTo>
                    <a:pt x="223" y="0"/>
                    <a:pt x="223" y="0"/>
                    <a:pt x="223" y="0"/>
                  </a:cubicBezTo>
                  <a:cubicBezTo>
                    <a:pt x="223" y="123"/>
                    <a:pt x="123" y="223"/>
                    <a:pt x="0" y="2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85709" y="1390879"/>
              <a:ext cx="1001713" cy="1004888"/>
            </a:xfrm>
            <a:custGeom>
              <a:avLst/>
              <a:gdLst>
                <a:gd name="T0" fmla="*/ 223 w 223"/>
                <a:gd name="T1" fmla="*/ 223 h 223"/>
                <a:gd name="T2" fmla="*/ 0 w 223"/>
                <a:gd name="T3" fmla="*/ 223 h 223"/>
                <a:gd name="T4" fmla="*/ 223 w 223"/>
                <a:gd name="T5" fmla="*/ 0 h 223"/>
                <a:gd name="T6" fmla="*/ 223 w 223"/>
                <a:gd name="T7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" h="223">
                  <a:moveTo>
                    <a:pt x="223" y="223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0" y="99"/>
                    <a:pt x="100" y="0"/>
                    <a:pt x="223" y="0"/>
                  </a:cubicBezTo>
                  <a:lnTo>
                    <a:pt x="223" y="22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58384" y="2465388"/>
            <a:ext cx="3748088" cy="1927226"/>
            <a:chOff x="858384" y="2465388"/>
            <a:chExt cx="3748088" cy="1927226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948872" y="2559051"/>
              <a:ext cx="3530600" cy="1735138"/>
            </a:xfrm>
            <a:custGeom>
              <a:avLst/>
              <a:gdLst>
                <a:gd name="T0" fmla="*/ 0 w 786"/>
                <a:gd name="T1" fmla="*/ 0 h 385"/>
                <a:gd name="T2" fmla="*/ 593 w 786"/>
                <a:gd name="T3" fmla="*/ 0 h 385"/>
                <a:gd name="T4" fmla="*/ 786 w 786"/>
                <a:gd name="T5" fmla="*/ 193 h 385"/>
                <a:gd name="T6" fmla="*/ 786 w 786"/>
                <a:gd name="T7" fmla="*/ 385 h 385"/>
                <a:gd name="T8" fmla="*/ 193 w 786"/>
                <a:gd name="T9" fmla="*/ 385 h 385"/>
                <a:gd name="T10" fmla="*/ 0 w 786"/>
                <a:gd name="T11" fmla="*/ 193 h 385"/>
                <a:gd name="T12" fmla="*/ 0 w 786"/>
                <a:gd name="T1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6" h="385">
                  <a:moveTo>
                    <a:pt x="0" y="0"/>
                  </a:moveTo>
                  <a:cubicBezTo>
                    <a:pt x="593" y="0"/>
                    <a:pt x="593" y="0"/>
                    <a:pt x="593" y="0"/>
                  </a:cubicBezTo>
                  <a:cubicBezTo>
                    <a:pt x="699" y="0"/>
                    <a:pt x="786" y="87"/>
                    <a:pt x="786" y="193"/>
                  </a:cubicBezTo>
                  <a:cubicBezTo>
                    <a:pt x="786" y="385"/>
                    <a:pt x="786" y="385"/>
                    <a:pt x="786" y="385"/>
                  </a:cubicBezTo>
                  <a:cubicBezTo>
                    <a:pt x="193" y="385"/>
                    <a:pt x="193" y="385"/>
                    <a:pt x="193" y="385"/>
                  </a:cubicBezTo>
                  <a:cubicBezTo>
                    <a:pt x="87" y="385"/>
                    <a:pt x="0" y="299"/>
                    <a:pt x="0" y="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858384" y="2465388"/>
              <a:ext cx="1001713" cy="1003300"/>
            </a:xfrm>
            <a:custGeom>
              <a:avLst/>
              <a:gdLst>
                <a:gd name="T0" fmla="*/ 0 w 223"/>
                <a:gd name="T1" fmla="*/ 0 h 223"/>
                <a:gd name="T2" fmla="*/ 223 w 223"/>
                <a:gd name="T3" fmla="*/ 0 h 223"/>
                <a:gd name="T4" fmla="*/ 0 w 223"/>
                <a:gd name="T5" fmla="*/ 223 h 223"/>
                <a:gd name="T6" fmla="*/ 0 w 223"/>
                <a:gd name="T7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" h="223">
                  <a:moveTo>
                    <a:pt x="0" y="0"/>
                  </a:moveTo>
                  <a:cubicBezTo>
                    <a:pt x="223" y="0"/>
                    <a:pt x="223" y="0"/>
                    <a:pt x="223" y="0"/>
                  </a:cubicBezTo>
                  <a:cubicBezTo>
                    <a:pt x="223" y="123"/>
                    <a:pt x="123" y="223"/>
                    <a:pt x="0" y="2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603172" y="3387726"/>
              <a:ext cx="1003300" cy="1004888"/>
            </a:xfrm>
            <a:custGeom>
              <a:avLst/>
              <a:gdLst>
                <a:gd name="T0" fmla="*/ 223 w 223"/>
                <a:gd name="T1" fmla="*/ 223 h 223"/>
                <a:gd name="T2" fmla="*/ 0 w 223"/>
                <a:gd name="T3" fmla="*/ 223 h 223"/>
                <a:gd name="T4" fmla="*/ 223 w 223"/>
                <a:gd name="T5" fmla="*/ 0 h 223"/>
                <a:gd name="T6" fmla="*/ 223 w 223"/>
                <a:gd name="T7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" h="223">
                  <a:moveTo>
                    <a:pt x="223" y="223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0" y="100"/>
                    <a:pt x="100" y="0"/>
                    <a:pt x="223" y="0"/>
                  </a:cubicBezTo>
                  <a:lnTo>
                    <a:pt x="223" y="22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77434" y="4447721"/>
            <a:ext cx="3751263" cy="1927225"/>
            <a:chOff x="877434" y="4447721"/>
            <a:chExt cx="3751263" cy="1927225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971097" y="4541383"/>
              <a:ext cx="3527425" cy="1738313"/>
            </a:xfrm>
            <a:custGeom>
              <a:avLst/>
              <a:gdLst>
                <a:gd name="T0" fmla="*/ 0 w 785"/>
                <a:gd name="T1" fmla="*/ 0 h 386"/>
                <a:gd name="T2" fmla="*/ 593 w 785"/>
                <a:gd name="T3" fmla="*/ 0 h 386"/>
                <a:gd name="T4" fmla="*/ 785 w 785"/>
                <a:gd name="T5" fmla="*/ 193 h 386"/>
                <a:gd name="T6" fmla="*/ 785 w 785"/>
                <a:gd name="T7" fmla="*/ 386 h 386"/>
                <a:gd name="T8" fmla="*/ 192 w 785"/>
                <a:gd name="T9" fmla="*/ 386 h 386"/>
                <a:gd name="T10" fmla="*/ 0 w 785"/>
                <a:gd name="T11" fmla="*/ 193 h 386"/>
                <a:gd name="T12" fmla="*/ 0 w 785"/>
                <a:gd name="T1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5" h="386">
                  <a:moveTo>
                    <a:pt x="0" y="0"/>
                  </a:moveTo>
                  <a:cubicBezTo>
                    <a:pt x="593" y="0"/>
                    <a:pt x="593" y="0"/>
                    <a:pt x="593" y="0"/>
                  </a:cubicBezTo>
                  <a:cubicBezTo>
                    <a:pt x="699" y="0"/>
                    <a:pt x="785" y="87"/>
                    <a:pt x="785" y="193"/>
                  </a:cubicBezTo>
                  <a:cubicBezTo>
                    <a:pt x="785" y="386"/>
                    <a:pt x="785" y="386"/>
                    <a:pt x="785" y="386"/>
                  </a:cubicBezTo>
                  <a:cubicBezTo>
                    <a:pt x="192" y="386"/>
                    <a:pt x="192" y="386"/>
                    <a:pt x="192" y="386"/>
                  </a:cubicBezTo>
                  <a:cubicBezTo>
                    <a:pt x="86" y="386"/>
                    <a:pt x="0" y="299"/>
                    <a:pt x="0" y="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877434" y="4447721"/>
              <a:ext cx="1001713" cy="1003300"/>
            </a:xfrm>
            <a:custGeom>
              <a:avLst/>
              <a:gdLst>
                <a:gd name="T0" fmla="*/ 0 w 223"/>
                <a:gd name="T1" fmla="*/ 0 h 223"/>
                <a:gd name="T2" fmla="*/ 223 w 223"/>
                <a:gd name="T3" fmla="*/ 0 h 223"/>
                <a:gd name="T4" fmla="*/ 0 w 223"/>
                <a:gd name="T5" fmla="*/ 223 h 223"/>
                <a:gd name="T6" fmla="*/ 0 w 223"/>
                <a:gd name="T7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" h="223">
                  <a:moveTo>
                    <a:pt x="0" y="0"/>
                  </a:moveTo>
                  <a:cubicBezTo>
                    <a:pt x="223" y="0"/>
                    <a:pt x="223" y="0"/>
                    <a:pt x="223" y="0"/>
                  </a:cubicBezTo>
                  <a:cubicBezTo>
                    <a:pt x="223" y="124"/>
                    <a:pt x="123" y="223"/>
                    <a:pt x="0" y="2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622222" y="5370058"/>
              <a:ext cx="1006475" cy="1004888"/>
            </a:xfrm>
            <a:custGeom>
              <a:avLst/>
              <a:gdLst>
                <a:gd name="T0" fmla="*/ 224 w 224"/>
                <a:gd name="T1" fmla="*/ 223 h 223"/>
                <a:gd name="T2" fmla="*/ 0 w 224"/>
                <a:gd name="T3" fmla="*/ 223 h 223"/>
                <a:gd name="T4" fmla="*/ 224 w 224"/>
                <a:gd name="T5" fmla="*/ 0 h 223"/>
                <a:gd name="T6" fmla="*/ 224 w 224"/>
                <a:gd name="T7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223">
                  <a:moveTo>
                    <a:pt x="224" y="223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0" y="100"/>
                    <a:pt x="100" y="0"/>
                    <a:pt x="224" y="0"/>
                  </a:cubicBezTo>
                  <a:lnTo>
                    <a:pt x="224" y="223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2401594" y="2767331"/>
            <a:ext cx="645169" cy="684000"/>
            <a:chOff x="3509963" y="4187825"/>
            <a:chExt cx="685801" cy="727076"/>
          </a:xfrm>
          <a:solidFill>
            <a:schemeClr val="bg2"/>
          </a:solidFill>
        </p:grpSpPr>
        <p:sp>
          <p:nvSpPr>
            <p:cNvPr id="15" name="Freeform 128"/>
            <p:cNvSpPr>
              <a:spLocks/>
            </p:cNvSpPr>
            <p:nvPr/>
          </p:nvSpPr>
          <p:spPr bwMode="auto">
            <a:xfrm>
              <a:off x="4073526" y="4435475"/>
              <a:ext cx="122238" cy="479425"/>
            </a:xfrm>
            <a:custGeom>
              <a:avLst/>
              <a:gdLst>
                <a:gd name="T0" fmla="*/ 40 w 40"/>
                <a:gd name="T1" fmla="*/ 9 h 156"/>
                <a:gd name="T2" fmla="*/ 31 w 40"/>
                <a:gd name="T3" fmla="*/ 0 h 156"/>
                <a:gd name="T4" fmla="*/ 10 w 40"/>
                <a:gd name="T5" fmla="*/ 0 h 156"/>
                <a:gd name="T6" fmla="*/ 0 w 40"/>
                <a:gd name="T7" fmla="*/ 9 h 156"/>
                <a:gd name="T8" fmla="*/ 0 w 40"/>
                <a:gd name="T9" fmla="*/ 147 h 156"/>
                <a:gd name="T10" fmla="*/ 10 w 40"/>
                <a:gd name="T11" fmla="*/ 156 h 156"/>
                <a:gd name="T12" fmla="*/ 31 w 40"/>
                <a:gd name="T13" fmla="*/ 156 h 156"/>
                <a:gd name="T14" fmla="*/ 40 w 40"/>
                <a:gd name="T15" fmla="*/ 147 h 156"/>
                <a:gd name="T16" fmla="*/ 40 w 40"/>
                <a:gd name="T17" fmla="*/ 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56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3"/>
                    <a:pt x="6" y="156"/>
                    <a:pt x="1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6" y="156"/>
                    <a:pt x="40" y="153"/>
                    <a:pt x="40" y="147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29"/>
            <p:cNvSpPr>
              <a:spLocks/>
            </p:cNvSpPr>
            <p:nvPr/>
          </p:nvSpPr>
          <p:spPr bwMode="auto">
            <a:xfrm>
              <a:off x="3876676" y="4570413"/>
              <a:ext cx="123825" cy="344488"/>
            </a:xfrm>
            <a:custGeom>
              <a:avLst/>
              <a:gdLst>
                <a:gd name="T0" fmla="*/ 40 w 40"/>
                <a:gd name="T1" fmla="*/ 10 h 112"/>
                <a:gd name="T2" fmla="*/ 30 w 40"/>
                <a:gd name="T3" fmla="*/ 0 h 112"/>
                <a:gd name="T4" fmla="*/ 10 w 40"/>
                <a:gd name="T5" fmla="*/ 0 h 112"/>
                <a:gd name="T6" fmla="*/ 0 w 40"/>
                <a:gd name="T7" fmla="*/ 10 h 112"/>
                <a:gd name="T8" fmla="*/ 0 w 40"/>
                <a:gd name="T9" fmla="*/ 102 h 112"/>
                <a:gd name="T10" fmla="*/ 10 w 40"/>
                <a:gd name="T11" fmla="*/ 112 h 112"/>
                <a:gd name="T12" fmla="*/ 30 w 40"/>
                <a:gd name="T13" fmla="*/ 112 h 112"/>
                <a:gd name="T14" fmla="*/ 40 w 40"/>
                <a:gd name="T15" fmla="*/ 102 h 112"/>
                <a:gd name="T16" fmla="*/ 40 w 40"/>
                <a:gd name="T17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12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7"/>
                    <a:pt x="4" y="112"/>
                    <a:pt x="10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5" y="112"/>
                    <a:pt x="40" y="107"/>
                    <a:pt x="40" y="102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30"/>
            <p:cNvSpPr>
              <a:spLocks/>
            </p:cNvSpPr>
            <p:nvPr/>
          </p:nvSpPr>
          <p:spPr bwMode="auto">
            <a:xfrm>
              <a:off x="3694113" y="4681538"/>
              <a:ext cx="122238" cy="233363"/>
            </a:xfrm>
            <a:custGeom>
              <a:avLst/>
              <a:gdLst>
                <a:gd name="T0" fmla="*/ 40 w 40"/>
                <a:gd name="T1" fmla="*/ 10 h 76"/>
                <a:gd name="T2" fmla="*/ 30 w 40"/>
                <a:gd name="T3" fmla="*/ 0 h 76"/>
                <a:gd name="T4" fmla="*/ 10 w 40"/>
                <a:gd name="T5" fmla="*/ 0 h 76"/>
                <a:gd name="T6" fmla="*/ 0 w 40"/>
                <a:gd name="T7" fmla="*/ 10 h 76"/>
                <a:gd name="T8" fmla="*/ 0 w 40"/>
                <a:gd name="T9" fmla="*/ 66 h 76"/>
                <a:gd name="T10" fmla="*/ 10 w 40"/>
                <a:gd name="T11" fmla="*/ 76 h 76"/>
                <a:gd name="T12" fmla="*/ 30 w 40"/>
                <a:gd name="T13" fmla="*/ 76 h 76"/>
                <a:gd name="T14" fmla="*/ 40 w 40"/>
                <a:gd name="T15" fmla="*/ 66 h 76"/>
                <a:gd name="T16" fmla="*/ 40 w 40"/>
                <a:gd name="T17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6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4" y="76"/>
                    <a:pt x="1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6"/>
                    <a:pt x="40" y="71"/>
                    <a:pt x="40" y="66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31"/>
            <p:cNvSpPr>
              <a:spLocks/>
            </p:cNvSpPr>
            <p:nvPr/>
          </p:nvSpPr>
          <p:spPr bwMode="auto">
            <a:xfrm>
              <a:off x="3509963" y="4792663"/>
              <a:ext cx="122238" cy="122238"/>
            </a:xfrm>
            <a:custGeom>
              <a:avLst/>
              <a:gdLst>
                <a:gd name="T0" fmla="*/ 40 w 40"/>
                <a:gd name="T1" fmla="*/ 9 h 40"/>
                <a:gd name="T2" fmla="*/ 31 w 40"/>
                <a:gd name="T3" fmla="*/ 0 h 40"/>
                <a:gd name="T4" fmla="*/ 9 w 40"/>
                <a:gd name="T5" fmla="*/ 0 h 40"/>
                <a:gd name="T6" fmla="*/ 0 w 40"/>
                <a:gd name="T7" fmla="*/ 9 h 40"/>
                <a:gd name="T8" fmla="*/ 0 w 40"/>
                <a:gd name="T9" fmla="*/ 31 h 40"/>
                <a:gd name="T10" fmla="*/ 9 w 40"/>
                <a:gd name="T11" fmla="*/ 40 h 40"/>
                <a:gd name="T12" fmla="*/ 31 w 40"/>
                <a:gd name="T13" fmla="*/ 40 h 40"/>
                <a:gd name="T14" fmla="*/ 40 w 40"/>
                <a:gd name="T15" fmla="*/ 31 h 40"/>
                <a:gd name="T16" fmla="*/ 40 w 40"/>
                <a:gd name="T1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4" y="40"/>
                    <a:pt x="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6" y="40"/>
                    <a:pt x="40" y="37"/>
                    <a:pt x="40" y="31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32"/>
            <p:cNvSpPr>
              <a:spLocks/>
            </p:cNvSpPr>
            <p:nvPr/>
          </p:nvSpPr>
          <p:spPr bwMode="auto">
            <a:xfrm>
              <a:off x="3516313" y="4187825"/>
              <a:ext cx="666750" cy="477838"/>
            </a:xfrm>
            <a:custGeom>
              <a:avLst/>
              <a:gdLst>
                <a:gd name="T0" fmla="*/ 216 w 218"/>
                <a:gd name="T1" fmla="*/ 0 h 156"/>
                <a:gd name="T2" fmla="*/ 184 w 218"/>
                <a:gd name="T3" fmla="*/ 3 h 156"/>
                <a:gd name="T4" fmla="*/ 182 w 218"/>
                <a:gd name="T5" fmla="*/ 4 h 156"/>
                <a:gd name="T6" fmla="*/ 183 w 218"/>
                <a:gd name="T7" fmla="*/ 6 h 156"/>
                <a:gd name="T8" fmla="*/ 188 w 218"/>
                <a:gd name="T9" fmla="*/ 14 h 156"/>
                <a:gd name="T10" fmla="*/ 188 w 218"/>
                <a:gd name="T11" fmla="*/ 14 h 156"/>
                <a:gd name="T12" fmla="*/ 3 w 218"/>
                <a:gd name="T13" fmla="*/ 144 h 156"/>
                <a:gd name="T14" fmla="*/ 2 w 218"/>
                <a:gd name="T15" fmla="*/ 153 h 156"/>
                <a:gd name="T16" fmla="*/ 11 w 218"/>
                <a:gd name="T17" fmla="*/ 154 h 156"/>
                <a:gd name="T18" fmla="*/ 195 w 218"/>
                <a:gd name="T19" fmla="*/ 25 h 156"/>
                <a:gd name="T20" fmla="*/ 200 w 218"/>
                <a:gd name="T21" fmla="*/ 33 h 156"/>
                <a:gd name="T22" fmla="*/ 202 w 218"/>
                <a:gd name="T23" fmla="*/ 34 h 156"/>
                <a:gd name="T24" fmla="*/ 203 w 218"/>
                <a:gd name="T25" fmla="*/ 32 h 156"/>
                <a:gd name="T26" fmla="*/ 217 w 218"/>
                <a:gd name="T27" fmla="*/ 3 h 156"/>
                <a:gd name="T28" fmla="*/ 217 w 218"/>
                <a:gd name="T29" fmla="*/ 3 h 156"/>
                <a:gd name="T30" fmla="*/ 217 w 218"/>
                <a:gd name="T31" fmla="*/ 3 h 156"/>
                <a:gd name="T32" fmla="*/ 217 w 218"/>
                <a:gd name="T33" fmla="*/ 0 h 156"/>
                <a:gd name="T34" fmla="*/ 216 w 21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156">
                  <a:moveTo>
                    <a:pt x="216" y="0"/>
                  </a:moveTo>
                  <a:cubicBezTo>
                    <a:pt x="184" y="3"/>
                    <a:pt x="184" y="3"/>
                    <a:pt x="184" y="3"/>
                  </a:cubicBezTo>
                  <a:cubicBezTo>
                    <a:pt x="183" y="3"/>
                    <a:pt x="183" y="3"/>
                    <a:pt x="182" y="4"/>
                  </a:cubicBezTo>
                  <a:cubicBezTo>
                    <a:pt x="182" y="5"/>
                    <a:pt x="182" y="5"/>
                    <a:pt x="183" y="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1" y="146"/>
                    <a:pt x="0" y="150"/>
                    <a:pt x="2" y="153"/>
                  </a:cubicBezTo>
                  <a:cubicBezTo>
                    <a:pt x="4" y="156"/>
                    <a:pt x="8" y="156"/>
                    <a:pt x="11" y="154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1" y="33"/>
                    <a:pt x="201" y="34"/>
                    <a:pt x="202" y="34"/>
                  </a:cubicBezTo>
                  <a:cubicBezTo>
                    <a:pt x="203" y="34"/>
                    <a:pt x="203" y="33"/>
                    <a:pt x="203" y="32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2"/>
                    <a:pt x="218" y="1"/>
                    <a:pt x="217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443435" y="4783473"/>
            <a:ext cx="552540" cy="576000"/>
            <a:chOff x="7261226" y="4321175"/>
            <a:chExt cx="673099" cy="701676"/>
          </a:xfrm>
          <a:solidFill>
            <a:schemeClr val="bg2"/>
          </a:solidFill>
        </p:grpSpPr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24" name="Freeform 234"/>
          <p:cNvSpPr>
            <a:spLocks noChangeAspect="1" noEditPoints="1"/>
          </p:cNvSpPr>
          <p:nvPr/>
        </p:nvSpPr>
        <p:spPr bwMode="auto">
          <a:xfrm>
            <a:off x="2409050" y="937234"/>
            <a:ext cx="621311" cy="468000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414453" y="1479618"/>
            <a:ext cx="2478883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457267" y="3549756"/>
            <a:ext cx="2478883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474730" y="5486144"/>
            <a:ext cx="2478883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33327" y="1342149"/>
            <a:ext cx="6099410" cy="955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143050" y="898606"/>
            <a:ext cx="2478883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DESCRIPTION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033327" y="3293931"/>
            <a:ext cx="6099410" cy="955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143050" y="2850388"/>
            <a:ext cx="2478883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DESCRIPTION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033327" y="5324503"/>
            <a:ext cx="6099410" cy="955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143050" y="4880960"/>
            <a:ext cx="2478883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DESCRIPTION</a:t>
            </a:r>
          </a:p>
        </p:txBody>
      </p:sp>
      <p:pic>
        <p:nvPicPr>
          <p:cNvPr id="34" name="Graphic 29">
            <a:extLst>
              <a:ext uri="{FF2B5EF4-FFF2-40B4-BE49-F238E27FC236}">
                <a16:creationId xmlns:a16="http://schemas.microsoft.com/office/drawing/2014/main" id="{D275629B-86DE-496B-9749-354F1DDB92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9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066381" y="557212"/>
            <a:ext cx="3679825" cy="2093913"/>
            <a:chOff x="4066381" y="557212"/>
            <a:chExt cx="3679825" cy="2093913"/>
          </a:xfrm>
        </p:grpSpPr>
        <p:sp>
          <p:nvSpPr>
            <p:cNvPr id="2" name="Freeform 17"/>
            <p:cNvSpPr>
              <a:spLocks/>
            </p:cNvSpPr>
            <p:nvPr/>
          </p:nvSpPr>
          <p:spPr bwMode="auto">
            <a:xfrm>
              <a:off x="4066381" y="557212"/>
              <a:ext cx="3679825" cy="2093913"/>
            </a:xfrm>
            <a:custGeom>
              <a:avLst/>
              <a:gdLst>
                <a:gd name="T0" fmla="*/ 577 w 805"/>
                <a:gd name="T1" fmla="*/ 0 h 457"/>
                <a:gd name="T2" fmla="*/ 805 w 805"/>
                <a:gd name="T3" fmla="*/ 228 h 457"/>
                <a:gd name="T4" fmla="*/ 577 w 805"/>
                <a:gd name="T5" fmla="*/ 457 h 457"/>
                <a:gd name="T6" fmla="*/ 437 w 805"/>
                <a:gd name="T7" fmla="*/ 409 h 457"/>
                <a:gd name="T8" fmla="*/ 437 w 805"/>
                <a:gd name="T9" fmla="*/ 409 h 457"/>
                <a:gd name="T10" fmla="*/ 152 w 805"/>
                <a:gd name="T11" fmla="*/ 357 h 457"/>
                <a:gd name="T12" fmla="*/ 152 w 805"/>
                <a:gd name="T13" fmla="*/ 357 h 457"/>
                <a:gd name="T14" fmla="*/ 131 w 805"/>
                <a:gd name="T15" fmla="*/ 359 h 457"/>
                <a:gd name="T16" fmla="*/ 0 w 805"/>
                <a:gd name="T17" fmla="*/ 228 h 457"/>
                <a:gd name="T18" fmla="*/ 131 w 805"/>
                <a:gd name="T19" fmla="*/ 97 h 457"/>
                <a:gd name="T20" fmla="*/ 152 w 805"/>
                <a:gd name="T21" fmla="*/ 99 h 457"/>
                <a:gd name="T22" fmla="*/ 152 w 805"/>
                <a:gd name="T23" fmla="*/ 99 h 457"/>
                <a:gd name="T24" fmla="*/ 437 w 805"/>
                <a:gd name="T25" fmla="*/ 48 h 457"/>
                <a:gd name="T26" fmla="*/ 437 w 805"/>
                <a:gd name="T27" fmla="*/ 48 h 457"/>
                <a:gd name="T28" fmla="*/ 577 w 805"/>
                <a:gd name="T2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5" h="457">
                  <a:moveTo>
                    <a:pt x="577" y="0"/>
                  </a:moveTo>
                  <a:cubicBezTo>
                    <a:pt x="703" y="0"/>
                    <a:pt x="805" y="102"/>
                    <a:pt x="805" y="228"/>
                  </a:cubicBezTo>
                  <a:cubicBezTo>
                    <a:pt x="805" y="354"/>
                    <a:pt x="703" y="457"/>
                    <a:pt x="577" y="457"/>
                  </a:cubicBezTo>
                  <a:cubicBezTo>
                    <a:pt x="524" y="457"/>
                    <a:pt x="476" y="439"/>
                    <a:pt x="437" y="409"/>
                  </a:cubicBezTo>
                  <a:cubicBezTo>
                    <a:pt x="437" y="409"/>
                    <a:pt x="437" y="409"/>
                    <a:pt x="437" y="409"/>
                  </a:cubicBezTo>
                  <a:cubicBezTo>
                    <a:pt x="350" y="344"/>
                    <a:pt x="231" y="348"/>
                    <a:pt x="152" y="357"/>
                  </a:cubicBezTo>
                  <a:cubicBezTo>
                    <a:pt x="152" y="357"/>
                    <a:pt x="152" y="357"/>
                    <a:pt x="152" y="357"/>
                  </a:cubicBezTo>
                  <a:cubicBezTo>
                    <a:pt x="145" y="358"/>
                    <a:pt x="138" y="359"/>
                    <a:pt x="131" y="359"/>
                  </a:cubicBezTo>
                  <a:cubicBezTo>
                    <a:pt x="58" y="359"/>
                    <a:pt x="0" y="300"/>
                    <a:pt x="0" y="228"/>
                  </a:cubicBezTo>
                  <a:cubicBezTo>
                    <a:pt x="0" y="156"/>
                    <a:pt x="58" y="97"/>
                    <a:pt x="131" y="97"/>
                  </a:cubicBezTo>
                  <a:cubicBezTo>
                    <a:pt x="138" y="97"/>
                    <a:pt x="145" y="98"/>
                    <a:pt x="152" y="99"/>
                  </a:cubicBezTo>
                  <a:cubicBezTo>
                    <a:pt x="152" y="99"/>
                    <a:pt x="152" y="99"/>
                    <a:pt x="152" y="99"/>
                  </a:cubicBezTo>
                  <a:cubicBezTo>
                    <a:pt x="231" y="108"/>
                    <a:pt x="350" y="113"/>
                    <a:pt x="437" y="48"/>
                  </a:cubicBezTo>
                  <a:cubicBezTo>
                    <a:pt x="437" y="48"/>
                    <a:pt x="437" y="48"/>
                    <a:pt x="437" y="48"/>
                  </a:cubicBezTo>
                  <a:cubicBezTo>
                    <a:pt x="476" y="18"/>
                    <a:pt x="524" y="0"/>
                    <a:pt x="57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" name="Oval 18"/>
            <p:cNvSpPr>
              <a:spLocks noChangeArrowheads="1"/>
            </p:cNvSpPr>
            <p:nvPr/>
          </p:nvSpPr>
          <p:spPr bwMode="auto">
            <a:xfrm>
              <a:off x="4175918" y="1116013"/>
              <a:ext cx="973138" cy="97631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253706" y="2347913"/>
            <a:ext cx="3684588" cy="2093913"/>
            <a:chOff x="4253706" y="2347913"/>
            <a:chExt cx="3684588" cy="2093913"/>
          </a:xfrm>
        </p:grpSpPr>
        <p:sp>
          <p:nvSpPr>
            <p:cNvPr id="4" name="Freeform 19"/>
            <p:cNvSpPr>
              <a:spLocks/>
            </p:cNvSpPr>
            <p:nvPr/>
          </p:nvSpPr>
          <p:spPr bwMode="auto">
            <a:xfrm>
              <a:off x="4253706" y="2347913"/>
              <a:ext cx="3684588" cy="2093913"/>
            </a:xfrm>
            <a:custGeom>
              <a:avLst/>
              <a:gdLst>
                <a:gd name="T0" fmla="*/ 229 w 806"/>
                <a:gd name="T1" fmla="*/ 0 h 457"/>
                <a:gd name="T2" fmla="*/ 0 w 806"/>
                <a:gd name="T3" fmla="*/ 229 h 457"/>
                <a:gd name="T4" fmla="*/ 229 w 806"/>
                <a:gd name="T5" fmla="*/ 457 h 457"/>
                <a:gd name="T6" fmla="*/ 368 w 806"/>
                <a:gd name="T7" fmla="*/ 409 h 457"/>
                <a:gd name="T8" fmla="*/ 368 w 806"/>
                <a:gd name="T9" fmla="*/ 409 h 457"/>
                <a:gd name="T10" fmla="*/ 653 w 806"/>
                <a:gd name="T11" fmla="*/ 358 h 457"/>
                <a:gd name="T12" fmla="*/ 653 w 806"/>
                <a:gd name="T13" fmla="*/ 357 h 457"/>
                <a:gd name="T14" fmla="*/ 675 w 806"/>
                <a:gd name="T15" fmla="*/ 359 h 457"/>
                <a:gd name="T16" fmla="*/ 806 w 806"/>
                <a:gd name="T17" fmla="*/ 229 h 457"/>
                <a:gd name="T18" fmla="*/ 675 w 806"/>
                <a:gd name="T19" fmla="*/ 98 h 457"/>
                <a:gd name="T20" fmla="*/ 653 w 806"/>
                <a:gd name="T21" fmla="*/ 100 h 457"/>
                <a:gd name="T22" fmla="*/ 653 w 806"/>
                <a:gd name="T23" fmla="*/ 100 h 457"/>
                <a:gd name="T24" fmla="*/ 368 w 806"/>
                <a:gd name="T25" fmla="*/ 48 h 457"/>
                <a:gd name="T26" fmla="*/ 368 w 806"/>
                <a:gd name="T27" fmla="*/ 48 h 457"/>
                <a:gd name="T28" fmla="*/ 229 w 806"/>
                <a:gd name="T2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6" h="457">
                  <a:moveTo>
                    <a:pt x="229" y="0"/>
                  </a:moveTo>
                  <a:cubicBezTo>
                    <a:pt x="103" y="0"/>
                    <a:pt x="0" y="102"/>
                    <a:pt x="0" y="229"/>
                  </a:cubicBezTo>
                  <a:cubicBezTo>
                    <a:pt x="0" y="355"/>
                    <a:pt x="103" y="457"/>
                    <a:pt x="229" y="457"/>
                  </a:cubicBezTo>
                  <a:cubicBezTo>
                    <a:pt x="281" y="457"/>
                    <a:pt x="330" y="439"/>
                    <a:pt x="368" y="409"/>
                  </a:cubicBezTo>
                  <a:cubicBezTo>
                    <a:pt x="368" y="409"/>
                    <a:pt x="368" y="409"/>
                    <a:pt x="368" y="409"/>
                  </a:cubicBezTo>
                  <a:cubicBezTo>
                    <a:pt x="456" y="344"/>
                    <a:pt x="574" y="349"/>
                    <a:pt x="653" y="358"/>
                  </a:cubicBezTo>
                  <a:cubicBezTo>
                    <a:pt x="653" y="357"/>
                    <a:pt x="653" y="357"/>
                    <a:pt x="653" y="357"/>
                  </a:cubicBezTo>
                  <a:cubicBezTo>
                    <a:pt x="660" y="359"/>
                    <a:pt x="668" y="359"/>
                    <a:pt x="675" y="359"/>
                  </a:cubicBezTo>
                  <a:cubicBezTo>
                    <a:pt x="747" y="359"/>
                    <a:pt x="806" y="301"/>
                    <a:pt x="806" y="229"/>
                  </a:cubicBezTo>
                  <a:cubicBezTo>
                    <a:pt x="806" y="156"/>
                    <a:pt x="747" y="98"/>
                    <a:pt x="675" y="98"/>
                  </a:cubicBezTo>
                  <a:cubicBezTo>
                    <a:pt x="668" y="98"/>
                    <a:pt x="660" y="99"/>
                    <a:pt x="653" y="100"/>
                  </a:cubicBezTo>
                  <a:cubicBezTo>
                    <a:pt x="653" y="100"/>
                    <a:pt x="653" y="100"/>
                    <a:pt x="653" y="100"/>
                  </a:cubicBezTo>
                  <a:cubicBezTo>
                    <a:pt x="574" y="108"/>
                    <a:pt x="456" y="113"/>
                    <a:pt x="368" y="48"/>
                  </a:cubicBezTo>
                  <a:cubicBezTo>
                    <a:pt x="368" y="48"/>
                    <a:pt x="368" y="48"/>
                    <a:pt x="368" y="48"/>
                  </a:cubicBezTo>
                  <a:cubicBezTo>
                    <a:pt x="330" y="18"/>
                    <a:pt x="281" y="0"/>
                    <a:pt x="22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Oval 20"/>
            <p:cNvSpPr>
              <a:spLocks noChangeArrowheads="1"/>
            </p:cNvSpPr>
            <p:nvPr/>
          </p:nvSpPr>
          <p:spPr bwMode="auto">
            <a:xfrm>
              <a:off x="6850856" y="2906713"/>
              <a:ext cx="973138" cy="97631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125118" y="4203700"/>
            <a:ext cx="3681413" cy="2092325"/>
            <a:chOff x="4125118" y="4203700"/>
            <a:chExt cx="3681413" cy="2092325"/>
          </a:xfrm>
        </p:grpSpPr>
        <p:sp>
          <p:nvSpPr>
            <p:cNvPr id="6" name="Freeform 21"/>
            <p:cNvSpPr>
              <a:spLocks/>
            </p:cNvSpPr>
            <p:nvPr/>
          </p:nvSpPr>
          <p:spPr bwMode="auto">
            <a:xfrm>
              <a:off x="4125118" y="4203700"/>
              <a:ext cx="3681413" cy="2092325"/>
            </a:xfrm>
            <a:custGeom>
              <a:avLst/>
              <a:gdLst>
                <a:gd name="T0" fmla="*/ 577 w 805"/>
                <a:gd name="T1" fmla="*/ 0 h 457"/>
                <a:gd name="T2" fmla="*/ 805 w 805"/>
                <a:gd name="T3" fmla="*/ 229 h 457"/>
                <a:gd name="T4" fmla="*/ 577 w 805"/>
                <a:gd name="T5" fmla="*/ 457 h 457"/>
                <a:gd name="T6" fmla="*/ 437 w 805"/>
                <a:gd name="T7" fmla="*/ 409 h 457"/>
                <a:gd name="T8" fmla="*/ 437 w 805"/>
                <a:gd name="T9" fmla="*/ 409 h 457"/>
                <a:gd name="T10" fmla="*/ 152 w 805"/>
                <a:gd name="T11" fmla="*/ 358 h 457"/>
                <a:gd name="T12" fmla="*/ 152 w 805"/>
                <a:gd name="T13" fmla="*/ 357 h 457"/>
                <a:gd name="T14" fmla="*/ 131 w 805"/>
                <a:gd name="T15" fmla="*/ 359 h 457"/>
                <a:gd name="T16" fmla="*/ 0 w 805"/>
                <a:gd name="T17" fmla="*/ 229 h 457"/>
                <a:gd name="T18" fmla="*/ 131 w 805"/>
                <a:gd name="T19" fmla="*/ 98 h 457"/>
                <a:gd name="T20" fmla="*/ 152 w 805"/>
                <a:gd name="T21" fmla="*/ 100 h 457"/>
                <a:gd name="T22" fmla="*/ 152 w 805"/>
                <a:gd name="T23" fmla="*/ 100 h 457"/>
                <a:gd name="T24" fmla="*/ 437 w 805"/>
                <a:gd name="T25" fmla="*/ 48 h 457"/>
                <a:gd name="T26" fmla="*/ 437 w 805"/>
                <a:gd name="T27" fmla="*/ 48 h 457"/>
                <a:gd name="T28" fmla="*/ 577 w 805"/>
                <a:gd name="T2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5" h="457">
                  <a:moveTo>
                    <a:pt x="577" y="0"/>
                  </a:moveTo>
                  <a:cubicBezTo>
                    <a:pt x="703" y="0"/>
                    <a:pt x="805" y="102"/>
                    <a:pt x="805" y="229"/>
                  </a:cubicBezTo>
                  <a:cubicBezTo>
                    <a:pt x="805" y="355"/>
                    <a:pt x="703" y="457"/>
                    <a:pt x="577" y="457"/>
                  </a:cubicBezTo>
                  <a:cubicBezTo>
                    <a:pt x="524" y="457"/>
                    <a:pt x="476" y="439"/>
                    <a:pt x="437" y="409"/>
                  </a:cubicBezTo>
                  <a:cubicBezTo>
                    <a:pt x="437" y="409"/>
                    <a:pt x="437" y="409"/>
                    <a:pt x="437" y="409"/>
                  </a:cubicBezTo>
                  <a:cubicBezTo>
                    <a:pt x="350" y="344"/>
                    <a:pt x="231" y="349"/>
                    <a:pt x="152" y="358"/>
                  </a:cubicBezTo>
                  <a:cubicBezTo>
                    <a:pt x="152" y="357"/>
                    <a:pt x="152" y="357"/>
                    <a:pt x="152" y="357"/>
                  </a:cubicBezTo>
                  <a:cubicBezTo>
                    <a:pt x="145" y="359"/>
                    <a:pt x="138" y="359"/>
                    <a:pt x="131" y="359"/>
                  </a:cubicBezTo>
                  <a:cubicBezTo>
                    <a:pt x="59" y="359"/>
                    <a:pt x="0" y="301"/>
                    <a:pt x="0" y="229"/>
                  </a:cubicBezTo>
                  <a:cubicBezTo>
                    <a:pt x="0" y="156"/>
                    <a:pt x="59" y="98"/>
                    <a:pt x="131" y="98"/>
                  </a:cubicBezTo>
                  <a:cubicBezTo>
                    <a:pt x="138" y="98"/>
                    <a:pt x="145" y="99"/>
                    <a:pt x="152" y="100"/>
                  </a:cubicBezTo>
                  <a:cubicBezTo>
                    <a:pt x="152" y="100"/>
                    <a:pt x="152" y="100"/>
                    <a:pt x="152" y="100"/>
                  </a:cubicBezTo>
                  <a:cubicBezTo>
                    <a:pt x="231" y="108"/>
                    <a:pt x="350" y="113"/>
                    <a:pt x="437" y="48"/>
                  </a:cubicBezTo>
                  <a:cubicBezTo>
                    <a:pt x="437" y="48"/>
                    <a:pt x="437" y="48"/>
                    <a:pt x="437" y="48"/>
                  </a:cubicBezTo>
                  <a:cubicBezTo>
                    <a:pt x="476" y="18"/>
                    <a:pt x="524" y="0"/>
                    <a:pt x="57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Oval 22"/>
            <p:cNvSpPr>
              <a:spLocks noChangeArrowheads="1"/>
            </p:cNvSpPr>
            <p:nvPr/>
          </p:nvSpPr>
          <p:spPr bwMode="auto">
            <a:xfrm>
              <a:off x="4236243" y="4760913"/>
              <a:ext cx="973138" cy="97631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7103425" y="3146785"/>
            <a:ext cx="468000" cy="496167"/>
            <a:chOff x="3509963" y="4187825"/>
            <a:chExt cx="685801" cy="727076"/>
          </a:xfrm>
          <a:solidFill>
            <a:schemeClr val="accent2"/>
          </a:solidFill>
        </p:grpSpPr>
        <p:sp>
          <p:nvSpPr>
            <p:cNvPr id="9" name="Freeform 128"/>
            <p:cNvSpPr>
              <a:spLocks/>
            </p:cNvSpPr>
            <p:nvPr/>
          </p:nvSpPr>
          <p:spPr bwMode="auto">
            <a:xfrm>
              <a:off x="4073526" y="4435475"/>
              <a:ext cx="122238" cy="479425"/>
            </a:xfrm>
            <a:custGeom>
              <a:avLst/>
              <a:gdLst>
                <a:gd name="T0" fmla="*/ 40 w 40"/>
                <a:gd name="T1" fmla="*/ 9 h 156"/>
                <a:gd name="T2" fmla="*/ 31 w 40"/>
                <a:gd name="T3" fmla="*/ 0 h 156"/>
                <a:gd name="T4" fmla="*/ 10 w 40"/>
                <a:gd name="T5" fmla="*/ 0 h 156"/>
                <a:gd name="T6" fmla="*/ 0 w 40"/>
                <a:gd name="T7" fmla="*/ 9 h 156"/>
                <a:gd name="T8" fmla="*/ 0 w 40"/>
                <a:gd name="T9" fmla="*/ 147 h 156"/>
                <a:gd name="T10" fmla="*/ 10 w 40"/>
                <a:gd name="T11" fmla="*/ 156 h 156"/>
                <a:gd name="T12" fmla="*/ 31 w 40"/>
                <a:gd name="T13" fmla="*/ 156 h 156"/>
                <a:gd name="T14" fmla="*/ 40 w 40"/>
                <a:gd name="T15" fmla="*/ 147 h 156"/>
                <a:gd name="T16" fmla="*/ 40 w 40"/>
                <a:gd name="T17" fmla="*/ 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56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3"/>
                    <a:pt x="6" y="156"/>
                    <a:pt x="1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6" y="156"/>
                    <a:pt x="40" y="153"/>
                    <a:pt x="40" y="147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129"/>
            <p:cNvSpPr>
              <a:spLocks/>
            </p:cNvSpPr>
            <p:nvPr/>
          </p:nvSpPr>
          <p:spPr bwMode="auto">
            <a:xfrm>
              <a:off x="3876676" y="4570413"/>
              <a:ext cx="123825" cy="344488"/>
            </a:xfrm>
            <a:custGeom>
              <a:avLst/>
              <a:gdLst>
                <a:gd name="T0" fmla="*/ 40 w 40"/>
                <a:gd name="T1" fmla="*/ 10 h 112"/>
                <a:gd name="T2" fmla="*/ 30 w 40"/>
                <a:gd name="T3" fmla="*/ 0 h 112"/>
                <a:gd name="T4" fmla="*/ 10 w 40"/>
                <a:gd name="T5" fmla="*/ 0 h 112"/>
                <a:gd name="T6" fmla="*/ 0 w 40"/>
                <a:gd name="T7" fmla="*/ 10 h 112"/>
                <a:gd name="T8" fmla="*/ 0 w 40"/>
                <a:gd name="T9" fmla="*/ 102 h 112"/>
                <a:gd name="T10" fmla="*/ 10 w 40"/>
                <a:gd name="T11" fmla="*/ 112 h 112"/>
                <a:gd name="T12" fmla="*/ 30 w 40"/>
                <a:gd name="T13" fmla="*/ 112 h 112"/>
                <a:gd name="T14" fmla="*/ 40 w 40"/>
                <a:gd name="T15" fmla="*/ 102 h 112"/>
                <a:gd name="T16" fmla="*/ 40 w 40"/>
                <a:gd name="T17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12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7"/>
                    <a:pt x="4" y="112"/>
                    <a:pt x="10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5" y="112"/>
                    <a:pt x="40" y="107"/>
                    <a:pt x="40" y="102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130"/>
            <p:cNvSpPr>
              <a:spLocks/>
            </p:cNvSpPr>
            <p:nvPr/>
          </p:nvSpPr>
          <p:spPr bwMode="auto">
            <a:xfrm>
              <a:off x="3694113" y="4681538"/>
              <a:ext cx="122238" cy="233363"/>
            </a:xfrm>
            <a:custGeom>
              <a:avLst/>
              <a:gdLst>
                <a:gd name="T0" fmla="*/ 40 w 40"/>
                <a:gd name="T1" fmla="*/ 10 h 76"/>
                <a:gd name="T2" fmla="*/ 30 w 40"/>
                <a:gd name="T3" fmla="*/ 0 h 76"/>
                <a:gd name="T4" fmla="*/ 10 w 40"/>
                <a:gd name="T5" fmla="*/ 0 h 76"/>
                <a:gd name="T6" fmla="*/ 0 w 40"/>
                <a:gd name="T7" fmla="*/ 10 h 76"/>
                <a:gd name="T8" fmla="*/ 0 w 40"/>
                <a:gd name="T9" fmla="*/ 66 h 76"/>
                <a:gd name="T10" fmla="*/ 10 w 40"/>
                <a:gd name="T11" fmla="*/ 76 h 76"/>
                <a:gd name="T12" fmla="*/ 30 w 40"/>
                <a:gd name="T13" fmla="*/ 76 h 76"/>
                <a:gd name="T14" fmla="*/ 40 w 40"/>
                <a:gd name="T15" fmla="*/ 66 h 76"/>
                <a:gd name="T16" fmla="*/ 40 w 40"/>
                <a:gd name="T17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6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4" y="76"/>
                    <a:pt x="1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6"/>
                    <a:pt x="40" y="71"/>
                    <a:pt x="40" y="66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31"/>
            <p:cNvSpPr>
              <a:spLocks/>
            </p:cNvSpPr>
            <p:nvPr/>
          </p:nvSpPr>
          <p:spPr bwMode="auto">
            <a:xfrm>
              <a:off x="3509963" y="4792663"/>
              <a:ext cx="122238" cy="122238"/>
            </a:xfrm>
            <a:custGeom>
              <a:avLst/>
              <a:gdLst>
                <a:gd name="T0" fmla="*/ 40 w 40"/>
                <a:gd name="T1" fmla="*/ 9 h 40"/>
                <a:gd name="T2" fmla="*/ 31 w 40"/>
                <a:gd name="T3" fmla="*/ 0 h 40"/>
                <a:gd name="T4" fmla="*/ 9 w 40"/>
                <a:gd name="T5" fmla="*/ 0 h 40"/>
                <a:gd name="T6" fmla="*/ 0 w 40"/>
                <a:gd name="T7" fmla="*/ 9 h 40"/>
                <a:gd name="T8" fmla="*/ 0 w 40"/>
                <a:gd name="T9" fmla="*/ 31 h 40"/>
                <a:gd name="T10" fmla="*/ 9 w 40"/>
                <a:gd name="T11" fmla="*/ 40 h 40"/>
                <a:gd name="T12" fmla="*/ 31 w 40"/>
                <a:gd name="T13" fmla="*/ 40 h 40"/>
                <a:gd name="T14" fmla="*/ 40 w 40"/>
                <a:gd name="T15" fmla="*/ 31 h 40"/>
                <a:gd name="T16" fmla="*/ 40 w 40"/>
                <a:gd name="T1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4" y="40"/>
                    <a:pt x="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6" y="40"/>
                    <a:pt x="40" y="37"/>
                    <a:pt x="40" y="31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32"/>
            <p:cNvSpPr>
              <a:spLocks/>
            </p:cNvSpPr>
            <p:nvPr/>
          </p:nvSpPr>
          <p:spPr bwMode="auto">
            <a:xfrm>
              <a:off x="3516313" y="4187825"/>
              <a:ext cx="666750" cy="477838"/>
            </a:xfrm>
            <a:custGeom>
              <a:avLst/>
              <a:gdLst>
                <a:gd name="T0" fmla="*/ 216 w 218"/>
                <a:gd name="T1" fmla="*/ 0 h 156"/>
                <a:gd name="T2" fmla="*/ 184 w 218"/>
                <a:gd name="T3" fmla="*/ 3 h 156"/>
                <a:gd name="T4" fmla="*/ 182 w 218"/>
                <a:gd name="T5" fmla="*/ 4 h 156"/>
                <a:gd name="T6" fmla="*/ 183 w 218"/>
                <a:gd name="T7" fmla="*/ 6 h 156"/>
                <a:gd name="T8" fmla="*/ 188 w 218"/>
                <a:gd name="T9" fmla="*/ 14 h 156"/>
                <a:gd name="T10" fmla="*/ 188 w 218"/>
                <a:gd name="T11" fmla="*/ 14 h 156"/>
                <a:gd name="T12" fmla="*/ 3 w 218"/>
                <a:gd name="T13" fmla="*/ 144 h 156"/>
                <a:gd name="T14" fmla="*/ 2 w 218"/>
                <a:gd name="T15" fmla="*/ 153 h 156"/>
                <a:gd name="T16" fmla="*/ 11 w 218"/>
                <a:gd name="T17" fmla="*/ 154 h 156"/>
                <a:gd name="T18" fmla="*/ 195 w 218"/>
                <a:gd name="T19" fmla="*/ 25 h 156"/>
                <a:gd name="T20" fmla="*/ 200 w 218"/>
                <a:gd name="T21" fmla="*/ 33 h 156"/>
                <a:gd name="T22" fmla="*/ 202 w 218"/>
                <a:gd name="T23" fmla="*/ 34 h 156"/>
                <a:gd name="T24" fmla="*/ 203 w 218"/>
                <a:gd name="T25" fmla="*/ 32 h 156"/>
                <a:gd name="T26" fmla="*/ 217 w 218"/>
                <a:gd name="T27" fmla="*/ 3 h 156"/>
                <a:gd name="T28" fmla="*/ 217 w 218"/>
                <a:gd name="T29" fmla="*/ 3 h 156"/>
                <a:gd name="T30" fmla="*/ 217 w 218"/>
                <a:gd name="T31" fmla="*/ 3 h 156"/>
                <a:gd name="T32" fmla="*/ 217 w 218"/>
                <a:gd name="T33" fmla="*/ 0 h 156"/>
                <a:gd name="T34" fmla="*/ 216 w 21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156">
                  <a:moveTo>
                    <a:pt x="216" y="0"/>
                  </a:moveTo>
                  <a:cubicBezTo>
                    <a:pt x="184" y="3"/>
                    <a:pt x="184" y="3"/>
                    <a:pt x="184" y="3"/>
                  </a:cubicBezTo>
                  <a:cubicBezTo>
                    <a:pt x="183" y="3"/>
                    <a:pt x="183" y="3"/>
                    <a:pt x="182" y="4"/>
                  </a:cubicBezTo>
                  <a:cubicBezTo>
                    <a:pt x="182" y="5"/>
                    <a:pt x="182" y="5"/>
                    <a:pt x="183" y="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1" y="146"/>
                    <a:pt x="0" y="150"/>
                    <a:pt x="2" y="153"/>
                  </a:cubicBezTo>
                  <a:cubicBezTo>
                    <a:pt x="4" y="156"/>
                    <a:pt x="8" y="156"/>
                    <a:pt x="11" y="154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1" y="33"/>
                    <a:pt x="201" y="34"/>
                    <a:pt x="202" y="34"/>
                  </a:cubicBezTo>
                  <a:cubicBezTo>
                    <a:pt x="203" y="34"/>
                    <a:pt x="203" y="33"/>
                    <a:pt x="203" y="32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2"/>
                    <a:pt x="218" y="1"/>
                    <a:pt x="217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4488812" y="4999039"/>
            <a:ext cx="468000" cy="487871"/>
            <a:chOff x="7261226" y="4321175"/>
            <a:chExt cx="673099" cy="701676"/>
          </a:xfrm>
          <a:solidFill>
            <a:schemeClr val="accent3"/>
          </a:solidFill>
        </p:grpSpPr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18" name="Freeform 234"/>
          <p:cNvSpPr>
            <a:spLocks noChangeAspect="1" noEditPoints="1"/>
          </p:cNvSpPr>
          <p:nvPr/>
        </p:nvSpPr>
        <p:spPr bwMode="auto">
          <a:xfrm>
            <a:off x="4410487" y="1414350"/>
            <a:ext cx="504000" cy="379636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76902" y="1209969"/>
            <a:ext cx="246930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360736" y="3072643"/>
            <a:ext cx="246930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76902" y="4940891"/>
            <a:ext cx="246930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13213" y="844362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5087" y="1488166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113213" y="4539514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55087" y="5183318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326813" y="2600271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326813" y="3244075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</a:p>
        </p:txBody>
      </p:sp>
      <p:pic>
        <p:nvPicPr>
          <p:cNvPr id="32" name="Graphic 29">
            <a:extLst>
              <a:ext uri="{FF2B5EF4-FFF2-40B4-BE49-F238E27FC236}">
                <a16:creationId xmlns:a16="http://schemas.microsoft.com/office/drawing/2014/main" id="{35B25B94-6B61-4741-ABFA-478E6EC0AD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7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36625" y="574675"/>
            <a:ext cx="2968625" cy="5668963"/>
            <a:chOff x="936625" y="574675"/>
            <a:chExt cx="2968625" cy="5668963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936625" y="574675"/>
              <a:ext cx="2968625" cy="5668963"/>
            </a:xfrm>
            <a:custGeom>
              <a:avLst/>
              <a:gdLst>
                <a:gd name="T0" fmla="*/ 0 w 443"/>
                <a:gd name="T1" fmla="*/ 125 h 842"/>
                <a:gd name="T2" fmla="*/ 0 w 443"/>
                <a:gd name="T3" fmla="*/ 663 h 842"/>
                <a:gd name="T4" fmla="*/ 221 w 443"/>
                <a:gd name="T5" fmla="*/ 842 h 842"/>
                <a:gd name="T6" fmla="*/ 443 w 443"/>
                <a:gd name="T7" fmla="*/ 663 h 842"/>
                <a:gd name="T8" fmla="*/ 443 w 443"/>
                <a:gd name="T9" fmla="*/ 125 h 842"/>
                <a:gd name="T10" fmla="*/ 358 w 443"/>
                <a:gd name="T11" fmla="*/ 125 h 842"/>
                <a:gd name="T12" fmla="*/ 221 w 443"/>
                <a:gd name="T13" fmla="*/ 0 h 842"/>
                <a:gd name="T14" fmla="*/ 85 w 443"/>
                <a:gd name="T15" fmla="*/ 125 h 842"/>
                <a:gd name="T16" fmla="*/ 0 w 443"/>
                <a:gd name="T17" fmla="*/ 125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3" h="842">
                  <a:moveTo>
                    <a:pt x="0" y="125"/>
                  </a:moveTo>
                  <a:cubicBezTo>
                    <a:pt x="0" y="663"/>
                    <a:pt x="0" y="663"/>
                    <a:pt x="0" y="663"/>
                  </a:cubicBezTo>
                  <a:cubicBezTo>
                    <a:pt x="221" y="842"/>
                    <a:pt x="221" y="842"/>
                    <a:pt x="221" y="842"/>
                  </a:cubicBezTo>
                  <a:cubicBezTo>
                    <a:pt x="443" y="663"/>
                    <a:pt x="443" y="663"/>
                    <a:pt x="443" y="663"/>
                  </a:cubicBezTo>
                  <a:cubicBezTo>
                    <a:pt x="443" y="125"/>
                    <a:pt x="443" y="125"/>
                    <a:pt x="443" y="125"/>
                  </a:cubicBezTo>
                  <a:cubicBezTo>
                    <a:pt x="358" y="125"/>
                    <a:pt x="358" y="125"/>
                    <a:pt x="358" y="125"/>
                  </a:cubicBezTo>
                  <a:cubicBezTo>
                    <a:pt x="352" y="55"/>
                    <a:pt x="293" y="0"/>
                    <a:pt x="221" y="0"/>
                  </a:cubicBezTo>
                  <a:cubicBezTo>
                    <a:pt x="150" y="0"/>
                    <a:pt x="91" y="55"/>
                    <a:pt x="85" y="125"/>
                  </a:cubicBezTo>
                  <a:cubicBezTo>
                    <a:pt x="0" y="125"/>
                    <a:pt x="0" y="125"/>
                    <a:pt x="0" y="1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1633538" y="701675"/>
              <a:ext cx="1574800" cy="158908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231900" y="4916488"/>
            <a:ext cx="2379663" cy="53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5" name="Group 24"/>
          <p:cNvGrpSpPr/>
          <p:nvPr/>
        </p:nvGrpSpPr>
        <p:grpSpPr>
          <a:xfrm>
            <a:off x="4603750" y="587375"/>
            <a:ext cx="2970213" cy="5668963"/>
            <a:chOff x="4603750" y="587375"/>
            <a:chExt cx="2970213" cy="5668963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603750" y="587375"/>
              <a:ext cx="2970213" cy="5668963"/>
            </a:xfrm>
            <a:custGeom>
              <a:avLst/>
              <a:gdLst>
                <a:gd name="T0" fmla="*/ 0 w 443"/>
                <a:gd name="T1" fmla="*/ 125 h 842"/>
                <a:gd name="T2" fmla="*/ 0 w 443"/>
                <a:gd name="T3" fmla="*/ 663 h 842"/>
                <a:gd name="T4" fmla="*/ 221 w 443"/>
                <a:gd name="T5" fmla="*/ 842 h 842"/>
                <a:gd name="T6" fmla="*/ 443 w 443"/>
                <a:gd name="T7" fmla="*/ 663 h 842"/>
                <a:gd name="T8" fmla="*/ 443 w 443"/>
                <a:gd name="T9" fmla="*/ 125 h 842"/>
                <a:gd name="T10" fmla="*/ 358 w 443"/>
                <a:gd name="T11" fmla="*/ 125 h 842"/>
                <a:gd name="T12" fmla="*/ 221 w 443"/>
                <a:gd name="T13" fmla="*/ 0 h 842"/>
                <a:gd name="T14" fmla="*/ 85 w 443"/>
                <a:gd name="T15" fmla="*/ 125 h 842"/>
                <a:gd name="T16" fmla="*/ 0 w 443"/>
                <a:gd name="T17" fmla="*/ 125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3" h="842">
                  <a:moveTo>
                    <a:pt x="0" y="125"/>
                  </a:moveTo>
                  <a:cubicBezTo>
                    <a:pt x="0" y="663"/>
                    <a:pt x="0" y="663"/>
                    <a:pt x="0" y="663"/>
                  </a:cubicBezTo>
                  <a:cubicBezTo>
                    <a:pt x="221" y="842"/>
                    <a:pt x="221" y="842"/>
                    <a:pt x="221" y="842"/>
                  </a:cubicBezTo>
                  <a:cubicBezTo>
                    <a:pt x="443" y="663"/>
                    <a:pt x="443" y="663"/>
                    <a:pt x="443" y="663"/>
                  </a:cubicBezTo>
                  <a:cubicBezTo>
                    <a:pt x="443" y="125"/>
                    <a:pt x="443" y="125"/>
                    <a:pt x="443" y="125"/>
                  </a:cubicBezTo>
                  <a:cubicBezTo>
                    <a:pt x="358" y="125"/>
                    <a:pt x="358" y="125"/>
                    <a:pt x="358" y="125"/>
                  </a:cubicBezTo>
                  <a:cubicBezTo>
                    <a:pt x="352" y="55"/>
                    <a:pt x="293" y="0"/>
                    <a:pt x="221" y="0"/>
                  </a:cubicBezTo>
                  <a:cubicBezTo>
                    <a:pt x="150" y="0"/>
                    <a:pt x="91" y="55"/>
                    <a:pt x="85" y="125"/>
                  </a:cubicBezTo>
                  <a:cubicBezTo>
                    <a:pt x="0" y="125"/>
                    <a:pt x="0" y="125"/>
                    <a:pt x="0" y="1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5302250" y="715963"/>
              <a:ext cx="1574800" cy="158908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899025" y="4930775"/>
            <a:ext cx="2379663" cy="53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6" name="Group 35"/>
          <p:cNvGrpSpPr/>
          <p:nvPr/>
        </p:nvGrpSpPr>
        <p:grpSpPr>
          <a:xfrm>
            <a:off x="8272463" y="568325"/>
            <a:ext cx="2970213" cy="5675313"/>
            <a:chOff x="8272463" y="568325"/>
            <a:chExt cx="2970213" cy="5675313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8272463" y="568325"/>
              <a:ext cx="2970213" cy="5675313"/>
            </a:xfrm>
            <a:custGeom>
              <a:avLst/>
              <a:gdLst>
                <a:gd name="T0" fmla="*/ 0 w 443"/>
                <a:gd name="T1" fmla="*/ 126 h 843"/>
                <a:gd name="T2" fmla="*/ 0 w 443"/>
                <a:gd name="T3" fmla="*/ 663 h 843"/>
                <a:gd name="T4" fmla="*/ 222 w 443"/>
                <a:gd name="T5" fmla="*/ 843 h 843"/>
                <a:gd name="T6" fmla="*/ 443 w 443"/>
                <a:gd name="T7" fmla="*/ 663 h 843"/>
                <a:gd name="T8" fmla="*/ 443 w 443"/>
                <a:gd name="T9" fmla="*/ 126 h 843"/>
                <a:gd name="T10" fmla="*/ 358 w 443"/>
                <a:gd name="T11" fmla="*/ 126 h 843"/>
                <a:gd name="T12" fmla="*/ 222 w 443"/>
                <a:gd name="T13" fmla="*/ 0 h 843"/>
                <a:gd name="T14" fmla="*/ 85 w 443"/>
                <a:gd name="T15" fmla="*/ 126 h 843"/>
                <a:gd name="T16" fmla="*/ 0 w 443"/>
                <a:gd name="T17" fmla="*/ 126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3" h="843">
                  <a:moveTo>
                    <a:pt x="0" y="126"/>
                  </a:moveTo>
                  <a:cubicBezTo>
                    <a:pt x="0" y="663"/>
                    <a:pt x="0" y="663"/>
                    <a:pt x="0" y="663"/>
                  </a:cubicBezTo>
                  <a:cubicBezTo>
                    <a:pt x="222" y="843"/>
                    <a:pt x="222" y="843"/>
                    <a:pt x="222" y="843"/>
                  </a:cubicBezTo>
                  <a:cubicBezTo>
                    <a:pt x="443" y="663"/>
                    <a:pt x="443" y="663"/>
                    <a:pt x="443" y="663"/>
                  </a:cubicBezTo>
                  <a:cubicBezTo>
                    <a:pt x="443" y="126"/>
                    <a:pt x="443" y="126"/>
                    <a:pt x="443" y="126"/>
                  </a:cubicBezTo>
                  <a:cubicBezTo>
                    <a:pt x="358" y="126"/>
                    <a:pt x="358" y="126"/>
                    <a:pt x="358" y="126"/>
                  </a:cubicBezTo>
                  <a:cubicBezTo>
                    <a:pt x="352" y="55"/>
                    <a:pt x="293" y="0"/>
                    <a:pt x="222" y="0"/>
                  </a:cubicBezTo>
                  <a:cubicBezTo>
                    <a:pt x="150" y="0"/>
                    <a:pt x="91" y="55"/>
                    <a:pt x="85" y="126"/>
                  </a:cubicBezTo>
                  <a:cubicBezTo>
                    <a:pt x="0" y="126"/>
                    <a:pt x="0" y="126"/>
                    <a:pt x="0" y="1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8974357" y="720945"/>
              <a:ext cx="1576388" cy="158273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8586788" y="4943475"/>
            <a:ext cx="2379663" cy="53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5800228" y="1190219"/>
            <a:ext cx="577256" cy="612000"/>
            <a:chOff x="3509963" y="4187825"/>
            <a:chExt cx="685801" cy="727076"/>
          </a:xfrm>
          <a:solidFill>
            <a:schemeClr val="accent2"/>
          </a:solidFill>
        </p:grpSpPr>
        <p:sp>
          <p:nvSpPr>
            <p:cNvPr id="15" name="Freeform 128"/>
            <p:cNvSpPr>
              <a:spLocks/>
            </p:cNvSpPr>
            <p:nvPr/>
          </p:nvSpPr>
          <p:spPr bwMode="auto">
            <a:xfrm>
              <a:off x="4073526" y="4435475"/>
              <a:ext cx="122238" cy="479425"/>
            </a:xfrm>
            <a:custGeom>
              <a:avLst/>
              <a:gdLst>
                <a:gd name="T0" fmla="*/ 40 w 40"/>
                <a:gd name="T1" fmla="*/ 9 h 156"/>
                <a:gd name="T2" fmla="*/ 31 w 40"/>
                <a:gd name="T3" fmla="*/ 0 h 156"/>
                <a:gd name="T4" fmla="*/ 10 w 40"/>
                <a:gd name="T5" fmla="*/ 0 h 156"/>
                <a:gd name="T6" fmla="*/ 0 w 40"/>
                <a:gd name="T7" fmla="*/ 9 h 156"/>
                <a:gd name="T8" fmla="*/ 0 w 40"/>
                <a:gd name="T9" fmla="*/ 147 h 156"/>
                <a:gd name="T10" fmla="*/ 10 w 40"/>
                <a:gd name="T11" fmla="*/ 156 h 156"/>
                <a:gd name="T12" fmla="*/ 31 w 40"/>
                <a:gd name="T13" fmla="*/ 156 h 156"/>
                <a:gd name="T14" fmla="*/ 40 w 40"/>
                <a:gd name="T15" fmla="*/ 147 h 156"/>
                <a:gd name="T16" fmla="*/ 40 w 40"/>
                <a:gd name="T17" fmla="*/ 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56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3"/>
                    <a:pt x="6" y="156"/>
                    <a:pt x="1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6" y="156"/>
                    <a:pt x="40" y="153"/>
                    <a:pt x="40" y="147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9"/>
            <p:cNvSpPr>
              <a:spLocks/>
            </p:cNvSpPr>
            <p:nvPr/>
          </p:nvSpPr>
          <p:spPr bwMode="auto">
            <a:xfrm>
              <a:off x="3876676" y="4570413"/>
              <a:ext cx="123825" cy="344488"/>
            </a:xfrm>
            <a:custGeom>
              <a:avLst/>
              <a:gdLst>
                <a:gd name="T0" fmla="*/ 40 w 40"/>
                <a:gd name="T1" fmla="*/ 10 h 112"/>
                <a:gd name="T2" fmla="*/ 30 w 40"/>
                <a:gd name="T3" fmla="*/ 0 h 112"/>
                <a:gd name="T4" fmla="*/ 10 w 40"/>
                <a:gd name="T5" fmla="*/ 0 h 112"/>
                <a:gd name="T6" fmla="*/ 0 w 40"/>
                <a:gd name="T7" fmla="*/ 10 h 112"/>
                <a:gd name="T8" fmla="*/ 0 w 40"/>
                <a:gd name="T9" fmla="*/ 102 h 112"/>
                <a:gd name="T10" fmla="*/ 10 w 40"/>
                <a:gd name="T11" fmla="*/ 112 h 112"/>
                <a:gd name="T12" fmla="*/ 30 w 40"/>
                <a:gd name="T13" fmla="*/ 112 h 112"/>
                <a:gd name="T14" fmla="*/ 40 w 40"/>
                <a:gd name="T15" fmla="*/ 102 h 112"/>
                <a:gd name="T16" fmla="*/ 40 w 40"/>
                <a:gd name="T17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12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7"/>
                    <a:pt x="4" y="112"/>
                    <a:pt x="10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5" y="112"/>
                    <a:pt x="40" y="107"/>
                    <a:pt x="40" y="102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0"/>
            <p:cNvSpPr>
              <a:spLocks/>
            </p:cNvSpPr>
            <p:nvPr/>
          </p:nvSpPr>
          <p:spPr bwMode="auto">
            <a:xfrm>
              <a:off x="3694113" y="4681538"/>
              <a:ext cx="122238" cy="233363"/>
            </a:xfrm>
            <a:custGeom>
              <a:avLst/>
              <a:gdLst>
                <a:gd name="T0" fmla="*/ 40 w 40"/>
                <a:gd name="T1" fmla="*/ 10 h 76"/>
                <a:gd name="T2" fmla="*/ 30 w 40"/>
                <a:gd name="T3" fmla="*/ 0 h 76"/>
                <a:gd name="T4" fmla="*/ 10 w 40"/>
                <a:gd name="T5" fmla="*/ 0 h 76"/>
                <a:gd name="T6" fmla="*/ 0 w 40"/>
                <a:gd name="T7" fmla="*/ 10 h 76"/>
                <a:gd name="T8" fmla="*/ 0 w 40"/>
                <a:gd name="T9" fmla="*/ 66 h 76"/>
                <a:gd name="T10" fmla="*/ 10 w 40"/>
                <a:gd name="T11" fmla="*/ 76 h 76"/>
                <a:gd name="T12" fmla="*/ 30 w 40"/>
                <a:gd name="T13" fmla="*/ 76 h 76"/>
                <a:gd name="T14" fmla="*/ 40 w 40"/>
                <a:gd name="T15" fmla="*/ 66 h 76"/>
                <a:gd name="T16" fmla="*/ 40 w 40"/>
                <a:gd name="T17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6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4" y="76"/>
                    <a:pt x="1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6"/>
                    <a:pt x="40" y="71"/>
                    <a:pt x="40" y="66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1"/>
            <p:cNvSpPr>
              <a:spLocks/>
            </p:cNvSpPr>
            <p:nvPr/>
          </p:nvSpPr>
          <p:spPr bwMode="auto">
            <a:xfrm>
              <a:off x="3509963" y="4792663"/>
              <a:ext cx="122238" cy="122238"/>
            </a:xfrm>
            <a:custGeom>
              <a:avLst/>
              <a:gdLst>
                <a:gd name="T0" fmla="*/ 40 w 40"/>
                <a:gd name="T1" fmla="*/ 9 h 40"/>
                <a:gd name="T2" fmla="*/ 31 w 40"/>
                <a:gd name="T3" fmla="*/ 0 h 40"/>
                <a:gd name="T4" fmla="*/ 9 w 40"/>
                <a:gd name="T5" fmla="*/ 0 h 40"/>
                <a:gd name="T6" fmla="*/ 0 w 40"/>
                <a:gd name="T7" fmla="*/ 9 h 40"/>
                <a:gd name="T8" fmla="*/ 0 w 40"/>
                <a:gd name="T9" fmla="*/ 31 h 40"/>
                <a:gd name="T10" fmla="*/ 9 w 40"/>
                <a:gd name="T11" fmla="*/ 40 h 40"/>
                <a:gd name="T12" fmla="*/ 31 w 40"/>
                <a:gd name="T13" fmla="*/ 40 h 40"/>
                <a:gd name="T14" fmla="*/ 40 w 40"/>
                <a:gd name="T15" fmla="*/ 31 h 40"/>
                <a:gd name="T16" fmla="*/ 40 w 40"/>
                <a:gd name="T1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4" y="40"/>
                    <a:pt x="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6" y="40"/>
                    <a:pt x="40" y="37"/>
                    <a:pt x="40" y="31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32"/>
            <p:cNvSpPr>
              <a:spLocks/>
            </p:cNvSpPr>
            <p:nvPr/>
          </p:nvSpPr>
          <p:spPr bwMode="auto">
            <a:xfrm>
              <a:off x="3516313" y="4187825"/>
              <a:ext cx="666750" cy="477838"/>
            </a:xfrm>
            <a:custGeom>
              <a:avLst/>
              <a:gdLst>
                <a:gd name="T0" fmla="*/ 216 w 218"/>
                <a:gd name="T1" fmla="*/ 0 h 156"/>
                <a:gd name="T2" fmla="*/ 184 w 218"/>
                <a:gd name="T3" fmla="*/ 3 h 156"/>
                <a:gd name="T4" fmla="*/ 182 w 218"/>
                <a:gd name="T5" fmla="*/ 4 h 156"/>
                <a:gd name="T6" fmla="*/ 183 w 218"/>
                <a:gd name="T7" fmla="*/ 6 h 156"/>
                <a:gd name="T8" fmla="*/ 188 w 218"/>
                <a:gd name="T9" fmla="*/ 14 h 156"/>
                <a:gd name="T10" fmla="*/ 188 w 218"/>
                <a:gd name="T11" fmla="*/ 14 h 156"/>
                <a:gd name="T12" fmla="*/ 3 w 218"/>
                <a:gd name="T13" fmla="*/ 144 h 156"/>
                <a:gd name="T14" fmla="*/ 2 w 218"/>
                <a:gd name="T15" fmla="*/ 153 h 156"/>
                <a:gd name="T16" fmla="*/ 11 w 218"/>
                <a:gd name="T17" fmla="*/ 154 h 156"/>
                <a:gd name="T18" fmla="*/ 195 w 218"/>
                <a:gd name="T19" fmla="*/ 25 h 156"/>
                <a:gd name="T20" fmla="*/ 200 w 218"/>
                <a:gd name="T21" fmla="*/ 33 h 156"/>
                <a:gd name="T22" fmla="*/ 202 w 218"/>
                <a:gd name="T23" fmla="*/ 34 h 156"/>
                <a:gd name="T24" fmla="*/ 203 w 218"/>
                <a:gd name="T25" fmla="*/ 32 h 156"/>
                <a:gd name="T26" fmla="*/ 217 w 218"/>
                <a:gd name="T27" fmla="*/ 3 h 156"/>
                <a:gd name="T28" fmla="*/ 217 w 218"/>
                <a:gd name="T29" fmla="*/ 3 h 156"/>
                <a:gd name="T30" fmla="*/ 217 w 218"/>
                <a:gd name="T31" fmla="*/ 3 h 156"/>
                <a:gd name="T32" fmla="*/ 217 w 218"/>
                <a:gd name="T33" fmla="*/ 0 h 156"/>
                <a:gd name="T34" fmla="*/ 216 w 21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156">
                  <a:moveTo>
                    <a:pt x="216" y="0"/>
                  </a:moveTo>
                  <a:cubicBezTo>
                    <a:pt x="184" y="3"/>
                    <a:pt x="184" y="3"/>
                    <a:pt x="184" y="3"/>
                  </a:cubicBezTo>
                  <a:cubicBezTo>
                    <a:pt x="183" y="3"/>
                    <a:pt x="183" y="3"/>
                    <a:pt x="182" y="4"/>
                  </a:cubicBezTo>
                  <a:cubicBezTo>
                    <a:pt x="182" y="5"/>
                    <a:pt x="182" y="5"/>
                    <a:pt x="183" y="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1" y="146"/>
                    <a:pt x="0" y="150"/>
                    <a:pt x="2" y="153"/>
                  </a:cubicBezTo>
                  <a:cubicBezTo>
                    <a:pt x="4" y="156"/>
                    <a:pt x="8" y="156"/>
                    <a:pt x="11" y="154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1" y="33"/>
                    <a:pt x="201" y="34"/>
                    <a:pt x="202" y="34"/>
                  </a:cubicBezTo>
                  <a:cubicBezTo>
                    <a:pt x="203" y="34"/>
                    <a:pt x="203" y="33"/>
                    <a:pt x="203" y="32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2"/>
                    <a:pt x="218" y="1"/>
                    <a:pt x="217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9464032" y="1216453"/>
            <a:ext cx="587074" cy="612000"/>
            <a:chOff x="7261226" y="4321175"/>
            <a:chExt cx="673099" cy="701676"/>
          </a:xfrm>
          <a:solidFill>
            <a:schemeClr val="accent3"/>
          </a:solidFill>
        </p:grpSpPr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4" name="Freeform 234"/>
          <p:cNvSpPr>
            <a:spLocks noChangeAspect="1" noEditPoints="1"/>
          </p:cNvSpPr>
          <p:nvPr/>
        </p:nvSpPr>
        <p:spPr bwMode="auto">
          <a:xfrm>
            <a:off x="2085592" y="1246773"/>
            <a:ext cx="669104" cy="504000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1179115" y="2832735"/>
            <a:ext cx="2382838" cy="1798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82290" y="2347225"/>
            <a:ext cx="2478883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DESCRIPTION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845154" y="2832735"/>
            <a:ext cx="2382838" cy="1798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48329" y="2347225"/>
            <a:ext cx="2478883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DESCRIPTION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516540" y="2832735"/>
            <a:ext cx="2382838" cy="1798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. Vestibulum et moles. Morbi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519715" y="2347225"/>
            <a:ext cx="2478883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DESCRIPTION</a:t>
            </a:r>
          </a:p>
        </p:txBody>
      </p:sp>
      <p:pic>
        <p:nvPicPr>
          <p:cNvPr id="31" name="Graphic 29">
            <a:extLst>
              <a:ext uri="{FF2B5EF4-FFF2-40B4-BE49-F238E27FC236}">
                <a16:creationId xmlns:a16="http://schemas.microsoft.com/office/drawing/2014/main" id="{5F9BC802-09AC-4FB0-B595-98E4C108AC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1655" y="64116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9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4954588" y="2347913"/>
            <a:ext cx="3836988" cy="3784600"/>
          </a:xfrm>
          <a:custGeom>
            <a:avLst/>
            <a:gdLst>
              <a:gd name="T0" fmla="*/ 104 w 1573"/>
              <a:gd name="T1" fmla="*/ 1246 h 1547"/>
              <a:gd name="T2" fmla="*/ 104 w 1573"/>
              <a:gd name="T3" fmla="*/ 869 h 1547"/>
              <a:gd name="T4" fmla="*/ 895 w 1573"/>
              <a:gd name="T5" fmla="*/ 78 h 1547"/>
              <a:gd name="T6" fmla="*/ 1083 w 1573"/>
              <a:gd name="T7" fmla="*/ 0 h 1547"/>
              <a:gd name="T8" fmla="*/ 1272 w 1573"/>
              <a:gd name="T9" fmla="*/ 78 h 1547"/>
              <a:gd name="T10" fmla="*/ 1573 w 1573"/>
              <a:gd name="T11" fmla="*/ 379 h 1547"/>
              <a:gd name="T12" fmla="*/ 1499 w 1573"/>
              <a:gd name="T13" fmla="*/ 452 h 1547"/>
              <a:gd name="T14" fmla="*/ 1199 w 1573"/>
              <a:gd name="T15" fmla="*/ 151 h 1547"/>
              <a:gd name="T16" fmla="*/ 1083 w 1573"/>
              <a:gd name="T17" fmla="*/ 104 h 1547"/>
              <a:gd name="T18" fmla="*/ 968 w 1573"/>
              <a:gd name="T19" fmla="*/ 151 h 1547"/>
              <a:gd name="T20" fmla="*/ 178 w 1573"/>
              <a:gd name="T21" fmla="*/ 942 h 1547"/>
              <a:gd name="T22" fmla="*/ 178 w 1573"/>
              <a:gd name="T23" fmla="*/ 1173 h 1547"/>
              <a:gd name="T24" fmla="*/ 478 w 1573"/>
              <a:gd name="T25" fmla="*/ 1473 h 1547"/>
              <a:gd name="T26" fmla="*/ 405 w 1573"/>
              <a:gd name="T27" fmla="*/ 1547 h 1547"/>
              <a:gd name="T28" fmla="*/ 104 w 1573"/>
              <a:gd name="T29" fmla="*/ 1246 h 1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73" h="1547">
                <a:moveTo>
                  <a:pt x="104" y="1246"/>
                </a:moveTo>
                <a:cubicBezTo>
                  <a:pt x="0" y="1142"/>
                  <a:pt x="0" y="973"/>
                  <a:pt x="104" y="869"/>
                </a:cubicBezTo>
                <a:cubicBezTo>
                  <a:pt x="895" y="78"/>
                  <a:pt x="895" y="78"/>
                  <a:pt x="895" y="78"/>
                </a:cubicBezTo>
                <a:cubicBezTo>
                  <a:pt x="945" y="28"/>
                  <a:pt x="1012" y="0"/>
                  <a:pt x="1083" y="0"/>
                </a:cubicBezTo>
                <a:cubicBezTo>
                  <a:pt x="1155" y="0"/>
                  <a:pt x="1222" y="28"/>
                  <a:pt x="1272" y="78"/>
                </a:cubicBezTo>
                <a:cubicBezTo>
                  <a:pt x="1573" y="379"/>
                  <a:pt x="1573" y="379"/>
                  <a:pt x="1573" y="379"/>
                </a:cubicBezTo>
                <a:cubicBezTo>
                  <a:pt x="1499" y="452"/>
                  <a:pt x="1499" y="452"/>
                  <a:pt x="1499" y="452"/>
                </a:cubicBezTo>
                <a:cubicBezTo>
                  <a:pt x="1199" y="151"/>
                  <a:pt x="1199" y="151"/>
                  <a:pt x="1199" y="151"/>
                </a:cubicBezTo>
                <a:cubicBezTo>
                  <a:pt x="1168" y="121"/>
                  <a:pt x="1127" y="104"/>
                  <a:pt x="1083" y="104"/>
                </a:cubicBezTo>
                <a:cubicBezTo>
                  <a:pt x="1040" y="104"/>
                  <a:pt x="999" y="121"/>
                  <a:pt x="968" y="151"/>
                </a:cubicBezTo>
                <a:cubicBezTo>
                  <a:pt x="178" y="942"/>
                  <a:pt x="178" y="942"/>
                  <a:pt x="178" y="942"/>
                </a:cubicBezTo>
                <a:cubicBezTo>
                  <a:pt x="114" y="1006"/>
                  <a:pt x="114" y="1109"/>
                  <a:pt x="178" y="1173"/>
                </a:cubicBezTo>
                <a:cubicBezTo>
                  <a:pt x="478" y="1473"/>
                  <a:pt x="478" y="1473"/>
                  <a:pt x="478" y="1473"/>
                </a:cubicBezTo>
                <a:cubicBezTo>
                  <a:pt x="405" y="1547"/>
                  <a:pt x="405" y="1547"/>
                  <a:pt x="405" y="1547"/>
                </a:cubicBezTo>
                <a:lnTo>
                  <a:pt x="104" y="124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3246438" y="569913"/>
            <a:ext cx="3932238" cy="3943350"/>
          </a:xfrm>
          <a:custGeom>
            <a:avLst/>
            <a:gdLst>
              <a:gd name="T0" fmla="*/ 554 w 1612"/>
              <a:gd name="T1" fmla="*/ 1612 h 1612"/>
              <a:gd name="T2" fmla="*/ 366 w 1612"/>
              <a:gd name="T3" fmla="*/ 1534 h 1612"/>
              <a:gd name="T4" fmla="*/ 0 w 1612"/>
              <a:gd name="T5" fmla="*/ 1168 h 1612"/>
              <a:gd name="T6" fmla="*/ 73 w 1612"/>
              <a:gd name="T7" fmla="*/ 1095 h 1612"/>
              <a:gd name="T8" fmla="*/ 439 w 1612"/>
              <a:gd name="T9" fmla="*/ 1461 h 1612"/>
              <a:gd name="T10" fmla="*/ 554 w 1612"/>
              <a:gd name="T11" fmla="*/ 1509 h 1612"/>
              <a:gd name="T12" fmla="*/ 670 w 1612"/>
              <a:gd name="T13" fmla="*/ 1461 h 1612"/>
              <a:gd name="T14" fmla="*/ 1460 w 1612"/>
              <a:gd name="T15" fmla="*/ 671 h 1612"/>
              <a:gd name="T16" fmla="*/ 1460 w 1612"/>
              <a:gd name="T17" fmla="*/ 440 h 1612"/>
              <a:gd name="T18" fmla="*/ 1094 w 1612"/>
              <a:gd name="T19" fmla="*/ 74 h 1612"/>
              <a:gd name="T20" fmla="*/ 1167 w 1612"/>
              <a:gd name="T21" fmla="*/ 0 h 1612"/>
              <a:gd name="T22" fmla="*/ 1534 w 1612"/>
              <a:gd name="T23" fmla="*/ 367 h 1612"/>
              <a:gd name="T24" fmla="*/ 1612 w 1612"/>
              <a:gd name="T25" fmla="*/ 555 h 1612"/>
              <a:gd name="T26" fmla="*/ 1534 w 1612"/>
              <a:gd name="T27" fmla="*/ 744 h 1612"/>
              <a:gd name="T28" fmla="*/ 743 w 1612"/>
              <a:gd name="T29" fmla="*/ 1534 h 1612"/>
              <a:gd name="T30" fmla="*/ 554 w 1612"/>
              <a:gd name="T31" fmla="*/ 1612 h 1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12" h="1612">
                <a:moveTo>
                  <a:pt x="554" y="1612"/>
                </a:moveTo>
                <a:cubicBezTo>
                  <a:pt x="483" y="1612"/>
                  <a:pt x="416" y="1585"/>
                  <a:pt x="366" y="1534"/>
                </a:cubicBezTo>
                <a:cubicBezTo>
                  <a:pt x="0" y="1168"/>
                  <a:pt x="0" y="1168"/>
                  <a:pt x="0" y="1168"/>
                </a:cubicBezTo>
                <a:cubicBezTo>
                  <a:pt x="73" y="1095"/>
                  <a:pt x="73" y="1095"/>
                  <a:pt x="73" y="1095"/>
                </a:cubicBezTo>
                <a:cubicBezTo>
                  <a:pt x="439" y="1461"/>
                  <a:pt x="439" y="1461"/>
                  <a:pt x="439" y="1461"/>
                </a:cubicBezTo>
                <a:cubicBezTo>
                  <a:pt x="470" y="1492"/>
                  <a:pt x="511" y="1509"/>
                  <a:pt x="554" y="1509"/>
                </a:cubicBezTo>
                <a:cubicBezTo>
                  <a:pt x="598" y="1509"/>
                  <a:pt x="639" y="1492"/>
                  <a:pt x="670" y="1461"/>
                </a:cubicBezTo>
                <a:cubicBezTo>
                  <a:pt x="1460" y="671"/>
                  <a:pt x="1460" y="671"/>
                  <a:pt x="1460" y="671"/>
                </a:cubicBezTo>
                <a:cubicBezTo>
                  <a:pt x="1524" y="607"/>
                  <a:pt x="1524" y="504"/>
                  <a:pt x="1460" y="440"/>
                </a:cubicBezTo>
                <a:cubicBezTo>
                  <a:pt x="1094" y="74"/>
                  <a:pt x="1094" y="74"/>
                  <a:pt x="1094" y="74"/>
                </a:cubicBezTo>
                <a:cubicBezTo>
                  <a:pt x="1167" y="0"/>
                  <a:pt x="1167" y="0"/>
                  <a:pt x="1167" y="0"/>
                </a:cubicBezTo>
                <a:cubicBezTo>
                  <a:pt x="1534" y="367"/>
                  <a:pt x="1534" y="367"/>
                  <a:pt x="1534" y="367"/>
                </a:cubicBezTo>
                <a:cubicBezTo>
                  <a:pt x="1584" y="417"/>
                  <a:pt x="1612" y="484"/>
                  <a:pt x="1612" y="555"/>
                </a:cubicBezTo>
                <a:cubicBezTo>
                  <a:pt x="1612" y="627"/>
                  <a:pt x="1584" y="694"/>
                  <a:pt x="1534" y="744"/>
                </a:cubicBezTo>
                <a:cubicBezTo>
                  <a:pt x="743" y="1534"/>
                  <a:pt x="743" y="1534"/>
                  <a:pt x="743" y="1534"/>
                </a:cubicBezTo>
                <a:cubicBezTo>
                  <a:pt x="693" y="1585"/>
                  <a:pt x="626" y="1612"/>
                  <a:pt x="554" y="16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3244850" y="2347913"/>
            <a:ext cx="3992563" cy="3940175"/>
          </a:xfrm>
          <a:custGeom>
            <a:avLst/>
            <a:gdLst>
              <a:gd name="T0" fmla="*/ 1097 w 1637"/>
              <a:gd name="T1" fmla="*/ 1538 h 1611"/>
              <a:gd name="T2" fmla="*/ 1460 w 1637"/>
              <a:gd name="T3" fmla="*/ 1175 h 1611"/>
              <a:gd name="T4" fmla="*/ 1508 w 1637"/>
              <a:gd name="T5" fmla="*/ 1060 h 1611"/>
              <a:gd name="T6" fmla="*/ 1460 w 1637"/>
              <a:gd name="T7" fmla="*/ 945 h 1611"/>
              <a:gd name="T8" fmla="*/ 667 w 1637"/>
              <a:gd name="T9" fmla="*/ 151 h 1611"/>
              <a:gd name="T10" fmla="*/ 551 w 1637"/>
              <a:gd name="T11" fmla="*/ 104 h 1611"/>
              <a:gd name="T12" fmla="*/ 436 w 1637"/>
              <a:gd name="T13" fmla="*/ 151 h 1611"/>
              <a:gd name="T14" fmla="*/ 73 w 1637"/>
              <a:gd name="T15" fmla="*/ 514 h 1611"/>
              <a:gd name="T16" fmla="*/ 0 w 1637"/>
              <a:gd name="T17" fmla="*/ 441 h 1611"/>
              <a:gd name="T18" fmla="*/ 363 w 1637"/>
              <a:gd name="T19" fmla="*/ 78 h 1611"/>
              <a:gd name="T20" fmla="*/ 551 w 1637"/>
              <a:gd name="T21" fmla="*/ 0 h 1611"/>
              <a:gd name="T22" fmla="*/ 740 w 1637"/>
              <a:gd name="T23" fmla="*/ 78 h 1611"/>
              <a:gd name="T24" fmla="*/ 1533 w 1637"/>
              <a:gd name="T25" fmla="*/ 871 h 1611"/>
              <a:gd name="T26" fmla="*/ 1533 w 1637"/>
              <a:gd name="T27" fmla="*/ 1249 h 1611"/>
              <a:gd name="T28" fmla="*/ 1171 w 1637"/>
              <a:gd name="T29" fmla="*/ 1611 h 1611"/>
              <a:gd name="T30" fmla="*/ 1097 w 1637"/>
              <a:gd name="T31" fmla="*/ 1538 h 1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37" h="1611">
                <a:moveTo>
                  <a:pt x="1097" y="1538"/>
                </a:moveTo>
                <a:cubicBezTo>
                  <a:pt x="1460" y="1175"/>
                  <a:pt x="1460" y="1175"/>
                  <a:pt x="1460" y="1175"/>
                </a:cubicBezTo>
                <a:cubicBezTo>
                  <a:pt x="1491" y="1145"/>
                  <a:pt x="1508" y="1104"/>
                  <a:pt x="1508" y="1060"/>
                </a:cubicBezTo>
                <a:cubicBezTo>
                  <a:pt x="1508" y="1016"/>
                  <a:pt x="1491" y="975"/>
                  <a:pt x="1460" y="945"/>
                </a:cubicBezTo>
                <a:cubicBezTo>
                  <a:pt x="667" y="151"/>
                  <a:pt x="667" y="151"/>
                  <a:pt x="667" y="151"/>
                </a:cubicBezTo>
                <a:cubicBezTo>
                  <a:pt x="636" y="121"/>
                  <a:pt x="595" y="104"/>
                  <a:pt x="551" y="104"/>
                </a:cubicBezTo>
                <a:cubicBezTo>
                  <a:pt x="508" y="104"/>
                  <a:pt x="467" y="121"/>
                  <a:pt x="436" y="151"/>
                </a:cubicBezTo>
                <a:cubicBezTo>
                  <a:pt x="73" y="514"/>
                  <a:pt x="73" y="514"/>
                  <a:pt x="73" y="514"/>
                </a:cubicBezTo>
                <a:cubicBezTo>
                  <a:pt x="0" y="441"/>
                  <a:pt x="0" y="441"/>
                  <a:pt x="0" y="441"/>
                </a:cubicBezTo>
                <a:cubicBezTo>
                  <a:pt x="363" y="78"/>
                  <a:pt x="363" y="78"/>
                  <a:pt x="363" y="78"/>
                </a:cubicBezTo>
                <a:cubicBezTo>
                  <a:pt x="413" y="28"/>
                  <a:pt x="480" y="0"/>
                  <a:pt x="551" y="0"/>
                </a:cubicBezTo>
                <a:cubicBezTo>
                  <a:pt x="623" y="0"/>
                  <a:pt x="690" y="28"/>
                  <a:pt x="740" y="78"/>
                </a:cubicBezTo>
                <a:cubicBezTo>
                  <a:pt x="1533" y="871"/>
                  <a:pt x="1533" y="871"/>
                  <a:pt x="1533" y="871"/>
                </a:cubicBezTo>
                <a:cubicBezTo>
                  <a:pt x="1637" y="975"/>
                  <a:pt x="1637" y="1145"/>
                  <a:pt x="1533" y="1249"/>
                </a:cubicBezTo>
                <a:cubicBezTo>
                  <a:pt x="1171" y="1611"/>
                  <a:pt x="1171" y="1611"/>
                  <a:pt x="1171" y="1611"/>
                </a:cubicBezTo>
                <a:lnTo>
                  <a:pt x="1097" y="153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4954588" y="569913"/>
            <a:ext cx="3994150" cy="3940175"/>
          </a:xfrm>
          <a:custGeom>
            <a:avLst/>
            <a:gdLst>
              <a:gd name="T0" fmla="*/ 1086 w 1637"/>
              <a:gd name="T1" fmla="*/ 1611 h 1611"/>
              <a:gd name="T2" fmla="*/ 897 w 1637"/>
              <a:gd name="T3" fmla="*/ 1533 h 1611"/>
              <a:gd name="T4" fmla="*/ 104 w 1637"/>
              <a:gd name="T5" fmla="*/ 740 h 1611"/>
              <a:gd name="T6" fmla="*/ 104 w 1637"/>
              <a:gd name="T7" fmla="*/ 363 h 1611"/>
              <a:gd name="T8" fmla="*/ 467 w 1637"/>
              <a:gd name="T9" fmla="*/ 0 h 1611"/>
              <a:gd name="T10" fmla="*/ 540 w 1637"/>
              <a:gd name="T11" fmla="*/ 74 h 1611"/>
              <a:gd name="T12" fmla="*/ 177 w 1637"/>
              <a:gd name="T13" fmla="*/ 436 h 1611"/>
              <a:gd name="T14" fmla="*/ 177 w 1637"/>
              <a:gd name="T15" fmla="*/ 667 h 1611"/>
              <a:gd name="T16" fmla="*/ 971 w 1637"/>
              <a:gd name="T17" fmla="*/ 1460 h 1611"/>
              <a:gd name="T18" fmla="*/ 1086 w 1637"/>
              <a:gd name="T19" fmla="*/ 1508 h 1611"/>
              <a:gd name="T20" fmla="*/ 1201 w 1637"/>
              <a:gd name="T21" fmla="*/ 1460 h 1611"/>
              <a:gd name="T22" fmla="*/ 1564 w 1637"/>
              <a:gd name="T23" fmla="*/ 1097 h 1611"/>
              <a:gd name="T24" fmla="*/ 1637 w 1637"/>
              <a:gd name="T25" fmla="*/ 1171 h 1611"/>
              <a:gd name="T26" fmla="*/ 1275 w 1637"/>
              <a:gd name="T27" fmla="*/ 1533 h 1611"/>
              <a:gd name="T28" fmla="*/ 1086 w 1637"/>
              <a:gd name="T29" fmla="*/ 1611 h 1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37" h="1611">
                <a:moveTo>
                  <a:pt x="1086" y="1611"/>
                </a:moveTo>
                <a:cubicBezTo>
                  <a:pt x="1015" y="1611"/>
                  <a:pt x="948" y="1584"/>
                  <a:pt x="897" y="1533"/>
                </a:cubicBezTo>
                <a:cubicBezTo>
                  <a:pt x="104" y="740"/>
                  <a:pt x="104" y="740"/>
                  <a:pt x="104" y="740"/>
                </a:cubicBezTo>
                <a:cubicBezTo>
                  <a:pt x="0" y="636"/>
                  <a:pt x="0" y="467"/>
                  <a:pt x="104" y="363"/>
                </a:cubicBezTo>
                <a:cubicBezTo>
                  <a:pt x="467" y="0"/>
                  <a:pt x="467" y="0"/>
                  <a:pt x="467" y="0"/>
                </a:cubicBezTo>
                <a:cubicBezTo>
                  <a:pt x="540" y="74"/>
                  <a:pt x="540" y="74"/>
                  <a:pt x="540" y="74"/>
                </a:cubicBezTo>
                <a:cubicBezTo>
                  <a:pt x="177" y="436"/>
                  <a:pt x="177" y="436"/>
                  <a:pt x="177" y="436"/>
                </a:cubicBezTo>
                <a:cubicBezTo>
                  <a:pt x="114" y="500"/>
                  <a:pt x="114" y="603"/>
                  <a:pt x="177" y="667"/>
                </a:cubicBezTo>
                <a:cubicBezTo>
                  <a:pt x="971" y="1460"/>
                  <a:pt x="971" y="1460"/>
                  <a:pt x="971" y="1460"/>
                </a:cubicBezTo>
                <a:cubicBezTo>
                  <a:pt x="1002" y="1491"/>
                  <a:pt x="1042" y="1508"/>
                  <a:pt x="1086" y="1508"/>
                </a:cubicBezTo>
                <a:cubicBezTo>
                  <a:pt x="1130" y="1508"/>
                  <a:pt x="1171" y="1491"/>
                  <a:pt x="1201" y="1460"/>
                </a:cubicBezTo>
                <a:cubicBezTo>
                  <a:pt x="1564" y="1097"/>
                  <a:pt x="1564" y="1097"/>
                  <a:pt x="1564" y="1097"/>
                </a:cubicBezTo>
                <a:cubicBezTo>
                  <a:pt x="1637" y="1171"/>
                  <a:pt x="1637" y="1171"/>
                  <a:pt x="1637" y="1171"/>
                </a:cubicBezTo>
                <a:cubicBezTo>
                  <a:pt x="1275" y="1533"/>
                  <a:pt x="1275" y="1533"/>
                  <a:pt x="1275" y="1533"/>
                </a:cubicBezTo>
                <a:cubicBezTo>
                  <a:pt x="1224" y="1584"/>
                  <a:pt x="1157" y="1611"/>
                  <a:pt x="1086" y="16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285939" y="3123000"/>
            <a:ext cx="577256" cy="612000"/>
            <a:chOff x="3509963" y="4187825"/>
            <a:chExt cx="685801" cy="727076"/>
          </a:xfrm>
          <a:solidFill>
            <a:schemeClr val="accent2"/>
          </a:solidFill>
        </p:grpSpPr>
        <p:sp>
          <p:nvSpPr>
            <p:cNvPr id="10" name="Freeform 128"/>
            <p:cNvSpPr>
              <a:spLocks/>
            </p:cNvSpPr>
            <p:nvPr/>
          </p:nvSpPr>
          <p:spPr bwMode="auto">
            <a:xfrm>
              <a:off x="4073526" y="4435475"/>
              <a:ext cx="122238" cy="479425"/>
            </a:xfrm>
            <a:custGeom>
              <a:avLst/>
              <a:gdLst>
                <a:gd name="T0" fmla="*/ 40 w 40"/>
                <a:gd name="T1" fmla="*/ 9 h 156"/>
                <a:gd name="T2" fmla="*/ 31 w 40"/>
                <a:gd name="T3" fmla="*/ 0 h 156"/>
                <a:gd name="T4" fmla="*/ 10 w 40"/>
                <a:gd name="T5" fmla="*/ 0 h 156"/>
                <a:gd name="T6" fmla="*/ 0 w 40"/>
                <a:gd name="T7" fmla="*/ 9 h 156"/>
                <a:gd name="T8" fmla="*/ 0 w 40"/>
                <a:gd name="T9" fmla="*/ 147 h 156"/>
                <a:gd name="T10" fmla="*/ 10 w 40"/>
                <a:gd name="T11" fmla="*/ 156 h 156"/>
                <a:gd name="T12" fmla="*/ 31 w 40"/>
                <a:gd name="T13" fmla="*/ 156 h 156"/>
                <a:gd name="T14" fmla="*/ 40 w 40"/>
                <a:gd name="T15" fmla="*/ 147 h 156"/>
                <a:gd name="T16" fmla="*/ 40 w 40"/>
                <a:gd name="T17" fmla="*/ 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56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3"/>
                    <a:pt x="6" y="156"/>
                    <a:pt x="1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6" y="156"/>
                    <a:pt x="40" y="153"/>
                    <a:pt x="40" y="147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29"/>
            <p:cNvSpPr>
              <a:spLocks/>
            </p:cNvSpPr>
            <p:nvPr/>
          </p:nvSpPr>
          <p:spPr bwMode="auto">
            <a:xfrm>
              <a:off x="3876676" y="4570413"/>
              <a:ext cx="123825" cy="344488"/>
            </a:xfrm>
            <a:custGeom>
              <a:avLst/>
              <a:gdLst>
                <a:gd name="T0" fmla="*/ 40 w 40"/>
                <a:gd name="T1" fmla="*/ 10 h 112"/>
                <a:gd name="T2" fmla="*/ 30 w 40"/>
                <a:gd name="T3" fmla="*/ 0 h 112"/>
                <a:gd name="T4" fmla="*/ 10 w 40"/>
                <a:gd name="T5" fmla="*/ 0 h 112"/>
                <a:gd name="T6" fmla="*/ 0 w 40"/>
                <a:gd name="T7" fmla="*/ 10 h 112"/>
                <a:gd name="T8" fmla="*/ 0 w 40"/>
                <a:gd name="T9" fmla="*/ 102 h 112"/>
                <a:gd name="T10" fmla="*/ 10 w 40"/>
                <a:gd name="T11" fmla="*/ 112 h 112"/>
                <a:gd name="T12" fmla="*/ 30 w 40"/>
                <a:gd name="T13" fmla="*/ 112 h 112"/>
                <a:gd name="T14" fmla="*/ 40 w 40"/>
                <a:gd name="T15" fmla="*/ 102 h 112"/>
                <a:gd name="T16" fmla="*/ 40 w 40"/>
                <a:gd name="T17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12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7"/>
                    <a:pt x="4" y="112"/>
                    <a:pt x="10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5" y="112"/>
                    <a:pt x="40" y="107"/>
                    <a:pt x="40" y="102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30"/>
            <p:cNvSpPr>
              <a:spLocks/>
            </p:cNvSpPr>
            <p:nvPr/>
          </p:nvSpPr>
          <p:spPr bwMode="auto">
            <a:xfrm>
              <a:off x="3694113" y="4681538"/>
              <a:ext cx="122238" cy="233363"/>
            </a:xfrm>
            <a:custGeom>
              <a:avLst/>
              <a:gdLst>
                <a:gd name="T0" fmla="*/ 40 w 40"/>
                <a:gd name="T1" fmla="*/ 10 h 76"/>
                <a:gd name="T2" fmla="*/ 30 w 40"/>
                <a:gd name="T3" fmla="*/ 0 h 76"/>
                <a:gd name="T4" fmla="*/ 10 w 40"/>
                <a:gd name="T5" fmla="*/ 0 h 76"/>
                <a:gd name="T6" fmla="*/ 0 w 40"/>
                <a:gd name="T7" fmla="*/ 10 h 76"/>
                <a:gd name="T8" fmla="*/ 0 w 40"/>
                <a:gd name="T9" fmla="*/ 66 h 76"/>
                <a:gd name="T10" fmla="*/ 10 w 40"/>
                <a:gd name="T11" fmla="*/ 76 h 76"/>
                <a:gd name="T12" fmla="*/ 30 w 40"/>
                <a:gd name="T13" fmla="*/ 76 h 76"/>
                <a:gd name="T14" fmla="*/ 40 w 40"/>
                <a:gd name="T15" fmla="*/ 66 h 76"/>
                <a:gd name="T16" fmla="*/ 40 w 40"/>
                <a:gd name="T17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6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4" y="76"/>
                    <a:pt x="1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6"/>
                    <a:pt x="40" y="71"/>
                    <a:pt x="40" y="66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31"/>
            <p:cNvSpPr>
              <a:spLocks/>
            </p:cNvSpPr>
            <p:nvPr/>
          </p:nvSpPr>
          <p:spPr bwMode="auto">
            <a:xfrm>
              <a:off x="3509963" y="4792663"/>
              <a:ext cx="122238" cy="122238"/>
            </a:xfrm>
            <a:custGeom>
              <a:avLst/>
              <a:gdLst>
                <a:gd name="T0" fmla="*/ 40 w 40"/>
                <a:gd name="T1" fmla="*/ 9 h 40"/>
                <a:gd name="T2" fmla="*/ 31 w 40"/>
                <a:gd name="T3" fmla="*/ 0 h 40"/>
                <a:gd name="T4" fmla="*/ 9 w 40"/>
                <a:gd name="T5" fmla="*/ 0 h 40"/>
                <a:gd name="T6" fmla="*/ 0 w 40"/>
                <a:gd name="T7" fmla="*/ 9 h 40"/>
                <a:gd name="T8" fmla="*/ 0 w 40"/>
                <a:gd name="T9" fmla="*/ 31 h 40"/>
                <a:gd name="T10" fmla="*/ 9 w 40"/>
                <a:gd name="T11" fmla="*/ 40 h 40"/>
                <a:gd name="T12" fmla="*/ 31 w 40"/>
                <a:gd name="T13" fmla="*/ 40 h 40"/>
                <a:gd name="T14" fmla="*/ 40 w 40"/>
                <a:gd name="T15" fmla="*/ 31 h 40"/>
                <a:gd name="T16" fmla="*/ 40 w 40"/>
                <a:gd name="T1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4" y="40"/>
                    <a:pt x="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6" y="40"/>
                    <a:pt x="40" y="37"/>
                    <a:pt x="40" y="31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2"/>
            <p:cNvSpPr>
              <a:spLocks/>
            </p:cNvSpPr>
            <p:nvPr/>
          </p:nvSpPr>
          <p:spPr bwMode="auto">
            <a:xfrm>
              <a:off x="3516313" y="4187825"/>
              <a:ext cx="666750" cy="477838"/>
            </a:xfrm>
            <a:custGeom>
              <a:avLst/>
              <a:gdLst>
                <a:gd name="T0" fmla="*/ 216 w 218"/>
                <a:gd name="T1" fmla="*/ 0 h 156"/>
                <a:gd name="T2" fmla="*/ 184 w 218"/>
                <a:gd name="T3" fmla="*/ 3 h 156"/>
                <a:gd name="T4" fmla="*/ 182 w 218"/>
                <a:gd name="T5" fmla="*/ 4 h 156"/>
                <a:gd name="T6" fmla="*/ 183 w 218"/>
                <a:gd name="T7" fmla="*/ 6 h 156"/>
                <a:gd name="T8" fmla="*/ 188 w 218"/>
                <a:gd name="T9" fmla="*/ 14 h 156"/>
                <a:gd name="T10" fmla="*/ 188 w 218"/>
                <a:gd name="T11" fmla="*/ 14 h 156"/>
                <a:gd name="T12" fmla="*/ 3 w 218"/>
                <a:gd name="T13" fmla="*/ 144 h 156"/>
                <a:gd name="T14" fmla="*/ 2 w 218"/>
                <a:gd name="T15" fmla="*/ 153 h 156"/>
                <a:gd name="T16" fmla="*/ 11 w 218"/>
                <a:gd name="T17" fmla="*/ 154 h 156"/>
                <a:gd name="T18" fmla="*/ 195 w 218"/>
                <a:gd name="T19" fmla="*/ 25 h 156"/>
                <a:gd name="T20" fmla="*/ 200 w 218"/>
                <a:gd name="T21" fmla="*/ 33 h 156"/>
                <a:gd name="T22" fmla="*/ 202 w 218"/>
                <a:gd name="T23" fmla="*/ 34 h 156"/>
                <a:gd name="T24" fmla="*/ 203 w 218"/>
                <a:gd name="T25" fmla="*/ 32 h 156"/>
                <a:gd name="T26" fmla="*/ 217 w 218"/>
                <a:gd name="T27" fmla="*/ 3 h 156"/>
                <a:gd name="T28" fmla="*/ 217 w 218"/>
                <a:gd name="T29" fmla="*/ 3 h 156"/>
                <a:gd name="T30" fmla="*/ 217 w 218"/>
                <a:gd name="T31" fmla="*/ 3 h 156"/>
                <a:gd name="T32" fmla="*/ 217 w 218"/>
                <a:gd name="T33" fmla="*/ 0 h 156"/>
                <a:gd name="T34" fmla="*/ 216 w 21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156">
                  <a:moveTo>
                    <a:pt x="216" y="0"/>
                  </a:moveTo>
                  <a:cubicBezTo>
                    <a:pt x="184" y="3"/>
                    <a:pt x="184" y="3"/>
                    <a:pt x="184" y="3"/>
                  </a:cubicBezTo>
                  <a:cubicBezTo>
                    <a:pt x="183" y="3"/>
                    <a:pt x="183" y="3"/>
                    <a:pt x="182" y="4"/>
                  </a:cubicBezTo>
                  <a:cubicBezTo>
                    <a:pt x="182" y="5"/>
                    <a:pt x="182" y="5"/>
                    <a:pt x="183" y="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1" y="146"/>
                    <a:pt x="0" y="150"/>
                    <a:pt x="2" y="153"/>
                  </a:cubicBezTo>
                  <a:cubicBezTo>
                    <a:pt x="4" y="156"/>
                    <a:pt x="8" y="156"/>
                    <a:pt x="11" y="154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1" y="33"/>
                    <a:pt x="201" y="34"/>
                    <a:pt x="202" y="34"/>
                  </a:cubicBezTo>
                  <a:cubicBezTo>
                    <a:pt x="203" y="34"/>
                    <a:pt x="203" y="33"/>
                    <a:pt x="203" y="32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2"/>
                    <a:pt x="218" y="1"/>
                    <a:pt x="217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5843478" y="4757430"/>
            <a:ext cx="587074" cy="612000"/>
            <a:chOff x="7261226" y="4321175"/>
            <a:chExt cx="673099" cy="701676"/>
          </a:xfrm>
          <a:solidFill>
            <a:schemeClr val="accent3"/>
          </a:solidFill>
        </p:grpSpPr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Freeform 234"/>
          <p:cNvSpPr>
            <a:spLocks noChangeAspect="1" noEditPoints="1"/>
          </p:cNvSpPr>
          <p:nvPr/>
        </p:nvSpPr>
        <p:spPr bwMode="auto">
          <a:xfrm>
            <a:off x="5761448" y="1667837"/>
            <a:ext cx="669104" cy="504000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7270069" y="3105000"/>
            <a:ext cx="636167" cy="648000"/>
            <a:chOff x="4129088" y="4198938"/>
            <a:chExt cx="682625" cy="695325"/>
          </a:xfrm>
          <a:solidFill>
            <a:schemeClr val="accent4"/>
          </a:solidFill>
        </p:grpSpPr>
        <p:sp>
          <p:nvSpPr>
            <p:cNvPr id="21" name="Freeform 136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7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7385023" y="352371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85023" y="996175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387411" y="3976609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387411" y="4620413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328841" y="4757430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684319" y="5401234"/>
            <a:ext cx="3127430" cy="8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312130" y="857796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67608" y="1501600"/>
            <a:ext cx="3127430" cy="8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</a:p>
        </p:txBody>
      </p:sp>
      <p:pic>
        <p:nvPicPr>
          <p:cNvPr id="29" name="Graphic 29">
            <a:extLst>
              <a:ext uri="{FF2B5EF4-FFF2-40B4-BE49-F238E27FC236}">
                <a16:creationId xmlns:a16="http://schemas.microsoft.com/office/drawing/2014/main" id="{B5E5A5C5-C014-4893-9562-58F6DA6449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4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6279010" y="2229669"/>
            <a:ext cx="1394148" cy="1324745"/>
            <a:chOff x="6279010" y="2229669"/>
            <a:chExt cx="1394148" cy="1324745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427556" y="3124602"/>
              <a:ext cx="1245602" cy="429812"/>
            </a:xfrm>
            <a:custGeom>
              <a:avLst/>
              <a:gdLst>
                <a:gd name="T0" fmla="*/ 251 w 537"/>
                <a:gd name="T1" fmla="*/ 0 h 185"/>
                <a:gd name="T2" fmla="*/ 537 w 537"/>
                <a:gd name="T3" fmla="*/ 43 h 185"/>
                <a:gd name="T4" fmla="*/ 0 w 537"/>
                <a:gd name="T5" fmla="*/ 185 h 185"/>
                <a:gd name="T6" fmla="*/ 6 w 537"/>
                <a:gd name="T7" fmla="*/ 101 h 185"/>
                <a:gd name="T8" fmla="*/ 251 w 537"/>
                <a:gd name="T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185">
                  <a:moveTo>
                    <a:pt x="251" y="0"/>
                  </a:moveTo>
                  <a:cubicBezTo>
                    <a:pt x="537" y="43"/>
                    <a:pt x="537" y="43"/>
                    <a:pt x="537" y="43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13" y="154"/>
                    <a:pt x="6" y="101"/>
                  </a:cubicBezTo>
                  <a:lnTo>
                    <a:pt x="251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79010" y="2616864"/>
              <a:ext cx="737864" cy="742734"/>
            </a:xfrm>
            <a:custGeom>
              <a:avLst/>
              <a:gdLst>
                <a:gd name="T0" fmla="*/ 315 w 318"/>
                <a:gd name="T1" fmla="*/ 218 h 319"/>
                <a:gd name="T2" fmla="*/ 70 w 318"/>
                <a:gd name="T3" fmla="*/ 319 h 319"/>
                <a:gd name="T4" fmla="*/ 0 w 318"/>
                <a:gd name="T5" fmla="*/ 148 h 319"/>
                <a:gd name="T6" fmla="*/ 213 w 318"/>
                <a:gd name="T7" fmla="*/ 0 h 319"/>
                <a:gd name="T8" fmla="*/ 315 w 318"/>
                <a:gd name="T9" fmla="*/ 21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319">
                  <a:moveTo>
                    <a:pt x="315" y="218"/>
                  </a:moveTo>
                  <a:cubicBezTo>
                    <a:pt x="70" y="319"/>
                    <a:pt x="70" y="319"/>
                    <a:pt x="70" y="319"/>
                  </a:cubicBezTo>
                  <a:cubicBezTo>
                    <a:pt x="70" y="319"/>
                    <a:pt x="82" y="242"/>
                    <a:pt x="0" y="148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3" y="0"/>
                    <a:pt x="318" y="91"/>
                    <a:pt x="315" y="21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6773354" y="2229669"/>
              <a:ext cx="899804" cy="994777"/>
            </a:xfrm>
            <a:custGeom>
              <a:avLst/>
              <a:gdLst>
                <a:gd name="T0" fmla="*/ 102 w 388"/>
                <a:gd name="T1" fmla="*/ 384 h 427"/>
                <a:gd name="T2" fmla="*/ 388 w 388"/>
                <a:gd name="T3" fmla="*/ 427 h 427"/>
                <a:gd name="T4" fmla="*/ 196 w 388"/>
                <a:gd name="T5" fmla="*/ 0 h 427"/>
                <a:gd name="T6" fmla="*/ 0 w 388"/>
                <a:gd name="T7" fmla="*/ 166 h 427"/>
                <a:gd name="T8" fmla="*/ 102 w 388"/>
                <a:gd name="T9" fmla="*/ 384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" h="427">
                  <a:moveTo>
                    <a:pt x="102" y="384"/>
                  </a:moveTo>
                  <a:cubicBezTo>
                    <a:pt x="388" y="427"/>
                    <a:pt x="388" y="427"/>
                    <a:pt x="388" y="427"/>
                  </a:cubicBezTo>
                  <a:cubicBezTo>
                    <a:pt x="388" y="427"/>
                    <a:pt x="368" y="179"/>
                    <a:pt x="196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66"/>
                    <a:pt x="103" y="267"/>
                    <a:pt x="102" y="3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294839" y="3163565"/>
            <a:ext cx="1322310" cy="1069050"/>
            <a:chOff x="6294839" y="3163565"/>
            <a:chExt cx="1322310" cy="1069050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294839" y="3571460"/>
              <a:ext cx="1042263" cy="661155"/>
            </a:xfrm>
            <a:custGeom>
              <a:avLst/>
              <a:gdLst>
                <a:gd name="T0" fmla="*/ 221 w 449"/>
                <a:gd name="T1" fmla="*/ 0 h 284"/>
                <a:gd name="T2" fmla="*/ 449 w 449"/>
                <a:gd name="T3" fmla="*/ 284 h 284"/>
                <a:gd name="T4" fmla="*/ 148 w 449"/>
                <a:gd name="T5" fmla="*/ 284 h 284"/>
                <a:gd name="T6" fmla="*/ 0 w 449"/>
                <a:gd name="T7" fmla="*/ 67 h 284"/>
                <a:gd name="T8" fmla="*/ 221 w 449"/>
                <a:gd name="T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284">
                  <a:moveTo>
                    <a:pt x="221" y="0"/>
                  </a:moveTo>
                  <a:cubicBezTo>
                    <a:pt x="449" y="284"/>
                    <a:pt x="449" y="284"/>
                    <a:pt x="449" y="284"/>
                  </a:cubicBezTo>
                  <a:cubicBezTo>
                    <a:pt x="148" y="284"/>
                    <a:pt x="148" y="284"/>
                    <a:pt x="148" y="284"/>
                  </a:cubicBezTo>
                  <a:cubicBezTo>
                    <a:pt x="148" y="284"/>
                    <a:pt x="119" y="139"/>
                    <a:pt x="0" y="67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294839" y="3163565"/>
              <a:ext cx="691595" cy="563747"/>
            </a:xfrm>
            <a:custGeom>
              <a:avLst/>
              <a:gdLst>
                <a:gd name="T0" fmla="*/ 221 w 298"/>
                <a:gd name="T1" fmla="*/ 175 h 242"/>
                <a:gd name="T2" fmla="*/ 0 w 298"/>
                <a:gd name="T3" fmla="*/ 242 h 242"/>
                <a:gd name="T4" fmla="*/ 63 w 298"/>
                <a:gd name="T5" fmla="*/ 84 h 242"/>
                <a:gd name="T6" fmla="*/ 267 w 298"/>
                <a:gd name="T7" fmla="*/ 0 h 242"/>
                <a:gd name="T8" fmla="*/ 221 w 298"/>
                <a:gd name="T9" fmla="*/ 17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242">
                  <a:moveTo>
                    <a:pt x="221" y="175"/>
                  </a:move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74" y="208"/>
                    <a:pt x="63" y="84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67" y="0"/>
                    <a:pt x="298" y="74"/>
                    <a:pt x="221" y="17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6807447" y="3163565"/>
              <a:ext cx="809702" cy="1069050"/>
            </a:xfrm>
            <a:custGeom>
              <a:avLst/>
              <a:gdLst>
                <a:gd name="T0" fmla="*/ 0 w 349"/>
                <a:gd name="T1" fmla="*/ 175 h 459"/>
                <a:gd name="T2" fmla="*/ 228 w 349"/>
                <a:gd name="T3" fmla="*/ 459 h 459"/>
                <a:gd name="T4" fmla="*/ 315 w 349"/>
                <a:gd name="T5" fmla="*/ 42 h 459"/>
                <a:gd name="T6" fmla="*/ 46 w 349"/>
                <a:gd name="T7" fmla="*/ 0 h 459"/>
                <a:gd name="T8" fmla="*/ 0 w 349"/>
                <a:gd name="T9" fmla="*/ 175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59">
                  <a:moveTo>
                    <a:pt x="0" y="175"/>
                  </a:moveTo>
                  <a:cubicBezTo>
                    <a:pt x="228" y="459"/>
                    <a:pt x="228" y="459"/>
                    <a:pt x="228" y="459"/>
                  </a:cubicBezTo>
                  <a:cubicBezTo>
                    <a:pt x="228" y="459"/>
                    <a:pt x="349" y="287"/>
                    <a:pt x="315" y="4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70" y="81"/>
                    <a:pt x="0" y="1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141421" y="3601899"/>
            <a:ext cx="1086097" cy="1128713"/>
            <a:chOff x="6141421" y="3601899"/>
            <a:chExt cx="1086097" cy="1128713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6266834" y="3601899"/>
              <a:ext cx="440770" cy="178987"/>
            </a:xfrm>
            <a:custGeom>
              <a:avLst/>
              <a:gdLst>
                <a:gd name="T0" fmla="*/ 190 w 190"/>
                <a:gd name="T1" fmla="*/ 0 h 77"/>
                <a:gd name="T2" fmla="*/ 39 w 190"/>
                <a:gd name="T3" fmla="*/ 33 h 77"/>
                <a:gd name="T4" fmla="*/ 0 w 190"/>
                <a:gd name="T5" fmla="*/ 53 h 77"/>
                <a:gd name="T6" fmla="*/ 35 w 190"/>
                <a:gd name="T7" fmla="*/ 69 h 77"/>
                <a:gd name="T8" fmla="*/ 190 w 190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77">
                  <a:moveTo>
                    <a:pt x="190" y="0"/>
                  </a:move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27" y="50"/>
                    <a:pt x="0" y="53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5" y="69"/>
                    <a:pt x="145" y="77"/>
                    <a:pt x="190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0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6141421" y="3724877"/>
              <a:ext cx="237432" cy="1005735"/>
            </a:xfrm>
            <a:custGeom>
              <a:avLst/>
              <a:gdLst>
                <a:gd name="T0" fmla="*/ 54 w 102"/>
                <a:gd name="T1" fmla="*/ 0 h 432"/>
                <a:gd name="T2" fmla="*/ 89 w 102"/>
                <a:gd name="T3" fmla="*/ 16 h 432"/>
                <a:gd name="T4" fmla="*/ 102 w 102"/>
                <a:gd name="T5" fmla="*/ 432 h 432"/>
                <a:gd name="T6" fmla="*/ 0 w 102"/>
                <a:gd name="T7" fmla="*/ 413 h 432"/>
                <a:gd name="T8" fmla="*/ 54 w 102"/>
                <a:gd name="T9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432">
                  <a:moveTo>
                    <a:pt x="54" y="0"/>
                  </a:moveTo>
                  <a:cubicBezTo>
                    <a:pt x="89" y="16"/>
                    <a:pt x="89" y="16"/>
                    <a:pt x="89" y="16"/>
                  </a:cubicBezTo>
                  <a:cubicBezTo>
                    <a:pt x="102" y="432"/>
                    <a:pt x="102" y="432"/>
                    <a:pt x="102" y="432"/>
                  </a:cubicBezTo>
                  <a:cubicBezTo>
                    <a:pt x="102" y="432"/>
                    <a:pt x="25" y="423"/>
                    <a:pt x="0" y="413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6348413" y="3601899"/>
              <a:ext cx="879105" cy="1128712"/>
            </a:xfrm>
            <a:custGeom>
              <a:avLst/>
              <a:gdLst>
                <a:gd name="T0" fmla="*/ 155 w 379"/>
                <a:gd name="T1" fmla="*/ 0 h 485"/>
                <a:gd name="T2" fmla="*/ 379 w 379"/>
                <a:gd name="T3" fmla="*/ 271 h 485"/>
                <a:gd name="T4" fmla="*/ 13 w 379"/>
                <a:gd name="T5" fmla="*/ 485 h 485"/>
                <a:gd name="T6" fmla="*/ 0 w 379"/>
                <a:gd name="T7" fmla="*/ 69 h 485"/>
                <a:gd name="T8" fmla="*/ 155 w 379"/>
                <a:gd name="T9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485">
                  <a:moveTo>
                    <a:pt x="155" y="0"/>
                  </a:moveTo>
                  <a:cubicBezTo>
                    <a:pt x="379" y="271"/>
                    <a:pt x="379" y="271"/>
                    <a:pt x="379" y="271"/>
                  </a:cubicBezTo>
                  <a:cubicBezTo>
                    <a:pt x="379" y="271"/>
                    <a:pt x="259" y="476"/>
                    <a:pt x="13" y="48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105" y="65"/>
                    <a:pt x="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013927" y="3543455"/>
            <a:ext cx="1271170" cy="1224902"/>
            <a:chOff x="5013927" y="3543455"/>
            <a:chExt cx="1271170" cy="1224902"/>
          </a:xfrm>
        </p:grpSpPr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5183172" y="3543455"/>
              <a:ext cx="1101925" cy="1224902"/>
            </a:xfrm>
            <a:custGeom>
              <a:avLst/>
              <a:gdLst>
                <a:gd name="T0" fmla="*/ 465 w 475"/>
                <a:gd name="T1" fmla="*/ 92 h 526"/>
                <a:gd name="T2" fmla="*/ 475 w 475"/>
                <a:gd name="T3" fmla="*/ 504 h 526"/>
                <a:gd name="T4" fmla="*/ 0 w 475"/>
                <a:gd name="T5" fmla="*/ 291 h 526"/>
                <a:gd name="T6" fmla="*/ 298 w 475"/>
                <a:gd name="T7" fmla="*/ 0 h 526"/>
                <a:gd name="T8" fmla="*/ 465 w 475"/>
                <a:gd name="T9" fmla="*/ 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526">
                  <a:moveTo>
                    <a:pt x="465" y="92"/>
                  </a:moveTo>
                  <a:cubicBezTo>
                    <a:pt x="475" y="504"/>
                    <a:pt x="475" y="504"/>
                    <a:pt x="475" y="504"/>
                  </a:cubicBezTo>
                  <a:cubicBezTo>
                    <a:pt x="475" y="504"/>
                    <a:pt x="202" y="526"/>
                    <a:pt x="0" y="291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98" y="0"/>
                    <a:pt x="361" y="90"/>
                    <a:pt x="465" y="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013927" y="4204610"/>
              <a:ext cx="1139671" cy="510173"/>
            </a:xfrm>
            <a:custGeom>
              <a:avLst/>
              <a:gdLst>
                <a:gd name="T0" fmla="*/ 491 w 491"/>
                <a:gd name="T1" fmla="*/ 219 h 219"/>
                <a:gd name="T2" fmla="*/ 0 w 491"/>
                <a:gd name="T3" fmla="*/ 0 h 219"/>
                <a:gd name="T4" fmla="*/ 73 w 491"/>
                <a:gd name="T5" fmla="*/ 7 h 219"/>
                <a:gd name="T6" fmla="*/ 491 w 491"/>
                <a:gd name="T7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1" h="219">
                  <a:moveTo>
                    <a:pt x="491" y="219"/>
                  </a:moveTo>
                  <a:cubicBezTo>
                    <a:pt x="491" y="219"/>
                    <a:pt x="147" y="211"/>
                    <a:pt x="0" y="0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232" y="201"/>
                    <a:pt x="491" y="219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5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013927" y="3543455"/>
              <a:ext cx="860841" cy="676984"/>
            </a:xfrm>
            <a:custGeom>
              <a:avLst/>
              <a:gdLst>
                <a:gd name="T0" fmla="*/ 0 w 707"/>
                <a:gd name="T1" fmla="*/ 543 h 556"/>
                <a:gd name="T2" fmla="*/ 139 w 707"/>
                <a:gd name="T3" fmla="*/ 556 h 556"/>
                <a:gd name="T4" fmla="*/ 707 w 707"/>
                <a:gd name="T5" fmla="*/ 0 h 556"/>
                <a:gd name="T6" fmla="*/ 619 w 707"/>
                <a:gd name="T7" fmla="*/ 5 h 556"/>
                <a:gd name="T8" fmla="*/ 0 w 707"/>
                <a:gd name="T9" fmla="*/ 543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7" h="556">
                  <a:moveTo>
                    <a:pt x="0" y="543"/>
                  </a:moveTo>
                  <a:lnTo>
                    <a:pt x="139" y="556"/>
                  </a:lnTo>
                  <a:lnTo>
                    <a:pt x="707" y="0"/>
                  </a:lnTo>
                  <a:lnTo>
                    <a:pt x="619" y="5"/>
                  </a:lnTo>
                  <a:lnTo>
                    <a:pt x="0" y="54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66322" y="2341687"/>
            <a:ext cx="1677849" cy="1881187"/>
            <a:chOff x="4266322" y="2341687"/>
            <a:chExt cx="1677849" cy="1881187"/>
          </a:xfrm>
        </p:grpSpPr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4586550" y="3018671"/>
              <a:ext cx="540613" cy="1204203"/>
            </a:xfrm>
            <a:custGeom>
              <a:avLst/>
              <a:gdLst>
                <a:gd name="T0" fmla="*/ 49 w 233"/>
                <a:gd name="T1" fmla="*/ 0 h 517"/>
                <a:gd name="T2" fmla="*/ 22 w 233"/>
                <a:gd name="T3" fmla="*/ 53 h 517"/>
                <a:gd name="T4" fmla="*/ 188 w 233"/>
                <a:gd name="T5" fmla="*/ 517 h 517"/>
                <a:gd name="T6" fmla="*/ 233 w 233"/>
                <a:gd name="T7" fmla="*/ 509 h 517"/>
                <a:gd name="T8" fmla="*/ 49 w 233"/>
                <a:gd name="T9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517">
                  <a:moveTo>
                    <a:pt x="49" y="0"/>
                  </a:move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0" y="338"/>
                    <a:pt x="188" y="517"/>
                  </a:cubicBezTo>
                  <a:cubicBezTo>
                    <a:pt x="233" y="509"/>
                    <a:pt x="233" y="509"/>
                    <a:pt x="233" y="509"/>
                  </a:cubicBezTo>
                  <a:cubicBezTo>
                    <a:pt x="233" y="509"/>
                    <a:pt x="58" y="346"/>
                    <a:pt x="49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4284586" y="2341687"/>
              <a:ext cx="1659585" cy="1862922"/>
            </a:xfrm>
            <a:custGeom>
              <a:avLst/>
              <a:gdLst>
                <a:gd name="T0" fmla="*/ 410 w 715"/>
                <a:gd name="T1" fmla="*/ 0 h 800"/>
                <a:gd name="T2" fmla="*/ 715 w 715"/>
                <a:gd name="T3" fmla="*/ 364 h 800"/>
                <a:gd name="T4" fmla="*/ 583 w 715"/>
                <a:gd name="T5" fmla="*/ 351 h 800"/>
                <a:gd name="T6" fmla="*/ 651 w 715"/>
                <a:gd name="T7" fmla="*/ 519 h 800"/>
                <a:gd name="T8" fmla="*/ 363 w 715"/>
                <a:gd name="T9" fmla="*/ 800 h 800"/>
                <a:gd name="T10" fmla="*/ 179 w 715"/>
                <a:gd name="T11" fmla="*/ 291 h 800"/>
                <a:gd name="T12" fmla="*/ 0 w 715"/>
                <a:gd name="T13" fmla="*/ 272 h 800"/>
                <a:gd name="T14" fmla="*/ 410 w 715"/>
                <a:gd name="T15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5" h="800">
                  <a:moveTo>
                    <a:pt x="410" y="0"/>
                  </a:moveTo>
                  <a:cubicBezTo>
                    <a:pt x="715" y="364"/>
                    <a:pt x="715" y="364"/>
                    <a:pt x="715" y="364"/>
                  </a:cubicBezTo>
                  <a:cubicBezTo>
                    <a:pt x="583" y="351"/>
                    <a:pt x="583" y="351"/>
                    <a:pt x="583" y="351"/>
                  </a:cubicBezTo>
                  <a:cubicBezTo>
                    <a:pt x="583" y="351"/>
                    <a:pt x="599" y="471"/>
                    <a:pt x="651" y="519"/>
                  </a:cubicBezTo>
                  <a:cubicBezTo>
                    <a:pt x="363" y="800"/>
                    <a:pt x="363" y="800"/>
                    <a:pt x="363" y="800"/>
                  </a:cubicBezTo>
                  <a:cubicBezTo>
                    <a:pt x="363" y="800"/>
                    <a:pt x="176" y="640"/>
                    <a:pt x="179" y="291"/>
                  </a:cubicBezTo>
                  <a:cubicBezTo>
                    <a:pt x="0" y="272"/>
                    <a:pt x="0" y="272"/>
                    <a:pt x="0" y="272"/>
                  </a:cubicBezTo>
                  <a:lnTo>
                    <a:pt x="41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5638554" y="3158694"/>
              <a:ext cx="305617" cy="132718"/>
            </a:xfrm>
            <a:custGeom>
              <a:avLst/>
              <a:gdLst>
                <a:gd name="T0" fmla="*/ 0 w 132"/>
                <a:gd name="T1" fmla="*/ 0 h 57"/>
                <a:gd name="T2" fmla="*/ 132 w 132"/>
                <a:gd name="T3" fmla="*/ 13 h 57"/>
                <a:gd name="T4" fmla="*/ 63 w 132"/>
                <a:gd name="T5" fmla="*/ 57 h 57"/>
                <a:gd name="T6" fmla="*/ 11 w 132"/>
                <a:gd name="T7" fmla="*/ 54 h 57"/>
                <a:gd name="T8" fmla="*/ 0 w 13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57">
                  <a:moveTo>
                    <a:pt x="0" y="0"/>
                  </a:moveTo>
                  <a:cubicBezTo>
                    <a:pt x="132" y="13"/>
                    <a:pt x="132" y="13"/>
                    <a:pt x="132" y="13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4"/>
                    <a:pt x="4" y="28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4266322" y="2974838"/>
              <a:ext cx="434682" cy="168028"/>
            </a:xfrm>
            <a:custGeom>
              <a:avLst/>
              <a:gdLst>
                <a:gd name="T0" fmla="*/ 15 w 357"/>
                <a:gd name="T1" fmla="*/ 0 h 138"/>
                <a:gd name="T2" fmla="*/ 0 w 357"/>
                <a:gd name="T3" fmla="*/ 115 h 138"/>
                <a:gd name="T4" fmla="*/ 305 w 357"/>
                <a:gd name="T5" fmla="*/ 138 h 138"/>
                <a:gd name="T6" fmla="*/ 357 w 357"/>
                <a:gd name="T7" fmla="*/ 36 h 138"/>
                <a:gd name="T8" fmla="*/ 15 w 357"/>
                <a:gd name="T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7" h="138">
                  <a:moveTo>
                    <a:pt x="15" y="0"/>
                  </a:moveTo>
                  <a:lnTo>
                    <a:pt x="0" y="115"/>
                  </a:lnTo>
                  <a:lnTo>
                    <a:pt x="305" y="138"/>
                  </a:lnTo>
                  <a:lnTo>
                    <a:pt x="357" y="3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00180" y="1552685"/>
            <a:ext cx="1373450" cy="1455027"/>
            <a:chOff x="6000180" y="1552685"/>
            <a:chExt cx="1373450" cy="1455027"/>
          </a:xfrm>
        </p:grpSpPr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6000180" y="1552685"/>
              <a:ext cx="571053" cy="1254124"/>
            </a:xfrm>
            <a:custGeom>
              <a:avLst/>
              <a:gdLst>
                <a:gd name="T0" fmla="*/ 0 w 469"/>
                <a:gd name="T1" fmla="*/ 499 h 1030"/>
                <a:gd name="T2" fmla="*/ 0 w 469"/>
                <a:gd name="T3" fmla="*/ 1030 h 1030"/>
                <a:gd name="T4" fmla="*/ 467 w 469"/>
                <a:gd name="T5" fmla="*/ 671 h 1030"/>
                <a:gd name="T6" fmla="*/ 469 w 469"/>
                <a:gd name="T7" fmla="*/ 384 h 1030"/>
                <a:gd name="T8" fmla="*/ 450 w 469"/>
                <a:gd name="T9" fmla="*/ 0 h 1030"/>
                <a:gd name="T10" fmla="*/ 0 w 469"/>
                <a:gd name="T11" fmla="*/ 499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9" h="1030">
                  <a:moveTo>
                    <a:pt x="0" y="499"/>
                  </a:moveTo>
                  <a:lnTo>
                    <a:pt x="0" y="1030"/>
                  </a:lnTo>
                  <a:lnTo>
                    <a:pt x="467" y="671"/>
                  </a:lnTo>
                  <a:lnTo>
                    <a:pt x="469" y="384"/>
                  </a:lnTo>
                  <a:lnTo>
                    <a:pt x="450" y="0"/>
                  </a:lnTo>
                  <a:lnTo>
                    <a:pt x="0" y="499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81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6000180" y="2369692"/>
              <a:ext cx="955814" cy="638020"/>
            </a:xfrm>
            <a:custGeom>
              <a:avLst/>
              <a:gdLst>
                <a:gd name="T0" fmla="*/ 0 w 412"/>
                <a:gd name="T1" fmla="*/ 188 h 274"/>
                <a:gd name="T2" fmla="*/ 134 w 412"/>
                <a:gd name="T3" fmla="*/ 274 h 274"/>
                <a:gd name="T4" fmla="*/ 412 w 412"/>
                <a:gd name="T5" fmla="*/ 110 h 274"/>
                <a:gd name="T6" fmla="*/ 245 w 412"/>
                <a:gd name="T7" fmla="*/ 0 h 274"/>
                <a:gd name="T8" fmla="*/ 0 w 412"/>
                <a:gd name="T9" fmla="*/ 18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274">
                  <a:moveTo>
                    <a:pt x="0" y="188"/>
                  </a:moveTo>
                  <a:cubicBezTo>
                    <a:pt x="0" y="188"/>
                    <a:pt x="108" y="216"/>
                    <a:pt x="134" y="274"/>
                  </a:cubicBezTo>
                  <a:cubicBezTo>
                    <a:pt x="412" y="110"/>
                    <a:pt x="412" y="110"/>
                    <a:pt x="412" y="110"/>
                  </a:cubicBezTo>
                  <a:cubicBezTo>
                    <a:pt x="412" y="110"/>
                    <a:pt x="362" y="26"/>
                    <a:pt x="245" y="0"/>
                  </a:cubicBezTo>
                  <a:lnTo>
                    <a:pt x="0" y="18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6548099" y="1552685"/>
              <a:ext cx="825531" cy="1072703"/>
            </a:xfrm>
            <a:custGeom>
              <a:avLst/>
              <a:gdLst>
                <a:gd name="T0" fmla="*/ 9 w 356"/>
                <a:gd name="T1" fmla="*/ 352 h 461"/>
                <a:gd name="T2" fmla="*/ 0 w 356"/>
                <a:gd name="T3" fmla="*/ 0 h 461"/>
                <a:gd name="T4" fmla="*/ 356 w 356"/>
                <a:gd name="T5" fmla="*/ 277 h 461"/>
                <a:gd name="T6" fmla="*/ 176 w 356"/>
                <a:gd name="T7" fmla="*/ 461 h 461"/>
                <a:gd name="T8" fmla="*/ 9 w 356"/>
                <a:gd name="T9" fmla="*/ 352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461">
                  <a:moveTo>
                    <a:pt x="9" y="35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08" y="67"/>
                    <a:pt x="356" y="277"/>
                  </a:cubicBezTo>
                  <a:cubicBezTo>
                    <a:pt x="176" y="461"/>
                    <a:pt x="176" y="461"/>
                    <a:pt x="176" y="461"/>
                  </a:cubicBezTo>
                  <a:cubicBezTo>
                    <a:pt x="176" y="461"/>
                    <a:pt x="121" y="378"/>
                    <a:pt x="9" y="3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40323" y="1361522"/>
            <a:ext cx="1859271" cy="365280"/>
            <a:chOff x="6840323" y="1361522"/>
            <a:chExt cx="1859271" cy="365280"/>
          </a:xfrm>
        </p:grpSpPr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6840323" y="1399268"/>
              <a:ext cx="1774039" cy="327534"/>
            </a:xfrm>
            <a:custGeom>
              <a:avLst/>
              <a:gdLst>
                <a:gd name="T0" fmla="*/ 12 w 1457"/>
                <a:gd name="T1" fmla="*/ 269 h 269"/>
                <a:gd name="T2" fmla="*/ 0 w 1457"/>
                <a:gd name="T3" fmla="*/ 258 h 269"/>
                <a:gd name="T4" fmla="*/ 260 w 1457"/>
                <a:gd name="T5" fmla="*/ 0 h 269"/>
                <a:gd name="T6" fmla="*/ 1457 w 1457"/>
                <a:gd name="T7" fmla="*/ 0 h 269"/>
                <a:gd name="T8" fmla="*/ 1457 w 1457"/>
                <a:gd name="T9" fmla="*/ 15 h 269"/>
                <a:gd name="T10" fmla="*/ 265 w 1457"/>
                <a:gd name="T11" fmla="*/ 15 h 269"/>
                <a:gd name="T12" fmla="*/ 12 w 1457"/>
                <a:gd name="T13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7" h="269">
                  <a:moveTo>
                    <a:pt x="12" y="269"/>
                  </a:moveTo>
                  <a:lnTo>
                    <a:pt x="0" y="258"/>
                  </a:lnTo>
                  <a:lnTo>
                    <a:pt x="260" y="0"/>
                  </a:lnTo>
                  <a:lnTo>
                    <a:pt x="1457" y="0"/>
                  </a:lnTo>
                  <a:lnTo>
                    <a:pt x="1457" y="15"/>
                  </a:lnTo>
                  <a:lnTo>
                    <a:pt x="265" y="15"/>
                  </a:lnTo>
                  <a:lnTo>
                    <a:pt x="12" y="2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8614362" y="1361522"/>
              <a:ext cx="85232" cy="864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262828" y="2362386"/>
            <a:ext cx="1970072" cy="435901"/>
            <a:chOff x="7262828" y="2362386"/>
            <a:chExt cx="1970072" cy="435901"/>
          </a:xfrm>
        </p:grpSpPr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7262828" y="2397697"/>
              <a:ext cx="1882405" cy="400590"/>
            </a:xfrm>
            <a:custGeom>
              <a:avLst/>
              <a:gdLst>
                <a:gd name="T0" fmla="*/ 11 w 1546"/>
                <a:gd name="T1" fmla="*/ 329 h 329"/>
                <a:gd name="T2" fmla="*/ 0 w 1546"/>
                <a:gd name="T3" fmla="*/ 317 h 329"/>
                <a:gd name="T4" fmla="*/ 318 w 1546"/>
                <a:gd name="T5" fmla="*/ 0 h 329"/>
                <a:gd name="T6" fmla="*/ 1546 w 1546"/>
                <a:gd name="T7" fmla="*/ 0 h 329"/>
                <a:gd name="T8" fmla="*/ 1546 w 1546"/>
                <a:gd name="T9" fmla="*/ 15 h 329"/>
                <a:gd name="T10" fmla="*/ 324 w 1546"/>
                <a:gd name="T11" fmla="*/ 15 h 329"/>
                <a:gd name="T12" fmla="*/ 11 w 1546"/>
                <a:gd name="T1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6" h="329">
                  <a:moveTo>
                    <a:pt x="11" y="329"/>
                  </a:moveTo>
                  <a:lnTo>
                    <a:pt x="0" y="317"/>
                  </a:lnTo>
                  <a:lnTo>
                    <a:pt x="318" y="0"/>
                  </a:lnTo>
                  <a:lnTo>
                    <a:pt x="1546" y="0"/>
                  </a:lnTo>
                  <a:lnTo>
                    <a:pt x="1546" y="15"/>
                  </a:lnTo>
                  <a:lnTo>
                    <a:pt x="324" y="15"/>
                  </a:lnTo>
                  <a:lnTo>
                    <a:pt x="11" y="3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9146450" y="2362386"/>
              <a:ext cx="86450" cy="888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232388" y="3701742"/>
            <a:ext cx="1867794" cy="432248"/>
            <a:chOff x="7232388" y="3701742"/>
            <a:chExt cx="1867794" cy="432248"/>
          </a:xfrm>
        </p:grpSpPr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7232388" y="3701742"/>
              <a:ext cx="1780126" cy="398154"/>
            </a:xfrm>
            <a:custGeom>
              <a:avLst/>
              <a:gdLst>
                <a:gd name="T0" fmla="*/ 1462 w 1462"/>
                <a:gd name="T1" fmla="*/ 327 h 327"/>
                <a:gd name="T2" fmla="*/ 318 w 1462"/>
                <a:gd name="T3" fmla="*/ 327 h 327"/>
                <a:gd name="T4" fmla="*/ 0 w 1462"/>
                <a:gd name="T5" fmla="*/ 9 h 327"/>
                <a:gd name="T6" fmla="*/ 11 w 1462"/>
                <a:gd name="T7" fmla="*/ 0 h 327"/>
                <a:gd name="T8" fmla="*/ 324 w 1462"/>
                <a:gd name="T9" fmla="*/ 311 h 327"/>
                <a:gd name="T10" fmla="*/ 1462 w 1462"/>
                <a:gd name="T11" fmla="*/ 311 h 327"/>
                <a:gd name="T12" fmla="*/ 1462 w 1462"/>
                <a:gd name="T13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2" h="327">
                  <a:moveTo>
                    <a:pt x="1462" y="327"/>
                  </a:moveTo>
                  <a:lnTo>
                    <a:pt x="318" y="327"/>
                  </a:lnTo>
                  <a:lnTo>
                    <a:pt x="0" y="9"/>
                  </a:lnTo>
                  <a:lnTo>
                    <a:pt x="11" y="0"/>
                  </a:lnTo>
                  <a:lnTo>
                    <a:pt x="324" y="311"/>
                  </a:lnTo>
                  <a:lnTo>
                    <a:pt x="1462" y="311"/>
                  </a:lnTo>
                  <a:lnTo>
                    <a:pt x="1462" y="32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9014950" y="4048758"/>
              <a:ext cx="85232" cy="852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550534" y="4488309"/>
            <a:ext cx="2608092" cy="796310"/>
            <a:chOff x="6550534" y="4488309"/>
            <a:chExt cx="2608092" cy="796310"/>
          </a:xfrm>
        </p:grpSpPr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6550534" y="4488309"/>
              <a:ext cx="2520425" cy="760998"/>
            </a:xfrm>
            <a:custGeom>
              <a:avLst/>
              <a:gdLst>
                <a:gd name="T0" fmla="*/ 2070 w 2070"/>
                <a:gd name="T1" fmla="*/ 625 h 625"/>
                <a:gd name="T2" fmla="*/ 613 w 2070"/>
                <a:gd name="T3" fmla="*/ 625 h 625"/>
                <a:gd name="T4" fmla="*/ 0 w 2070"/>
                <a:gd name="T5" fmla="*/ 12 h 625"/>
                <a:gd name="T6" fmla="*/ 11 w 2070"/>
                <a:gd name="T7" fmla="*/ 0 h 625"/>
                <a:gd name="T8" fmla="*/ 619 w 2070"/>
                <a:gd name="T9" fmla="*/ 610 h 625"/>
                <a:gd name="T10" fmla="*/ 2070 w 2070"/>
                <a:gd name="T11" fmla="*/ 610 h 625"/>
                <a:gd name="T12" fmla="*/ 2070 w 2070"/>
                <a:gd name="T13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0" h="625">
                  <a:moveTo>
                    <a:pt x="2070" y="625"/>
                  </a:moveTo>
                  <a:lnTo>
                    <a:pt x="613" y="625"/>
                  </a:lnTo>
                  <a:lnTo>
                    <a:pt x="0" y="12"/>
                  </a:lnTo>
                  <a:lnTo>
                    <a:pt x="11" y="0"/>
                  </a:lnTo>
                  <a:lnTo>
                    <a:pt x="619" y="610"/>
                  </a:lnTo>
                  <a:lnTo>
                    <a:pt x="2070" y="610"/>
                  </a:lnTo>
                  <a:lnTo>
                    <a:pt x="2070" y="62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9072176" y="5198169"/>
              <a:ext cx="86450" cy="864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085254" y="4488309"/>
            <a:ext cx="2705500" cy="1008171"/>
            <a:chOff x="3085254" y="4488309"/>
            <a:chExt cx="2705500" cy="1008171"/>
          </a:xfrm>
        </p:grpSpPr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3172921" y="4488309"/>
              <a:ext cx="2617833" cy="972860"/>
            </a:xfrm>
            <a:custGeom>
              <a:avLst/>
              <a:gdLst>
                <a:gd name="T0" fmla="*/ 1365 w 2150"/>
                <a:gd name="T1" fmla="*/ 799 h 799"/>
                <a:gd name="T2" fmla="*/ 0 w 2150"/>
                <a:gd name="T3" fmla="*/ 799 h 799"/>
                <a:gd name="T4" fmla="*/ 0 w 2150"/>
                <a:gd name="T5" fmla="*/ 784 h 799"/>
                <a:gd name="T6" fmla="*/ 1357 w 2150"/>
                <a:gd name="T7" fmla="*/ 784 h 799"/>
                <a:gd name="T8" fmla="*/ 2139 w 2150"/>
                <a:gd name="T9" fmla="*/ 0 h 799"/>
                <a:gd name="T10" fmla="*/ 2150 w 2150"/>
                <a:gd name="T11" fmla="*/ 12 h 799"/>
                <a:gd name="T12" fmla="*/ 1365 w 2150"/>
                <a:gd name="T13" fmla="*/ 799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0" h="799">
                  <a:moveTo>
                    <a:pt x="1365" y="799"/>
                  </a:moveTo>
                  <a:lnTo>
                    <a:pt x="0" y="799"/>
                  </a:lnTo>
                  <a:lnTo>
                    <a:pt x="0" y="784"/>
                  </a:lnTo>
                  <a:lnTo>
                    <a:pt x="1357" y="784"/>
                  </a:lnTo>
                  <a:lnTo>
                    <a:pt x="2139" y="0"/>
                  </a:lnTo>
                  <a:lnTo>
                    <a:pt x="2150" y="12"/>
                  </a:lnTo>
                  <a:lnTo>
                    <a:pt x="1365" y="79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3085254" y="5410030"/>
              <a:ext cx="87667" cy="864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962276" y="2050682"/>
            <a:ext cx="1726552" cy="796308"/>
            <a:chOff x="2962276" y="2050682"/>
            <a:chExt cx="1726552" cy="796308"/>
          </a:xfrm>
        </p:grpSpPr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3049943" y="2085992"/>
              <a:ext cx="1638885" cy="760998"/>
            </a:xfrm>
            <a:custGeom>
              <a:avLst/>
              <a:gdLst>
                <a:gd name="T0" fmla="*/ 1335 w 1346"/>
                <a:gd name="T1" fmla="*/ 625 h 625"/>
                <a:gd name="T2" fmla="*/ 727 w 1346"/>
                <a:gd name="T3" fmla="*/ 15 h 625"/>
                <a:gd name="T4" fmla="*/ 0 w 1346"/>
                <a:gd name="T5" fmla="*/ 15 h 625"/>
                <a:gd name="T6" fmla="*/ 0 w 1346"/>
                <a:gd name="T7" fmla="*/ 0 h 625"/>
                <a:gd name="T8" fmla="*/ 732 w 1346"/>
                <a:gd name="T9" fmla="*/ 0 h 625"/>
                <a:gd name="T10" fmla="*/ 1346 w 1346"/>
                <a:gd name="T11" fmla="*/ 614 h 625"/>
                <a:gd name="T12" fmla="*/ 1335 w 1346"/>
                <a:gd name="T13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6" h="625">
                  <a:moveTo>
                    <a:pt x="1335" y="625"/>
                  </a:moveTo>
                  <a:lnTo>
                    <a:pt x="727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732" y="0"/>
                  </a:lnTo>
                  <a:lnTo>
                    <a:pt x="1346" y="614"/>
                  </a:lnTo>
                  <a:lnTo>
                    <a:pt x="1335" y="62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2962276" y="2050682"/>
              <a:ext cx="86450" cy="864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8792420" y="832259"/>
            <a:ext cx="246930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792421" y="292615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232900" y="2676776"/>
            <a:ext cx="246930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9232901" y="2137132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13209" y="2366676"/>
            <a:ext cx="246930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13210" y="1827032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06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83230" y="5737813"/>
            <a:ext cx="246930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83231" y="5198169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05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232900" y="5514383"/>
            <a:ext cx="246930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9232901" y="4974739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55" name="Rectangle 54"/>
          <p:cNvSpPr/>
          <p:nvPr/>
        </p:nvSpPr>
        <p:spPr>
          <a:xfrm>
            <a:off x="9232900" y="4094584"/>
            <a:ext cx="246930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sita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56" name="Rectangle 55"/>
          <p:cNvSpPr/>
          <p:nvPr/>
        </p:nvSpPr>
        <p:spPr>
          <a:xfrm>
            <a:off x="9232901" y="3737999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pic>
        <p:nvPicPr>
          <p:cNvPr id="64" name="Graphic 29">
            <a:extLst>
              <a:ext uri="{FF2B5EF4-FFF2-40B4-BE49-F238E27FC236}">
                <a16:creationId xmlns:a16="http://schemas.microsoft.com/office/drawing/2014/main" id="{3FDAFA02-9C47-48E3-920A-7D5605297E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021" y="358508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6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>
            <a:spLocks noEditPoints="1"/>
          </p:cNvSpPr>
          <p:nvPr/>
        </p:nvSpPr>
        <p:spPr bwMode="auto">
          <a:xfrm>
            <a:off x="3117397" y="1204913"/>
            <a:ext cx="1447800" cy="25400"/>
          </a:xfrm>
          <a:custGeom>
            <a:avLst/>
            <a:gdLst>
              <a:gd name="T0" fmla="*/ 687 w 693"/>
              <a:gd name="T1" fmla="*/ 0 h 12"/>
              <a:gd name="T2" fmla="*/ 687 w 693"/>
              <a:gd name="T3" fmla="*/ 12 h 12"/>
              <a:gd name="T4" fmla="*/ 641 w 693"/>
              <a:gd name="T5" fmla="*/ 6 h 12"/>
              <a:gd name="T6" fmla="*/ 653 w 693"/>
              <a:gd name="T7" fmla="*/ 6 h 12"/>
              <a:gd name="T8" fmla="*/ 647 w 693"/>
              <a:gd name="T9" fmla="*/ 12 h 12"/>
              <a:gd name="T10" fmla="*/ 606 w 693"/>
              <a:gd name="T11" fmla="*/ 0 h 12"/>
              <a:gd name="T12" fmla="*/ 612 w 693"/>
              <a:gd name="T13" fmla="*/ 6 h 12"/>
              <a:gd name="T14" fmla="*/ 600 w 693"/>
              <a:gd name="T15" fmla="*/ 6 h 12"/>
              <a:gd name="T16" fmla="*/ 566 w 693"/>
              <a:gd name="T17" fmla="*/ 0 h 12"/>
              <a:gd name="T18" fmla="*/ 566 w 693"/>
              <a:gd name="T19" fmla="*/ 12 h 12"/>
              <a:gd name="T20" fmla="*/ 520 w 693"/>
              <a:gd name="T21" fmla="*/ 6 h 12"/>
              <a:gd name="T22" fmla="*/ 532 w 693"/>
              <a:gd name="T23" fmla="*/ 6 h 12"/>
              <a:gd name="T24" fmla="*/ 526 w 693"/>
              <a:gd name="T25" fmla="*/ 12 h 12"/>
              <a:gd name="T26" fmla="*/ 486 w 693"/>
              <a:gd name="T27" fmla="*/ 0 h 12"/>
              <a:gd name="T28" fmla="*/ 492 w 693"/>
              <a:gd name="T29" fmla="*/ 6 h 12"/>
              <a:gd name="T30" fmla="*/ 480 w 693"/>
              <a:gd name="T31" fmla="*/ 6 h 12"/>
              <a:gd name="T32" fmla="*/ 446 w 693"/>
              <a:gd name="T33" fmla="*/ 0 h 12"/>
              <a:gd name="T34" fmla="*/ 446 w 693"/>
              <a:gd name="T35" fmla="*/ 12 h 12"/>
              <a:gd name="T36" fmla="*/ 400 w 693"/>
              <a:gd name="T37" fmla="*/ 6 h 12"/>
              <a:gd name="T38" fmla="*/ 412 w 693"/>
              <a:gd name="T39" fmla="*/ 6 h 12"/>
              <a:gd name="T40" fmla="*/ 406 w 693"/>
              <a:gd name="T41" fmla="*/ 12 h 12"/>
              <a:gd name="T42" fmla="*/ 366 w 693"/>
              <a:gd name="T43" fmla="*/ 0 h 12"/>
              <a:gd name="T44" fmla="*/ 372 w 693"/>
              <a:gd name="T45" fmla="*/ 6 h 12"/>
              <a:gd name="T46" fmla="*/ 360 w 693"/>
              <a:gd name="T47" fmla="*/ 6 h 12"/>
              <a:gd name="T48" fmla="*/ 326 w 693"/>
              <a:gd name="T49" fmla="*/ 0 h 12"/>
              <a:gd name="T50" fmla="*/ 326 w 693"/>
              <a:gd name="T51" fmla="*/ 12 h 12"/>
              <a:gd name="T52" fmla="*/ 280 w 693"/>
              <a:gd name="T53" fmla="*/ 6 h 12"/>
              <a:gd name="T54" fmla="*/ 292 w 693"/>
              <a:gd name="T55" fmla="*/ 6 h 12"/>
              <a:gd name="T56" fmla="*/ 286 w 693"/>
              <a:gd name="T57" fmla="*/ 12 h 12"/>
              <a:gd name="T58" fmla="*/ 246 w 693"/>
              <a:gd name="T59" fmla="*/ 0 h 12"/>
              <a:gd name="T60" fmla="*/ 252 w 693"/>
              <a:gd name="T61" fmla="*/ 6 h 12"/>
              <a:gd name="T62" fmla="*/ 240 w 693"/>
              <a:gd name="T63" fmla="*/ 6 h 12"/>
              <a:gd name="T64" fmla="*/ 206 w 693"/>
              <a:gd name="T65" fmla="*/ 0 h 12"/>
              <a:gd name="T66" fmla="*/ 206 w 693"/>
              <a:gd name="T67" fmla="*/ 12 h 12"/>
              <a:gd name="T68" fmla="*/ 160 w 693"/>
              <a:gd name="T69" fmla="*/ 6 h 12"/>
              <a:gd name="T70" fmla="*/ 172 w 693"/>
              <a:gd name="T71" fmla="*/ 6 h 12"/>
              <a:gd name="T72" fmla="*/ 166 w 693"/>
              <a:gd name="T73" fmla="*/ 12 h 12"/>
              <a:gd name="T74" fmla="*/ 126 w 693"/>
              <a:gd name="T75" fmla="*/ 0 h 12"/>
              <a:gd name="T76" fmla="*/ 132 w 693"/>
              <a:gd name="T77" fmla="*/ 6 h 12"/>
              <a:gd name="T78" fmla="*/ 120 w 693"/>
              <a:gd name="T79" fmla="*/ 6 h 12"/>
              <a:gd name="T80" fmla="*/ 86 w 693"/>
              <a:gd name="T81" fmla="*/ 0 h 12"/>
              <a:gd name="T82" fmla="*/ 86 w 693"/>
              <a:gd name="T83" fmla="*/ 12 h 12"/>
              <a:gd name="T84" fmla="*/ 40 w 693"/>
              <a:gd name="T85" fmla="*/ 6 h 12"/>
              <a:gd name="T86" fmla="*/ 52 w 693"/>
              <a:gd name="T87" fmla="*/ 6 h 12"/>
              <a:gd name="T88" fmla="*/ 46 w 693"/>
              <a:gd name="T89" fmla="*/ 12 h 12"/>
              <a:gd name="T90" fmla="*/ 6 w 693"/>
              <a:gd name="T91" fmla="*/ 0 h 12"/>
              <a:gd name="T92" fmla="*/ 12 w 693"/>
              <a:gd name="T93" fmla="*/ 6 h 12"/>
              <a:gd name="T94" fmla="*/ 0 w 693"/>
              <a:gd name="T95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93" h="12">
                <a:moveTo>
                  <a:pt x="681" y="6"/>
                </a:moveTo>
                <a:cubicBezTo>
                  <a:pt x="681" y="3"/>
                  <a:pt x="683" y="0"/>
                  <a:pt x="687" y="0"/>
                </a:cubicBezTo>
                <a:cubicBezTo>
                  <a:pt x="687" y="0"/>
                  <a:pt x="687" y="0"/>
                  <a:pt x="687" y="0"/>
                </a:cubicBezTo>
                <a:cubicBezTo>
                  <a:pt x="690" y="0"/>
                  <a:pt x="693" y="3"/>
                  <a:pt x="693" y="6"/>
                </a:cubicBezTo>
                <a:cubicBezTo>
                  <a:pt x="693" y="6"/>
                  <a:pt x="693" y="6"/>
                  <a:pt x="693" y="6"/>
                </a:cubicBezTo>
                <a:cubicBezTo>
                  <a:pt x="693" y="10"/>
                  <a:pt x="690" y="12"/>
                  <a:pt x="687" y="12"/>
                </a:cubicBezTo>
                <a:cubicBezTo>
                  <a:pt x="687" y="12"/>
                  <a:pt x="687" y="12"/>
                  <a:pt x="687" y="12"/>
                </a:cubicBezTo>
                <a:cubicBezTo>
                  <a:pt x="683" y="12"/>
                  <a:pt x="681" y="10"/>
                  <a:pt x="681" y="6"/>
                </a:cubicBezTo>
                <a:close/>
                <a:moveTo>
                  <a:pt x="641" y="6"/>
                </a:moveTo>
                <a:cubicBezTo>
                  <a:pt x="641" y="3"/>
                  <a:pt x="643" y="0"/>
                  <a:pt x="647" y="0"/>
                </a:cubicBezTo>
                <a:cubicBezTo>
                  <a:pt x="647" y="0"/>
                  <a:pt x="647" y="0"/>
                  <a:pt x="647" y="0"/>
                </a:cubicBezTo>
                <a:cubicBezTo>
                  <a:pt x="650" y="0"/>
                  <a:pt x="653" y="3"/>
                  <a:pt x="653" y="6"/>
                </a:cubicBezTo>
                <a:cubicBezTo>
                  <a:pt x="653" y="6"/>
                  <a:pt x="653" y="6"/>
                  <a:pt x="653" y="6"/>
                </a:cubicBezTo>
                <a:cubicBezTo>
                  <a:pt x="653" y="10"/>
                  <a:pt x="650" y="12"/>
                  <a:pt x="647" y="12"/>
                </a:cubicBezTo>
                <a:cubicBezTo>
                  <a:pt x="647" y="12"/>
                  <a:pt x="647" y="12"/>
                  <a:pt x="647" y="12"/>
                </a:cubicBezTo>
                <a:cubicBezTo>
                  <a:pt x="643" y="12"/>
                  <a:pt x="641" y="10"/>
                  <a:pt x="641" y="6"/>
                </a:cubicBezTo>
                <a:close/>
                <a:moveTo>
                  <a:pt x="600" y="6"/>
                </a:moveTo>
                <a:cubicBezTo>
                  <a:pt x="600" y="3"/>
                  <a:pt x="603" y="0"/>
                  <a:pt x="606" y="0"/>
                </a:cubicBezTo>
                <a:cubicBezTo>
                  <a:pt x="606" y="0"/>
                  <a:pt x="606" y="0"/>
                  <a:pt x="606" y="0"/>
                </a:cubicBezTo>
                <a:cubicBezTo>
                  <a:pt x="610" y="0"/>
                  <a:pt x="612" y="3"/>
                  <a:pt x="612" y="6"/>
                </a:cubicBezTo>
                <a:cubicBezTo>
                  <a:pt x="612" y="6"/>
                  <a:pt x="612" y="6"/>
                  <a:pt x="612" y="6"/>
                </a:cubicBezTo>
                <a:cubicBezTo>
                  <a:pt x="612" y="10"/>
                  <a:pt x="610" y="12"/>
                  <a:pt x="606" y="12"/>
                </a:cubicBezTo>
                <a:cubicBezTo>
                  <a:pt x="606" y="12"/>
                  <a:pt x="606" y="12"/>
                  <a:pt x="606" y="12"/>
                </a:cubicBezTo>
                <a:cubicBezTo>
                  <a:pt x="603" y="12"/>
                  <a:pt x="600" y="10"/>
                  <a:pt x="600" y="6"/>
                </a:cubicBezTo>
                <a:close/>
                <a:moveTo>
                  <a:pt x="560" y="6"/>
                </a:moveTo>
                <a:cubicBezTo>
                  <a:pt x="560" y="3"/>
                  <a:pt x="563" y="0"/>
                  <a:pt x="566" y="0"/>
                </a:cubicBezTo>
                <a:cubicBezTo>
                  <a:pt x="566" y="0"/>
                  <a:pt x="566" y="0"/>
                  <a:pt x="566" y="0"/>
                </a:cubicBezTo>
                <a:cubicBezTo>
                  <a:pt x="570" y="0"/>
                  <a:pt x="572" y="3"/>
                  <a:pt x="572" y="6"/>
                </a:cubicBezTo>
                <a:cubicBezTo>
                  <a:pt x="572" y="6"/>
                  <a:pt x="572" y="6"/>
                  <a:pt x="572" y="6"/>
                </a:cubicBezTo>
                <a:cubicBezTo>
                  <a:pt x="572" y="10"/>
                  <a:pt x="570" y="12"/>
                  <a:pt x="566" y="12"/>
                </a:cubicBezTo>
                <a:cubicBezTo>
                  <a:pt x="566" y="12"/>
                  <a:pt x="566" y="12"/>
                  <a:pt x="566" y="12"/>
                </a:cubicBezTo>
                <a:cubicBezTo>
                  <a:pt x="563" y="12"/>
                  <a:pt x="560" y="10"/>
                  <a:pt x="560" y="6"/>
                </a:cubicBezTo>
                <a:close/>
                <a:moveTo>
                  <a:pt x="520" y="6"/>
                </a:moveTo>
                <a:cubicBezTo>
                  <a:pt x="520" y="3"/>
                  <a:pt x="523" y="0"/>
                  <a:pt x="526" y="0"/>
                </a:cubicBezTo>
                <a:cubicBezTo>
                  <a:pt x="526" y="0"/>
                  <a:pt x="526" y="0"/>
                  <a:pt x="526" y="0"/>
                </a:cubicBezTo>
                <a:cubicBezTo>
                  <a:pt x="530" y="0"/>
                  <a:pt x="532" y="3"/>
                  <a:pt x="532" y="6"/>
                </a:cubicBezTo>
                <a:cubicBezTo>
                  <a:pt x="532" y="6"/>
                  <a:pt x="532" y="6"/>
                  <a:pt x="532" y="6"/>
                </a:cubicBezTo>
                <a:cubicBezTo>
                  <a:pt x="532" y="10"/>
                  <a:pt x="530" y="12"/>
                  <a:pt x="526" y="12"/>
                </a:cubicBezTo>
                <a:cubicBezTo>
                  <a:pt x="526" y="12"/>
                  <a:pt x="526" y="12"/>
                  <a:pt x="526" y="12"/>
                </a:cubicBezTo>
                <a:cubicBezTo>
                  <a:pt x="523" y="12"/>
                  <a:pt x="520" y="10"/>
                  <a:pt x="520" y="6"/>
                </a:cubicBezTo>
                <a:close/>
                <a:moveTo>
                  <a:pt x="480" y="6"/>
                </a:moveTo>
                <a:cubicBezTo>
                  <a:pt x="480" y="3"/>
                  <a:pt x="483" y="0"/>
                  <a:pt x="486" y="0"/>
                </a:cubicBezTo>
                <a:cubicBezTo>
                  <a:pt x="486" y="0"/>
                  <a:pt x="486" y="0"/>
                  <a:pt x="486" y="0"/>
                </a:cubicBezTo>
                <a:cubicBezTo>
                  <a:pt x="490" y="0"/>
                  <a:pt x="492" y="3"/>
                  <a:pt x="492" y="6"/>
                </a:cubicBezTo>
                <a:cubicBezTo>
                  <a:pt x="492" y="6"/>
                  <a:pt x="492" y="6"/>
                  <a:pt x="492" y="6"/>
                </a:cubicBezTo>
                <a:cubicBezTo>
                  <a:pt x="492" y="10"/>
                  <a:pt x="490" y="12"/>
                  <a:pt x="486" y="12"/>
                </a:cubicBezTo>
                <a:cubicBezTo>
                  <a:pt x="486" y="12"/>
                  <a:pt x="486" y="12"/>
                  <a:pt x="486" y="12"/>
                </a:cubicBezTo>
                <a:cubicBezTo>
                  <a:pt x="483" y="12"/>
                  <a:pt x="480" y="10"/>
                  <a:pt x="480" y="6"/>
                </a:cubicBezTo>
                <a:close/>
                <a:moveTo>
                  <a:pt x="440" y="6"/>
                </a:moveTo>
                <a:cubicBezTo>
                  <a:pt x="440" y="3"/>
                  <a:pt x="443" y="0"/>
                  <a:pt x="446" y="0"/>
                </a:cubicBezTo>
                <a:cubicBezTo>
                  <a:pt x="446" y="0"/>
                  <a:pt x="446" y="0"/>
                  <a:pt x="446" y="0"/>
                </a:cubicBezTo>
                <a:cubicBezTo>
                  <a:pt x="450" y="0"/>
                  <a:pt x="452" y="3"/>
                  <a:pt x="452" y="6"/>
                </a:cubicBezTo>
                <a:cubicBezTo>
                  <a:pt x="452" y="6"/>
                  <a:pt x="452" y="6"/>
                  <a:pt x="452" y="6"/>
                </a:cubicBezTo>
                <a:cubicBezTo>
                  <a:pt x="452" y="10"/>
                  <a:pt x="450" y="12"/>
                  <a:pt x="446" y="12"/>
                </a:cubicBezTo>
                <a:cubicBezTo>
                  <a:pt x="446" y="12"/>
                  <a:pt x="446" y="12"/>
                  <a:pt x="446" y="12"/>
                </a:cubicBezTo>
                <a:cubicBezTo>
                  <a:pt x="443" y="12"/>
                  <a:pt x="440" y="10"/>
                  <a:pt x="440" y="6"/>
                </a:cubicBezTo>
                <a:close/>
                <a:moveTo>
                  <a:pt x="400" y="6"/>
                </a:moveTo>
                <a:cubicBezTo>
                  <a:pt x="400" y="3"/>
                  <a:pt x="403" y="0"/>
                  <a:pt x="406" y="0"/>
                </a:cubicBezTo>
                <a:cubicBezTo>
                  <a:pt x="406" y="0"/>
                  <a:pt x="406" y="0"/>
                  <a:pt x="406" y="0"/>
                </a:cubicBezTo>
                <a:cubicBezTo>
                  <a:pt x="410" y="0"/>
                  <a:pt x="412" y="3"/>
                  <a:pt x="412" y="6"/>
                </a:cubicBezTo>
                <a:cubicBezTo>
                  <a:pt x="412" y="6"/>
                  <a:pt x="412" y="6"/>
                  <a:pt x="412" y="6"/>
                </a:cubicBezTo>
                <a:cubicBezTo>
                  <a:pt x="412" y="10"/>
                  <a:pt x="410" y="12"/>
                  <a:pt x="406" y="12"/>
                </a:cubicBezTo>
                <a:cubicBezTo>
                  <a:pt x="406" y="12"/>
                  <a:pt x="406" y="12"/>
                  <a:pt x="406" y="12"/>
                </a:cubicBezTo>
                <a:cubicBezTo>
                  <a:pt x="403" y="12"/>
                  <a:pt x="400" y="10"/>
                  <a:pt x="400" y="6"/>
                </a:cubicBezTo>
                <a:close/>
                <a:moveTo>
                  <a:pt x="360" y="6"/>
                </a:moveTo>
                <a:cubicBezTo>
                  <a:pt x="360" y="3"/>
                  <a:pt x="363" y="0"/>
                  <a:pt x="366" y="0"/>
                </a:cubicBezTo>
                <a:cubicBezTo>
                  <a:pt x="366" y="0"/>
                  <a:pt x="366" y="0"/>
                  <a:pt x="366" y="0"/>
                </a:cubicBezTo>
                <a:cubicBezTo>
                  <a:pt x="370" y="0"/>
                  <a:pt x="372" y="3"/>
                  <a:pt x="372" y="6"/>
                </a:cubicBezTo>
                <a:cubicBezTo>
                  <a:pt x="372" y="6"/>
                  <a:pt x="372" y="6"/>
                  <a:pt x="372" y="6"/>
                </a:cubicBezTo>
                <a:cubicBezTo>
                  <a:pt x="372" y="10"/>
                  <a:pt x="370" y="12"/>
                  <a:pt x="366" y="12"/>
                </a:cubicBezTo>
                <a:cubicBezTo>
                  <a:pt x="366" y="12"/>
                  <a:pt x="366" y="12"/>
                  <a:pt x="366" y="12"/>
                </a:cubicBezTo>
                <a:cubicBezTo>
                  <a:pt x="363" y="12"/>
                  <a:pt x="360" y="10"/>
                  <a:pt x="360" y="6"/>
                </a:cubicBezTo>
                <a:close/>
                <a:moveTo>
                  <a:pt x="320" y="6"/>
                </a:moveTo>
                <a:cubicBezTo>
                  <a:pt x="320" y="3"/>
                  <a:pt x="323" y="0"/>
                  <a:pt x="326" y="0"/>
                </a:cubicBezTo>
                <a:cubicBezTo>
                  <a:pt x="326" y="0"/>
                  <a:pt x="326" y="0"/>
                  <a:pt x="326" y="0"/>
                </a:cubicBezTo>
                <a:cubicBezTo>
                  <a:pt x="330" y="0"/>
                  <a:pt x="332" y="3"/>
                  <a:pt x="332" y="6"/>
                </a:cubicBezTo>
                <a:cubicBezTo>
                  <a:pt x="332" y="6"/>
                  <a:pt x="332" y="6"/>
                  <a:pt x="332" y="6"/>
                </a:cubicBezTo>
                <a:cubicBezTo>
                  <a:pt x="332" y="10"/>
                  <a:pt x="330" y="12"/>
                  <a:pt x="326" y="12"/>
                </a:cubicBezTo>
                <a:cubicBezTo>
                  <a:pt x="326" y="12"/>
                  <a:pt x="326" y="12"/>
                  <a:pt x="326" y="12"/>
                </a:cubicBezTo>
                <a:cubicBezTo>
                  <a:pt x="323" y="12"/>
                  <a:pt x="320" y="10"/>
                  <a:pt x="320" y="6"/>
                </a:cubicBezTo>
                <a:close/>
                <a:moveTo>
                  <a:pt x="280" y="6"/>
                </a:moveTo>
                <a:cubicBezTo>
                  <a:pt x="280" y="3"/>
                  <a:pt x="283" y="0"/>
                  <a:pt x="286" y="0"/>
                </a:cubicBezTo>
                <a:cubicBezTo>
                  <a:pt x="286" y="0"/>
                  <a:pt x="286" y="0"/>
                  <a:pt x="286" y="0"/>
                </a:cubicBezTo>
                <a:cubicBezTo>
                  <a:pt x="290" y="0"/>
                  <a:pt x="292" y="3"/>
                  <a:pt x="292" y="6"/>
                </a:cubicBezTo>
                <a:cubicBezTo>
                  <a:pt x="292" y="6"/>
                  <a:pt x="292" y="6"/>
                  <a:pt x="292" y="6"/>
                </a:cubicBezTo>
                <a:cubicBezTo>
                  <a:pt x="292" y="10"/>
                  <a:pt x="290" y="12"/>
                  <a:pt x="286" y="12"/>
                </a:cubicBezTo>
                <a:cubicBezTo>
                  <a:pt x="286" y="12"/>
                  <a:pt x="286" y="12"/>
                  <a:pt x="286" y="12"/>
                </a:cubicBezTo>
                <a:cubicBezTo>
                  <a:pt x="283" y="12"/>
                  <a:pt x="280" y="10"/>
                  <a:pt x="280" y="6"/>
                </a:cubicBezTo>
                <a:close/>
                <a:moveTo>
                  <a:pt x="240" y="6"/>
                </a:moveTo>
                <a:cubicBezTo>
                  <a:pt x="240" y="3"/>
                  <a:pt x="243" y="0"/>
                  <a:pt x="246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50" y="0"/>
                  <a:pt x="252" y="3"/>
                  <a:pt x="252" y="6"/>
                </a:cubicBezTo>
                <a:cubicBezTo>
                  <a:pt x="252" y="6"/>
                  <a:pt x="252" y="6"/>
                  <a:pt x="252" y="6"/>
                </a:cubicBezTo>
                <a:cubicBezTo>
                  <a:pt x="252" y="10"/>
                  <a:pt x="250" y="12"/>
                  <a:pt x="246" y="12"/>
                </a:cubicBezTo>
                <a:cubicBezTo>
                  <a:pt x="246" y="12"/>
                  <a:pt x="246" y="12"/>
                  <a:pt x="246" y="12"/>
                </a:cubicBezTo>
                <a:cubicBezTo>
                  <a:pt x="243" y="12"/>
                  <a:pt x="240" y="10"/>
                  <a:pt x="240" y="6"/>
                </a:cubicBezTo>
                <a:close/>
                <a:moveTo>
                  <a:pt x="200" y="6"/>
                </a:moveTo>
                <a:cubicBezTo>
                  <a:pt x="200" y="3"/>
                  <a:pt x="203" y="0"/>
                  <a:pt x="206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209" y="0"/>
                  <a:pt x="212" y="3"/>
                  <a:pt x="212" y="6"/>
                </a:cubicBezTo>
                <a:cubicBezTo>
                  <a:pt x="212" y="6"/>
                  <a:pt x="212" y="6"/>
                  <a:pt x="212" y="6"/>
                </a:cubicBezTo>
                <a:cubicBezTo>
                  <a:pt x="212" y="10"/>
                  <a:pt x="209" y="12"/>
                  <a:pt x="206" y="12"/>
                </a:cubicBezTo>
                <a:cubicBezTo>
                  <a:pt x="206" y="12"/>
                  <a:pt x="206" y="12"/>
                  <a:pt x="206" y="12"/>
                </a:cubicBezTo>
                <a:cubicBezTo>
                  <a:pt x="203" y="12"/>
                  <a:pt x="200" y="10"/>
                  <a:pt x="200" y="6"/>
                </a:cubicBezTo>
                <a:close/>
                <a:moveTo>
                  <a:pt x="160" y="6"/>
                </a:moveTo>
                <a:cubicBezTo>
                  <a:pt x="160" y="3"/>
                  <a:pt x="163" y="0"/>
                  <a:pt x="166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9" y="0"/>
                  <a:pt x="172" y="3"/>
                  <a:pt x="172" y="6"/>
                </a:cubicBezTo>
                <a:cubicBezTo>
                  <a:pt x="172" y="6"/>
                  <a:pt x="172" y="6"/>
                  <a:pt x="172" y="6"/>
                </a:cubicBezTo>
                <a:cubicBezTo>
                  <a:pt x="172" y="10"/>
                  <a:pt x="169" y="12"/>
                  <a:pt x="166" y="12"/>
                </a:cubicBezTo>
                <a:cubicBezTo>
                  <a:pt x="166" y="12"/>
                  <a:pt x="166" y="12"/>
                  <a:pt x="166" y="12"/>
                </a:cubicBezTo>
                <a:cubicBezTo>
                  <a:pt x="163" y="12"/>
                  <a:pt x="160" y="10"/>
                  <a:pt x="160" y="6"/>
                </a:cubicBezTo>
                <a:close/>
                <a:moveTo>
                  <a:pt x="120" y="6"/>
                </a:moveTo>
                <a:cubicBezTo>
                  <a:pt x="120" y="3"/>
                  <a:pt x="123" y="0"/>
                  <a:pt x="12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9" y="0"/>
                  <a:pt x="132" y="3"/>
                  <a:pt x="132" y="6"/>
                </a:cubicBezTo>
                <a:cubicBezTo>
                  <a:pt x="132" y="6"/>
                  <a:pt x="132" y="6"/>
                  <a:pt x="132" y="6"/>
                </a:cubicBezTo>
                <a:cubicBezTo>
                  <a:pt x="132" y="10"/>
                  <a:pt x="129" y="12"/>
                  <a:pt x="126" y="12"/>
                </a:cubicBezTo>
                <a:cubicBezTo>
                  <a:pt x="126" y="12"/>
                  <a:pt x="126" y="12"/>
                  <a:pt x="126" y="12"/>
                </a:cubicBezTo>
                <a:cubicBezTo>
                  <a:pt x="123" y="12"/>
                  <a:pt x="120" y="10"/>
                  <a:pt x="120" y="6"/>
                </a:cubicBezTo>
                <a:close/>
                <a:moveTo>
                  <a:pt x="80" y="6"/>
                </a:moveTo>
                <a:cubicBezTo>
                  <a:pt x="80" y="3"/>
                  <a:pt x="83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9" y="0"/>
                  <a:pt x="92" y="3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10"/>
                  <a:pt x="89" y="12"/>
                  <a:pt x="86" y="12"/>
                </a:cubicBezTo>
                <a:cubicBezTo>
                  <a:pt x="86" y="12"/>
                  <a:pt x="86" y="12"/>
                  <a:pt x="86" y="12"/>
                </a:cubicBezTo>
                <a:cubicBezTo>
                  <a:pt x="83" y="12"/>
                  <a:pt x="80" y="10"/>
                  <a:pt x="80" y="6"/>
                </a:cubicBezTo>
                <a:close/>
                <a:moveTo>
                  <a:pt x="40" y="6"/>
                </a:moveTo>
                <a:cubicBezTo>
                  <a:pt x="40" y="3"/>
                  <a:pt x="43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52" y="3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10"/>
                  <a:pt x="49" y="12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3" y="12"/>
                  <a:pt x="40" y="10"/>
                  <a:pt x="40" y="6"/>
                </a:cubicBezTo>
                <a:close/>
                <a:moveTo>
                  <a:pt x="0" y="6"/>
                </a:moveTo>
                <a:cubicBezTo>
                  <a:pt x="0" y="3"/>
                  <a:pt x="3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9" y="0"/>
                  <a:pt x="12" y="3"/>
                  <a:pt x="12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10"/>
                  <a:pt x="9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10"/>
                  <a:pt x="0" y="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1288597" y="776288"/>
            <a:ext cx="1566863" cy="617538"/>
            <a:chOff x="1288597" y="776288"/>
            <a:chExt cx="1566863" cy="617538"/>
          </a:xfrm>
        </p:grpSpPr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288597" y="776288"/>
              <a:ext cx="1566863" cy="617538"/>
            </a:xfrm>
            <a:custGeom>
              <a:avLst/>
              <a:gdLst>
                <a:gd name="T0" fmla="*/ 931 w 987"/>
                <a:gd name="T1" fmla="*/ 0 h 389"/>
                <a:gd name="T2" fmla="*/ 0 w 987"/>
                <a:gd name="T3" fmla="*/ 0 h 389"/>
                <a:gd name="T4" fmla="*/ 0 w 987"/>
                <a:gd name="T5" fmla="*/ 389 h 389"/>
                <a:gd name="T6" fmla="*/ 931 w 987"/>
                <a:gd name="T7" fmla="*/ 389 h 389"/>
                <a:gd name="T8" fmla="*/ 931 w 987"/>
                <a:gd name="T9" fmla="*/ 328 h 389"/>
                <a:gd name="T10" fmla="*/ 987 w 987"/>
                <a:gd name="T11" fmla="*/ 279 h 389"/>
                <a:gd name="T12" fmla="*/ 931 w 987"/>
                <a:gd name="T13" fmla="*/ 230 h 389"/>
                <a:gd name="T14" fmla="*/ 931 w 987"/>
                <a:gd name="T15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7" h="389">
                  <a:moveTo>
                    <a:pt x="931" y="0"/>
                  </a:moveTo>
                  <a:lnTo>
                    <a:pt x="0" y="0"/>
                  </a:lnTo>
                  <a:lnTo>
                    <a:pt x="0" y="389"/>
                  </a:lnTo>
                  <a:lnTo>
                    <a:pt x="931" y="389"/>
                  </a:lnTo>
                  <a:lnTo>
                    <a:pt x="931" y="328"/>
                  </a:lnTo>
                  <a:lnTo>
                    <a:pt x="987" y="279"/>
                  </a:lnTo>
                  <a:lnTo>
                    <a:pt x="931" y="230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1288597" y="776288"/>
              <a:ext cx="60325" cy="6175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Freeform 19"/>
          <p:cNvSpPr>
            <a:spLocks noEditPoints="1"/>
          </p:cNvSpPr>
          <p:nvPr/>
        </p:nvSpPr>
        <p:spPr bwMode="auto">
          <a:xfrm>
            <a:off x="3117397" y="2287588"/>
            <a:ext cx="1447800" cy="25400"/>
          </a:xfrm>
          <a:custGeom>
            <a:avLst/>
            <a:gdLst>
              <a:gd name="T0" fmla="*/ 687 w 693"/>
              <a:gd name="T1" fmla="*/ 0 h 12"/>
              <a:gd name="T2" fmla="*/ 687 w 693"/>
              <a:gd name="T3" fmla="*/ 12 h 12"/>
              <a:gd name="T4" fmla="*/ 641 w 693"/>
              <a:gd name="T5" fmla="*/ 6 h 12"/>
              <a:gd name="T6" fmla="*/ 653 w 693"/>
              <a:gd name="T7" fmla="*/ 6 h 12"/>
              <a:gd name="T8" fmla="*/ 647 w 693"/>
              <a:gd name="T9" fmla="*/ 12 h 12"/>
              <a:gd name="T10" fmla="*/ 606 w 693"/>
              <a:gd name="T11" fmla="*/ 0 h 12"/>
              <a:gd name="T12" fmla="*/ 612 w 693"/>
              <a:gd name="T13" fmla="*/ 6 h 12"/>
              <a:gd name="T14" fmla="*/ 600 w 693"/>
              <a:gd name="T15" fmla="*/ 6 h 12"/>
              <a:gd name="T16" fmla="*/ 566 w 693"/>
              <a:gd name="T17" fmla="*/ 0 h 12"/>
              <a:gd name="T18" fmla="*/ 566 w 693"/>
              <a:gd name="T19" fmla="*/ 12 h 12"/>
              <a:gd name="T20" fmla="*/ 520 w 693"/>
              <a:gd name="T21" fmla="*/ 6 h 12"/>
              <a:gd name="T22" fmla="*/ 532 w 693"/>
              <a:gd name="T23" fmla="*/ 6 h 12"/>
              <a:gd name="T24" fmla="*/ 526 w 693"/>
              <a:gd name="T25" fmla="*/ 12 h 12"/>
              <a:gd name="T26" fmla="*/ 486 w 693"/>
              <a:gd name="T27" fmla="*/ 0 h 12"/>
              <a:gd name="T28" fmla="*/ 492 w 693"/>
              <a:gd name="T29" fmla="*/ 6 h 12"/>
              <a:gd name="T30" fmla="*/ 480 w 693"/>
              <a:gd name="T31" fmla="*/ 6 h 12"/>
              <a:gd name="T32" fmla="*/ 446 w 693"/>
              <a:gd name="T33" fmla="*/ 0 h 12"/>
              <a:gd name="T34" fmla="*/ 446 w 693"/>
              <a:gd name="T35" fmla="*/ 12 h 12"/>
              <a:gd name="T36" fmla="*/ 400 w 693"/>
              <a:gd name="T37" fmla="*/ 6 h 12"/>
              <a:gd name="T38" fmla="*/ 412 w 693"/>
              <a:gd name="T39" fmla="*/ 6 h 12"/>
              <a:gd name="T40" fmla="*/ 406 w 693"/>
              <a:gd name="T41" fmla="*/ 12 h 12"/>
              <a:gd name="T42" fmla="*/ 366 w 693"/>
              <a:gd name="T43" fmla="*/ 0 h 12"/>
              <a:gd name="T44" fmla="*/ 372 w 693"/>
              <a:gd name="T45" fmla="*/ 6 h 12"/>
              <a:gd name="T46" fmla="*/ 360 w 693"/>
              <a:gd name="T47" fmla="*/ 6 h 12"/>
              <a:gd name="T48" fmla="*/ 326 w 693"/>
              <a:gd name="T49" fmla="*/ 0 h 12"/>
              <a:gd name="T50" fmla="*/ 326 w 693"/>
              <a:gd name="T51" fmla="*/ 12 h 12"/>
              <a:gd name="T52" fmla="*/ 280 w 693"/>
              <a:gd name="T53" fmla="*/ 6 h 12"/>
              <a:gd name="T54" fmla="*/ 292 w 693"/>
              <a:gd name="T55" fmla="*/ 6 h 12"/>
              <a:gd name="T56" fmla="*/ 286 w 693"/>
              <a:gd name="T57" fmla="*/ 12 h 12"/>
              <a:gd name="T58" fmla="*/ 246 w 693"/>
              <a:gd name="T59" fmla="*/ 0 h 12"/>
              <a:gd name="T60" fmla="*/ 252 w 693"/>
              <a:gd name="T61" fmla="*/ 6 h 12"/>
              <a:gd name="T62" fmla="*/ 240 w 693"/>
              <a:gd name="T63" fmla="*/ 6 h 12"/>
              <a:gd name="T64" fmla="*/ 206 w 693"/>
              <a:gd name="T65" fmla="*/ 0 h 12"/>
              <a:gd name="T66" fmla="*/ 206 w 693"/>
              <a:gd name="T67" fmla="*/ 12 h 12"/>
              <a:gd name="T68" fmla="*/ 160 w 693"/>
              <a:gd name="T69" fmla="*/ 6 h 12"/>
              <a:gd name="T70" fmla="*/ 172 w 693"/>
              <a:gd name="T71" fmla="*/ 6 h 12"/>
              <a:gd name="T72" fmla="*/ 166 w 693"/>
              <a:gd name="T73" fmla="*/ 12 h 12"/>
              <a:gd name="T74" fmla="*/ 126 w 693"/>
              <a:gd name="T75" fmla="*/ 0 h 12"/>
              <a:gd name="T76" fmla="*/ 132 w 693"/>
              <a:gd name="T77" fmla="*/ 6 h 12"/>
              <a:gd name="T78" fmla="*/ 120 w 693"/>
              <a:gd name="T79" fmla="*/ 6 h 12"/>
              <a:gd name="T80" fmla="*/ 86 w 693"/>
              <a:gd name="T81" fmla="*/ 0 h 12"/>
              <a:gd name="T82" fmla="*/ 86 w 693"/>
              <a:gd name="T83" fmla="*/ 12 h 12"/>
              <a:gd name="T84" fmla="*/ 40 w 693"/>
              <a:gd name="T85" fmla="*/ 6 h 12"/>
              <a:gd name="T86" fmla="*/ 52 w 693"/>
              <a:gd name="T87" fmla="*/ 6 h 12"/>
              <a:gd name="T88" fmla="*/ 46 w 693"/>
              <a:gd name="T89" fmla="*/ 12 h 12"/>
              <a:gd name="T90" fmla="*/ 6 w 693"/>
              <a:gd name="T91" fmla="*/ 0 h 12"/>
              <a:gd name="T92" fmla="*/ 12 w 693"/>
              <a:gd name="T93" fmla="*/ 6 h 12"/>
              <a:gd name="T94" fmla="*/ 0 w 693"/>
              <a:gd name="T95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93" h="12">
                <a:moveTo>
                  <a:pt x="681" y="6"/>
                </a:moveTo>
                <a:cubicBezTo>
                  <a:pt x="681" y="3"/>
                  <a:pt x="683" y="0"/>
                  <a:pt x="687" y="0"/>
                </a:cubicBezTo>
                <a:cubicBezTo>
                  <a:pt x="687" y="0"/>
                  <a:pt x="687" y="0"/>
                  <a:pt x="687" y="0"/>
                </a:cubicBezTo>
                <a:cubicBezTo>
                  <a:pt x="690" y="0"/>
                  <a:pt x="693" y="3"/>
                  <a:pt x="693" y="6"/>
                </a:cubicBezTo>
                <a:cubicBezTo>
                  <a:pt x="693" y="6"/>
                  <a:pt x="693" y="6"/>
                  <a:pt x="693" y="6"/>
                </a:cubicBezTo>
                <a:cubicBezTo>
                  <a:pt x="693" y="9"/>
                  <a:pt x="690" y="12"/>
                  <a:pt x="687" y="12"/>
                </a:cubicBezTo>
                <a:cubicBezTo>
                  <a:pt x="687" y="12"/>
                  <a:pt x="687" y="12"/>
                  <a:pt x="687" y="12"/>
                </a:cubicBezTo>
                <a:cubicBezTo>
                  <a:pt x="683" y="12"/>
                  <a:pt x="681" y="9"/>
                  <a:pt x="681" y="6"/>
                </a:cubicBezTo>
                <a:close/>
                <a:moveTo>
                  <a:pt x="641" y="6"/>
                </a:moveTo>
                <a:cubicBezTo>
                  <a:pt x="641" y="3"/>
                  <a:pt x="643" y="0"/>
                  <a:pt x="647" y="0"/>
                </a:cubicBezTo>
                <a:cubicBezTo>
                  <a:pt x="647" y="0"/>
                  <a:pt x="647" y="0"/>
                  <a:pt x="647" y="0"/>
                </a:cubicBezTo>
                <a:cubicBezTo>
                  <a:pt x="650" y="0"/>
                  <a:pt x="653" y="3"/>
                  <a:pt x="653" y="6"/>
                </a:cubicBezTo>
                <a:cubicBezTo>
                  <a:pt x="653" y="6"/>
                  <a:pt x="653" y="6"/>
                  <a:pt x="653" y="6"/>
                </a:cubicBezTo>
                <a:cubicBezTo>
                  <a:pt x="653" y="9"/>
                  <a:pt x="650" y="12"/>
                  <a:pt x="647" y="12"/>
                </a:cubicBezTo>
                <a:cubicBezTo>
                  <a:pt x="647" y="12"/>
                  <a:pt x="647" y="12"/>
                  <a:pt x="647" y="12"/>
                </a:cubicBezTo>
                <a:cubicBezTo>
                  <a:pt x="643" y="12"/>
                  <a:pt x="641" y="9"/>
                  <a:pt x="641" y="6"/>
                </a:cubicBezTo>
                <a:close/>
                <a:moveTo>
                  <a:pt x="600" y="6"/>
                </a:moveTo>
                <a:cubicBezTo>
                  <a:pt x="600" y="3"/>
                  <a:pt x="603" y="0"/>
                  <a:pt x="606" y="0"/>
                </a:cubicBezTo>
                <a:cubicBezTo>
                  <a:pt x="606" y="0"/>
                  <a:pt x="606" y="0"/>
                  <a:pt x="606" y="0"/>
                </a:cubicBezTo>
                <a:cubicBezTo>
                  <a:pt x="610" y="0"/>
                  <a:pt x="612" y="3"/>
                  <a:pt x="612" y="6"/>
                </a:cubicBezTo>
                <a:cubicBezTo>
                  <a:pt x="612" y="6"/>
                  <a:pt x="612" y="6"/>
                  <a:pt x="612" y="6"/>
                </a:cubicBezTo>
                <a:cubicBezTo>
                  <a:pt x="612" y="9"/>
                  <a:pt x="610" y="12"/>
                  <a:pt x="606" y="12"/>
                </a:cubicBezTo>
                <a:cubicBezTo>
                  <a:pt x="606" y="12"/>
                  <a:pt x="606" y="12"/>
                  <a:pt x="606" y="12"/>
                </a:cubicBezTo>
                <a:cubicBezTo>
                  <a:pt x="603" y="12"/>
                  <a:pt x="600" y="9"/>
                  <a:pt x="600" y="6"/>
                </a:cubicBezTo>
                <a:close/>
                <a:moveTo>
                  <a:pt x="560" y="6"/>
                </a:moveTo>
                <a:cubicBezTo>
                  <a:pt x="560" y="3"/>
                  <a:pt x="563" y="0"/>
                  <a:pt x="566" y="0"/>
                </a:cubicBezTo>
                <a:cubicBezTo>
                  <a:pt x="566" y="0"/>
                  <a:pt x="566" y="0"/>
                  <a:pt x="566" y="0"/>
                </a:cubicBezTo>
                <a:cubicBezTo>
                  <a:pt x="570" y="0"/>
                  <a:pt x="572" y="3"/>
                  <a:pt x="572" y="6"/>
                </a:cubicBezTo>
                <a:cubicBezTo>
                  <a:pt x="572" y="6"/>
                  <a:pt x="572" y="6"/>
                  <a:pt x="572" y="6"/>
                </a:cubicBezTo>
                <a:cubicBezTo>
                  <a:pt x="572" y="9"/>
                  <a:pt x="570" y="12"/>
                  <a:pt x="566" y="12"/>
                </a:cubicBezTo>
                <a:cubicBezTo>
                  <a:pt x="566" y="12"/>
                  <a:pt x="566" y="12"/>
                  <a:pt x="566" y="12"/>
                </a:cubicBezTo>
                <a:cubicBezTo>
                  <a:pt x="563" y="12"/>
                  <a:pt x="560" y="9"/>
                  <a:pt x="560" y="6"/>
                </a:cubicBezTo>
                <a:close/>
                <a:moveTo>
                  <a:pt x="520" y="6"/>
                </a:moveTo>
                <a:cubicBezTo>
                  <a:pt x="520" y="3"/>
                  <a:pt x="523" y="0"/>
                  <a:pt x="526" y="0"/>
                </a:cubicBezTo>
                <a:cubicBezTo>
                  <a:pt x="526" y="0"/>
                  <a:pt x="526" y="0"/>
                  <a:pt x="526" y="0"/>
                </a:cubicBezTo>
                <a:cubicBezTo>
                  <a:pt x="530" y="0"/>
                  <a:pt x="532" y="3"/>
                  <a:pt x="532" y="6"/>
                </a:cubicBezTo>
                <a:cubicBezTo>
                  <a:pt x="532" y="6"/>
                  <a:pt x="532" y="6"/>
                  <a:pt x="532" y="6"/>
                </a:cubicBezTo>
                <a:cubicBezTo>
                  <a:pt x="532" y="9"/>
                  <a:pt x="530" y="12"/>
                  <a:pt x="526" y="12"/>
                </a:cubicBezTo>
                <a:cubicBezTo>
                  <a:pt x="526" y="12"/>
                  <a:pt x="526" y="12"/>
                  <a:pt x="526" y="12"/>
                </a:cubicBezTo>
                <a:cubicBezTo>
                  <a:pt x="523" y="12"/>
                  <a:pt x="520" y="9"/>
                  <a:pt x="520" y="6"/>
                </a:cubicBezTo>
                <a:close/>
                <a:moveTo>
                  <a:pt x="480" y="6"/>
                </a:moveTo>
                <a:cubicBezTo>
                  <a:pt x="480" y="3"/>
                  <a:pt x="483" y="0"/>
                  <a:pt x="486" y="0"/>
                </a:cubicBezTo>
                <a:cubicBezTo>
                  <a:pt x="486" y="0"/>
                  <a:pt x="486" y="0"/>
                  <a:pt x="486" y="0"/>
                </a:cubicBezTo>
                <a:cubicBezTo>
                  <a:pt x="490" y="0"/>
                  <a:pt x="492" y="3"/>
                  <a:pt x="492" y="6"/>
                </a:cubicBezTo>
                <a:cubicBezTo>
                  <a:pt x="492" y="6"/>
                  <a:pt x="492" y="6"/>
                  <a:pt x="492" y="6"/>
                </a:cubicBezTo>
                <a:cubicBezTo>
                  <a:pt x="492" y="9"/>
                  <a:pt x="490" y="12"/>
                  <a:pt x="486" y="12"/>
                </a:cubicBezTo>
                <a:cubicBezTo>
                  <a:pt x="486" y="12"/>
                  <a:pt x="486" y="12"/>
                  <a:pt x="486" y="12"/>
                </a:cubicBezTo>
                <a:cubicBezTo>
                  <a:pt x="483" y="12"/>
                  <a:pt x="480" y="9"/>
                  <a:pt x="480" y="6"/>
                </a:cubicBezTo>
                <a:close/>
                <a:moveTo>
                  <a:pt x="440" y="6"/>
                </a:moveTo>
                <a:cubicBezTo>
                  <a:pt x="440" y="3"/>
                  <a:pt x="443" y="0"/>
                  <a:pt x="446" y="0"/>
                </a:cubicBezTo>
                <a:cubicBezTo>
                  <a:pt x="446" y="0"/>
                  <a:pt x="446" y="0"/>
                  <a:pt x="446" y="0"/>
                </a:cubicBezTo>
                <a:cubicBezTo>
                  <a:pt x="450" y="0"/>
                  <a:pt x="452" y="3"/>
                  <a:pt x="452" y="6"/>
                </a:cubicBezTo>
                <a:cubicBezTo>
                  <a:pt x="452" y="6"/>
                  <a:pt x="452" y="6"/>
                  <a:pt x="452" y="6"/>
                </a:cubicBezTo>
                <a:cubicBezTo>
                  <a:pt x="452" y="9"/>
                  <a:pt x="450" y="12"/>
                  <a:pt x="446" y="12"/>
                </a:cubicBezTo>
                <a:cubicBezTo>
                  <a:pt x="446" y="12"/>
                  <a:pt x="446" y="12"/>
                  <a:pt x="446" y="12"/>
                </a:cubicBezTo>
                <a:cubicBezTo>
                  <a:pt x="443" y="12"/>
                  <a:pt x="440" y="9"/>
                  <a:pt x="440" y="6"/>
                </a:cubicBezTo>
                <a:close/>
                <a:moveTo>
                  <a:pt x="400" y="6"/>
                </a:moveTo>
                <a:cubicBezTo>
                  <a:pt x="400" y="3"/>
                  <a:pt x="403" y="0"/>
                  <a:pt x="406" y="0"/>
                </a:cubicBezTo>
                <a:cubicBezTo>
                  <a:pt x="406" y="0"/>
                  <a:pt x="406" y="0"/>
                  <a:pt x="406" y="0"/>
                </a:cubicBezTo>
                <a:cubicBezTo>
                  <a:pt x="410" y="0"/>
                  <a:pt x="412" y="3"/>
                  <a:pt x="412" y="6"/>
                </a:cubicBezTo>
                <a:cubicBezTo>
                  <a:pt x="412" y="6"/>
                  <a:pt x="412" y="6"/>
                  <a:pt x="412" y="6"/>
                </a:cubicBezTo>
                <a:cubicBezTo>
                  <a:pt x="412" y="9"/>
                  <a:pt x="410" y="12"/>
                  <a:pt x="406" y="12"/>
                </a:cubicBezTo>
                <a:cubicBezTo>
                  <a:pt x="406" y="12"/>
                  <a:pt x="406" y="12"/>
                  <a:pt x="406" y="12"/>
                </a:cubicBezTo>
                <a:cubicBezTo>
                  <a:pt x="403" y="12"/>
                  <a:pt x="400" y="9"/>
                  <a:pt x="400" y="6"/>
                </a:cubicBezTo>
                <a:close/>
                <a:moveTo>
                  <a:pt x="360" y="6"/>
                </a:moveTo>
                <a:cubicBezTo>
                  <a:pt x="360" y="3"/>
                  <a:pt x="363" y="0"/>
                  <a:pt x="366" y="0"/>
                </a:cubicBezTo>
                <a:cubicBezTo>
                  <a:pt x="366" y="0"/>
                  <a:pt x="366" y="0"/>
                  <a:pt x="366" y="0"/>
                </a:cubicBezTo>
                <a:cubicBezTo>
                  <a:pt x="370" y="0"/>
                  <a:pt x="372" y="3"/>
                  <a:pt x="372" y="6"/>
                </a:cubicBezTo>
                <a:cubicBezTo>
                  <a:pt x="372" y="6"/>
                  <a:pt x="372" y="6"/>
                  <a:pt x="372" y="6"/>
                </a:cubicBezTo>
                <a:cubicBezTo>
                  <a:pt x="372" y="9"/>
                  <a:pt x="370" y="12"/>
                  <a:pt x="366" y="12"/>
                </a:cubicBezTo>
                <a:cubicBezTo>
                  <a:pt x="366" y="12"/>
                  <a:pt x="366" y="12"/>
                  <a:pt x="366" y="12"/>
                </a:cubicBezTo>
                <a:cubicBezTo>
                  <a:pt x="363" y="12"/>
                  <a:pt x="360" y="9"/>
                  <a:pt x="360" y="6"/>
                </a:cubicBezTo>
                <a:close/>
                <a:moveTo>
                  <a:pt x="320" y="6"/>
                </a:moveTo>
                <a:cubicBezTo>
                  <a:pt x="320" y="3"/>
                  <a:pt x="323" y="0"/>
                  <a:pt x="326" y="0"/>
                </a:cubicBezTo>
                <a:cubicBezTo>
                  <a:pt x="326" y="0"/>
                  <a:pt x="326" y="0"/>
                  <a:pt x="326" y="0"/>
                </a:cubicBezTo>
                <a:cubicBezTo>
                  <a:pt x="330" y="0"/>
                  <a:pt x="332" y="3"/>
                  <a:pt x="332" y="6"/>
                </a:cubicBezTo>
                <a:cubicBezTo>
                  <a:pt x="332" y="6"/>
                  <a:pt x="332" y="6"/>
                  <a:pt x="332" y="6"/>
                </a:cubicBezTo>
                <a:cubicBezTo>
                  <a:pt x="332" y="9"/>
                  <a:pt x="330" y="12"/>
                  <a:pt x="326" y="12"/>
                </a:cubicBezTo>
                <a:cubicBezTo>
                  <a:pt x="326" y="12"/>
                  <a:pt x="326" y="12"/>
                  <a:pt x="326" y="12"/>
                </a:cubicBezTo>
                <a:cubicBezTo>
                  <a:pt x="323" y="12"/>
                  <a:pt x="320" y="9"/>
                  <a:pt x="320" y="6"/>
                </a:cubicBezTo>
                <a:close/>
                <a:moveTo>
                  <a:pt x="280" y="6"/>
                </a:moveTo>
                <a:cubicBezTo>
                  <a:pt x="280" y="3"/>
                  <a:pt x="283" y="0"/>
                  <a:pt x="286" y="0"/>
                </a:cubicBezTo>
                <a:cubicBezTo>
                  <a:pt x="286" y="0"/>
                  <a:pt x="286" y="0"/>
                  <a:pt x="286" y="0"/>
                </a:cubicBezTo>
                <a:cubicBezTo>
                  <a:pt x="290" y="0"/>
                  <a:pt x="292" y="3"/>
                  <a:pt x="292" y="6"/>
                </a:cubicBezTo>
                <a:cubicBezTo>
                  <a:pt x="292" y="6"/>
                  <a:pt x="292" y="6"/>
                  <a:pt x="292" y="6"/>
                </a:cubicBezTo>
                <a:cubicBezTo>
                  <a:pt x="292" y="9"/>
                  <a:pt x="290" y="12"/>
                  <a:pt x="286" y="12"/>
                </a:cubicBezTo>
                <a:cubicBezTo>
                  <a:pt x="286" y="12"/>
                  <a:pt x="286" y="12"/>
                  <a:pt x="286" y="12"/>
                </a:cubicBezTo>
                <a:cubicBezTo>
                  <a:pt x="283" y="12"/>
                  <a:pt x="280" y="9"/>
                  <a:pt x="280" y="6"/>
                </a:cubicBezTo>
                <a:close/>
                <a:moveTo>
                  <a:pt x="240" y="6"/>
                </a:moveTo>
                <a:cubicBezTo>
                  <a:pt x="240" y="3"/>
                  <a:pt x="243" y="0"/>
                  <a:pt x="246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50" y="0"/>
                  <a:pt x="252" y="3"/>
                  <a:pt x="252" y="6"/>
                </a:cubicBezTo>
                <a:cubicBezTo>
                  <a:pt x="252" y="6"/>
                  <a:pt x="252" y="6"/>
                  <a:pt x="252" y="6"/>
                </a:cubicBezTo>
                <a:cubicBezTo>
                  <a:pt x="252" y="9"/>
                  <a:pt x="250" y="12"/>
                  <a:pt x="246" y="12"/>
                </a:cubicBezTo>
                <a:cubicBezTo>
                  <a:pt x="246" y="12"/>
                  <a:pt x="246" y="12"/>
                  <a:pt x="246" y="12"/>
                </a:cubicBezTo>
                <a:cubicBezTo>
                  <a:pt x="243" y="12"/>
                  <a:pt x="240" y="9"/>
                  <a:pt x="240" y="6"/>
                </a:cubicBezTo>
                <a:close/>
                <a:moveTo>
                  <a:pt x="200" y="6"/>
                </a:moveTo>
                <a:cubicBezTo>
                  <a:pt x="200" y="3"/>
                  <a:pt x="203" y="0"/>
                  <a:pt x="206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209" y="0"/>
                  <a:pt x="212" y="3"/>
                  <a:pt x="212" y="6"/>
                </a:cubicBezTo>
                <a:cubicBezTo>
                  <a:pt x="212" y="6"/>
                  <a:pt x="212" y="6"/>
                  <a:pt x="212" y="6"/>
                </a:cubicBezTo>
                <a:cubicBezTo>
                  <a:pt x="212" y="9"/>
                  <a:pt x="209" y="12"/>
                  <a:pt x="206" y="12"/>
                </a:cubicBezTo>
                <a:cubicBezTo>
                  <a:pt x="206" y="12"/>
                  <a:pt x="206" y="12"/>
                  <a:pt x="206" y="12"/>
                </a:cubicBezTo>
                <a:cubicBezTo>
                  <a:pt x="203" y="12"/>
                  <a:pt x="200" y="9"/>
                  <a:pt x="200" y="6"/>
                </a:cubicBezTo>
                <a:close/>
                <a:moveTo>
                  <a:pt x="160" y="6"/>
                </a:moveTo>
                <a:cubicBezTo>
                  <a:pt x="160" y="3"/>
                  <a:pt x="163" y="0"/>
                  <a:pt x="166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9" y="0"/>
                  <a:pt x="172" y="3"/>
                  <a:pt x="172" y="6"/>
                </a:cubicBezTo>
                <a:cubicBezTo>
                  <a:pt x="172" y="6"/>
                  <a:pt x="172" y="6"/>
                  <a:pt x="172" y="6"/>
                </a:cubicBezTo>
                <a:cubicBezTo>
                  <a:pt x="172" y="9"/>
                  <a:pt x="169" y="12"/>
                  <a:pt x="166" y="12"/>
                </a:cubicBezTo>
                <a:cubicBezTo>
                  <a:pt x="166" y="12"/>
                  <a:pt x="166" y="12"/>
                  <a:pt x="166" y="12"/>
                </a:cubicBezTo>
                <a:cubicBezTo>
                  <a:pt x="163" y="12"/>
                  <a:pt x="160" y="9"/>
                  <a:pt x="160" y="6"/>
                </a:cubicBezTo>
                <a:close/>
                <a:moveTo>
                  <a:pt x="120" y="6"/>
                </a:moveTo>
                <a:cubicBezTo>
                  <a:pt x="120" y="3"/>
                  <a:pt x="123" y="0"/>
                  <a:pt x="12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9" y="0"/>
                  <a:pt x="132" y="3"/>
                  <a:pt x="132" y="6"/>
                </a:cubicBezTo>
                <a:cubicBezTo>
                  <a:pt x="132" y="6"/>
                  <a:pt x="132" y="6"/>
                  <a:pt x="132" y="6"/>
                </a:cubicBezTo>
                <a:cubicBezTo>
                  <a:pt x="132" y="9"/>
                  <a:pt x="129" y="12"/>
                  <a:pt x="126" y="12"/>
                </a:cubicBezTo>
                <a:cubicBezTo>
                  <a:pt x="126" y="12"/>
                  <a:pt x="126" y="12"/>
                  <a:pt x="126" y="12"/>
                </a:cubicBezTo>
                <a:cubicBezTo>
                  <a:pt x="123" y="12"/>
                  <a:pt x="120" y="9"/>
                  <a:pt x="120" y="6"/>
                </a:cubicBezTo>
                <a:close/>
                <a:moveTo>
                  <a:pt x="80" y="6"/>
                </a:moveTo>
                <a:cubicBezTo>
                  <a:pt x="80" y="3"/>
                  <a:pt x="83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9" y="0"/>
                  <a:pt x="92" y="3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9"/>
                  <a:pt x="89" y="12"/>
                  <a:pt x="86" y="12"/>
                </a:cubicBezTo>
                <a:cubicBezTo>
                  <a:pt x="86" y="12"/>
                  <a:pt x="86" y="12"/>
                  <a:pt x="86" y="12"/>
                </a:cubicBezTo>
                <a:cubicBezTo>
                  <a:pt x="83" y="12"/>
                  <a:pt x="80" y="9"/>
                  <a:pt x="80" y="6"/>
                </a:cubicBezTo>
                <a:close/>
                <a:moveTo>
                  <a:pt x="40" y="6"/>
                </a:moveTo>
                <a:cubicBezTo>
                  <a:pt x="40" y="3"/>
                  <a:pt x="43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52" y="3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9"/>
                  <a:pt x="49" y="12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3" y="12"/>
                  <a:pt x="40" y="9"/>
                  <a:pt x="40" y="6"/>
                </a:cubicBezTo>
                <a:close/>
                <a:moveTo>
                  <a:pt x="0" y="6"/>
                </a:moveTo>
                <a:cubicBezTo>
                  <a:pt x="0" y="3"/>
                  <a:pt x="3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9" y="0"/>
                  <a:pt x="12" y="3"/>
                  <a:pt x="12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9"/>
                  <a:pt x="9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1288597" y="1855788"/>
            <a:ext cx="1566863" cy="617538"/>
            <a:chOff x="1288597" y="1855788"/>
            <a:chExt cx="1566863" cy="617538"/>
          </a:xfrm>
        </p:grpSpPr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1288597" y="1855788"/>
              <a:ext cx="1566863" cy="617538"/>
            </a:xfrm>
            <a:custGeom>
              <a:avLst/>
              <a:gdLst>
                <a:gd name="T0" fmla="*/ 931 w 987"/>
                <a:gd name="T1" fmla="*/ 0 h 389"/>
                <a:gd name="T2" fmla="*/ 0 w 987"/>
                <a:gd name="T3" fmla="*/ 0 h 389"/>
                <a:gd name="T4" fmla="*/ 0 w 987"/>
                <a:gd name="T5" fmla="*/ 389 h 389"/>
                <a:gd name="T6" fmla="*/ 931 w 987"/>
                <a:gd name="T7" fmla="*/ 389 h 389"/>
                <a:gd name="T8" fmla="*/ 931 w 987"/>
                <a:gd name="T9" fmla="*/ 327 h 389"/>
                <a:gd name="T10" fmla="*/ 987 w 987"/>
                <a:gd name="T11" fmla="*/ 279 h 389"/>
                <a:gd name="T12" fmla="*/ 931 w 987"/>
                <a:gd name="T13" fmla="*/ 230 h 389"/>
                <a:gd name="T14" fmla="*/ 931 w 987"/>
                <a:gd name="T15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7" h="389">
                  <a:moveTo>
                    <a:pt x="931" y="0"/>
                  </a:moveTo>
                  <a:lnTo>
                    <a:pt x="0" y="0"/>
                  </a:lnTo>
                  <a:lnTo>
                    <a:pt x="0" y="389"/>
                  </a:lnTo>
                  <a:lnTo>
                    <a:pt x="931" y="389"/>
                  </a:lnTo>
                  <a:lnTo>
                    <a:pt x="931" y="327"/>
                  </a:lnTo>
                  <a:lnTo>
                    <a:pt x="987" y="279"/>
                  </a:lnTo>
                  <a:lnTo>
                    <a:pt x="931" y="230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1288597" y="1855788"/>
              <a:ext cx="60325" cy="6175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4" name="Freeform 24"/>
          <p:cNvSpPr>
            <a:spLocks noEditPoints="1"/>
          </p:cNvSpPr>
          <p:nvPr/>
        </p:nvSpPr>
        <p:spPr bwMode="auto">
          <a:xfrm>
            <a:off x="3117397" y="3368675"/>
            <a:ext cx="1447800" cy="25400"/>
          </a:xfrm>
          <a:custGeom>
            <a:avLst/>
            <a:gdLst>
              <a:gd name="T0" fmla="*/ 687 w 693"/>
              <a:gd name="T1" fmla="*/ 0 h 12"/>
              <a:gd name="T2" fmla="*/ 687 w 693"/>
              <a:gd name="T3" fmla="*/ 12 h 12"/>
              <a:gd name="T4" fmla="*/ 641 w 693"/>
              <a:gd name="T5" fmla="*/ 6 h 12"/>
              <a:gd name="T6" fmla="*/ 653 w 693"/>
              <a:gd name="T7" fmla="*/ 6 h 12"/>
              <a:gd name="T8" fmla="*/ 647 w 693"/>
              <a:gd name="T9" fmla="*/ 12 h 12"/>
              <a:gd name="T10" fmla="*/ 606 w 693"/>
              <a:gd name="T11" fmla="*/ 0 h 12"/>
              <a:gd name="T12" fmla="*/ 612 w 693"/>
              <a:gd name="T13" fmla="*/ 6 h 12"/>
              <a:gd name="T14" fmla="*/ 600 w 693"/>
              <a:gd name="T15" fmla="*/ 6 h 12"/>
              <a:gd name="T16" fmla="*/ 566 w 693"/>
              <a:gd name="T17" fmla="*/ 0 h 12"/>
              <a:gd name="T18" fmla="*/ 566 w 693"/>
              <a:gd name="T19" fmla="*/ 12 h 12"/>
              <a:gd name="T20" fmla="*/ 520 w 693"/>
              <a:gd name="T21" fmla="*/ 6 h 12"/>
              <a:gd name="T22" fmla="*/ 532 w 693"/>
              <a:gd name="T23" fmla="*/ 6 h 12"/>
              <a:gd name="T24" fmla="*/ 526 w 693"/>
              <a:gd name="T25" fmla="*/ 12 h 12"/>
              <a:gd name="T26" fmla="*/ 486 w 693"/>
              <a:gd name="T27" fmla="*/ 0 h 12"/>
              <a:gd name="T28" fmla="*/ 492 w 693"/>
              <a:gd name="T29" fmla="*/ 6 h 12"/>
              <a:gd name="T30" fmla="*/ 480 w 693"/>
              <a:gd name="T31" fmla="*/ 6 h 12"/>
              <a:gd name="T32" fmla="*/ 446 w 693"/>
              <a:gd name="T33" fmla="*/ 0 h 12"/>
              <a:gd name="T34" fmla="*/ 446 w 693"/>
              <a:gd name="T35" fmla="*/ 12 h 12"/>
              <a:gd name="T36" fmla="*/ 400 w 693"/>
              <a:gd name="T37" fmla="*/ 6 h 12"/>
              <a:gd name="T38" fmla="*/ 412 w 693"/>
              <a:gd name="T39" fmla="*/ 6 h 12"/>
              <a:gd name="T40" fmla="*/ 406 w 693"/>
              <a:gd name="T41" fmla="*/ 12 h 12"/>
              <a:gd name="T42" fmla="*/ 366 w 693"/>
              <a:gd name="T43" fmla="*/ 0 h 12"/>
              <a:gd name="T44" fmla="*/ 372 w 693"/>
              <a:gd name="T45" fmla="*/ 6 h 12"/>
              <a:gd name="T46" fmla="*/ 360 w 693"/>
              <a:gd name="T47" fmla="*/ 6 h 12"/>
              <a:gd name="T48" fmla="*/ 326 w 693"/>
              <a:gd name="T49" fmla="*/ 0 h 12"/>
              <a:gd name="T50" fmla="*/ 326 w 693"/>
              <a:gd name="T51" fmla="*/ 12 h 12"/>
              <a:gd name="T52" fmla="*/ 280 w 693"/>
              <a:gd name="T53" fmla="*/ 6 h 12"/>
              <a:gd name="T54" fmla="*/ 292 w 693"/>
              <a:gd name="T55" fmla="*/ 6 h 12"/>
              <a:gd name="T56" fmla="*/ 286 w 693"/>
              <a:gd name="T57" fmla="*/ 12 h 12"/>
              <a:gd name="T58" fmla="*/ 246 w 693"/>
              <a:gd name="T59" fmla="*/ 0 h 12"/>
              <a:gd name="T60" fmla="*/ 252 w 693"/>
              <a:gd name="T61" fmla="*/ 6 h 12"/>
              <a:gd name="T62" fmla="*/ 240 w 693"/>
              <a:gd name="T63" fmla="*/ 6 h 12"/>
              <a:gd name="T64" fmla="*/ 206 w 693"/>
              <a:gd name="T65" fmla="*/ 0 h 12"/>
              <a:gd name="T66" fmla="*/ 206 w 693"/>
              <a:gd name="T67" fmla="*/ 12 h 12"/>
              <a:gd name="T68" fmla="*/ 160 w 693"/>
              <a:gd name="T69" fmla="*/ 6 h 12"/>
              <a:gd name="T70" fmla="*/ 172 w 693"/>
              <a:gd name="T71" fmla="*/ 6 h 12"/>
              <a:gd name="T72" fmla="*/ 166 w 693"/>
              <a:gd name="T73" fmla="*/ 12 h 12"/>
              <a:gd name="T74" fmla="*/ 126 w 693"/>
              <a:gd name="T75" fmla="*/ 0 h 12"/>
              <a:gd name="T76" fmla="*/ 132 w 693"/>
              <a:gd name="T77" fmla="*/ 6 h 12"/>
              <a:gd name="T78" fmla="*/ 120 w 693"/>
              <a:gd name="T79" fmla="*/ 6 h 12"/>
              <a:gd name="T80" fmla="*/ 86 w 693"/>
              <a:gd name="T81" fmla="*/ 0 h 12"/>
              <a:gd name="T82" fmla="*/ 86 w 693"/>
              <a:gd name="T83" fmla="*/ 12 h 12"/>
              <a:gd name="T84" fmla="*/ 40 w 693"/>
              <a:gd name="T85" fmla="*/ 6 h 12"/>
              <a:gd name="T86" fmla="*/ 52 w 693"/>
              <a:gd name="T87" fmla="*/ 6 h 12"/>
              <a:gd name="T88" fmla="*/ 46 w 693"/>
              <a:gd name="T89" fmla="*/ 12 h 12"/>
              <a:gd name="T90" fmla="*/ 6 w 693"/>
              <a:gd name="T91" fmla="*/ 0 h 12"/>
              <a:gd name="T92" fmla="*/ 12 w 693"/>
              <a:gd name="T93" fmla="*/ 6 h 12"/>
              <a:gd name="T94" fmla="*/ 0 w 693"/>
              <a:gd name="T95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93" h="12">
                <a:moveTo>
                  <a:pt x="681" y="6"/>
                </a:moveTo>
                <a:cubicBezTo>
                  <a:pt x="681" y="3"/>
                  <a:pt x="683" y="0"/>
                  <a:pt x="687" y="0"/>
                </a:cubicBezTo>
                <a:cubicBezTo>
                  <a:pt x="687" y="0"/>
                  <a:pt x="687" y="0"/>
                  <a:pt x="687" y="0"/>
                </a:cubicBezTo>
                <a:cubicBezTo>
                  <a:pt x="690" y="0"/>
                  <a:pt x="693" y="3"/>
                  <a:pt x="693" y="6"/>
                </a:cubicBezTo>
                <a:cubicBezTo>
                  <a:pt x="693" y="6"/>
                  <a:pt x="693" y="6"/>
                  <a:pt x="693" y="6"/>
                </a:cubicBezTo>
                <a:cubicBezTo>
                  <a:pt x="693" y="10"/>
                  <a:pt x="690" y="12"/>
                  <a:pt x="687" y="12"/>
                </a:cubicBezTo>
                <a:cubicBezTo>
                  <a:pt x="687" y="12"/>
                  <a:pt x="687" y="12"/>
                  <a:pt x="687" y="12"/>
                </a:cubicBezTo>
                <a:cubicBezTo>
                  <a:pt x="683" y="12"/>
                  <a:pt x="681" y="10"/>
                  <a:pt x="681" y="6"/>
                </a:cubicBezTo>
                <a:close/>
                <a:moveTo>
                  <a:pt x="641" y="6"/>
                </a:moveTo>
                <a:cubicBezTo>
                  <a:pt x="641" y="3"/>
                  <a:pt x="643" y="0"/>
                  <a:pt x="647" y="0"/>
                </a:cubicBezTo>
                <a:cubicBezTo>
                  <a:pt x="647" y="0"/>
                  <a:pt x="647" y="0"/>
                  <a:pt x="647" y="0"/>
                </a:cubicBezTo>
                <a:cubicBezTo>
                  <a:pt x="650" y="0"/>
                  <a:pt x="653" y="3"/>
                  <a:pt x="653" y="6"/>
                </a:cubicBezTo>
                <a:cubicBezTo>
                  <a:pt x="653" y="6"/>
                  <a:pt x="653" y="6"/>
                  <a:pt x="653" y="6"/>
                </a:cubicBezTo>
                <a:cubicBezTo>
                  <a:pt x="653" y="10"/>
                  <a:pt x="650" y="12"/>
                  <a:pt x="647" y="12"/>
                </a:cubicBezTo>
                <a:cubicBezTo>
                  <a:pt x="647" y="12"/>
                  <a:pt x="647" y="12"/>
                  <a:pt x="647" y="12"/>
                </a:cubicBezTo>
                <a:cubicBezTo>
                  <a:pt x="643" y="12"/>
                  <a:pt x="641" y="10"/>
                  <a:pt x="641" y="6"/>
                </a:cubicBezTo>
                <a:close/>
                <a:moveTo>
                  <a:pt x="600" y="6"/>
                </a:moveTo>
                <a:cubicBezTo>
                  <a:pt x="600" y="3"/>
                  <a:pt x="603" y="0"/>
                  <a:pt x="606" y="0"/>
                </a:cubicBezTo>
                <a:cubicBezTo>
                  <a:pt x="606" y="0"/>
                  <a:pt x="606" y="0"/>
                  <a:pt x="606" y="0"/>
                </a:cubicBezTo>
                <a:cubicBezTo>
                  <a:pt x="610" y="0"/>
                  <a:pt x="612" y="3"/>
                  <a:pt x="612" y="6"/>
                </a:cubicBezTo>
                <a:cubicBezTo>
                  <a:pt x="612" y="6"/>
                  <a:pt x="612" y="6"/>
                  <a:pt x="612" y="6"/>
                </a:cubicBezTo>
                <a:cubicBezTo>
                  <a:pt x="612" y="10"/>
                  <a:pt x="610" y="12"/>
                  <a:pt x="606" y="12"/>
                </a:cubicBezTo>
                <a:cubicBezTo>
                  <a:pt x="606" y="12"/>
                  <a:pt x="606" y="12"/>
                  <a:pt x="606" y="12"/>
                </a:cubicBezTo>
                <a:cubicBezTo>
                  <a:pt x="603" y="12"/>
                  <a:pt x="600" y="10"/>
                  <a:pt x="600" y="6"/>
                </a:cubicBezTo>
                <a:close/>
                <a:moveTo>
                  <a:pt x="560" y="6"/>
                </a:moveTo>
                <a:cubicBezTo>
                  <a:pt x="560" y="3"/>
                  <a:pt x="563" y="0"/>
                  <a:pt x="566" y="0"/>
                </a:cubicBezTo>
                <a:cubicBezTo>
                  <a:pt x="566" y="0"/>
                  <a:pt x="566" y="0"/>
                  <a:pt x="566" y="0"/>
                </a:cubicBezTo>
                <a:cubicBezTo>
                  <a:pt x="570" y="0"/>
                  <a:pt x="572" y="3"/>
                  <a:pt x="572" y="6"/>
                </a:cubicBezTo>
                <a:cubicBezTo>
                  <a:pt x="572" y="6"/>
                  <a:pt x="572" y="6"/>
                  <a:pt x="572" y="6"/>
                </a:cubicBezTo>
                <a:cubicBezTo>
                  <a:pt x="572" y="10"/>
                  <a:pt x="570" y="12"/>
                  <a:pt x="566" y="12"/>
                </a:cubicBezTo>
                <a:cubicBezTo>
                  <a:pt x="566" y="12"/>
                  <a:pt x="566" y="12"/>
                  <a:pt x="566" y="12"/>
                </a:cubicBezTo>
                <a:cubicBezTo>
                  <a:pt x="563" y="12"/>
                  <a:pt x="560" y="10"/>
                  <a:pt x="560" y="6"/>
                </a:cubicBezTo>
                <a:close/>
                <a:moveTo>
                  <a:pt x="520" y="6"/>
                </a:moveTo>
                <a:cubicBezTo>
                  <a:pt x="520" y="3"/>
                  <a:pt x="523" y="0"/>
                  <a:pt x="526" y="0"/>
                </a:cubicBezTo>
                <a:cubicBezTo>
                  <a:pt x="526" y="0"/>
                  <a:pt x="526" y="0"/>
                  <a:pt x="526" y="0"/>
                </a:cubicBezTo>
                <a:cubicBezTo>
                  <a:pt x="530" y="0"/>
                  <a:pt x="532" y="3"/>
                  <a:pt x="532" y="6"/>
                </a:cubicBezTo>
                <a:cubicBezTo>
                  <a:pt x="532" y="6"/>
                  <a:pt x="532" y="6"/>
                  <a:pt x="532" y="6"/>
                </a:cubicBezTo>
                <a:cubicBezTo>
                  <a:pt x="532" y="10"/>
                  <a:pt x="530" y="12"/>
                  <a:pt x="526" y="12"/>
                </a:cubicBezTo>
                <a:cubicBezTo>
                  <a:pt x="526" y="12"/>
                  <a:pt x="526" y="12"/>
                  <a:pt x="526" y="12"/>
                </a:cubicBezTo>
                <a:cubicBezTo>
                  <a:pt x="523" y="12"/>
                  <a:pt x="520" y="10"/>
                  <a:pt x="520" y="6"/>
                </a:cubicBezTo>
                <a:close/>
                <a:moveTo>
                  <a:pt x="480" y="6"/>
                </a:moveTo>
                <a:cubicBezTo>
                  <a:pt x="480" y="3"/>
                  <a:pt x="483" y="0"/>
                  <a:pt x="486" y="0"/>
                </a:cubicBezTo>
                <a:cubicBezTo>
                  <a:pt x="486" y="0"/>
                  <a:pt x="486" y="0"/>
                  <a:pt x="486" y="0"/>
                </a:cubicBezTo>
                <a:cubicBezTo>
                  <a:pt x="490" y="0"/>
                  <a:pt x="492" y="3"/>
                  <a:pt x="492" y="6"/>
                </a:cubicBezTo>
                <a:cubicBezTo>
                  <a:pt x="492" y="6"/>
                  <a:pt x="492" y="6"/>
                  <a:pt x="492" y="6"/>
                </a:cubicBezTo>
                <a:cubicBezTo>
                  <a:pt x="492" y="10"/>
                  <a:pt x="490" y="12"/>
                  <a:pt x="486" y="12"/>
                </a:cubicBezTo>
                <a:cubicBezTo>
                  <a:pt x="486" y="12"/>
                  <a:pt x="486" y="12"/>
                  <a:pt x="486" y="12"/>
                </a:cubicBezTo>
                <a:cubicBezTo>
                  <a:pt x="483" y="12"/>
                  <a:pt x="480" y="10"/>
                  <a:pt x="480" y="6"/>
                </a:cubicBezTo>
                <a:close/>
                <a:moveTo>
                  <a:pt x="440" y="6"/>
                </a:moveTo>
                <a:cubicBezTo>
                  <a:pt x="440" y="3"/>
                  <a:pt x="443" y="0"/>
                  <a:pt x="446" y="0"/>
                </a:cubicBezTo>
                <a:cubicBezTo>
                  <a:pt x="446" y="0"/>
                  <a:pt x="446" y="0"/>
                  <a:pt x="446" y="0"/>
                </a:cubicBezTo>
                <a:cubicBezTo>
                  <a:pt x="450" y="0"/>
                  <a:pt x="452" y="3"/>
                  <a:pt x="452" y="6"/>
                </a:cubicBezTo>
                <a:cubicBezTo>
                  <a:pt x="452" y="6"/>
                  <a:pt x="452" y="6"/>
                  <a:pt x="452" y="6"/>
                </a:cubicBezTo>
                <a:cubicBezTo>
                  <a:pt x="452" y="10"/>
                  <a:pt x="450" y="12"/>
                  <a:pt x="446" y="12"/>
                </a:cubicBezTo>
                <a:cubicBezTo>
                  <a:pt x="446" y="12"/>
                  <a:pt x="446" y="12"/>
                  <a:pt x="446" y="12"/>
                </a:cubicBezTo>
                <a:cubicBezTo>
                  <a:pt x="443" y="12"/>
                  <a:pt x="440" y="10"/>
                  <a:pt x="440" y="6"/>
                </a:cubicBezTo>
                <a:close/>
                <a:moveTo>
                  <a:pt x="400" y="6"/>
                </a:moveTo>
                <a:cubicBezTo>
                  <a:pt x="400" y="3"/>
                  <a:pt x="403" y="0"/>
                  <a:pt x="406" y="0"/>
                </a:cubicBezTo>
                <a:cubicBezTo>
                  <a:pt x="406" y="0"/>
                  <a:pt x="406" y="0"/>
                  <a:pt x="406" y="0"/>
                </a:cubicBezTo>
                <a:cubicBezTo>
                  <a:pt x="410" y="0"/>
                  <a:pt x="412" y="3"/>
                  <a:pt x="412" y="6"/>
                </a:cubicBezTo>
                <a:cubicBezTo>
                  <a:pt x="412" y="6"/>
                  <a:pt x="412" y="6"/>
                  <a:pt x="412" y="6"/>
                </a:cubicBezTo>
                <a:cubicBezTo>
                  <a:pt x="412" y="10"/>
                  <a:pt x="410" y="12"/>
                  <a:pt x="406" y="12"/>
                </a:cubicBezTo>
                <a:cubicBezTo>
                  <a:pt x="406" y="12"/>
                  <a:pt x="406" y="12"/>
                  <a:pt x="406" y="12"/>
                </a:cubicBezTo>
                <a:cubicBezTo>
                  <a:pt x="403" y="12"/>
                  <a:pt x="400" y="10"/>
                  <a:pt x="400" y="6"/>
                </a:cubicBezTo>
                <a:close/>
                <a:moveTo>
                  <a:pt x="360" y="6"/>
                </a:moveTo>
                <a:cubicBezTo>
                  <a:pt x="360" y="3"/>
                  <a:pt x="363" y="0"/>
                  <a:pt x="366" y="0"/>
                </a:cubicBezTo>
                <a:cubicBezTo>
                  <a:pt x="366" y="0"/>
                  <a:pt x="366" y="0"/>
                  <a:pt x="366" y="0"/>
                </a:cubicBezTo>
                <a:cubicBezTo>
                  <a:pt x="370" y="0"/>
                  <a:pt x="372" y="3"/>
                  <a:pt x="372" y="6"/>
                </a:cubicBezTo>
                <a:cubicBezTo>
                  <a:pt x="372" y="6"/>
                  <a:pt x="372" y="6"/>
                  <a:pt x="372" y="6"/>
                </a:cubicBezTo>
                <a:cubicBezTo>
                  <a:pt x="372" y="10"/>
                  <a:pt x="370" y="12"/>
                  <a:pt x="366" y="12"/>
                </a:cubicBezTo>
                <a:cubicBezTo>
                  <a:pt x="366" y="12"/>
                  <a:pt x="366" y="12"/>
                  <a:pt x="366" y="12"/>
                </a:cubicBezTo>
                <a:cubicBezTo>
                  <a:pt x="363" y="12"/>
                  <a:pt x="360" y="10"/>
                  <a:pt x="360" y="6"/>
                </a:cubicBezTo>
                <a:close/>
                <a:moveTo>
                  <a:pt x="320" y="6"/>
                </a:moveTo>
                <a:cubicBezTo>
                  <a:pt x="320" y="3"/>
                  <a:pt x="323" y="0"/>
                  <a:pt x="326" y="0"/>
                </a:cubicBezTo>
                <a:cubicBezTo>
                  <a:pt x="326" y="0"/>
                  <a:pt x="326" y="0"/>
                  <a:pt x="326" y="0"/>
                </a:cubicBezTo>
                <a:cubicBezTo>
                  <a:pt x="330" y="0"/>
                  <a:pt x="332" y="3"/>
                  <a:pt x="332" y="6"/>
                </a:cubicBezTo>
                <a:cubicBezTo>
                  <a:pt x="332" y="6"/>
                  <a:pt x="332" y="6"/>
                  <a:pt x="332" y="6"/>
                </a:cubicBezTo>
                <a:cubicBezTo>
                  <a:pt x="332" y="10"/>
                  <a:pt x="330" y="12"/>
                  <a:pt x="326" y="12"/>
                </a:cubicBezTo>
                <a:cubicBezTo>
                  <a:pt x="326" y="12"/>
                  <a:pt x="326" y="12"/>
                  <a:pt x="326" y="12"/>
                </a:cubicBezTo>
                <a:cubicBezTo>
                  <a:pt x="323" y="12"/>
                  <a:pt x="320" y="10"/>
                  <a:pt x="320" y="6"/>
                </a:cubicBezTo>
                <a:close/>
                <a:moveTo>
                  <a:pt x="280" y="6"/>
                </a:moveTo>
                <a:cubicBezTo>
                  <a:pt x="280" y="3"/>
                  <a:pt x="283" y="0"/>
                  <a:pt x="286" y="0"/>
                </a:cubicBezTo>
                <a:cubicBezTo>
                  <a:pt x="286" y="0"/>
                  <a:pt x="286" y="0"/>
                  <a:pt x="286" y="0"/>
                </a:cubicBezTo>
                <a:cubicBezTo>
                  <a:pt x="290" y="0"/>
                  <a:pt x="292" y="3"/>
                  <a:pt x="292" y="6"/>
                </a:cubicBezTo>
                <a:cubicBezTo>
                  <a:pt x="292" y="6"/>
                  <a:pt x="292" y="6"/>
                  <a:pt x="292" y="6"/>
                </a:cubicBezTo>
                <a:cubicBezTo>
                  <a:pt x="292" y="10"/>
                  <a:pt x="290" y="12"/>
                  <a:pt x="286" y="12"/>
                </a:cubicBezTo>
                <a:cubicBezTo>
                  <a:pt x="286" y="12"/>
                  <a:pt x="286" y="12"/>
                  <a:pt x="286" y="12"/>
                </a:cubicBezTo>
                <a:cubicBezTo>
                  <a:pt x="283" y="12"/>
                  <a:pt x="280" y="10"/>
                  <a:pt x="280" y="6"/>
                </a:cubicBezTo>
                <a:close/>
                <a:moveTo>
                  <a:pt x="240" y="6"/>
                </a:moveTo>
                <a:cubicBezTo>
                  <a:pt x="240" y="3"/>
                  <a:pt x="243" y="0"/>
                  <a:pt x="246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50" y="0"/>
                  <a:pt x="252" y="3"/>
                  <a:pt x="252" y="6"/>
                </a:cubicBezTo>
                <a:cubicBezTo>
                  <a:pt x="252" y="6"/>
                  <a:pt x="252" y="6"/>
                  <a:pt x="252" y="6"/>
                </a:cubicBezTo>
                <a:cubicBezTo>
                  <a:pt x="252" y="10"/>
                  <a:pt x="250" y="12"/>
                  <a:pt x="246" y="12"/>
                </a:cubicBezTo>
                <a:cubicBezTo>
                  <a:pt x="246" y="12"/>
                  <a:pt x="246" y="12"/>
                  <a:pt x="246" y="12"/>
                </a:cubicBezTo>
                <a:cubicBezTo>
                  <a:pt x="243" y="12"/>
                  <a:pt x="240" y="10"/>
                  <a:pt x="240" y="6"/>
                </a:cubicBezTo>
                <a:close/>
                <a:moveTo>
                  <a:pt x="200" y="6"/>
                </a:moveTo>
                <a:cubicBezTo>
                  <a:pt x="200" y="3"/>
                  <a:pt x="203" y="0"/>
                  <a:pt x="206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209" y="0"/>
                  <a:pt x="212" y="3"/>
                  <a:pt x="212" y="6"/>
                </a:cubicBezTo>
                <a:cubicBezTo>
                  <a:pt x="212" y="6"/>
                  <a:pt x="212" y="6"/>
                  <a:pt x="212" y="6"/>
                </a:cubicBezTo>
                <a:cubicBezTo>
                  <a:pt x="212" y="10"/>
                  <a:pt x="209" y="12"/>
                  <a:pt x="206" y="12"/>
                </a:cubicBezTo>
                <a:cubicBezTo>
                  <a:pt x="206" y="12"/>
                  <a:pt x="206" y="12"/>
                  <a:pt x="206" y="12"/>
                </a:cubicBezTo>
                <a:cubicBezTo>
                  <a:pt x="203" y="12"/>
                  <a:pt x="200" y="10"/>
                  <a:pt x="200" y="6"/>
                </a:cubicBezTo>
                <a:close/>
                <a:moveTo>
                  <a:pt x="160" y="6"/>
                </a:moveTo>
                <a:cubicBezTo>
                  <a:pt x="160" y="3"/>
                  <a:pt x="163" y="0"/>
                  <a:pt x="166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9" y="0"/>
                  <a:pt x="172" y="3"/>
                  <a:pt x="172" y="6"/>
                </a:cubicBezTo>
                <a:cubicBezTo>
                  <a:pt x="172" y="6"/>
                  <a:pt x="172" y="6"/>
                  <a:pt x="172" y="6"/>
                </a:cubicBezTo>
                <a:cubicBezTo>
                  <a:pt x="172" y="10"/>
                  <a:pt x="169" y="12"/>
                  <a:pt x="166" y="12"/>
                </a:cubicBezTo>
                <a:cubicBezTo>
                  <a:pt x="166" y="12"/>
                  <a:pt x="166" y="12"/>
                  <a:pt x="166" y="12"/>
                </a:cubicBezTo>
                <a:cubicBezTo>
                  <a:pt x="163" y="12"/>
                  <a:pt x="160" y="10"/>
                  <a:pt x="160" y="6"/>
                </a:cubicBezTo>
                <a:close/>
                <a:moveTo>
                  <a:pt x="120" y="6"/>
                </a:moveTo>
                <a:cubicBezTo>
                  <a:pt x="120" y="3"/>
                  <a:pt x="123" y="0"/>
                  <a:pt x="12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9" y="0"/>
                  <a:pt x="132" y="3"/>
                  <a:pt x="132" y="6"/>
                </a:cubicBezTo>
                <a:cubicBezTo>
                  <a:pt x="132" y="6"/>
                  <a:pt x="132" y="6"/>
                  <a:pt x="132" y="6"/>
                </a:cubicBezTo>
                <a:cubicBezTo>
                  <a:pt x="132" y="10"/>
                  <a:pt x="129" y="12"/>
                  <a:pt x="126" y="12"/>
                </a:cubicBezTo>
                <a:cubicBezTo>
                  <a:pt x="126" y="12"/>
                  <a:pt x="126" y="12"/>
                  <a:pt x="126" y="12"/>
                </a:cubicBezTo>
                <a:cubicBezTo>
                  <a:pt x="123" y="12"/>
                  <a:pt x="120" y="10"/>
                  <a:pt x="120" y="6"/>
                </a:cubicBezTo>
                <a:close/>
                <a:moveTo>
                  <a:pt x="80" y="6"/>
                </a:moveTo>
                <a:cubicBezTo>
                  <a:pt x="80" y="3"/>
                  <a:pt x="83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9" y="0"/>
                  <a:pt x="92" y="3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10"/>
                  <a:pt x="89" y="12"/>
                  <a:pt x="86" y="12"/>
                </a:cubicBezTo>
                <a:cubicBezTo>
                  <a:pt x="86" y="12"/>
                  <a:pt x="86" y="12"/>
                  <a:pt x="86" y="12"/>
                </a:cubicBezTo>
                <a:cubicBezTo>
                  <a:pt x="83" y="12"/>
                  <a:pt x="80" y="10"/>
                  <a:pt x="80" y="6"/>
                </a:cubicBezTo>
                <a:close/>
                <a:moveTo>
                  <a:pt x="40" y="6"/>
                </a:moveTo>
                <a:cubicBezTo>
                  <a:pt x="40" y="3"/>
                  <a:pt x="43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52" y="3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10"/>
                  <a:pt x="49" y="12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3" y="12"/>
                  <a:pt x="40" y="10"/>
                  <a:pt x="40" y="6"/>
                </a:cubicBezTo>
                <a:close/>
                <a:moveTo>
                  <a:pt x="0" y="6"/>
                </a:moveTo>
                <a:cubicBezTo>
                  <a:pt x="0" y="3"/>
                  <a:pt x="3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9" y="0"/>
                  <a:pt x="12" y="3"/>
                  <a:pt x="12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10"/>
                  <a:pt x="9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10"/>
                  <a:pt x="0" y="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7" name="Group 46"/>
          <p:cNvGrpSpPr/>
          <p:nvPr/>
        </p:nvGrpSpPr>
        <p:grpSpPr>
          <a:xfrm>
            <a:off x="1288597" y="2936875"/>
            <a:ext cx="1566863" cy="617538"/>
            <a:chOff x="1288597" y="2936875"/>
            <a:chExt cx="1566863" cy="617538"/>
          </a:xfrm>
        </p:grpSpPr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1288597" y="2936875"/>
              <a:ext cx="1566863" cy="617538"/>
            </a:xfrm>
            <a:custGeom>
              <a:avLst/>
              <a:gdLst>
                <a:gd name="T0" fmla="*/ 931 w 987"/>
                <a:gd name="T1" fmla="*/ 0 h 389"/>
                <a:gd name="T2" fmla="*/ 0 w 987"/>
                <a:gd name="T3" fmla="*/ 0 h 389"/>
                <a:gd name="T4" fmla="*/ 0 w 987"/>
                <a:gd name="T5" fmla="*/ 389 h 389"/>
                <a:gd name="T6" fmla="*/ 931 w 987"/>
                <a:gd name="T7" fmla="*/ 389 h 389"/>
                <a:gd name="T8" fmla="*/ 931 w 987"/>
                <a:gd name="T9" fmla="*/ 327 h 389"/>
                <a:gd name="T10" fmla="*/ 987 w 987"/>
                <a:gd name="T11" fmla="*/ 278 h 389"/>
                <a:gd name="T12" fmla="*/ 931 w 987"/>
                <a:gd name="T13" fmla="*/ 230 h 389"/>
                <a:gd name="T14" fmla="*/ 931 w 987"/>
                <a:gd name="T15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7" h="389">
                  <a:moveTo>
                    <a:pt x="931" y="0"/>
                  </a:moveTo>
                  <a:lnTo>
                    <a:pt x="0" y="0"/>
                  </a:lnTo>
                  <a:lnTo>
                    <a:pt x="0" y="389"/>
                  </a:lnTo>
                  <a:lnTo>
                    <a:pt x="931" y="389"/>
                  </a:lnTo>
                  <a:lnTo>
                    <a:pt x="931" y="327"/>
                  </a:lnTo>
                  <a:lnTo>
                    <a:pt x="987" y="278"/>
                  </a:lnTo>
                  <a:lnTo>
                    <a:pt x="931" y="230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1288597" y="2936875"/>
              <a:ext cx="60325" cy="6175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9" name="Freeform 29"/>
          <p:cNvSpPr>
            <a:spLocks noEditPoints="1"/>
          </p:cNvSpPr>
          <p:nvPr/>
        </p:nvSpPr>
        <p:spPr bwMode="auto">
          <a:xfrm>
            <a:off x="3117397" y="4451350"/>
            <a:ext cx="1447800" cy="25400"/>
          </a:xfrm>
          <a:custGeom>
            <a:avLst/>
            <a:gdLst>
              <a:gd name="T0" fmla="*/ 687 w 693"/>
              <a:gd name="T1" fmla="*/ 0 h 12"/>
              <a:gd name="T2" fmla="*/ 687 w 693"/>
              <a:gd name="T3" fmla="*/ 12 h 12"/>
              <a:gd name="T4" fmla="*/ 641 w 693"/>
              <a:gd name="T5" fmla="*/ 6 h 12"/>
              <a:gd name="T6" fmla="*/ 653 w 693"/>
              <a:gd name="T7" fmla="*/ 6 h 12"/>
              <a:gd name="T8" fmla="*/ 647 w 693"/>
              <a:gd name="T9" fmla="*/ 12 h 12"/>
              <a:gd name="T10" fmla="*/ 606 w 693"/>
              <a:gd name="T11" fmla="*/ 0 h 12"/>
              <a:gd name="T12" fmla="*/ 612 w 693"/>
              <a:gd name="T13" fmla="*/ 6 h 12"/>
              <a:gd name="T14" fmla="*/ 600 w 693"/>
              <a:gd name="T15" fmla="*/ 6 h 12"/>
              <a:gd name="T16" fmla="*/ 566 w 693"/>
              <a:gd name="T17" fmla="*/ 0 h 12"/>
              <a:gd name="T18" fmla="*/ 566 w 693"/>
              <a:gd name="T19" fmla="*/ 12 h 12"/>
              <a:gd name="T20" fmla="*/ 520 w 693"/>
              <a:gd name="T21" fmla="*/ 6 h 12"/>
              <a:gd name="T22" fmla="*/ 532 w 693"/>
              <a:gd name="T23" fmla="*/ 6 h 12"/>
              <a:gd name="T24" fmla="*/ 526 w 693"/>
              <a:gd name="T25" fmla="*/ 12 h 12"/>
              <a:gd name="T26" fmla="*/ 486 w 693"/>
              <a:gd name="T27" fmla="*/ 0 h 12"/>
              <a:gd name="T28" fmla="*/ 492 w 693"/>
              <a:gd name="T29" fmla="*/ 6 h 12"/>
              <a:gd name="T30" fmla="*/ 480 w 693"/>
              <a:gd name="T31" fmla="*/ 6 h 12"/>
              <a:gd name="T32" fmla="*/ 446 w 693"/>
              <a:gd name="T33" fmla="*/ 0 h 12"/>
              <a:gd name="T34" fmla="*/ 446 w 693"/>
              <a:gd name="T35" fmla="*/ 12 h 12"/>
              <a:gd name="T36" fmla="*/ 400 w 693"/>
              <a:gd name="T37" fmla="*/ 6 h 12"/>
              <a:gd name="T38" fmla="*/ 412 w 693"/>
              <a:gd name="T39" fmla="*/ 6 h 12"/>
              <a:gd name="T40" fmla="*/ 406 w 693"/>
              <a:gd name="T41" fmla="*/ 12 h 12"/>
              <a:gd name="T42" fmla="*/ 366 w 693"/>
              <a:gd name="T43" fmla="*/ 0 h 12"/>
              <a:gd name="T44" fmla="*/ 372 w 693"/>
              <a:gd name="T45" fmla="*/ 6 h 12"/>
              <a:gd name="T46" fmla="*/ 360 w 693"/>
              <a:gd name="T47" fmla="*/ 6 h 12"/>
              <a:gd name="T48" fmla="*/ 326 w 693"/>
              <a:gd name="T49" fmla="*/ 0 h 12"/>
              <a:gd name="T50" fmla="*/ 326 w 693"/>
              <a:gd name="T51" fmla="*/ 12 h 12"/>
              <a:gd name="T52" fmla="*/ 280 w 693"/>
              <a:gd name="T53" fmla="*/ 6 h 12"/>
              <a:gd name="T54" fmla="*/ 292 w 693"/>
              <a:gd name="T55" fmla="*/ 6 h 12"/>
              <a:gd name="T56" fmla="*/ 286 w 693"/>
              <a:gd name="T57" fmla="*/ 12 h 12"/>
              <a:gd name="T58" fmla="*/ 246 w 693"/>
              <a:gd name="T59" fmla="*/ 0 h 12"/>
              <a:gd name="T60" fmla="*/ 252 w 693"/>
              <a:gd name="T61" fmla="*/ 6 h 12"/>
              <a:gd name="T62" fmla="*/ 240 w 693"/>
              <a:gd name="T63" fmla="*/ 6 h 12"/>
              <a:gd name="T64" fmla="*/ 206 w 693"/>
              <a:gd name="T65" fmla="*/ 0 h 12"/>
              <a:gd name="T66" fmla="*/ 206 w 693"/>
              <a:gd name="T67" fmla="*/ 12 h 12"/>
              <a:gd name="T68" fmla="*/ 160 w 693"/>
              <a:gd name="T69" fmla="*/ 6 h 12"/>
              <a:gd name="T70" fmla="*/ 172 w 693"/>
              <a:gd name="T71" fmla="*/ 6 h 12"/>
              <a:gd name="T72" fmla="*/ 166 w 693"/>
              <a:gd name="T73" fmla="*/ 12 h 12"/>
              <a:gd name="T74" fmla="*/ 126 w 693"/>
              <a:gd name="T75" fmla="*/ 0 h 12"/>
              <a:gd name="T76" fmla="*/ 132 w 693"/>
              <a:gd name="T77" fmla="*/ 6 h 12"/>
              <a:gd name="T78" fmla="*/ 120 w 693"/>
              <a:gd name="T79" fmla="*/ 6 h 12"/>
              <a:gd name="T80" fmla="*/ 86 w 693"/>
              <a:gd name="T81" fmla="*/ 0 h 12"/>
              <a:gd name="T82" fmla="*/ 86 w 693"/>
              <a:gd name="T83" fmla="*/ 12 h 12"/>
              <a:gd name="T84" fmla="*/ 40 w 693"/>
              <a:gd name="T85" fmla="*/ 6 h 12"/>
              <a:gd name="T86" fmla="*/ 52 w 693"/>
              <a:gd name="T87" fmla="*/ 6 h 12"/>
              <a:gd name="T88" fmla="*/ 46 w 693"/>
              <a:gd name="T89" fmla="*/ 12 h 12"/>
              <a:gd name="T90" fmla="*/ 6 w 693"/>
              <a:gd name="T91" fmla="*/ 0 h 12"/>
              <a:gd name="T92" fmla="*/ 12 w 693"/>
              <a:gd name="T93" fmla="*/ 6 h 12"/>
              <a:gd name="T94" fmla="*/ 0 w 693"/>
              <a:gd name="T95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93" h="12">
                <a:moveTo>
                  <a:pt x="681" y="6"/>
                </a:moveTo>
                <a:cubicBezTo>
                  <a:pt x="681" y="3"/>
                  <a:pt x="683" y="0"/>
                  <a:pt x="687" y="0"/>
                </a:cubicBezTo>
                <a:cubicBezTo>
                  <a:pt x="687" y="0"/>
                  <a:pt x="687" y="0"/>
                  <a:pt x="687" y="0"/>
                </a:cubicBezTo>
                <a:cubicBezTo>
                  <a:pt x="690" y="0"/>
                  <a:pt x="693" y="3"/>
                  <a:pt x="693" y="6"/>
                </a:cubicBezTo>
                <a:cubicBezTo>
                  <a:pt x="693" y="6"/>
                  <a:pt x="693" y="6"/>
                  <a:pt x="693" y="6"/>
                </a:cubicBezTo>
                <a:cubicBezTo>
                  <a:pt x="693" y="9"/>
                  <a:pt x="690" y="12"/>
                  <a:pt x="687" y="12"/>
                </a:cubicBezTo>
                <a:cubicBezTo>
                  <a:pt x="687" y="12"/>
                  <a:pt x="687" y="12"/>
                  <a:pt x="687" y="12"/>
                </a:cubicBezTo>
                <a:cubicBezTo>
                  <a:pt x="683" y="12"/>
                  <a:pt x="681" y="9"/>
                  <a:pt x="681" y="6"/>
                </a:cubicBezTo>
                <a:close/>
                <a:moveTo>
                  <a:pt x="641" y="6"/>
                </a:moveTo>
                <a:cubicBezTo>
                  <a:pt x="641" y="3"/>
                  <a:pt x="643" y="0"/>
                  <a:pt x="647" y="0"/>
                </a:cubicBezTo>
                <a:cubicBezTo>
                  <a:pt x="647" y="0"/>
                  <a:pt x="647" y="0"/>
                  <a:pt x="647" y="0"/>
                </a:cubicBezTo>
                <a:cubicBezTo>
                  <a:pt x="650" y="0"/>
                  <a:pt x="653" y="3"/>
                  <a:pt x="653" y="6"/>
                </a:cubicBezTo>
                <a:cubicBezTo>
                  <a:pt x="653" y="6"/>
                  <a:pt x="653" y="6"/>
                  <a:pt x="653" y="6"/>
                </a:cubicBezTo>
                <a:cubicBezTo>
                  <a:pt x="653" y="9"/>
                  <a:pt x="650" y="12"/>
                  <a:pt x="647" y="12"/>
                </a:cubicBezTo>
                <a:cubicBezTo>
                  <a:pt x="647" y="12"/>
                  <a:pt x="647" y="12"/>
                  <a:pt x="647" y="12"/>
                </a:cubicBezTo>
                <a:cubicBezTo>
                  <a:pt x="643" y="12"/>
                  <a:pt x="641" y="9"/>
                  <a:pt x="641" y="6"/>
                </a:cubicBezTo>
                <a:close/>
                <a:moveTo>
                  <a:pt x="600" y="6"/>
                </a:moveTo>
                <a:cubicBezTo>
                  <a:pt x="600" y="3"/>
                  <a:pt x="603" y="0"/>
                  <a:pt x="606" y="0"/>
                </a:cubicBezTo>
                <a:cubicBezTo>
                  <a:pt x="606" y="0"/>
                  <a:pt x="606" y="0"/>
                  <a:pt x="606" y="0"/>
                </a:cubicBezTo>
                <a:cubicBezTo>
                  <a:pt x="610" y="0"/>
                  <a:pt x="612" y="3"/>
                  <a:pt x="612" y="6"/>
                </a:cubicBezTo>
                <a:cubicBezTo>
                  <a:pt x="612" y="6"/>
                  <a:pt x="612" y="6"/>
                  <a:pt x="612" y="6"/>
                </a:cubicBezTo>
                <a:cubicBezTo>
                  <a:pt x="612" y="9"/>
                  <a:pt x="610" y="12"/>
                  <a:pt x="606" y="12"/>
                </a:cubicBezTo>
                <a:cubicBezTo>
                  <a:pt x="606" y="12"/>
                  <a:pt x="606" y="12"/>
                  <a:pt x="606" y="12"/>
                </a:cubicBezTo>
                <a:cubicBezTo>
                  <a:pt x="603" y="12"/>
                  <a:pt x="600" y="9"/>
                  <a:pt x="600" y="6"/>
                </a:cubicBezTo>
                <a:close/>
                <a:moveTo>
                  <a:pt x="560" y="6"/>
                </a:moveTo>
                <a:cubicBezTo>
                  <a:pt x="560" y="3"/>
                  <a:pt x="563" y="0"/>
                  <a:pt x="566" y="0"/>
                </a:cubicBezTo>
                <a:cubicBezTo>
                  <a:pt x="566" y="0"/>
                  <a:pt x="566" y="0"/>
                  <a:pt x="566" y="0"/>
                </a:cubicBezTo>
                <a:cubicBezTo>
                  <a:pt x="570" y="0"/>
                  <a:pt x="572" y="3"/>
                  <a:pt x="572" y="6"/>
                </a:cubicBezTo>
                <a:cubicBezTo>
                  <a:pt x="572" y="6"/>
                  <a:pt x="572" y="6"/>
                  <a:pt x="572" y="6"/>
                </a:cubicBezTo>
                <a:cubicBezTo>
                  <a:pt x="572" y="9"/>
                  <a:pt x="570" y="12"/>
                  <a:pt x="566" y="12"/>
                </a:cubicBezTo>
                <a:cubicBezTo>
                  <a:pt x="566" y="12"/>
                  <a:pt x="566" y="12"/>
                  <a:pt x="566" y="12"/>
                </a:cubicBezTo>
                <a:cubicBezTo>
                  <a:pt x="563" y="12"/>
                  <a:pt x="560" y="9"/>
                  <a:pt x="560" y="6"/>
                </a:cubicBezTo>
                <a:close/>
                <a:moveTo>
                  <a:pt x="520" y="6"/>
                </a:moveTo>
                <a:cubicBezTo>
                  <a:pt x="520" y="3"/>
                  <a:pt x="523" y="0"/>
                  <a:pt x="526" y="0"/>
                </a:cubicBezTo>
                <a:cubicBezTo>
                  <a:pt x="526" y="0"/>
                  <a:pt x="526" y="0"/>
                  <a:pt x="526" y="0"/>
                </a:cubicBezTo>
                <a:cubicBezTo>
                  <a:pt x="530" y="0"/>
                  <a:pt x="532" y="3"/>
                  <a:pt x="532" y="6"/>
                </a:cubicBezTo>
                <a:cubicBezTo>
                  <a:pt x="532" y="6"/>
                  <a:pt x="532" y="6"/>
                  <a:pt x="532" y="6"/>
                </a:cubicBezTo>
                <a:cubicBezTo>
                  <a:pt x="532" y="9"/>
                  <a:pt x="530" y="12"/>
                  <a:pt x="526" y="12"/>
                </a:cubicBezTo>
                <a:cubicBezTo>
                  <a:pt x="526" y="12"/>
                  <a:pt x="526" y="12"/>
                  <a:pt x="526" y="12"/>
                </a:cubicBezTo>
                <a:cubicBezTo>
                  <a:pt x="523" y="12"/>
                  <a:pt x="520" y="9"/>
                  <a:pt x="520" y="6"/>
                </a:cubicBezTo>
                <a:close/>
                <a:moveTo>
                  <a:pt x="480" y="6"/>
                </a:moveTo>
                <a:cubicBezTo>
                  <a:pt x="480" y="3"/>
                  <a:pt x="483" y="0"/>
                  <a:pt x="486" y="0"/>
                </a:cubicBezTo>
                <a:cubicBezTo>
                  <a:pt x="486" y="0"/>
                  <a:pt x="486" y="0"/>
                  <a:pt x="486" y="0"/>
                </a:cubicBezTo>
                <a:cubicBezTo>
                  <a:pt x="490" y="0"/>
                  <a:pt x="492" y="3"/>
                  <a:pt x="492" y="6"/>
                </a:cubicBezTo>
                <a:cubicBezTo>
                  <a:pt x="492" y="6"/>
                  <a:pt x="492" y="6"/>
                  <a:pt x="492" y="6"/>
                </a:cubicBezTo>
                <a:cubicBezTo>
                  <a:pt x="492" y="9"/>
                  <a:pt x="490" y="12"/>
                  <a:pt x="486" y="12"/>
                </a:cubicBezTo>
                <a:cubicBezTo>
                  <a:pt x="486" y="12"/>
                  <a:pt x="486" y="12"/>
                  <a:pt x="486" y="12"/>
                </a:cubicBezTo>
                <a:cubicBezTo>
                  <a:pt x="483" y="12"/>
                  <a:pt x="480" y="9"/>
                  <a:pt x="480" y="6"/>
                </a:cubicBezTo>
                <a:close/>
                <a:moveTo>
                  <a:pt x="440" y="6"/>
                </a:moveTo>
                <a:cubicBezTo>
                  <a:pt x="440" y="3"/>
                  <a:pt x="443" y="0"/>
                  <a:pt x="446" y="0"/>
                </a:cubicBezTo>
                <a:cubicBezTo>
                  <a:pt x="446" y="0"/>
                  <a:pt x="446" y="0"/>
                  <a:pt x="446" y="0"/>
                </a:cubicBezTo>
                <a:cubicBezTo>
                  <a:pt x="450" y="0"/>
                  <a:pt x="452" y="3"/>
                  <a:pt x="452" y="6"/>
                </a:cubicBezTo>
                <a:cubicBezTo>
                  <a:pt x="452" y="6"/>
                  <a:pt x="452" y="6"/>
                  <a:pt x="452" y="6"/>
                </a:cubicBezTo>
                <a:cubicBezTo>
                  <a:pt x="452" y="9"/>
                  <a:pt x="450" y="12"/>
                  <a:pt x="446" y="12"/>
                </a:cubicBezTo>
                <a:cubicBezTo>
                  <a:pt x="446" y="12"/>
                  <a:pt x="446" y="12"/>
                  <a:pt x="446" y="12"/>
                </a:cubicBezTo>
                <a:cubicBezTo>
                  <a:pt x="443" y="12"/>
                  <a:pt x="440" y="9"/>
                  <a:pt x="440" y="6"/>
                </a:cubicBezTo>
                <a:close/>
                <a:moveTo>
                  <a:pt x="400" y="6"/>
                </a:moveTo>
                <a:cubicBezTo>
                  <a:pt x="400" y="3"/>
                  <a:pt x="403" y="0"/>
                  <a:pt x="406" y="0"/>
                </a:cubicBezTo>
                <a:cubicBezTo>
                  <a:pt x="406" y="0"/>
                  <a:pt x="406" y="0"/>
                  <a:pt x="406" y="0"/>
                </a:cubicBezTo>
                <a:cubicBezTo>
                  <a:pt x="410" y="0"/>
                  <a:pt x="412" y="3"/>
                  <a:pt x="412" y="6"/>
                </a:cubicBezTo>
                <a:cubicBezTo>
                  <a:pt x="412" y="6"/>
                  <a:pt x="412" y="6"/>
                  <a:pt x="412" y="6"/>
                </a:cubicBezTo>
                <a:cubicBezTo>
                  <a:pt x="412" y="9"/>
                  <a:pt x="410" y="12"/>
                  <a:pt x="406" y="12"/>
                </a:cubicBezTo>
                <a:cubicBezTo>
                  <a:pt x="406" y="12"/>
                  <a:pt x="406" y="12"/>
                  <a:pt x="406" y="12"/>
                </a:cubicBezTo>
                <a:cubicBezTo>
                  <a:pt x="403" y="12"/>
                  <a:pt x="400" y="9"/>
                  <a:pt x="400" y="6"/>
                </a:cubicBezTo>
                <a:close/>
                <a:moveTo>
                  <a:pt x="360" y="6"/>
                </a:moveTo>
                <a:cubicBezTo>
                  <a:pt x="360" y="3"/>
                  <a:pt x="363" y="0"/>
                  <a:pt x="366" y="0"/>
                </a:cubicBezTo>
                <a:cubicBezTo>
                  <a:pt x="366" y="0"/>
                  <a:pt x="366" y="0"/>
                  <a:pt x="366" y="0"/>
                </a:cubicBezTo>
                <a:cubicBezTo>
                  <a:pt x="370" y="0"/>
                  <a:pt x="372" y="3"/>
                  <a:pt x="372" y="6"/>
                </a:cubicBezTo>
                <a:cubicBezTo>
                  <a:pt x="372" y="6"/>
                  <a:pt x="372" y="6"/>
                  <a:pt x="372" y="6"/>
                </a:cubicBezTo>
                <a:cubicBezTo>
                  <a:pt x="372" y="9"/>
                  <a:pt x="370" y="12"/>
                  <a:pt x="366" y="12"/>
                </a:cubicBezTo>
                <a:cubicBezTo>
                  <a:pt x="366" y="12"/>
                  <a:pt x="366" y="12"/>
                  <a:pt x="366" y="12"/>
                </a:cubicBezTo>
                <a:cubicBezTo>
                  <a:pt x="363" y="12"/>
                  <a:pt x="360" y="9"/>
                  <a:pt x="360" y="6"/>
                </a:cubicBezTo>
                <a:close/>
                <a:moveTo>
                  <a:pt x="320" y="6"/>
                </a:moveTo>
                <a:cubicBezTo>
                  <a:pt x="320" y="3"/>
                  <a:pt x="323" y="0"/>
                  <a:pt x="326" y="0"/>
                </a:cubicBezTo>
                <a:cubicBezTo>
                  <a:pt x="326" y="0"/>
                  <a:pt x="326" y="0"/>
                  <a:pt x="326" y="0"/>
                </a:cubicBezTo>
                <a:cubicBezTo>
                  <a:pt x="330" y="0"/>
                  <a:pt x="332" y="3"/>
                  <a:pt x="332" y="6"/>
                </a:cubicBezTo>
                <a:cubicBezTo>
                  <a:pt x="332" y="6"/>
                  <a:pt x="332" y="6"/>
                  <a:pt x="332" y="6"/>
                </a:cubicBezTo>
                <a:cubicBezTo>
                  <a:pt x="332" y="9"/>
                  <a:pt x="330" y="12"/>
                  <a:pt x="326" y="12"/>
                </a:cubicBezTo>
                <a:cubicBezTo>
                  <a:pt x="326" y="12"/>
                  <a:pt x="326" y="12"/>
                  <a:pt x="326" y="12"/>
                </a:cubicBezTo>
                <a:cubicBezTo>
                  <a:pt x="323" y="12"/>
                  <a:pt x="320" y="9"/>
                  <a:pt x="320" y="6"/>
                </a:cubicBezTo>
                <a:close/>
                <a:moveTo>
                  <a:pt x="280" y="6"/>
                </a:moveTo>
                <a:cubicBezTo>
                  <a:pt x="280" y="3"/>
                  <a:pt x="283" y="0"/>
                  <a:pt x="286" y="0"/>
                </a:cubicBezTo>
                <a:cubicBezTo>
                  <a:pt x="286" y="0"/>
                  <a:pt x="286" y="0"/>
                  <a:pt x="286" y="0"/>
                </a:cubicBezTo>
                <a:cubicBezTo>
                  <a:pt x="290" y="0"/>
                  <a:pt x="292" y="3"/>
                  <a:pt x="292" y="6"/>
                </a:cubicBezTo>
                <a:cubicBezTo>
                  <a:pt x="292" y="6"/>
                  <a:pt x="292" y="6"/>
                  <a:pt x="292" y="6"/>
                </a:cubicBezTo>
                <a:cubicBezTo>
                  <a:pt x="292" y="9"/>
                  <a:pt x="290" y="12"/>
                  <a:pt x="286" y="12"/>
                </a:cubicBezTo>
                <a:cubicBezTo>
                  <a:pt x="286" y="12"/>
                  <a:pt x="286" y="12"/>
                  <a:pt x="286" y="12"/>
                </a:cubicBezTo>
                <a:cubicBezTo>
                  <a:pt x="283" y="12"/>
                  <a:pt x="280" y="9"/>
                  <a:pt x="280" y="6"/>
                </a:cubicBezTo>
                <a:close/>
                <a:moveTo>
                  <a:pt x="240" y="6"/>
                </a:moveTo>
                <a:cubicBezTo>
                  <a:pt x="240" y="3"/>
                  <a:pt x="243" y="0"/>
                  <a:pt x="246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50" y="0"/>
                  <a:pt x="252" y="3"/>
                  <a:pt x="252" y="6"/>
                </a:cubicBezTo>
                <a:cubicBezTo>
                  <a:pt x="252" y="6"/>
                  <a:pt x="252" y="6"/>
                  <a:pt x="252" y="6"/>
                </a:cubicBezTo>
                <a:cubicBezTo>
                  <a:pt x="252" y="9"/>
                  <a:pt x="250" y="12"/>
                  <a:pt x="246" y="12"/>
                </a:cubicBezTo>
                <a:cubicBezTo>
                  <a:pt x="246" y="12"/>
                  <a:pt x="246" y="12"/>
                  <a:pt x="246" y="12"/>
                </a:cubicBezTo>
                <a:cubicBezTo>
                  <a:pt x="243" y="12"/>
                  <a:pt x="240" y="9"/>
                  <a:pt x="240" y="6"/>
                </a:cubicBezTo>
                <a:close/>
                <a:moveTo>
                  <a:pt x="200" y="6"/>
                </a:moveTo>
                <a:cubicBezTo>
                  <a:pt x="200" y="3"/>
                  <a:pt x="203" y="0"/>
                  <a:pt x="206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209" y="0"/>
                  <a:pt x="212" y="3"/>
                  <a:pt x="212" y="6"/>
                </a:cubicBezTo>
                <a:cubicBezTo>
                  <a:pt x="212" y="6"/>
                  <a:pt x="212" y="6"/>
                  <a:pt x="212" y="6"/>
                </a:cubicBezTo>
                <a:cubicBezTo>
                  <a:pt x="212" y="9"/>
                  <a:pt x="209" y="12"/>
                  <a:pt x="206" y="12"/>
                </a:cubicBezTo>
                <a:cubicBezTo>
                  <a:pt x="206" y="12"/>
                  <a:pt x="206" y="12"/>
                  <a:pt x="206" y="12"/>
                </a:cubicBezTo>
                <a:cubicBezTo>
                  <a:pt x="203" y="12"/>
                  <a:pt x="200" y="9"/>
                  <a:pt x="200" y="6"/>
                </a:cubicBezTo>
                <a:close/>
                <a:moveTo>
                  <a:pt x="160" y="6"/>
                </a:moveTo>
                <a:cubicBezTo>
                  <a:pt x="160" y="3"/>
                  <a:pt x="163" y="0"/>
                  <a:pt x="166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9" y="0"/>
                  <a:pt x="172" y="3"/>
                  <a:pt x="172" y="6"/>
                </a:cubicBezTo>
                <a:cubicBezTo>
                  <a:pt x="172" y="6"/>
                  <a:pt x="172" y="6"/>
                  <a:pt x="172" y="6"/>
                </a:cubicBezTo>
                <a:cubicBezTo>
                  <a:pt x="172" y="9"/>
                  <a:pt x="169" y="12"/>
                  <a:pt x="166" y="12"/>
                </a:cubicBezTo>
                <a:cubicBezTo>
                  <a:pt x="166" y="12"/>
                  <a:pt x="166" y="12"/>
                  <a:pt x="166" y="12"/>
                </a:cubicBezTo>
                <a:cubicBezTo>
                  <a:pt x="163" y="12"/>
                  <a:pt x="160" y="9"/>
                  <a:pt x="160" y="6"/>
                </a:cubicBezTo>
                <a:close/>
                <a:moveTo>
                  <a:pt x="120" y="6"/>
                </a:moveTo>
                <a:cubicBezTo>
                  <a:pt x="120" y="3"/>
                  <a:pt x="123" y="0"/>
                  <a:pt x="12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9" y="0"/>
                  <a:pt x="132" y="3"/>
                  <a:pt x="132" y="6"/>
                </a:cubicBezTo>
                <a:cubicBezTo>
                  <a:pt x="132" y="6"/>
                  <a:pt x="132" y="6"/>
                  <a:pt x="132" y="6"/>
                </a:cubicBezTo>
                <a:cubicBezTo>
                  <a:pt x="132" y="9"/>
                  <a:pt x="129" y="12"/>
                  <a:pt x="126" y="12"/>
                </a:cubicBezTo>
                <a:cubicBezTo>
                  <a:pt x="126" y="12"/>
                  <a:pt x="126" y="12"/>
                  <a:pt x="126" y="12"/>
                </a:cubicBezTo>
                <a:cubicBezTo>
                  <a:pt x="123" y="12"/>
                  <a:pt x="120" y="9"/>
                  <a:pt x="120" y="6"/>
                </a:cubicBezTo>
                <a:close/>
                <a:moveTo>
                  <a:pt x="80" y="6"/>
                </a:moveTo>
                <a:cubicBezTo>
                  <a:pt x="80" y="3"/>
                  <a:pt x="83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9" y="0"/>
                  <a:pt x="92" y="3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9"/>
                  <a:pt x="89" y="12"/>
                  <a:pt x="86" y="12"/>
                </a:cubicBezTo>
                <a:cubicBezTo>
                  <a:pt x="86" y="12"/>
                  <a:pt x="86" y="12"/>
                  <a:pt x="86" y="12"/>
                </a:cubicBezTo>
                <a:cubicBezTo>
                  <a:pt x="83" y="12"/>
                  <a:pt x="80" y="9"/>
                  <a:pt x="80" y="6"/>
                </a:cubicBezTo>
                <a:close/>
                <a:moveTo>
                  <a:pt x="40" y="6"/>
                </a:moveTo>
                <a:cubicBezTo>
                  <a:pt x="40" y="3"/>
                  <a:pt x="43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52" y="3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9"/>
                  <a:pt x="49" y="12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3" y="12"/>
                  <a:pt x="40" y="9"/>
                  <a:pt x="40" y="6"/>
                </a:cubicBezTo>
                <a:close/>
                <a:moveTo>
                  <a:pt x="0" y="6"/>
                </a:moveTo>
                <a:cubicBezTo>
                  <a:pt x="0" y="3"/>
                  <a:pt x="3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9" y="0"/>
                  <a:pt x="12" y="3"/>
                  <a:pt x="12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9"/>
                  <a:pt x="9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8" name="Group 47"/>
          <p:cNvGrpSpPr/>
          <p:nvPr/>
        </p:nvGrpSpPr>
        <p:grpSpPr>
          <a:xfrm>
            <a:off x="1288597" y="4014788"/>
            <a:ext cx="1566863" cy="620713"/>
            <a:chOff x="1288597" y="4014788"/>
            <a:chExt cx="1566863" cy="620713"/>
          </a:xfrm>
        </p:grpSpPr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288597" y="4014788"/>
              <a:ext cx="1566863" cy="620713"/>
            </a:xfrm>
            <a:custGeom>
              <a:avLst/>
              <a:gdLst>
                <a:gd name="T0" fmla="*/ 931 w 987"/>
                <a:gd name="T1" fmla="*/ 0 h 391"/>
                <a:gd name="T2" fmla="*/ 0 w 987"/>
                <a:gd name="T3" fmla="*/ 0 h 391"/>
                <a:gd name="T4" fmla="*/ 0 w 987"/>
                <a:gd name="T5" fmla="*/ 391 h 391"/>
                <a:gd name="T6" fmla="*/ 931 w 987"/>
                <a:gd name="T7" fmla="*/ 391 h 391"/>
                <a:gd name="T8" fmla="*/ 931 w 987"/>
                <a:gd name="T9" fmla="*/ 329 h 391"/>
                <a:gd name="T10" fmla="*/ 987 w 987"/>
                <a:gd name="T11" fmla="*/ 280 h 391"/>
                <a:gd name="T12" fmla="*/ 931 w 987"/>
                <a:gd name="T13" fmla="*/ 231 h 391"/>
                <a:gd name="T14" fmla="*/ 931 w 987"/>
                <a:gd name="T1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7" h="391">
                  <a:moveTo>
                    <a:pt x="931" y="0"/>
                  </a:moveTo>
                  <a:lnTo>
                    <a:pt x="0" y="0"/>
                  </a:lnTo>
                  <a:lnTo>
                    <a:pt x="0" y="391"/>
                  </a:lnTo>
                  <a:lnTo>
                    <a:pt x="931" y="391"/>
                  </a:lnTo>
                  <a:lnTo>
                    <a:pt x="931" y="329"/>
                  </a:lnTo>
                  <a:lnTo>
                    <a:pt x="987" y="280"/>
                  </a:lnTo>
                  <a:lnTo>
                    <a:pt x="931" y="23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1288597" y="4014788"/>
              <a:ext cx="60325" cy="62071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4" name="Freeform 34"/>
          <p:cNvSpPr>
            <a:spLocks noEditPoints="1"/>
          </p:cNvSpPr>
          <p:nvPr/>
        </p:nvSpPr>
        <p:spPr bwMode="auto">
          <a:xfrm>
            <a:off x="3117397" y="5534025"/>
            <a:ext cx="1447800" cy="25400"/>
          </a:xfrm>
          <a:custGeom>
            <a:avLst/>
            <a:gdLst>
              <a:gd name="T0" fmla="*/ 687 w 693"/>
              <a:gd name="T1" fmla="*/ 0 h 12"/>
              <a:gd name="T2" fmla="*/ 687 w 693"/>
              <a:gd name="T3" fmla="*/ 12 h 12"/>
              <a:gd name="T4" fmla="*/ 641 w 693"/>
              <a:gd name="T5" fmla="*/ 6 h 12"/>
              <a:gd name="T6" fmla="*/ 653 w 693"/>
              <a:gd name="T7" fmla="*/ 6 h 12"/>
              <a:gd name="T8" fmla="*/ 647 w 693"/>
              <a:gd name="T9" fmla="*/ 12 h 12"/>
              <a:gd name="T10" fmla="*/ 606 w 693"/>
              <a:gd name="T11" fmla="*/ 0 h 12"/>
              <a:gd name="T12" fmla="*/ 612 w 693"/>
              <a:gd name="T13" fmla="*/ 6 h 12"/>
              <a:gd name="T14" fmla="*/ 600 w 693"/>
              <a:gd name="T15" fmla="*/ 6 h 12"/>
              <a:gd name="T16" fmla="*/ 566 w 693"/>
              <a:gd name="T17" fmla="*/ 0 h 12"/>
              <a:gd name="T18" fmla="*/ 566 w 693"/>
              <a:gd name="T19" fmla="*/ 12 h 12"/>
              <a:gd name="T20" fmla="*/ 520 w 693"/>
              <a:gd name="T21" fmla="*/ 6 h 12"/>
              <a:gd name="T22" fmla="*/ 532 w 693"/>
              <a:gd name="T23" fmla="*/ 6 h 12"/>
              <a:gd name="T24" fmla="*/ 526 w 693"/>
              <a:gd name="T25" fmla="*/ 12 h 12"/>
              <a:gd name="T26" fmla="*/ 486 w 693"/>
              <a:gd name="T27" fmla="*/ 0 h 12"/>
              <a:gd name="T28" fmla="*/ 492 w 693"/>
              <a:gd name="T29" fmla="*/ 6 h 12"/>
              <a:gd name="T30" fmla="*/ 480 w 693"/>
              <a:gd name="T31" fmla="*/ 6 h 12"/>
              <a:gd name="T32" fmla="*/ 446 w 693"/>
              <a:gd name="T33" fmla="*/ 0 h 12"/>
              <a:gd name="T34" fmla="*/ 446 w 693"/>
              <a:gd name="T35" fmla="*/ 12 h 12"/>
              <a:gd name="T36" fmla="*/ 400 w 693"/>
              <a:gd name="T37" fmla="*/ 6 h 12"/>
              <a:gd name="T38" fmla="*/ 412 w 693"/>
              <a:gd name="T39" fmla="*/ 6 h 12"/>
              <a:gd name="T40" fmla="*/ 406 w 693"/>
              <a:gd name="T41" fmla="*/ 12 h 12"/>
              <a:gd name="T42" fmla="*/ 366 w 693"/>
              <a:gd name="T43" fmla="*/ 0 h 12"/>
              <a:gd name="T44" fmla="*/ 372 w 693"/>
              <a:gd name="T45" fmla="*/ 6 h 12"/>
              <a:gd name="T46" fmla="*/ 360 w 693"/>
              <a:gd name="T47" fmla="*/ 6 h 12"/>
              <a:gd name="T48" fmla="*/ 326 w 693"/>
              <a:gd name="T49" fmla="*/ 0 h 12"/>
              <a:gd name="T50" fmla="*/ 326 w 693"/>
              <a:gd name="T51" fmla="*/ 12 h 12"/>
              <a:gd name="T52" fmla="*/ 280 w 693"/>
              <a:gd name="T53" fmla="*/ 6 h 12"/>
              <a:gd name="T54" fmla="*/ 292 w 693"/>
              <a:gd name="T55" fmla="*/ 6 h 12"/>
              <a:gd name="T56" fmla="*/ 286 w 693"/>
              <a:gd name="T57" fmla="*/ 12 h 12"/>
              <a:gd name="T58" fmla="*/ 246 w 693"/>
              <a:gd name="T59" fmla="*/ 0 h 12"/>
              <a:gd name="T60" fmla="*/ 252 w 693"/>
              <a:gd name="T61" fmla="*/ 6 h 12"/>
              <a:gd name="T62" fmla="*/ 240 w 693"/>
              <a:gd name="T63" fmla="*/ 6 h 12"/>
              <a:gd name="T64" fmla="*/ 206 w 693"/>
              <a:gd name="T65" fmla="*/ 0 h 12"/>
              <a:gd name="T66" fmla="*/ 206 w 693"/>
              <a:gd name="T67" fmla="*/ 12 h 12"/>
              <a:gd name="T68" fmla="*/ 160 w 693"/>
              <a:gd name="T69" fmla="*/ 6 h 12"/>
              <a:gd name="T70" fmla="*/ 172 w 693"/>
              <a:gd name="T71" fmla="*/ 6 h 12"/>
              <a:gd name="T72" fmla="*/ 166 w 693"/>
              <a:gd name="T73" fmla="*/ 12 h 12"/>
              <a:gd name="T74" fmla="*/ 126 w 693"/>
              <a:gd name="T75" fmla="*/ 0 h 12"/>
              <a:gd name="T76" fmla="*/ 132 w 693"/>
              <a:gd name="T77" fmla="*/ 6 h 12"/>
              <a:gd name="T78" fmla="*/ 120 w 693"/>
              <a:gd name="T79" fmla="*/ 6 h 12"/>
              <a:gd name="T80" fmla="*/ 86 w 693"/>
              <a:gd name="T81" fmla="*/ 0 h 12"/>
              <a:gd name="T82" fmla="*/ 86 w 693"/>
              <a:gd name="T83" fmla="*/ 12 h 12"/>
              <a:gd name="T84" fmla="*/ 40 w 693"/>
              <a:gd name="T85" fmla="*/ 6 h 12"/>
              <a:gd name="T86" fmla="*/ 52 w 693"/>
              <a:gd name="T87" fmla="*/ 6 h 12"/>
              <a:gd name="T88" fmla="*/ 46 w 693"/>
              <a:gd name="T89" fmla="*/ 12 h 12"/>
              <a:gd name="T90" fmla="*/ 6 w 693"/>
              <a:gd name="T91" fmla="*/ 0 h 12"/>
              <a:gd name="T92" fmla="*/ 12 w 693"/>
              <a:gd name="T93" fmla="*/ 6 h 12"/>
              <a:gd name="T94" fmla="*/ 0 w 693"/>
              <a:gd name="T95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93" h="12">
                <a:moveTo>
                  <a:pt x="681" y="6"/>
                </a:moveTo>
                <a:cubicBezTo>
                  <a:pt x="681" y="2"/>
                  <a:pt x="683" y="0"/>
                  <a:pt x="687" y="0"/>
                </a:cubicBezTo>
                <a:cubicBezTo>
                  <a:pt x="687" y="0"/>
                  <a:pt x="687" y="0"/>
                  <a:pt x="687" y="0"/>
                </a:cubicBezTo>
                <a:cubicBezTo>
                  <a:pt x="690" y="0"/>
                  <a:pt x="693" y="2"/>
                  <a:pt x="693" y="6"/>
                </a:cubicBezTo>
                <a:cubicBezTo>
                  <a:pt x="693" y="6"/>
                  <a:pt x="693" y="6"/>
                  <a:pt x="693" y="6"/>
                </a:cubicBezTo>
                <a:cubicBezTo>
                  <a:pt x="693" y="9"/>
                  <a:pt x="690" y="12"/>
                  <a:pt x="687" y="12"/>
                </a:cubicBezTo>
                <a:cubicBezTo>
                  <a:pt x="687" y="12"/>
                  <a:pt x="687" y="12"/>
                  <a:pt x="687" y="12"/>
                </a:cubicBezTo>
                <a:cubicBezTo>
                  <a:pt x="683" y="12"/>
                  <a:pt x="681" y="9"/>
                  <a:pt x="681" y="6"/>
                </a:cubicBezTo>
                <a:close/>
                <a:moveTo>
                  <a:pt x="641" y="6"/>
                </a:moveTo>
                <a:cubicBezTo>
                  <a:pt x="641" y="2"/>
                  <a:pt x="643" y="0"/>
                  <a:pt x="647" y="0"/>
                </a:cubicBezTo>
                <a:cubicBezTo>
                  <a:pt x="647" y="0"/>
                  <a:pt x="647" y="0"/>
                  <a:pt x="647" y="0"/>
                </a:cubicBezTo>
                <a:cubicBezTo>
                  <a:pt x="650" y="0"/>
                  <a:pt x="653" y="2"/>
                  <a:pt x="653" y="6"/>
                </a:cubicBezTo>
                <a:cubicBezTo>
                  <a:pt x="653" y="6"/>
                  <a:pt x="653" y="6"/>
                  <a:pt x="653" y="6"/>
                </a:cubicBezTo>
                <a:cubicBezTo>
                  <a:pt x="653" y="9"/>
                  <a:pt x="650" y="12"/>
                  <a:pt x="647" y="12"/>
                </a:cubicBezTo>
                <a:cubicBezTo>
                  <a:pt x="647" y="12"/>
                  <a:pt x="647" y="12"/>
                  <a:pt x="647" y="12"/>
                </a:cubicBezTo>
                <a:cubicBezTo>
                  <a:pt x="643" y="12"/>
                  <a:pt x="641" y="9"/>
                  <a:pt x="641" y="6"/>
                </a:cubicBezTo>
                <a:close/>
                <a:moveTo>
                  <a:pt x="600" y="6"/>
                </a:moveTo>
                <a:cubicBezTo>
                  <a:pt x="600" y="2"/>
                  <a:pt x="603" y="0"/>
                  <a:pt x="606" y="0"/>
                </a:cubicBezTo>
                <a:cubicBezTo>
                  <a:pt x="606" y="0"/>
                  <a:pt x="606" y="0"/>
                  <a:pt x="606" y="0"/>
                </a:cubicBezTo>
                <a:cubicBezTo>
                  <a:pt x="610" y="0"/>
                  <a:pt x="612" y="2"/>
                  <a:pt x="612" y="6"/>
                </a:cubicBezTo>
                <a:cubicBezTo>
                  <a:pt x="612" y="6"/>
                  <a:pt x="612" y="6"/>
                  <a:pt x="612" y="6"/>
                </a:cubicBezTo>
                <a:cubicBezTo>
                  <a:pt x="612" y="9"/>
                  <a:pt x="610" y="12"/>
                  <a:pt x="606" y="12"/>
                </a:cubicBezTo>
                <a:cubicBezTo>
                  <a:pt x="606" y="12"/>
                  <a:pt x="606" y="12"/>
                  <a:pt x="606" y="12"/>
                </a:cubicBezTo>
                <a:cubicBezTo>
                  <a:pt x="603" y="12"/>
                  <a:pt x="600" y="9"/>
                  <a:pt x="600" y="6"/>
                </a:cubicBezTo>
                <a:close/>
                <a:moveTo>
                  <a:pt x="560" y="6"/>
                </a:moveTo>
                <a:cubicBezTo>
                  <a:pt x="560" y="2"/>
                  <a:pt x="563" y="0"/>
                  <a:pt x="566" y="0"/>
                </a:cubicBezTo>
                <a:cubicBezTo>
                  <a:pt x="566" y="0"/>
                  <a:pt x="566" y="0"/>
                  <a:pt x="566" y="0"/>
                </a:cubicBezTo>
                <a:cubicBezTo>
                  <a:pt x="570" y="0"/>
                  <a:pt x="572" y="2"/>
                  <a:pt x="572" y="6"/>
                </a:cubicBezTo>
                <a:cubicBezTo>
                  <a:pt x="572" y="6"/>
                  <a:pt x="572" y="6"/>
                  <a:pt x="572" y="6"/>
                </a:cubicBezTo>
                <a:cubicBezTo>
                  <a:pt x="572" y="9"/>
                  <a:pt x="570" y="12"/>
                  <a:pt x="566" y="12"/>
                </a:cubicBezTo>
                <a:cubicBezTo>
                  <a:pt x="566" y="12"/>
                  <a:pt x="566" y="12"/>
                  <a:pt x="566" y="12"/>
                </a:cubicBezTo>
                <a:cubicBezTo>
                  <a:pt x="563" y="12"/>
                  <a:pt x="560" y="9"/>
                  <a:pt x="560" y="6"/>
                </a:cubicBezTo>
                <a:close/>
                <a:moveTo>
                  <a:pt x="520" y="6"/>
                </a:moveTo>
                <a:cubicBezTo>
                  <a:pt x="520" y="2"/>
                  <a:pt x="523" y="0"/>
                  <a:pt x="526" y="0"/>
                </a:cubicBezTo>
                <a:cubicBezTo>
                  <a:pt x="526" y="0"/>
                  <a:pt x="526" y="0"/>
                  <a:pt x="526" y="0"/>
                </a:cubicBezTo>
                <a:cubicBezTo>
                  <a:pt x="530" y="0"/>
                  <a:pt x="532" y="2"/>
                  <a:pt x="532" y="6"/>
                </a:cubicBezTo>
                <a:cubicBezTo>
                  <a:pt x="532" y="6"/>
                  <a:pt x="532" y="6"/>
                  <a:pt x="532" y="6"/>
                </a:cubicBezTo>
                <a:cubicBezTo>
                  <a:pt x="532" y="9"/>
                  <a:pt x="530" y="12"/>
                  <a:pt x="526" y="12"/>
                </a:cubicBezTo>
                <a:cubicBezTo>
                  <a:pt x="526" y="12"/>
                  <a:pt x="526" y="12"/>
                  <a:pt x="526" y="12"/>
                </a:cubicBezTo>
                <a:cubicBezTo>
                  <a:pt x="523" y="12"/>
                  <a:pt x="520" y="9"/>
                  <a:pt x="520" y="6"/>
                </a:cubicBezTo>
                <a:close/>
                <a:moveTo>
                  <a:pt x="480" y="6"/>
                </a:moveTo>
                <a:cubicBezTo>
                  <a:pt x="480" y="2"/>
                  <a:pt x="483" y="0"/>
                  <a:pt x="486" y="0"/>
                </a:cubicBezTo>
                <a:cubicBezTo>
                  <a:pt x="486" y="0"/>
                  <a:pt x="486" y="0"/>
                  <a:pt x="486" y="0"/>
                </a:cubicBezTo>
                <a:cubicBezTo>
                  <a:pt x="490" y="0"/>
                  <a:pt x="492" y="2"/>
                  <a:pt x="492" y="6"/>
                </a:cubicBezTo>
                <a:cubicBezTo>
                  <a:pt x="492" y="6"/>
                  <a:pt x="492" y="6"/>
                  <a:pt x="492" y="6"/>
                </a:cubicBezTo>
                <a:cubicBezTo>
                  <a:pt x="492" y="9"/>
                  <a:pt x="490" y="12"/>
                  <a:pt x="486" y="12"/>
                </a:cubicBezTo>
                <a:cubicBezTo>
                  <a:pt x="486" y="12"/>
                  <a:pt x="486" y="12"/>
                  <a:pt x="486" y="12"/>
                </a:cubicBezTo>
                <a:cubicBezTo>
                  <a:pt x="483" y="12"/>
                  <a:pt x="480" y="9"/>
                  <a:pt x="480" y="6"/>
                </a:cubicBezTo>
                <a:close/>
                <a:moveTo>
                  <a:pt x="440" y="6"/>
                </a:moveTo>
                <a:cubicBezTo>
                  <a:pt x="440" y="2"/>
                  <a:pt x="443" y="0"/>
                  <a:pt x="446" y="0"/>
                </a:cubicBezTo>
                <a:cubicBezTo>
                  <a:pt x="446" y="0"/>
                  <a:pt x="446" y="0"/>
                  <a:pt x="446" y="0"/>
                </a:cubicBezTo>
                <a:cubicBezTo>
                  <a:pt x="450" y="0"/>
                  <a:pt x="452" y="2"/>
                  <a:pt x="452" y="6"/>
                </a:cubicBezTo>
                <a:cubicBezTo>
                  <a:pt x="452" y="6"/>
                  <a:pt x="452" y="6"/>
                  <a:pt x="452" y="6"/>
                </a:cubicBezTo>
                <a:cubicBezTo>
                  <a:pt x="452" y="9"/>
                  <a:pt x="450" y="12"/>
                  <a:pt x="446" y="12"/>
                </a:cubicBezTo>
                <a:cubicBezTo>
                  <a:pt x="446" y="12"/>
                  <a:pt x="446" y="12"/>
                  <a:pt x="446" y="12"/>
                </a:cubicBezTo>
                <a:cubicBezTo>
                  <a:pt x="443" y="12"/>
                  <a:pt x="440" y="9"/>
                  <a:pt x="440" y="6"/>
                </a:cubicBezTo>
                <a:close/>
                <a:moveTo>
                  <a:pt x="400" y="6"/>
                </a:moveTo>
                <a:cubicBezTo>
                  <a:pt x="400" y="2"/>
                  <a:pt x="403" y="0"/>
                  <a:pt x="406" y="0"/>
                </a:cubicBezTo>
                <a:cubicBezTo>
                  <a:pt x="406" y="0"/>
                  <a:pt x="406" y="0"/>
                  <a:pt x="406" y="0"/>
                </a:cubicBezTo>
                <a:cubicBezTo>
                  <a:pt x="410" y="0"/>
                  <a:pt x="412" y="2"/>
                  <a:pt x="412" y="6"/>
                </a:cubicBezTo>
                <a:cubicBezTo>
                  <a:pt x="412" y="6"/>
                  <a:pt x="412" y="6"/>
                  <a:pt x="412" y="6"/>
                </a:cubicBezTo>
                <a:cubicBezTo>
                  <a:pt x="412" y="9"/>
                  <a:pt x="410" y="12"/>
                  <a:pt x="406" y="12"/>
                </a:cubicBezTo>
                <a:cubicBezTo>
                  <a:pt x="406" y="12"/>
                  <a:pt x="406" y="12"/>
                  <a:pt x="406" y="12"/>
                </a:cubicBezTo>
                <a:cubicBezTo>
                  <a:pt x="403" y="12"/>
                  <a:pt x="400" y="9"/>
                  <a:pt x="400" y="6"/>
                </a:cubicBezTo>
                <a:close/>
                <a:moveTo>
                  <a:pt x="360" y="6"/>
                </a:moveTo>
                <a:cubicBezTo>
                  <a:pt x="360" y="2"/>
                  <a:pt x="363" y="0"/>
                  <a:pt x="366" y="0"/>
                </a:cubicBezTo>
                <a:cubicBezTo>
                  <a:pt x="366" y="0"/>
                  <a:pt x="366" y="0"/>
                  <a:pt x="366" y="0"/>
                </a:cubicBezTo>
                <a:cubicBezTo>
                  <a:pt x="370" y="0"/>
                  <a:pt x="372" y="2"/>
                  <a:pt x="372" y="6"/>
                </a:cubicBezTo>
                <a:cubicBezTo>
                  <a:pt x="372" y="6"/>
                  <a:pt x="372" y="6"/>
                  <a:pt x="372" y="6"/>
                </a:cubicBezTo>
                <a:cubicBezTo>
                  <a:pt x="372" y="9"/>
                  <a:pt x="370" y="12"/>
                  <a:pt x="366" y="12"/>
                </a:cubicBezTo>
                <a:cubicBezTo>
                  <a:pt x="366" y="12"/>
                  <a:pt x="366" y="12"/>
                  <a:pt x="366" y="12"/>
                </a:cubicBezTo>
                <a:cubicBezTo>
                  <a:pt x="363" y="12"/>
                  <a:pt x="360" y="9"/>
                  <a:pt x="360" y="6"/>
                </a:cubicBezTo>
                <a:close/>
                <a:moveTo>
                  <a:pt x="320" y="6"/>
                </a:moveTo>
                <a:cubicBezTo>
                  <a:pt x="320" y="2"/>
                  <a:pt x="323" y="0"/>
                  <a:pt x="326" y="0"/>
                </a:cubicBezTo>
                <a:cubicBezTo>
                  <a:pt x="326" y="0"/>
                  <a:pt x="326" y="0"/>
                  <a:pt x="326" y="0"/>
                </a:cubicBezTo>
                <a:cubicBezTo>
                  <a:pt x="330" y="0"/>
                  <a:pt x="332" y="2"/>
                  <a:pt x="332" y="6"/>
                </a:cubicBezTo>
                <a:cubicBezTo>
                  <a:pt x="332" y="6"/>
                  <a:pt x="332" y="6"/>
                  <a:pt x="332" y="6"/>
                </a:cubicBezTo>
                <a:cubicBezTo>
                  <a:pt x="332" y="9"/>
                  <a:pt x="330" y="12"/>
                  <a:pt x="326" y="12"/>
                </a:cubicBezTo>
                <a:cubicBezTo>
                  <a:pt x="326" y="12"/>
                  <a:pt x="326" y="12"/>
                  <a:pt x="326" y="12"/>
                </a:cubicBezTo>
                <a:cubicBezTo>
                  <a:pt x="323" y="12"/>
                  <a:pt x="320" y="9"/>
                  <a:pt x="320" y="6"/>
                </a:cubicBezTo>
                <a:close/>
                <a:moveTo>
                  <a:pt x="280" y="6"/>
                </a:moveTo>
                <a:cubicBezTo>
                  <a:pt x="280" y="2"/>
                  <a:pt x="283" y="0"/>
                  <a:pt x="286" y="0"/>
                </a:cubicBezTo>
                <a:cubicBezTo>
                  <a:pt x="286" y="0"/>
                  <a:pt x="286" y="0"/>
                  <a:pt x="286" y="0"/>
                </a:cubicBezTo>
                <a:cubicBezTo>
                  <a:pt x="290" y="0"/>
                  <a:pt x="292" y="2"/>
                  <a:pt x="292" y="6"/>
                </a:cubicBezTo>
                <a:cubicBezTo>
                  <a:pt x="292" y="6"/>
                  <a:pt x="292" y="6"/>
                  <a:pt x="292" y="6"/>
                </a:cubicBezTo>
                <a:cubicBezTo>
                  <a:pt x="292" y="9"/>
                  <a:pt x="290" y="12"/>
                  <a:pt x="286" y="12"/>
                </a:cubicBezTo>
                <a:cubicBezTo>
                  <a:pt x="286" y="12"/>
                  <a:pt x="286" y="12"/>
                  <a:pt x="286" y="12"/>
                </a:cubicBezTo>
                <a:cubicBezTo>
                  <a:pt x="283" y="12"/>
                  <a:pt x="280" y="9"/>
                  <a:pt x="280" y="6"/>
                </a:cubicBezTo>
                <a:close/>
                <a:moveTo>
                  <a:pt x="240" y="6"/>
                </a:moveTo>
                <a:cubicBezTo>
                  <a:pt x="240" y="2"/>
                  <a:pt x="243" y="0"/>
                  <a:pt x="246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50" y="0"/>
                  <a:pt x="252" y="2"/>
                  <a:pt x="252" y="6"/>
                </a:cubicBezTo>
                <a:cubicBezTo>
                  <a:pt x="252" y="6"/>
                  <a:pt x="252" y="6"/>
                  <a:pt x="252" y="6"/>
                </a:cubicBezTo>
                <a:cubicBezTo>
                  <a:pt x="252" y="9"/>
                  <a:pt x="250" y="12"/>
                  <a:pt x="246" y="12"/>
                </a:cubicBezTo>
                <a:cubicBezTo>
                  <a:pt x="246" y="12"/>
                  <a:pt x="246" y="12"/>
                  <a:pt x="246" y="12"/>
                </a:cubicBezTo>
                <a:cubicBezTo>
                  <a:pt x="243" y="12"/>
                  <a:pt x="240" y="9"/>
                  <a:pt x="240" y="6"/>
                </a:cubicBezTo>
                <a:close/>
                <a:moveTo>
                  <a:pt x="200" y="6"/>
                </a:moveTo>
                <a:cubicBezTo>
                  <a:pt x="200" y="2"/>
                  <a:pt x="203" y="0"/>
                  <a:pt x="206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209" y="0"/>
                  <a:pt x="212" y="2"/>
                  <a:pt x="212" y="6"/>
                </a:cubicBezTo>
                <a:cubicBezTo>
                  <a:pt x="212" y="6"/>
                  <a:pt x="212" y="6"/>
                  <a:pt x="212" y="6"/>
                </a:cubicBezTo>
                <a:cubicBezTo>
                  <a:pt x="212" y="9"/>
                  <a:pt x="209" y="12"/>
                  <a:pt x="206" y="12"/>
                </a:cubicBezTo>
                <a:cubicBezTo>
                  <a:pt x="206" y="12"/>
                  <a:pt x="206" y="12"/>
                  <a:pt x="206" y="12"/>
                </a:cubicBezTo>
                <a:cubicBezTo>
                  <a:pt x="203" y="12"/>
                  <a:pt x="200" y="9"/>
                  <a:pt x="200" y="6"/>
                </a:cubicBezTo>
                <a:close/>
                <a:moveTo>
                  <a:pt x="160" y="6"/>
                </a:moveTo>
                <a:cubicBezTo>
                  <a:pt x="160" y="2"/>
                  <a:pt x="163" y="0"/>
                  <a:pt x="166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9" y="0"/>
                  <a:pt x="172" y="2"/>
                  <a:pt x="172" y="6"/>
                </a:cubicBezTo>
                <a:cubicBezTo>
                  <a:pt x="172" y="6"/>
                  <a:pt x="172" y="6"/>
                  <a:pt x="172" y="6"/>
                </a:cubicBezTo>
                <a:cubicBezTo>
                  <a:pt x="172" y="9"/>
                  <a:pt x="169" y="12"/>
                  <a:pt x="166" y="12"/>
                </a:cubicBezTo>
                <a:cubicBezTo>
                  <a:pt x="166" y="12"/>
                  <a:pt x="166" y="12"/>
                  <a:pt x="166" y="12"/>
                </a:cubicBezTo>
                <a:cubicBezTo>
                  <a:pt x="163" y="12"/>
                  <a:pt x="160" y="9"/>
                  <a:pt x="160" y="6"/>
                </a:cubicBezTo>
                <a:close/>
                <a:moveTo>
                  <a:pt x="120" y="6"/>
                </a:moveTo>
                <a:cubicBezTo>
                  <a:pt x="120" y="2"/>
                  <a:pt x="123" y="0"/>
                  <a:pt x="12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9" y="0"/>
                  <a:pt x="132" y="2"/>
                  <a:pt x="132" y="6"/>
                </a:cubicBezTo>
                <a:cubicBezTo>
                  <a:pt x="132" y="6"/>
                  <a:pt x="132" y="6"/>
                  <a:pt x="132" y="6"/>
                </a:cubicBezTo>
                <a:cubicBezTo>
                  <a:pt x="132" y="9"/>
                  <a:pt x="129" y="12"/>
                  <a:pt x="126" y="12"/>
                </a:cubicBezTo>
                <a:cubicBezTo>
                  <a:pt x="126" y="12"/>
                  <a:pt x="126" y="12"/>
                  <a:pt x="126" y="12"/>
                </a:cubicBezTo>
                <a:cubicBezTo>
                  <a:pt x="123" y="12"/>
                  <a:pt x="120" y="9"/>
                  <a:pt x="120" y="6"/>
                </a:cubicBezTo>
                <a:close/>
                <a:moveTo>
                  <a:pt x="80" y="6"/>
                </a:moveTo>
                <a:cubicBezTo>
                  <a:pt x="80" y="2"/>
                  <a:pt x="83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9" y="0"/>
                  <a:pt x="92" y="2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9"/>
                  <a:pt x="89" y="12"/>
                  <a:pt x="86" y="12"/>
                </a:cubicBezTo>
                <a:cubicBezTo>
                  <a:pt x="86" y="12"/>
                  <a:pt x="86" y="12"/>
                  <a:pt x="86" y="12"/>
                </a:cubicBezTo>
                <a:cubicBezTo>
                  <a:pt x="83" y="12"/>
                  <a:pt x="80" y="9"/>
                  <a:pt x="80" y="6"/>
                </a:cubicBezTo>
                <a:close/>
                <a:moveTo>
                  <a:pt x="40" y="6"/>
                </a:moveTo>
                <a:cubicBezTo>
                  <a:pt x="40" y="2"/>
                  <a:pt x="43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52" y="2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9"/>
                  <a:pt x="49" y="12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3" y="12"/>
                  <a:pt x="40" y="9"/>
                  <a:pt x="40" y="6"/>
                </a:cubicBezTo>
                <a:close/>
                <a:moveTo>
                  <a:pt x="0" y="6"/>
                </a:moveTo>
                <a:cubicBezTo>
                  <a:pt x="0" y="2"/>
                  <a:pt x="3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9" y="0"/>
                  <a:pt x="12" y="2"/>
                  <a:pt x="12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9"/>
                  <a:pt x="9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6" name="Group 55"/>
          <p:cNvGrpSpPr/>
          <p:nvPr/>
        </p:nvGrpSpPr>
        <p:grpSpPr>
          <a:xfrm>
            <a:off x="1288597" y="5095875"/>
            <a:ext cx="1566863" cy="617538"/>
            <a:chOff x="1288597" y="5095875"/>
            <a:chExt cx="1566863" cy="617538"/>
          </a:xfrm>
        </p:grpSpPr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1288597" y="5095875"/>
              <a:ext cx="1566863" cy="617538"/>
            </a:xfrm>
            <a:custGeom>
              <a:avLst/>
              <a:gdLst>
                <a:gd name="T0" fmla="*/ 931 w 987"/>
                <a:gd name="T1" fmla="*/ 0 h 389"/>
                <a:gd name="T2" fmla="*/ 0 w 987"/>
                <a:gd name="T3" fmla="*/ 0 h 389"/>
                <a:gd name="T4" fmla="*/ 0 w 987"/>
                <a:gd name="T5" fmla="*/ 389 h 389"/>
                <a:gd name="T6" fmla="*/ 931 w 987"/>
                <a:gd name="T7" fmla="*/ 389 h 389"/>
                <a:gd name="T8" fmla="*/ 931 w 987"/>
                <a:gd name="T9" fmla="*/ 327 h 389"/>
                <a:gd name="T10" fmla="*/ 987 w 987"/>
                <a:gd name="T11" fmla="*/ 278 h 389"/>
                <a:gd name="T12" fmla="*/ 931 w 987"/>
                <a:gd name="T13" fmla="*/ 230 h 389"/>
                <a:gd name="T14" fmla="*/ 931 w 987"/>
                <a:gd name="T15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7" h="389">
                  <a:moveTo>
                    <a:pt x="931" y="0"/>
                  </a:moveTo>
                  <a:lnTo>
                    <a:pt x="0" y="0"/>
                  </a:lnTo>
                  <a:lnTo>
                    <a:pt x="0" y="389"/>
                  </a:lnTo>
                  <a:lnTo>
                    <a:pt x="931" y="389"/>
                  </a:lnTo>
                  <a:lnTo>
                    <a:pt x="931" y="327"/>
                  </a:lnTo>
                  <a:lnTo>
                    <a:pt x="987" y="278"/>
                  </a:lnTo>
                  <a:lnTo>
                    <a:pt x="931" y="230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1288597" y="5095875"/>
              <a:ext cx="60325" cy="6175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847772" y="679450"/>
            <a:ext cx="1119188" cy="1081088"/>
            <a:chOff x="4847772" y="679450"/>
            <a:chExt cx="1119188" cy="1081088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847772" y="679450"/>
              <a:ext cx="1119188" cy="330200"/>
            </a:xfrm>
            <a:custGeom>
              <a:avLst/>
              <a:gdLst>
                <a:gd name="T0" fmla="*/ 705 w 705"/>
                <a:gd name="T1" fmla="*/ 103 h 208"/>
                <a:gd name="T2" fmla="*/ 352 w 705"/>
                <a:gd name="T3" fmla="*/ 0 h 208"/>
                <a:gd name="T4" fmla="*/ 0 w 705"/>
                <a:gd name="T5" fmla="*/ 103 h 208"/>
                <a:gd name="T6" fmla="*/ 352 w 705"/>
                <a:gd name="T7" fmla="*/ 208 h 208"/>
                <a:gd name="T8" fmla="*/ 705 w 705"/>
                <a:gd name="T9" fmla="*/ 10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5" h="208">
                  <a:moveTo>
                    <a:pt x="705" y="103"/>
                  </a:moveTo>
                  <a:lnTo>
                    <a:pt x="352" y="0"/>
                  </a:lnTo>
                  <a:lnTo>
                    <a:pt x="0" y="103"/>
                  </a:lnTo>
                  <a:lnTo>
                    <a:pt x="352" y="208"/>
                  </a:lnTo>
                  <a:lnTo>
                    <a:pt x="705" y="1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847772" y="842963"/>
              <a:ext cx="558800" cy="917575"/>
            </a:xfrm>
            <a:custGeom>
              <a:avLst/>
              <a:gdLst>
                <a:gd name="T0" fmla="*/ 352 w 352"/>
                <a:gd name="T1" fmla="*/ 105 h 578"/>
                <a:gd name="T2" fmla="*/ 352 w 352"/>
                <a:gd name="T3" fmla="*/ 578 h 578"/>
                <a:gd name="T4" fmla="*/ 0 w 352"/>
                <a:gd name="T5" fmla="*/ 472 h 578"/>
                <a:gd name="T6" fmla="*/ 0 w 352"/>
                <a:gd name="T7" fmla="*/ 0 h 578"/>
                <a:gd name="T8" fmla="*/ 352 w 352"/>
                <a:gd name="T9" fmla="*/ 105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578">
                  <a:moveTo>
                    <a:pt x="352" y="105"/>
                  </a:moveTo>
                  <a:lnTo>
                    <a:pt x="352" y="578"/>
                  </a:lnTo>
                  <a:lnTo>
                    <a:pt x="0" y="472"/>
                  </a:lnTo>
                  <a:lnTo>
                    <a:pt x="0" y="0"/>
                  </a:lnTo>
                  <a:lnTo>
                    <a:pt x="352" y="1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5406572" y="842963"/>
              <a:ext cx="560388" cy="917575"/>
            </a:xfrm>
            <a:custGeom>
              <a:avLst/>
              <a:gdLst>
                <a:gd name="T0" fmla="*/ 0 w 353"/>
                <a:gd name="T1" fmla="*/ 105 h 578"/>
                <a:gd name="T2" fmla="*/ 0 w 353"/>
                <a:gd name="T3" fmla="*/ 578 h 578"/>
                <a:gd name="T4" fmla="*/ 353 w 353"/>
                <a:gd name="T5" fmla="*/ 472 h 578"/>
                <a:gd name="T6" fmla="*/ 353 w 353"/>
                <a:gd name="T7" fmla="*/ 0 h 578"/>
                <a:gd name="T8" fmla="*/ 0 w 353"/>
                <a:gd name="T9" fmla="*/ 105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578">
                  <a:moveTo>
                    <a:pt x="0" y="105"/>
                  </a:moveTo>
                  <a:lnTo>
                    <a:pt x="0" y="578"/>
                  </a:lnTo>
                  <a:lnTo>
                    <a:pt x="353" y="472"/>
                  </a:lnTo>
                  <a:lnTo>
                    <a:pt x="353" y="0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847772" y="1797050"/>
            <a:ext cx="1119188" cy="1081088"/>
            <a:chOff x="4847772" y="1797050"/>
            <a:chExt cx="1119188" cy="1081088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847772" y="1797050"/>
              <a:ext cx="1119188" cy="331788"/>
            </a:xfrm>
            <a:custGeom>
              <a:avLst/>
              <a:gdLst>
                <a:gd name="T0" fmla="*/ 705 w 705"/>
                <a:gd name="T1" fmla="*/ 103 h 209"/>
                <a:gd name="T2" fmla="*/ 352 w 705"/>
                <a:gd name="T3" fmla="*/ 0 h 209"/>
                <a:gd name="T4" fmla="*/ 0 w 705"/>
                <a:gd name="T5" fmla="*/ 103 h 209"/>
                <a:gd name="T6" fmla="*/ 352 w 705"/>
                <a:gd name="T7" fmla="*/ 209 h 209"/>
                <a:gd name="T8" fmla="*/ 705 w 705"/>
                <a:gd name="T9" fmla="*/ 10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5" h="209">
                  <a:moveTo>
                    <a:pt x="705" y="103"/>
                  </a:moveTo>
                  <a:lnTo>
                    <a:pt x="352" y="0"/>
                  </a:lnTo>
                  <a:lnTo>
                    <a:pt x="0" y="103"/>
                  </a:lnTo>
                  <a:lnTo>
                    <a:pt x="352" y="209"/>
                  </a:lnTo>
                  <a:lnTo>
                    <a:pt x="705" y="103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4847772" y="1960563"/>
              <a:ext cx="558800" cy="917575"/>
            </a:xfrm>
            <a:custGeom>
              <a:avLst/>
              <a:gdLst>
                <a:gd name="T0" fmla="*/ 352 w 352"/>
                <a:gd name="T1" fmla="*/ 106 h 578"/>
                <a:gd name="T2" fmla="*/ 352 w 352"/>
                <a:gd name="T3" fmla="*/ 578 h 578"/>
                <a:gd name="T4" fmla="*/ 0 w 352"/>
                <a:gd name="T5" fmla="*/ 473 h 578"/>
                <a:gd name="T6" fmla="*/ 0 w 352"/>
                <a:gd name="T7" fmla="*/ 0 h 578"/>
                <a:gd name="T8" fmla="*/ 352 w 352"/>
                <a:gd name="T9" fmla="*/ 106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578">
                  <a:moveTo>
                    <a:pt x="352" y="106"/>
                  </a:moveTo>
                  <a:lnTo>
                    <a:pt x="352" y="578"/>
                  </a:lnTo>
                  <a:lnTo>
                    <a:pt x="0" y="473"/>
                  </a:lnTo>
                  <a:lnTo>
                    <a:pt x="0" y="0"/>
                  </a:lnTo>
                  <a:lnTo>
                    <a:pt x="352" y="10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5406572" y="1960563"/>
              <a:ext cx="560388" cy="917575"/>
            </a:xfrm>
            <a:custGeom>
              <a:avLst/>
              <a:gdLst>
                <a:gd name="T0" fmla="*/ 0 w 353"/>
                <a:gd name="T1" fmla="*/ 106 h 578"/>
                <a:gd name="T2" fmla="*/ 0 w 353"/>
                <a:gd name="T3" fmla="*/ 578 h 578"/>
                <a:gd name="T4" fmla="*/ 353 w 353"/>
                <a:gd name="T5" fmla="*/ 473 h 578"/>
                <a:gd name="T6" fmla="*/ 353 w 353"/>
                <a:gd name="T7" fmla="*/ 0 h 578"/>
                <a:gd name="T8" fmla="*/ 0 w 353"/>
                <a:gd name="T9" fmla="*/ 106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578">
                  <a:moveTo>
                    <a:pt x="0" y="106"/>
                  </a:moveTo>
                  <a:lnTo>
                    <a:pt x="0" y="578"/>
                  </a:lnTo>
                  <a:lnTo>
                    <a:pt x="353" y="473"/>
                  </a:lnTo>
                  <a:lnTo>
                    <a:pt x="353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847772" y="2852738"/>
            <a:ext cx="1119188" cy="1081087"/>
            <a:chOff x="4847772" y="2852738"/>
            <a:chExt cx="1119188" cy="1081087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847772" y="2852738"/>
              <a:ext cx="1119188" cy="331788"/>
            </a:xfrm>
            <a:custGeom>
              <a:avLst/>
              <a:gdLst>
                <a:gd name="T0" fmla="*/ 705 w 705"/>
                <a:gd name="T1" fmla="*/ 103 h 209"/>
                <a:gd name="T2" fmla="*/ 352 w 705"/>
                <a:gd name="T3" fmla="*/ 0 h 209"/>
                <a:gd name="T4" fmla="*/ 0 w 705"/>
                <a:gd name="T5" fmla="*/ 103 h 209"/>
                <a:gd name="T6" fmla="*/ 352 w 705"/>
                <a:gd name="T7" fmla="*/ 209 h 209"/>
                <a:gd name="T8" fmla="*/ 705 w 705"/>
                <a:gd name="T9" fmla="*/ 10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5" h="209">
                  <a:moveTo>
                    <a:pt x="705" y="103"/>
                  </a:moveTo>
                  <a:lnTo>
                    <a:pt x="352" y="0"/>
                  </a:lnTo>
                  <a:lnTo>
                    <a:pt x="0" y="103"/>
                  </a:lnTo>
                  <a:lnTo>
                    <a:pt x="352" y="209"/>
                  </a:lnTo>
                  <a:lnTo>
                    <a:pt x="705" y="103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4847772" y="3016250"/>
              <a:ext cx="558800" cy="917575"/>
            </a:xfrm>
            <a:custGeom>
              <a:avLst/>
              <a:gdLst>
                <a:gd name="T0" fmla="*/ 352 w 352"/>
                <a:gd name="T1" fmla="*/ 106 h 578"/>
                <a:gd name="T2" fmla="*/ 352 w 352"/>
                <a:gd name="T3" fmla="*/ 578 h 578"/>
                <a:gd name="T4" fmla="*/ 0 w 352"/>
                <a:gd name="T5" fmla="*/ 472 h 578"/>
                <a:gd name="T6" fmla="*/ 0 w 352"/>
                <a:gd name="T7" fmla="*/ 0 h 578"/>
                <a:gd name="T8" fmla="*/ 352 w 352"/>
                <a:gd name="T9" fmla="*/ 106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578">
                  <a:moveTo>
                    <a:pt x="352" y="106"/>
                  </a:moveTo>
                  <a:lnTo>
                    <a:pt x="352" y="578"/>
                  </a:lnTo>
                  <a:lnTo>
                    <a:pt x="0" y="472"/>
                  </a:lnTo>
                  <a:lnTo>
                    <a:pt x="0" y="0"/>
                  </a:lnTo>
                  <a:lnTo>
                    <a:pt x="352" y="10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5406572" y="3016250"/>
              <a:ext cx="560388" cy="917575"/>
            </a:xfrm>
            <a:custGeom>
              <a:avLst/>
              <a:gdLst>
                <a:gd name="T0" fmla="*/ 0 w 353"/>
                <a:gd name="T1" fmla="*/ 106 h 578"/>
                <a:gd name="T2" fmla="*/ 0 w 353"/>
                <a:gd name="T3" fmla="*/ 578 h 578"/>
                <a:gd name="T4" fmla="*/ 353 w 353"/>
                <a:gd name="T5" fmla="*/ 472 h 578"/>
                <a:gd name="T6" fmla="*/ 353 w 353"/>
                <a:gd name="T7" fmla="*/ 0 h 578"/>
                <a:gd name="T8" fmla="*/ 0 w 353"/>
                <a:gd name="T9" fmla="*/ 106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578">
                  <a:moveTo>
                    <a:pt x="0" y="106"/>
                  </a:moveTo>
                  <a:lnTo>
                    <a:pt x="0" y="578"/>
                  </a:lnTo>
                  <a:lnTo>
                    <a:pt x="353" y="472"/>
                  </a:lnTo>
                  <a:lnTo>
                    <a:pt x="353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847772" y="3921125"/>
            <a:ext cx="1119188" cy="1081088"/>
            <a:chOff x="4847772" y="3921125"/>
            <a:chExt cx="1119188" cy="1081088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847772" y="3921125"/>
              <a:ext cx="1119188" cy="330200"/>
            </a:xfrm>
            <a:custGeom>
              <a:avLst/>
              <a:gdLst>
                <a:gd name="T0" fmla="*/ 705 w 705"/>
                <a:gd name="T1" fmla="*/ 103 h 208"/>
                <a:gd name="T2" fmla="*/ 352 w 705"/>
                <a:gd name="T3" fmla="*/ 0 h 208"/>
                <a:gd name="T4" fmla="*/ 0 w 705"/>
                <a:gd name="T5" fmla="*/ 103 h 208"/>
                <a:gd name="T6" fmla="*/ 352 w 705"/>
                <a:gd name="T7" fmla="*/ 208 h 208"/>
                <a:gd name="T8" fmla="*/ 705 w 705"/>
                <a:gd name="T9" fmla="*/ 10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5" h="208">
                  <a:moveTo>
                    <a:pt x="705" y="103"/>
                  </a:moveTo>
                  <a:lnTo>
                    <a:pt x="352" y="0"/>
                  </a:lnTo>
                  <a:lnTo>
                    <a:pt x="0" y="103"/>
                  </a:lnTo>
                  <a:lnTo>
                    <a:pt x="352" y="208"/>
                  </a:lnTo>
                  <a:lnTo>
                    <a:pt x="705" y="103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4847772" y="4084638"/>
              <a:ext cx="558800" cy="917575"/>
            </a:xfrm>
            <a:custGeom>
              <a:avLst/>
              <a:gdLst>
                <a:gd name="T0" fmla="*/ 352 w 352"/>
                <a:gd name="T1" fmla="*/ 105 h 578"/>
                <a:gd name="T2" fmla="*/ 352 w 352"/>
                <a:gd name="T3" fmla="*/ 578 h 578"/>
                <a:gd name="T4" fmla="*/ 0 w 352"/>
                <a:gd name="T5" fmla="*/ 472 h 578"/>
                <a:gd name="T6" fmla="*/ 0 w 352"/>
                <a:gd name="T7" fmla="*/ 0 h 578"/>
                <a:gd name="T8" fmla="*/ 352 w 352"/>
                <a:gd name="T9" fmla="*/ 105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578">
                  <a:moveTo>
                    <a:pt x="352" y="105"/>
                  </a:moveTo>
                  <a:lnTo>
                    <a:pt x="352" y="578"/>
                  </a:lnTo>
                  <a:lnTo>
                    <a:pt x="0" y="472"/>
                  </a:lnTo>
                  <a:lnTo>
                    <a:pt x="0" y="0"/>
                  </a:lnTo>
                  <a:lnTo>
                    <a:pt x="352" y="10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5406572" y="4084638"/>
              <a:ext cx="560388" cy="917575"/>
            </a:xfrm>
            <a:custGeom>
              <a:avLst/>
              <a:gdLst>
                <a:gd name="T0" fmla="*/ 0 w 353"/>
                <a:gd name="T1" fmla="*/ 105 h 578"/>
                <a:gd name="T2" fmla="*/ 0 w 353"/>
                <a:gd name="T3" fmla="*/ 578 h 578"/>
                <a:gd name="T4" fmla="*/ 353 w 353"/>
                <a:gd name="T5" fmla="*/ 472 h 578"/>
                <a:gd name="T6" fmla="*/ 353 w 353"/>
                <a:gd name="T7" fmla="*/ 0 h 578"/>
                <a:gd name="T8" fmla="*/ 0 w 353"/>
                <a:gd name="T9" fmla="*/ 105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578">
                  <a:moveTo>
                    <a:pt x="0" y="105"/>
                  </a:moveTo>
                  <a:lnTo>
                    <a:pt x="0" y="578"/>
                  </a:lnTo>
                  <a:lnTo>
                    <a:pt x="353" y="472"/>
                  </a:lnTo>
                  <a:lnTo>
                    <a:pt x="353" y="0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847772" y="5002213"/>
            <a:ext cx="1119188" cy="1079500"/>
            <a:chOff x="4847772" y="5002213"/>
            <a:chExt cx="1119188" cy="1079500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847772" y="5002213"/>
              <a:ext cx="1119188" cy="330200"/>
            </a:xfrm>
            <a:custGeom>
              <a:avLst/>
              <a:gdLst>
                <a:gd name="T0" fmla="*/ 705 w 705"/>
                <a:gd name="T1" fmla="*/ 103 h 208"/>
                <a:gd name="T2" fmla="*/ 352 w 705"/>
                <a:gd name="T3" fmla="*/ 0 h 208"/>
                <a:gd name="T4" fmla="*/ 0 w 705"/>
                <a:gd name="T5" fmla="*/ 103 h 208"/>
                <a:gd name="T6" fmla="*/ 352 w 705"/>
                <a:gd name="T7" fmla="*/ 208 h 208"/>
                <a:gd name="T8" fmla="*/ 705 w 705"/>
                <a:gd name="T9" fmla="*/ 10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5" h="208">
                  <a:moveTo>
                    <a:pt x="705" y="103"/>
                  </a:moveTo>
                  <a:lnTo>
                    <a:pt x="352" y="0"/>
                  </a:lnTo>
                  <a:lnTo>
                    <a:pt x="0" y="103"/>
                  </a:lnTo>
                  <a:lnTo>
                    <a:pt x="352" y="208"/>
                  </a:lnTo>
                  <a:lnTo>
                    <a:pt x="705" y="103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4847772" y="5165725"/>
              <a:ext cx="558800" cy="915988"/>
            </a:xfrm>
            <a:custGeom>
              <a:avLst/>
              <a:gdLst>
                <a:gd name="T0" fmla="*/ 352 w 352"/>
                <a:gd name="T1" fmla="*/ 105 h 577"/>
                <a:gd name="T2" fmla="*/ 352 w 352"/>
                <a:gd name="T3" fmla="*/ 577 h 577"/>
                <a:gd name="T4" fmla="*/ 0 w 352"/>
                <a:gd name="T5" fmla="*/ 472 h 577"/>
                <a:gd name="T6" fmla="*/ 0 w 352"/>
                <a:gd name="T7" fmla="*/ 0 h 577"/>
                <a:gd name="T8" fmla="*/ 352 w 352"/>
                <a:gd name="T9" fmla="*/ 105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577">
                  <a:moveTo>
                    <a:pt x="352" y="105"/>
                  </a:moveTo>
                  <a:lnTo>
                    <a:pt x="352" y="577"/>
                  </a:lnTo>
                  <a:lnTo>
                    <a:pt x="0" y="472"/>
                  </a:lnTo>
                  <a:lnTo>
                    <a:pt x="0" y="0"/>
                  </a:lnTo>
                  <a:lnTo>
                    <a:pt x="352" y="10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5406572" y="5165725"/>
              <a:ext cx="560388" cy="915988"/>
            </a:xfrm>
            <a:custGeom>
              <a:avLst/>
              <a:gdLst>
                <a:gd name="T0" fmla="*/ 0 w 353"/>
                <a:gd name="T1" fmla="*/ 105 h 577"/>
                <a:gd name="T2" fmla="*/ 0 w 353"/>
                <a:gd name="T3" fmla="*/ 577 h 577"/>
                <a:gd name="T4" fmla="*/ 353 w 353"/>
                <a:gd name="T5" fmla="*/ 472 h 577"/>
                <a:gd name="T6" fmla="*/ 353 w 353"/>
                <a:gd name="T7" fmla="*/ 0 h 577"/>
                <a:gd name="T8" fmla="*/ 0 w 353"/>
                <a:gd name="T9" fmla="*/ 105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577">
                  <a:moveTo>
                    <a:pt x="0" y="105"/>
                  </a:moveTo>
                  <a:lnTo>
                    <a:pt x="0" y="577"/>
                  </a:lnTo>
                  <a:lnTo>
                    <a:pt x="353" y="472"/>
                  </a:lnTo>
                  <a:lnTo>
                    <a:pt x="353" y="0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1406072" y="842962"/>
            <a:ext cx="1373188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406072" y="1933470"/>
            <a:ext cx="1373188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406072" y="3016250"/>
            <a:ext cx="1373188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406072" y="4084638"/>
            <a:ext cx="1373188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406072" y="5166330"/>
            <a:ext cx="1373188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05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836229" y="640102"/>
            <a:ext cx="4673599" cy="739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836229" y="1831408"/>
            <a:ext cx="4673599" cy="739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836229" y="3022714"/>
            <a:ext cx="4673599" cy="739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836229" y="4208806"/>
            <a:ext cx="4673599" cy="739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836229" y="5399885"/>
            <a:ext cx="4673599" cy="739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60" name="Rectangle 17"/>
          <p:cNvSpPr>
            <a:spLocks noChangeArrowheads="1"/>
          </p:cNvSpPr>
          <p:nvPr/>
        </p:nvSpPr>
        <p:spPr bwMode="auto">
          <a:xfrm>
            <a:off x="6641647" y="702051"/>
            <a:ext cx="60325" cy="617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" name="Rectangle 22"/>
          <p:cNvSpPr>
            <a:spLocks noChangeArrowheads="1"/>
          </p:cNvSpPr>
          <p:nvPr/>
        </p:nvSpPr>
        <p:spPr bwMode="auto">
          <a:xfrm>
            <a:off x="6641647" y="1933470"/>
            <a:ext cx="60325" cy="617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" name="Rectangle 27"/>
          <p:cNvSpPr>
            <a:spLocks noChangeArrowheads="1"/>
          </p:cNvSpPr>
          <p:nvPr/>
        </p:nvSpPr>
        <p:spPr bwMode="auto">
          <a:xfrm>
            <a:off x="6641647" y="3092397"/>
            <a:ext cx="60325" cy="6175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" name="Rectangle 32"/>
          <p:cNvSpPr>
            <a:spLocks noChangeArrowheads="1"/>
          </p:cNvSpPr>
          <p:nvPr/>
        </p:nvSpPr>
        <p:spPr bwMode="auto">
          <a:xfrm>
            <a:off x="6641647" y="4251325"/>
            <a:ext cx="60325" cy="6207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" name="Rectangle 37"/>
          <p:cNvSpPr>
            <a:spLocks noChangeArrowheads="1"/>
          </p:cNvSpPr>
          <p:nvPr/>
        </p:nvSpPr>
        <p:spPr bwMode="auto">
          <a:xfrm>
            <a:off x="6641647" y="5487193"/>
            <a:ext cx="60325" cy="6175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5" name="Graphic 29">
            <a:extLst>
              <a:ext uri="{FF2B5EF4-FFF2-40B4-BE49-F238E27FC236}">
                <a16:creationId xmlns:a16="http://schemas.microsoft.com/office/drawing/2014/main" id="{231A8F02-CE6D-44CC-BA31-8C7502F6E8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1472" y="6342619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0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4" grpId="0" animBg="1"/>
      <p:bldP spid="29" grpId="0" animBg="1"/>
      <p:bldP spid="34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7" grpId="0"/>
      <p:bldP spid="58" grpId="0"/>
      <p:bldP spid="59" grpId="0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61687" y="1251777"/>
            <a:ext cx="2710199" cy="1890479"/>
            <a:chOff x="2761687" y="1251777"/>
            <a:chExt cx="2710199" cy="189047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2761687" y="1251777"/>
              <a:ext cx="2710199" cy="1890479"/>
            </a:xfrm>
            <a:custGeom>
              <a:avLst/>
              <a:gdLst>
                <a:gd name="T0" fmla="*/ 0 w 1336"/>
                <a:gd name="T1" fmla="*/ 929 h 929"/>
                <a:gd name="T2" fmla="*/ 0 w 1336"/>
                <a:gd name="T3" fmla="*/ 274 h 929"/>
                <a:gd name="T4" fmla="*/ 274 w 1336"/>
                <a:gd name="T5" fmla="*/ 0 h 929"/>
                <a:gd name="T6" fmla="*/ 1336 w 1336"/>
                <a:gd name="T7" fmla="*/ 0 h 929"/>
                <a:gd name="T8" fmla="*/ 1336 w 1336"/>
                <a:gd name="T9" fmla="*/ 655 h 929"/>
                <a:gd name="T10" fmla="*/ 1062 w 1336"/>
                <a:gd name="T11" fmla="*/ 929 h 929"/>
                <a:gd name="T12" fmla="*/ 0 w 1336"/>
                <a:gd name="T13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6" h="929">
                  <a:moveTo>
                    <a:pt x="0" y="929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23" y="0"/>
                    <a:pt x="274" y="0"/>
                  </a:cubicBezTo>
                  <a:cubicBezTo>
                    <a:pt x="1336" y="0"/>
                    <a:pt x="1336" y="0"/>
                    <a:pt x="1336" y="0"/>
                  </a:cubicBezTo>
                  <a:cubicBezTo>
                    <a:pt x="1336" y="655"/>
                    <a:pt x="1336" y="655"/>
                    <a:pt x="1336" y="655"/>
                  </a:cubicBezTo>
                  <a:cubicBezTo>
                    <a:pt x="1336" y="806"/>
                    <a:pt x="1213" y="929"/>
                    <a:pt x="1062" y="929"/>
                  </a:cubicBezTo>
                  <a:lnTo>
                    <a:pt x="0" y="9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2866477" y="1332531"/>
              <a:ext cx="2527043" cy="1703480"/>
            </a:xfrm>
            <a:custGeom>
              <a:avLst/>
              <a:gdLst>
                <a:gd name="T0" fmla="*/ 1246 w 1246"/>
                <a:gd name="T1" fmla="*/ 609 h 837"/>
                <a:gd name="T2" fmla="*/ 1246 w 1246"/>
                <a:gd name="T3" fmla="*/ 0 h 837"/>
                <a:gd name="T4" fmla="*/ 229 w 1246"/>
                <a:gd name="T5" fmla="*/ 0 h 837"/>
                <a:gd name="T6" fmla="*/ 0 w 1246"/>
                <a:gd name="T7" fmla="*/ 228 h 837"/>
                <a:gd name="T8" fmla="*/ 0 w 1246"/>
                <a:gd name="T9" fmla="*/ 837 h 837"/>
                <a:gd name="T10" fmla="*/ 1017 w 1246"/>
                <a:gd name="T11" fmla="*/ 837 h 837"/>
                <a:gd name="T12" fmla="*/ 1246 w 1246"/>
                <a:gd name="T13" fmla="*/ 609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6" h="837">
                  <a:moveTo>
                    <a:pt x="1246" y="609"/>
                  </a:moveTo>
                  <a:cubicBezTo>
                    <a:pt x="1246" y="0"/>
                    <a:pt x="1246" y="0"/>
                    <a:pt x="124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837"/>
                    <a:pt x="0" y="837"/>
                    <a:pt x="0" y="837"/>
                  </a:cubicBezTo>
                  <a:cubicBezTo>
                    <a:pt x="1017" y="837"/>
                    <a:pt x="1017" y="837"/>
                    <a:pt x="1017" y="837"/>
                  </a:cubicBezTo>
                  <a:cubicBezTo>
                    <a:pt x="1143" y="837"/>
                    <a:pt x="1246" y="735"/>
                    <a:pt x="1246" y="6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9" name="Freeform 234"/>
          <p:cNvSpPr>
            <a:spLocks noChangeAspect="1" noEditPoints="1"/>
          </p:cNvSpPr>
          <p:nvPr/>
        </p:nvSpPr>
        <p:spPr bwMode="auto">
          <a:xfrm>
            <a:off x="3571789" y="1773754"/>
            <a:ext cx="1089994" cy="821034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1969939" y="2322617"/>
            <a:ext cx="2708918" cy="1887917"/>
            <a:chOff x="1969939" y="2322617"/>
            <a:chExt cx="2708918" cy="1887917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969939" y="2322617"/>
              <a:ext cx="2708918" cy="1887917"/>
            </a:xfrm>
            <a:custGeom>
              <a:avLst/>
              <a:gdLst>
                <a:gd name="T0" fmla="*/ 0 w 1336"/>
                <a:gd name="T1" fmla="*/ 928 h 928"/>
                <a:gd name="T2" fmla="*/ 0 w 1336"/>
                <a:gd name="T3" fmla="*/ 274 h 928"/>
                <a:gd name="T4" fmla="*/ 274 w 1336"/>
                <a:gd name="T5" fmla="*/ 0 h 928"/>
                <a:gd name="T6" fmla="*/ 1336 w 1336"/>
                <a:gd name="T7" fmla="*/ 0 h 928"/>
                <a:gd name="T8" fmla="*/ 1336 w 1336"/>
                <a:gd name="T9" fmla="*/ 654 h 928"/>
                <a:gd name="T10" fmla="*/ 1062 w 1336"/>
                <a:gd name="T11" fmla="*/ 928 h 928"/>
                <a:gd name="T12" fmla="*/ 0 w 1336"/>
                <a:gd name="T13" fmla="*/ 9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6" h="928">
                  <a:moveTo>
                    <a:pt x="0" y="928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23" y="0"/>
                    <a:pt x="274" y="0"/>
                  </a:cubicBezTo>
                  <a:cubicBezTo>
                    <a:pt x="1336" y="0"/>
                    <a:pt x="1336" y="0"/>
                    <a:pt x="1336" y="0"/>
                  </a:cubicBezTo>
                  <a:cubicBezTo>
                    <a:pt x="1336" y="654"/>
                    <a:pt x="1336" y="654"/>
                    <a:pt x="1336" y="654"/>
                  </a:cubicBezTo>
                  <a:cubicBezTo>
                    <a:pt x="1336" y="805"/>
                    <a:pt x="1213" y="928"/>
                    <a:pt x="1062" y="928"/>
                  </a:cubicBezTo>
                  <a:lnTo>
                    <a:pt x="0" y="92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2073274" y="2401157"/>
              <a:ext cx="2527043" cy="1706042"/>
            </a:xfrm>
            <a:custGeom>
              <a:avLst/>
              <a:gdLst>
                <a:gd name="T0" fmla="*/ 1246 w 1246"/>
                <a:gd name="T1" fmla="*/ 609 h 838"/>
                <a:gd name="T2" fmla="*/ 1246 w 1246"/>
                <a:gd name="T3" fmla="*/ 0 h 838"/>
                <a:gd name="T4" fmla="*/ 229 w 1246"/>
                <a:gd name="T5" fmla="*/ 0 h 838"/>
                <a:gd name="T6" fmla="*/ 0 w 1246"/>
                <a:gd name="T7" fmla="*/ 229 h 838"/>
                <a:gd name="T8" fmla="*/ 0 w 1246"/>
                <a:gd name="T9" fmla="*/ 838 h 838"/>
                <a:gd name="T10" fmla="*/ 1017 w 1246"/>
                <a:gd name="T11" fmla="*/ 838 h 838"/>
                <a:gd name="T12" fmla="*/ 1246 w 1246"/>
                <a:gd name="T13" fmla="*/ 609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6" h="838">
                  <a:moveTo>
                    <a:pt x="1246" y="609"/>
                  </a:moveTo>
                  <a:cubicBezTo>
                    <a:pt x="1246" y="0"/>
                    <a:pt x="1246" y="0"/>
                    <a:pt x="124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03" y="0"/>
                    <a:pt x="0" y="102"/>
                    <a:pt x="0" y="229"/>
                  </a:cubicBezTo>
                  <a:cubicBezTo>
                    <a:pt x="0" y="838"/>
                    <a:pt x="0" y="838"/>
                    <a:pt x="0" y="838"/>
                  </a:cubicBezTo>
                  <a:cubicBezTo>
                    <a:pt x="1017" y="838"/>
                    <a:pt x="1017" y="838"/>
                    <a:pt x="1017" y="838"/>
                  </a:cubicBezTo>
                  <a:cubicBezTo>
                    <a:pt x="1144" y="838"/>
                    <a:pt x="1246" y="735"/>
                    <a:pt x="1246" y="6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2792797" y="2665902"/>
            <a:ext cx="1014666" cy="1075736"/>
            <a:chOff x="3509963" y="4187825"/>
            <a:chExt cx="685801" cy="72707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0" name="Freeform 128"/>
            <p:cNvSpPr>
              <a:spLocks/>
            </p:cNvSpPr>
            <p:nvPr/>
          </p:nvSpPr>
          <p:spPr bwMode="auto">
            <a:xfrm>
              <a:off x="4073526" y="4435475"/>
              <a:ext cx="122238" cy="479425"/>
            </a:xfrm>
            <a:custGeom>
              <a:avLst/>
              <a:gdLst>
                <a:gd name="T0" fmla="*/ 40 w 40"/>
                <a:gd name="T1" fmla="*/ 9 h 156"/>
                <a:gd name="T2" fmla="*/ 31 w 40"/>
                <a:gd name="T3" fmla="*/ 0 h 156"/>
                <a:gd name="T4" fmla="*/ 10 w 40"/>
                <a:gd name="T5" fmla="*/ 0 h 156"/>
                <a:gd name="T6" fmla="*/ 0 w 40"/>
                <a:gd name="T7" fmla="*/ 9 h 156"/>
                <a:gd name="T8" fmla="*/ 0 w 40"/>
                <a:gd name="T9" fmla="*/ 147 h 156"/>
                <a:gd name="T10" fmla="*/ 10 w 40"/>
                <a:gd name="T11" fmla="*/ 156 h 156"/>
                <a:gd name="T12" fmla="*/ 31 w 40"/>
                <a:gd name="T13" fmla="*/ 156 h 156"/>
                <a:gd name="T14" fmla="*/ 40 w 40"/>
                <a:gd name="T15" fmla="*/ 147 h 156"/>
                <a:gd name="T16" fmla="*/ 40 w 40"/>
                <a:gd name="T17" fmla="*/ 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56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3"/>
                    <a:pt x="6" y="156"/>
                    <a:pt x="1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6" y="156"/>
                    <a:pt x="40" y="153"/>
                    <a:pt x="40" y="147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29"/>
            <p:cNvSpPr>
              <a:spLocks/>
            </p:cNvSpPr>
            <p:nvPr/>
          </p:nvSpPr>
          <p:spPr bwMode="auto">
            <a:xfrm>
              <a:off x="3876676" y="4570413"/>
              <a:ext cx="123825" cy="344488"/>
            </a:xfrm>
            <a:custGeom>
              <a:avLst/>
              <a:gdLst>
                <a:gd name="T0" fmla="*/ 40 w 40"/>
                <a:gd name="T1" fmla="*/ 10 h 112"/>
                <a:gd name="T2" fmla="*/ 30 w 40"/>
                <a:gd name="T3" fmla="*/ 0 h 112"/>
                <a:gd name="T4" fmla="*/ 10 w 40"/>
                <a:gd name="T5" fmla="*/ 0 h 112"/>
                <a:gd name="T6" fmla="*/ 0 w 40"/>
                <a:gd name="T7" fmla="*/ 10 h 112"/>
                <a:gd name="T8" fmla="*/ 0 w 40"/>
                <a:gd name="T9" fmla="*/ 102 h 112"/>
                <a:gd name="T10" fmla="*/ 10 w 40"/>
                <a:gd name="T11" fmla="*/ 112 h 112"/>
                <a:gd name="T12" fmla="*/ 30 w 40"/>
                <a:gd name="T13" fmla="*/ 112 h 112"/>
                <a:gd name="T14" fmla="*/ 40 w 40"/>
                <a:gd name="T15" fmla="*/ 102 h 112"/>
                <a:gd name="T16" fmla="*/ 40 w 40"/>
                <a:gd name="T17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12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7"/>
                    <a:pt x="4" y="112"/>
                    <a:pt x="10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5" y="112"/>
                    <a:pt x="40" y="107"/>
                    <a:pt x="40" y="102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30"/>
            <p:cNvSpPr>
              <a:spLocks/>
            </p:cNvSpPr>
            <p:nvPr/>
          </p:nvSpPr>
          <p:spPr bwMode="auto">
            <a:xfrm>
              <a:off x="3694113" y="4681538"/>
              <a:ext cx="122238" cy="233363"/>
            </a:xfrm>
            <a:custGeom>
              <a:avLst/>
              <a:gdLst>
                <a:gd name="T0" fmla="*/ 40 w 40"/>
                <a:gd name="T1" fmla="*/ 10 h 76"/>
                <a:gd name="T2" fmla="*/ 30 w 40"/>
                <a:gd name="T3" fmla="*/ 0 h 76"/>
                <a:gd name="T4" fmla="*/ 10 w 40"/>
                <a:gd name="T5" fmla="*/ 0 h 76"/>
                <a:gd name="T6" fmla="*/ 0 w 40"/>
                <a:gd name="T7" fmla="*/ 10 h 76"/>
                <a:gd name="T8" fmla="*/ 0 w 40"/>
                <a:gd name="T9" fmla="*/ 66 h 76"/>
                <a:gd name="T10" fmla="*/ 10 w 40"/>
                <a:gd name="T11" fmla="*/ 76 h 76"/>
                <a:gd name="T12" fmla="*/ 30 w 40"/>
                <a:gd name="T13" fmla="*/ 76 h 76"/>
                <a:gd name="T14" fmla="*/ 40 w 40"/>
                <a:gd name="T15" fmla="*/ 66 h 76"/>
                <a:gd name="T16" fmla="*/ 40 w 40"/>
                <a:gd name="T17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6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4" y="76"/>
                    <a:pt x="1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6"/>
                    <a:pt x="40" y="71"/>
                    <a:pt x="40" y="66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31"/>
            <p:cNvSpPr>
              <a:spLocks/>
            </p:cNvSpPr>
            <p:nvPr/>
          </p:nvSpPr>
          <p:spPr bwMode="auto">
            <a:xfrm>
              <a:off x="3509963" y="4792663"/>
              <a:ext cx="122238" cy="122238"/>
            </a:xfrm>
            <a:custGeom>
              <a:avLst/>
              <a:gdLst>
                <a:gd name="T0" fmla="*/ 40 w 40"/>
                <a:gd name="T1" fmla="*/ 9 h 40"/>
                <a:gd name="T2" fmla="*/ 31 w 40"/>
                <a:gd name="T3" fmla="*/ 0 h 40"/>
                <a:gd name="T4" fmla="*/ 9 w 40"/>
                <a:gd name="T5" fmla="*/ 0 h 40"/>
                <a:gd name="T6" fmla="*/ 0 w 40"/>
                <a:gd name="T7" fmla="*/ 9 h 40"/>
                <a:gd name="T8" fmla="*/ 0 w 40"/>
                <a:gd name="T9" fmla="*/ 31 h 40"/>
                <a:gd name="T10" fmla="*/ 9 w 40"/>
                <a:gd name="T11" fmla="*/ 40 h 40"/>
                <a:gd name="T12" fmla="*/ 31 w 40"/>
                <a:gd name="T13" fmla="*/ 40 h 40"/>
                <a:gd name="T14" fmla="*/ 40 w 40"/>
                <a:gd name="T15" fmla="*/ 31 h 40"/>
                <a:gd name="T16" fmla="*/ 40 w 40"/>
                <a:gd name="T1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4" y="40"/>
                    <a:pt x="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6" y="40"/>
                    <a:pt x="40" y="37"/>
                    <a:pt x="40" y="31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32"/>
            <p:cNvSpPr>
              <a:spLocks/>
            </p:cNvSpPr>
            <p:nvPr/>
          </p:nvSpPr>
          <p:spPr bwMode="auto">
            <a:xfrm>
              <a:off x="3516313" y="4187825"/>
              <a:ext cx="666750" cy="477838"/>
            </a:xfrm>
            <a:custGeom>
              <a:avLst/>
              <a:gdLst>
                <a:gd name="T0" fmla="*/ 216 w 218"/>
                <a:gd name="T1" fmla="*/ 0 h 156"/>
                <a:gd name="T2" fmla="*/ 184 w 218"/>
                <a:gd name="T3" fmla="*/ 3 h 156"/>
                <a:gd name="T4" fmla="*/ 182 w 218"/>
                <a:gd name="T5" fmla="*/ 4 h 156"/>
                <a:gd name="T6" fmla="*/ 183 w 218"/>
                <a:gd name="T7" fmla="*/ 6 h 156"/>
                <a:gd name="T8" fmla="*/ 188 w 218"/>
                <a:gd name="T9" fmla="*/ 14 h 156"/>
                <a:gd name="T10" fmla="*/ 188 w 218"/>
                <a:gd name="T11" fmla="*/ 14 h 156"/>
                <a:gd name="T12" fmla="*/ 3 w 218"/>
                <a:gd name="T13" fmla="*/ 144 h 156"/>
                <a:gd name="T14" fmla="*/ 2 w 218"/>
                <a:gd name="T15" fmla="*/ 153 h 156"/>
                <a:gd name="T16" fmla="*/ 11 w 218"/>
                <a:gd name="T17" fmla="*/ 154 h 156"/>
                <a:gd name="T18" fmla="*/ 195 w 218"/>
                <a:gd name="T19" fmla="*/ 25 h 156"/>
                <a:gd name="T20" fmla="*/ 200 w 218"/>
                <a:gd name="T21" fmla="*/ 33 h 156"/>
                <a:gd name="T22" fmla="*/ 202 w 218"/>
                <a:gd name="T23" fmla="*/ 34 h 156"/>
                <a:gd name="T24" fmla="*/ 203 w 218"/>
                <a:gd name="T25" fmla="*/ 32 h 156"/>
                <a:gd name="T26" fmla="*/ 217 w 218"/>
                <a:gd name="T27" fmla="*/ 3 h 156"/>
                <a:gd name="T28" fmla="*/ 217 w 218"/>
                <a:gd name="T29" fmla="*/ 3 h 156"/>
                <a:gd name="T30" fmla="*/ 217 w 218"/>
                <a:gd name="T31" fmla="*/ 3 h 156"/>
                <a:gd name="T32" fmla="*/ 217 w 218"/>
                <a:gd name="T33" fmla="*/ 0 h 156"/>
                <a:gd name="T34" fmla="*/ 216 w 21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156">
                  <a:moveTo>
                    <a:pt x="216" y="0"/>
                  </a:moveTo>
                  <a:cubicBezTo>
                    <a:pt x="184" y="3"/>
                    <a:pt x="184" y="3"/>
                    <a:pt x="184" y="3"/>
                  </a:cubicBezTo>
                  <a:cubicBezTo>
                    <a:pt x="183" y="3"/>
                    <a:pt x="183" y="3"/>
                    <a:pt x="182" y="4"/>
                  </a:cubicBezTo>
                  <a:cubicBezTo>
                    <a:pt x="182" y="5"/>
                    <a:pt x="182" y="5"/>
                    <a:pt x="183" y="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1" y="146"/>
                    <a:pt x="0" y="150"/>
                    <a:pt x="2" y="153"/>
                  </a:cubicBezTo>
                  <a:cubicBezTo>
                    <a:pt x="4" y="156"/>
                    <a:pt x="8" y="156"/>
                    <a:pt x="11" y="154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1" y="33"/>
                    <a:pt x="201" y="34"/>
                    <a:pt x="202" y="34"/>
                  </a:cubicBezTo>
                  <a:cubicBezTo>
                    <a:pt x="203" y="34"/>
                    <a:pt x="203" y="33"/>
                    <a:pt x="203" y="32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2"/>
                    <a:pt x="218" y="1"/>
                    <a:pt x="217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76736" y="3390894"/>
            <a:ext cx="2710199" cy="1887918"/>
            <a:chOff x="1176736" y="3390894"/>
            <a:chExt cx="2710199" cy="1887918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176736" y="3390894"/>
              <a:ext cx="2710199" cy="1887918"/>
            </a:xfrm>
            <a:custGeom>
              <a:avLst/>
              <a:gdLst>
                <a:gd name="T0" fmla="*/ 0 w 1336"/>
                <a:gd name="T1" fmla="*/ 928 h 928"/>
                <a:gd name="T2" fmla="*/ 0 w 1336"/>
                <a:gd name="T3" fmla="*/ 274 h 928"/>
                <a:gd name="T4" fmla="*/ 274 w 1336"/>
                <a:gd name="T5" fmla="*/ 0 h 928"/>
                <a:gd name="T6" fmla="*/ 1336 w 1336"/>
                <a:gd name="T7" fmla="*/ 0 h 928"/>
                <a:gd name="T8" fmla="*/ 1336 w 1336"/>
                <a:gd name="T9" fmla="*/ 654 h 928"/>
                <a:gd name="T10" fmla="*/ 1063 w 1336"/>
                <a:gd name="T11" fmla="*/ 928 h 928"/>
                <a:gd name="T12" fmla="*/ 0 w 1336"/>
                <a:gd name="T13" fmla="*/ 9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6" h="928">
                  <a:moveTo>
                    <a:pt x="0" y="928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23" y="0"/>
                    <a:pt x="274" y="0"/>
                  </a:cubicBezTo>
                  <a:cubicBezTo>
                    <a:pt x="1336" y="0"/>
                    <a:pt x="1336" y="0"/>
                    <a:pt x="1336" y="0"/>
                  </a:cubicBezTo>
                  <a:cubicBezTo>
                    <a:pt x="1336" y="654"/>
                    <a:pt x="1336" y="654"/>
                    <a:pt x="1336" y="654"/>
                  </a:cubicBezTo>
                  <a:cubicBezTo>
                    <a:pt x="1336" y="805"/>
                    <a:pt x="1214" y="928"/>
                    <a:pt x="1063" y="928"/>
                  </a:cubicBezTo>
                  <a:lnTo>
                    <a:pt x="0" y="92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282981" y="3469434"/>
              <a:ext cx="2524482" cy="1706042"/>
            </a:xfrm>
            <a:custGeom>
              <a:avLst/>
              <a:gdLst>
                <a:gd name="T0" fmla="*/ 1245 w 1245"/>
                <a:gd name="T1" fmla="*/ 609 h 838"/>
                <a:gd name="T2" fmla="*/ 1245 w 1245"/>
                <a:gd name="T3" fmla="*/ 0 h 838"/>
                <a:gd name="T4" fmla="*/ 228 w 1245"/>
                <a:gd name="T5" fmla="*/ 0 h 838"/>
                <a:gd name="T6" fmla="*/ 0 w 1245"/>
                <a:gd name="T7" fmla="*/ 229 h 838"/>
                <a:gd name="T8" fmla="*/ 0 w 1245"/>
                <a:gd name="T9" fmla="*/ 838 h 838"/>
                <a:gd name="T10" fmla="*/ 1017 w 1245"/>
                <a:gd name="T11" fmla="*/ 838 h 838"/>
                <a:gd name="T12" fmla="*/ 1245 w 1245"/>
                <a:gd name="T13" fmla="*/ 609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5" h="838">
                  <a:moveTo>
                    <a:pt x="1245" y="609"/>
                  </a:moveTo>
                  <a:cubicBezTo>
                    <a:pt x="1245" y="0"/>
                    <a:pt x="1245" y="0"/>
                    <a:pt x="1245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3"/>
                    <a:pt x="0" y="229"/>
                  </a:cubicBezTo>
                  <a:cubicBezTo>
                    <a:pt x="0" y="838"/>
                    <a:pt x="0" y="838"/>
                    <a:pt x="0" y="838"/>
                  </a:cubicBezTo>
                  <a:cubicBezTo>
                    <a:pt x="1017" y="838"/>
                    <a:pt x="1017" y="838"/>
                    <a:pt x="1017" y="838"/>
                  </a:cubicBezTo>
                  <a:cubicBezTo>
                    <a:pt x="1143" y="838"/>
                    <a:pt x="1245" y="736"/>
                    <a:pt x="1245" y="6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1999755" y="3740108"/>
            <a:ext cx="1017066" cy="1060248"/>
            <a:chOff x="7261226" y="4321175"/>
            <a:chExt cx="673099" cy="70167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6443" y="4460803"/>
            <a:ext cx="2708918" cy="1889198"/>
            <a:chOff x="386443" y="4460803"/>
            <a:chExt cx="2708918" cy="1889198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386443" y="4460803"/>
              <a:ext cx="2708918" cy="1889198"/>
            </a:xfrm>
            <a:custGeom>
              <a:avLst/>
              <a:gdLst>
                <a:gd name="T0" fmla="*/ 0 w 1336"/>
                <a:gd name="T1" fmla="*/ 928 h 928"/>
                <a:gd name="T2" fmla="*/ 0 w 1336"/>
                <a:gd name="T3" fmla="*/ 273 h 928"/>
                <a:gd name="T4" fmla="*/ 274 w 1336"/>
                <a:gd name="T5" fmla="*/ 0 h 928"/>
                <a:gd name="T6" fmla="*/ 1336 w 1336"/>
                <a:gd name="T7" fmla="*/ 0 h 928"/>
                <a:gd name="T8" fmla="*/ 1336 w 1336"/>
                <a:gd name="T9" fmla="*/ 654 h 928"/>
                <a:gd name="T10" fmla="*/ 1062 w 1336"/>
                <a:gd name="T11" fmla="*/ 928 h 928"/>
                <a:gd name="T12" fmla="*/ 0 w 1336"/>
                <a:gd name="T13" fmla="*/ 9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6" h="928">
                  <a:moveTo>
                    <a:pt x="0" y="928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0" y="122"/>
                    <a:pt x="123" y="0"/>
                    <a:pt x="274" y="0"/>
                  </a:cubicBezTo>
                  <a:cubicBezTo>
                    <a:pt x="1336" y="0"/>
                    <a:pt x="1336" y="0"/>
                    <a:pt x="1336" y="0"/>
                  </a:cubicBezTo>
                  <a:cubicBezTo>
                    <a:pt x="1336" y="654"/>
                    <a:pt x="1336" y="654"/>
                    <a:pt x="1336" y="654"/>
                  </a:cubicBezTo>
                  <a:cubicBezTo>
                    <a:pt x="1336" y="805"/>
                    <a:pt x="1213" y="928"/>
                    <a:pt x="1062" y="928"/>
                  </a:cubicBezTo>
                  <a:lnTo>
                    <a:pt x="0" y="928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89778" y="4540275"/>
              <a:ext cx="2527043" cy="1703480"/>
            </a:xfrm>
            <a:custGeom>
              <a:avLst/>
              <a:gdLst>
                <a:gd name="T0" fmla="*/ 1246 w 1246"/>
                <a:gd name="T1" fmla="*/ 609 h 837"/>
                <a:gd name="T2" fmla="*/ 1246 w 1246"/>
                <a:gd name="T3" fmla="*/ 0 h 837"/>
                <a:gd name="T4" fmla="*/ 229 w 1246"/>
                <a:gd name="T5" fmla="*/ 0 h 837"/>
                <a:gd name="T6" fmla="*/ 0 w 1246"/>
                <a:gd name="T7" fmla="*/ 228 h 837"/>
                <a:gd name="T8" fmla="*/ 0 w 1246"/>
                <a:gd name="T9" fmla="*/ 837 h 837"/>
                <a:gd name="T10" fmla="*/ 1017 w 1246"/>
                <a:gd name="T11" fmla="*/ 837 h 837"/>
                <a:gd name="T12" fmla="*/ 1246 w 1246"/>
                <a:gd name="T13" fmla="*/ 609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6" h="837">
                  <a:moveTo>
                    <a:pt x="1246" y="609"/>
                  </a:moveTo>
                  <a:cubicBezTo>
                    <a:pt x="1246" y="0"/>
                    <a:pt x="1246" y="0"/>
                    <a:pt x="124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837"/>
                    <a:pt x="0" y="837"/>
                    <a:pt x="0" y="837"/>
                  </a:cubicBezTo>
                  <a:cubicBezTo>
                    <a:pt x="1017" y="837"/>
                    <a:pt x="1017" y="837"/>
                    <a:pt x="1017" y="837"/>
                  </a:cubicBezTo>
                  <a:cubicBezTo>
                    <a:pt x="1143" y="837"/>
                    <a:pt x="1246" y="735"/>
                    <a:pt x="1246" y="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849258" y="1150498"/>
            <a:ext cx="5268685" cy="739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49257" y="775469"/>
            <a:ext cx="313508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849258" y="2564304"/>
            <a:ext cx="5268685" cy="739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849257" y="2189275"/>
            <a:ext cx="313508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849258" y="4096999"/>
            <a:ext cx="5268685" cy="739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849257" y="3721970"/>
            <a:ext cx="313508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849258" y="5629694"/>
            <a:ext cx="5268685" cy="739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849257" y="5254665"/>
            <a:ext cx="313508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1230347" y="4836094"/>
            <a:ext cx="1049688" cy="1069210"/>
            <a:chOff x="4129088" y="4198938"/>
            <a:chExt cx="682625" cy="69532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1" name="Freeform 136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137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6875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8129701" y="1662297"/>
            <a:ext cx="3515686" cy="1720096"/>
            <a:chOff x="8129701" y="2360566"/>
            <a:chExt cx="3515686" cy="1720096"/>
          </a:xfrm>
        </p:grpSpPr>
        <p:sp>
          <p:nvSpPr>
            <p:cNvPr id="2" name="Freeform 16"/>
            <p:cNvSpPr>
              <a:spLocks/>
            </p:cNvSpPr>
            <p:nvPr/>
          </p:nvSpPr>
          <p:spPr bwMode="auto">
            <a:xfrm>
              <a:off x="8129701" y="2360566"/>
              <a:ext cx="3515686" cy="1720096"/>
            </a:xfrm>
            <a:custGeom>
              <a:avLst/>
              <a:gdLst>
                <a:gd name="T0" fmla="*/ 2375 w 2375"/>
                <a:gd name="T1" fmla="*/ 948 h 1162"/>
                <a:gd name="T2" fmla="*/ 2375 w 2375"/>
                <a:gd name="T3" fmla="*/ 0 h 1162"/>
                <a:gd name="T4" fmla="*/ 0 w 2375"/>
                <a:gd name="T5" fmla="*/ 0 h 1162"/>
                <a:gd name="T6" fmla="*/ 0 w 2375"/>
                <a:gd name="T7" fmla="*/ 948 h 1162"/>
                <a:gd name="T8" fmla="*/ 1187 w 2375"/>
                <a:gd name="T9" fmla="*/ 1162 h 1162"/>
                <a:gd name="T10" fmla="*/ 2375 w 2375"/>
                <a:gd name="T11" fmla="*/ 948 h 1162"/>
                <a:gd name="T12" fmla="*/ 2375 w 2375"/>
                <a:gd name="T13" fmla="*/ 948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5" h="1162">
                  <a:moveTo>
                    <a:pt x="2375" y="948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0" y="948"/>
                  </a:lnTo>
                  <a:lnTo>
                    <a:pt x="1187" y="1162"/>
                  </a:lnTo>
                  <a:lnTo>
                    <a:pt x="2375" y="948"/>
                  </a:lnTo>
                  <a:lnTo>
                    <a:pt x="2375" y="94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19"/>
            <p:cNvSpPr>
              <a:spLocks/>
            </p:cNvSpPr>
            <p:nvPr/>
          </p:nvSpPr>
          <p:spPr bwMode="auto">
            <a:xfrm>
              <a:off x="8129701" y="2360566"/>
              <a:ext cx="676492" cy="1524698"/>
            </a:xfrm>
            <a:custGeom>
              <a:avLst/>
              <a:gdLst>
                <a:gd name="T0" fmla="*/ 457 w 457"/>
                <a:gd name="T1" fmla="*/ 1030 h 1030"/>
                <a:gd name="T2" fmla="*/ 0 w 457"/>
                <a:gd name="T3" fmla="*/ 948 h 1030"/>
                <a:gd name="T4" fmla="*/ 0 w 457"/>
                <a:gd name="T5" fmla="*/ 0 h 1030"/>
                <a:gd name="T6" fmla="*/ 457 w 457"/>
                <a:gd name="T7" fmla="*/ 0 h 1030"/>
                <a:gd name="T8" fmla="*/ 457 w 457"/>
                <a:gd name="T9" fmla="*/ 103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1030">
                  <a:moveTo>
                    <a:pt x="457" y="1030"/>
                  </a:moveTo>
                  <a:lnTo>
                    <a:pt x="0" y="948"/>
                  </a:lnTo>
                  <a:lnTo>
                    <a:pt x="0" y="0"/>
                  </a:lnTo>
                  <a:lnTo>
                    <a:pt x="457" y="0"/>
                  </a:lnTo>
                  <a:lnTo>
                    <a:pt x="457" y="10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387947" y="2967912"/>
            <a:ext cx="1472887" cy="79936"/>
            <a:chOff x="9387947" y="3666181"/>
            <a:chExt cx="1472887" cy="79936"/>
          </a:xfrm>
        </p:grpSpPr>
        <p:sp>
          <p:nvSpPr>
            <p:cNvPr id="6" name="Freeform 20"/>
            <p:cNvSpPr>
              <a:spLocks/>
            </p:cNvSpPr>
            <p:nvPr/>
          </p:nvSpPr>
          <p:spPr bwMode="auto">
            <a:xfrm>
              <a:off x="9387947" y="3666181"/>
              <a:ext cx="1472887" cy="79936"/>
            </a:xfrm>
            <a:custGeom>
              <a:avLst/>
              <a:gdLst>
                <a:gd name="T0" fmla="*/ 711 w 711"/>
                <a:gd name="T1" fmla="*/ 19 h 38"/>
                <a:gd name="T2" fmla="*/ 692 w 711"/>
                <a:gd name="T3" fmla="*/ 38 h 38"/>
                <a:gd name="T4" fmla="*/ 20 w 711"/>
                <a:gd name="T5" fmla="*/ 38 h 38"/>
                <a:gd name="T6" fmla="*/ 0 w 711"/>
                <a:gd name="T7" fmla="*/ 19 h 38"/>
                <a:gd name="T8" fmla="*/ 20 w 711"/>
                <a:gd name="T9" fmla="*/ 0 h 38"/>
                <a:gd name="T10" fmla="*/ 692 w 711"/>
                <a:gd name="T11" fmla="*/ 0 h 38"/>
                <a:gd name="T12" fmla="*/ 711 w 711"/>
                <a:gd name="T13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1" h="38">
                  <a:moveTo>
                    <a:pt x="711" y="19"/>
                  </a:moveTo>
                  <a:cubicBezTo>
                    <a:pt x="711" y="30"/>
                    <a:pt x="703" y="38"/>
                    <a:pt x="692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9" y="38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692" y="0"/>
                    <a:pt x="692" y="0"/>
                    <a:pt x="692" y="0"/>
                  </a:cubicBezTo>
                  <a:cubicBezTo>
                    <a:pt x="703" y="0"/>
                    <a:pt x="711" y="9"/>
                    <a:pt x="711" y="19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21"/>
            <p:cNvSpPr>
              <a:spLocks/>
            </p:cNvSpPr>
            <p:nvPr/>
          </p:nvSpPr>
          <p:spPr bwMode="auto">
            <a:xfrm>
              <a:off x="9387947" y="3666181"/>
              <a:ext cx="1144263" cy="79936"/>
            </a:xfrm>
            <a:custGeom>
              <a:avLst/>
              <a:gdLst>
                <a:gd name="T0" fmla="*/ 552 w 552"/>
                <a:gd name="T1" fmla="*/ 0 h 38"/>
                <a:gd name="T2" fmla="*/ 20 w 552"/>
                <a:gd name="T3" fmla="*/ 0 h 38"/>
                <a:gd name="T4" fmla="*/ 0 w 552"/>
                <a:gd name="T5" fmla="*/ 19 h 38"/>
                <a:gd name="T6" fmla="*/ 20 w 552"/>
                <a:gd name="T7" fmla="*/ 38 h 38"/>
                <a:gd name="T8" fmla="*/ 552 w 552"/>
                <a:gd name="T9" fmla="*/ 38 h 38"/>
                <a:gd name="T10" fmla="*/ 552 w 552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2" h="38">
                  <a:moveTo>
                    <a:pt x="55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8"/>
                    <a:pt x="20" y="38"/>
                  </a:cubicBezTo>
                  <a:cubicBezTo>
                    <a:pt x="552" y="38"/>
                    <a:pt x="552" y="38"/>
                    <a:pt x="552" y="38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26958" y="1663778"/>
            <a:ext cx="3515686" cy="1720096"/>
            <a:chOff x="4326958" y="2362047"/>
            <a:chExt cx="3515686" cy="1720096"/>
          </a:xfrm>
        </p:grpSpPr>
        <p:sp>
          <p:nvSpPr>
            <p:cNvPr id="3" name="Freeform 17"/>
            <p:cNvSpPr>
              <a:spLocks/>
            </p:cNvSpPr>
            <p:nvPr/>
          </p:nvSpPr>
          <p:spPr bwMode="auto">
            <a:xfrm>
              <a:off x="4326958" y="2362047"/>
              <a:ext cx="3515686" cy="1720096"/>
            </a:xfrm>
            <a:custGeom>
              <a:avLst/>
              <a:gdLst>
                <a:gd name="T0" fmla="*/ 2375 w 2375"/>
                <a:gd name="T1" fmla="*/ 949 h 1162"/>
                <a:gd name="T2" fmla="*/ 2375 w 2375"/>
                <a:gd name="T3" fmla="*/ 0 h 1162"/>
                <a:gd name="T4" fmla="*/ 0 w 2375"/>
                <a:gd name="T5" fmla="*/ 0 h 1162"/>
                <a:gd name="T6" fmla="*/ 0 w 2375"/>
                <a:gd name="T7" fmla="*/ 949 h 1162"/>
                <a:gd name="T8" fmla="*/ 1187 w 2375"/>
                <a:gd name="T9" fmla="*/ 1162 h 1162"/>
                <a:gd name="T10" fmla="*/ 2375 w 2375"/>
                <a:gd name="T11" fmla="*/ 949 h 1162"/>
                <a:gd name="T12" fmla="*/ 2375 w 2375"/>
                <a:gd name="T13" fmla="*/ 949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5" h="1162">
                  <a:moveTo>
                    <a:pt x="2375" y="949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0" y="949"/>
                  </a:lnTo>
                  <a:lnTo>
                    <a:pt x="1187" y="1162"/>
                  </a:lnTo>
                  <a:lnTo>
                    <a:pt x="2375" y="949"/>
                  </a:lnTo>
                  <a:lnTo>
                    <a:pt x="2375" y="94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4326958" y="2362047"/>
              <a:ext cx="676492" cy="1524698"/>
            </a:xfrm>
            <a:custGeom>
              <a:avLst/>
              <a:gdLst>
                <a:gd name="T0" fmla="*/ 457 w 457"/>
                <a:gd name="T1" fmla="*/ 1030 h 1030"/>
                <a:gd name="T2" fmla="*/ 0 w 457"/>
                <a:gd name="T3" fmla="*/ 949 h 1030"/>
                <a:gd name="T4" fmla="*/ 0 w 457"/>
                <a:gd name="T5" fmla="*/ 0 h 1030"/>
                <a:gd name="T6" fmla="*/ 457 w 457"/>
                <a:gd name="T7" fmla="*/ 0 h 1030"/>
                <a:gd name="T8" fmla="*/ 457 w 457"/>
                <a:gd name="T9" fmla="*/ 103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1030">
                  <a:moveTo>
                    <a:pt x="457" y="1030"/>
                  </a:moveTo>
                  <a:lnTo>
                    <a:pt x="0" y="949"/>
                  </a:lnTo>
                  <a:lnTo>
                    <a:pt x="0" y="0"/>
                  </a:lnTo>
                  <a:lnTo>
                    <a:pt x="457" y="0"/>
                  </a:lnTo>
                  <a:lnTo>
                    <a:pt x="457" y="10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85204" y="2970874"/>
            <a:ext cx="1472887" cy="78456"/>
            <a:chOff x="5585204" y="3669143"/>
            <a:chExt cx="1472887" cy="78456"/>
          </a:xfrm>
        </p:grpSpPr>
        <p:sp>
          <p:nvSpPr>
            <p:cNvPr id="9" name="Freeform 23"/>
            <p:cNvSpPr>
              <a:spLocks/>
            </p:cNvSpPr>
            <p:nvPr/>
          </p:nvSpPr>
          <p:spPr bwMode="auto">
            <a:xfrm>
              <a:off x="5585204" y="3669143"/>
              <a:ext cx="1472887" cy="78456"/>
            </a:xfrm>
            <a:custGeom>
              <a:avLst/>
              <a:gdLst>
                <a:gd name="T0" fmla="*/ 711 w 711"/>
                <a:gd name="T1" fmla="*/ 19 h 38"/>
                <a:gd name="T2" fmla="*/ 692 w 711"/>
                <a:gd name="T3" fmla="*/ 38 h 38"/>
                <a:gd name="T4" fmla="*/ 20 w 711"/>
                <a:gd name="T5" fmla="*/ 38 h 38"/>
                <a:gd name="T6" fmla="*/ 0 w 711"/>
                <a:gd name="T7" fmla="*/ 19 h 38"/>
                <a:gd name="T8" fmla="*/ 20 w 711"/>
                <a:gd name="T9" fmla="*/ 0 h 38"/>
                <a:gd name="T10" fmla="*/ 692 w 711"/>
                <a:gd name="T11" fmla="*/ 0 h 38"/>
                <a:gd name="T12" fmla="*/ 711 w 711"/>
                <a:gd name="T13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1" h="38">
                  <a:moveTo>
                    <a:pt x="711" y="19"/>
                  </a:moveTo>
                  <a:cubicBezTo>
                    <a:pt x="711" y="30"/>
                    <a:pt x="703" y="38"/>
                    <a:pt x="692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9" y="38"/>
                    <a:pt x="0" y="30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692" y="0"/>
                    <a:pt x="692" y="0"/>
                    <a:pt x="692" y="0"/>
                  </a:cubicBezTo>
                  <a:cubicBezTo>
                    <a:pt x="703" y="0"/>
                    <a:pt x="711" y="8"/>
                    <a:pt x="711" y="1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5585204" y="3669143"/>
              <a:ext cx="737184" cy="78456"/>
            </a:xfrm>
            <a:custGeom>
              <a:avLst/>
              <a:gdLst>
                <a:gd name="T0" fmla="*/ 356 w 356"/>
                <a:gd name="T1" fmla="*/ 0 h 38"/>
                <a:gd name="T2" fmla="*/ 20 w 356"/>
                <a:gd name="T3" fmla="*/ 0 h 38"/>
                <a:gd name="T4" fmla="*/ 0 w 356"/>
                <a:gd name="T5" fmla="*/ 19 h 38"/>
                <a:gd name="T6" fmla="*/ 20 w 356"/>
                <a:gd name="T7" fmla="*/ 38 h 38"/>
                <a:gd name="T8" fmla="*/ 356 w 356"/>
                <a:gd name="T9" fmla="*/ 38 h 38"/>
                <a:gd name="T10" fmla="*/ 356 w 356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38">
                  <a:moveTo>
                    <a:pt x="356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8"/>
                    <a:pt x="20" y="38"/>
                  </a:cubicBezTo>
                  <a:cubicBezTo>
                    <a:pt x="356" y="38"/>
                    <a:pt x="356" y="38"/>
                    <a:pt x="356" y="38"/>
                  </a:cubicBezTo>
                  <a:lnTo>
                    <a:pt x="3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4215" y="1662297"/>
            <a:ext cx="3515686" cy="1721577"/>
            <a:chOff x="524215" y="2360566"/>
            <a:chExt cx="3515686" cy="1721577"/>
          </a:xfrm>
        </p:grpSpPr>
        <p:sp>
          <p:nvSpPr>
            <p:cNvPr id="4" name="Freeform 18"/>
            <p:cNvSpPr>
              <a:spLocks/>
            </p:cNvSpPr>
            <p:nvPr/>
          </p:nvSpPr>
          <p:spPr bwMode="auto">
            <a:xfrm>
              <a:off x="524215" y="2360566"/>
              <a:ext cx="3515686" cy="1721577"/>
            </a:xfrm>
            <a:custGeom>
              <a:avLst/>
              <a:gdLst>
                <a:gd name="T0" fmla="*/ 2375 w 2375"/>
                <a:gd name="T1" fmla="*/ 949 h 1163"/>
                <a:gd name="T2" fmla="*/ 2375 w 2375"/>
                <a:gd name="T3" fmla="*/ 0 h 1163"/>
                <a:gd name="T4" fmla="*/ 0 w 2375"/>
                <a:gd name="T5" fmla="*/ 0 h 1163"/>
                <a:gd name="T6" fmla="*/ 0 w 2375"/>
                <a:gd name="T7" fmla="*/ 949 h 1163"/>
                <a:gd name="T8" fmla="*/ 1187 w 2375"/>
                <a:gd name="T9" fmla="*/ 1163 h 1163"/>
                <a:gd name="T10" fmla="*/ 2375 w 2375"/>
                <a:gd name="T11" fmla="*/ 949 h 1163"/>
                <a:gd name="T12" fmla="*/ 2375 w 2375"/>
                <a:gd name="T13" fmla="*/ 949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5" h="1163">
                  <a:moveTo>
                    <a:pt x="2375" y="949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0" y="949"/>
                  </a:lnTo>
                  <a:lnTo>
                    <a:pt x="1187" y="1163"/>
                  </a:lnTo>
                  <a:lnTo>
                    <a:pt x="2375" y="949"/>
                  </a:lnTo>
                  <a:lnTo>
                    <a:pt x="2375" y="94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5"/>
            <p:cNvSpPr>
              <a:spLocks/>
            </p:cNvSpPr>
            <p:nvPr/>
          </p:nvSpPr>
          <p:spPr bwMode="auto">
            <a:xfrm>
              <a:off x="524215" y="2360566"/>
              <a:ext cx="676492" cy="1526178"/>
            </a:xfrm>
            <a:custGeom>
              <a:avLst/>
              <a:gdLst>
                <a:gd name="T0" fmla="*/ 457 w 457"/>
                <a:gd name="T1" fmla="*/ 1031 h 1031"/>
                <a:gd name="T2" fmla="*/ 0 w 457"/>
                <a:gd name="T3" fmla="*/ 949 h 1031"/>
                <a:gd name="T4" fmla="*/ 0 w 457"/>
                <a:gd name="T5" fmla="*/ 0 h 1031"/>
                <a:gd name="T6" fmla="*/ 457 w 457"/>
                <a:gd name="T7" fmla="*/ 0 h 1031"/>
                <a:gd name="T8" fmla="*/ 457 w 457"/>
                <a:gd name="T9" fmla="*/ 1031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1031">
                  <a:moveTo>
                    <a:pt x="457" y="1031"/>
                  </a:moveTo>
                  <a:lnTo>
                    <a:pt x="0" y="949"/>
                  </a:lnTo>
                  <a:lnTo>
                    <a:pt x="0" y="0"/>
                  </a:lnTo>
                  <a:lnTo>
                    <a:pt x="457" y="0"/>
                  </a:lnTo>
                  <a:lnTo>
                    <a:pt x="457" y="10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82461" y="2970872"/>
            <a:ext cx="1472887" cy="78456"/>
            <a:chOff x="1782461" y="3669141"/>
            <a:chExt cx="1472887" cy="78456"/>
          </a:xfrm>
        </p:grpSpPr>
        <p:sp>
          <p:nvSpPr>
            <p:cNvPr id="12" name="Freeform 26"/>
            <p:cNvSpPr>
              <a:spLocks/>
            </p:cNvSpPr>
            <p:nvPr/>
          </p:nvSpPr>
          <p:spPr bwMode="auto">
            <a:xfrm>
              <a:off x="1782461" y="3669141"/>
              <a:ext cx="1472887" cy="78456"/>
            </a:xfrm>
            <a:custGeom>
              <a:avLst/>
              <a:gdLst>
                <a:gd name="T0" fmla="*/ 711 w 711"/>
                <a:gd name="T1" fmla="*/ 19 h 38"/>
                <a:gd name="T2" fmla="*/ 692 w 711"/>
                <a:gd name="T3" fmla="*/ 38 h 38"/>
                <a:gd name="T4" fmla="*/ 20 w 711"/>
                <a:gd name="T5" fmla="*/ 38 h 38"/>
                <a:gd name="T6" fmla="*/ 0 w 711"/>
                <a:gd name="T7" fmla="*/ 19 h 38"/>
                <a:gd name="T8" fmla="*/ 20 w 711"/>
                <a:gd name="T9" fmla="*/ 0 h 38"/>
                <a:gd name="T10" fmla="*/ 692 w 711"/>
                <a:gd name="T11" fmla="*/ 0 h 38"/>
                <a:gd name="T12" fmla="*/ 711 w 711"/>
                <a:gd name="T13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1" h="38">
                  <a:moveTo>
                    <a:pt x="711" y="19"/>
                  </a:moveTo>
                  <a:cubicBezTo>
                    <a:pt x="711" y="29"/>
                    <a:pt x="703" y="38"/>
                    <a:pt x="692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9" y="38"/>
                    <a:pt x="0" y="29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692" y="0"/>
                    <a:pt x="692" y="0"/>
                    <a:pt x="692" y="0"/>
                  </a:cubicBezTo>
                  <a:cubicBezTo>
                    <a:pt x="703" y="0"/>
                    <a:pt x="711" y="8"/>
                    <a:pt x="711" y="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27"/>
            <p:cNvSpPr>
              <a:spLocks/>
            </p:cNvSpPr>
            <p:nvPr/>
          </p:nvSpPr>
          <p:spPr bwMode="auto">
            <a:xfrm>
              <a:off x="1782461" y="3669141"/>
              <a:ext cx="892614" cy="78456"/>
            </a:xfrm>
            <a:custGeom>
              <a:avLst/>
              <a:gdLst>
                <a:gd name="T0" fmla="*/ 431 w 431"/>
                <a:gd name="T1" fmla="*/ 0 h 38"/>
                <a:gd name="T2" fmla="*/ 20 w 431"/>
                <a:gd name="T3" fmla="*/ 0 h 38"/>
                <a:gd name="T4" fmla="*/ 0 w 431"/>
                <a:gd name="T5" fmla="*/ 19 h 38"/>
                <a:gd name="T6" fmla="*/ 20 w 431"/>
                <a:gd name="T7" fmla="*/ 38 h 38"/>
                <a:gd name="T8" fmla="*/ 431 w 431"/>
                <a:gd name="T9" fmla="*/ 38 h 38"/>
                <a:gd name="T10" fmla="*/ 431 w 431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38">
                  <a:moveTo>
                    <a:pt x="43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29"/>
                    <a:pt x="9" y="38"/>
                    <a:pt x="20" y="38"/>
                  </a:cubicBezTo>
                  <a:cubicBezTo>
                    <a:pt x="431" y="38"/>
                    <a:pt x="431" y="38"/>
                    <a:pt x="431" y="38"/>
                  </a:cubicBezTo>
                  <a:lnTo>
                    <a:pt x="4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524217" y="4353463"/>
            <a:ext cx="3515685" cy="1053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24216" y="3799362"/>
            <a:ext cx="3135084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443075" y="4353463"/>
            <a:ext cx="3515685" cy="1053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443074" y="3799362"/>
            <a:ext cx="3135084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129702" y="4353463"/>
            <a:ext cx="3515685" cy="1053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129701" y="3799362"/>
            <a:ext cx="3135084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38" name="Freeform 234"/>
          <p:cNvSpPr>
            <a:spLocks noChangeAspect="1" noEditPoints="1"/>
          </p:cNvSpPr>
          <p:nvPr/>
        </p:nvSpPr>
        <p:spPr bwMode="auto">
          <a:xfrm>
            <a:off x="1455485" y="2264244"/>
            <a:ext cx="535191" cy="403131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2073049" y="2172034"/>
            <a:ext cx="1381567" cy="557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4000" dirty="0">
                <a:solidFill>
                  <a:schemeClr val="accent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75 %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061171" y="2078757"/>
            <a:ext cx="1381567" cy="557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4000" dirty="0">
                <a:solidFill>
                  <a:schemeClr val="accent2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50 %</a:t>
            </a:r>
          </a:p>
        </p:txBody>
      </p:sp>
      <p:sp>
        <p:nvSpPr>
          <p:cNvPr id="42" name="Rectangle 41"/>
          <p:cNvSpPr/>
          <p:nvPr/>
        </p:nvSpPr>
        <p:spPr>
          <a:xfrm>
            <a:off x="9741465" y="2078757"/>
            <a:ext cx="1381567" cy="557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4000" dirty="0">
                <a:solidFill>
                  <a:schemeClr val="accent3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85 %</a:t>
            </a:r>
          </a:p>
        </p:txBody>
      </p:sp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5290507" y="2010329"/>
            <a:ext cx="640938" cy="679514"/>
            <a:chOff x="3509963" y="4187825"/>
            <a:chExt cx="685801" cy="72707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4" name="Freeform 128"/>
            <p:cNvSpPr>
              <a:spLocks/>
            </p:cNvSpPr>
            <p:nvPr/>
          </p:nvSpPr>
          <p:spPr bwMode="auto">
            <a:xfrm>
              <a:off x="4073526" y="4435475"/>
              <a:ext cx="122238" cy="479425"/>
            </a:xfrm>
            <a:custGeom>
              <a:avLst/>
              <a:gdLst>
                <a:gd name="T0" fmla="*/ 40 w 40"/>
                <a:gd name="T1" fmla="*/ 9 h 156"/>
                <a:gd name="T2" fmla="*/ 31 w 40"/>
                <a:gd name="T3" fmla="*/ 0 h 156"/>
                <a:gd name="T4" fmla="*/ 10 w 40"/>
                <a:gd name="T5" fmla="*/ 0 h 156"/>
                <a:gd name="T6" fmla="*/ 0 w 40"/>
                <a:gd name="T7" fmla="*/ 9 h 156"/>
                <a:gd name="T8" fmla="*/ 0 w 40"/>
                <a:gd name="T9" fmla="*/ 147 h 156"/>
                <a:gd name="T10" fmla="*/ 10 w 40"/>
                <a:gd name="T11" fmla="*/ 156 h 156"/>
                <a:gd name="T12" fmla="*/ 31 w 40"/>
                <a:gd name="T13" fmla="*/ 156 h 156"/>
                <a:gd name="T14" fmla="*/ 40 w 40"/>
                <a:gd name="T15" fmla="*/ 147 h 156"/>
                <a:gd name="T16" fmla="*/ 40 w 40"/>
                <a:gd name="T17" fmla="*/ 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56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3"/>
                    <a:pt x="6" y="156"/>
                    <a:pt x="1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6" y="156"/>
                    <a:pt x="40" y="153"/>
                    <a:pt x="40" y="147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29"/>
            <p:cNvSpPr>
              <a:spLocks/>
            </p:cNvSpPr>
            <p:nvPr/>
          </p:nvSpPr>
          <p:spPr bwMode="auto">
            <a:xfrm>
              <a:off x="3876676" y="4570413"/>
              <a:ext cx="123825" cy="344488"/>
            </a:xfrm>
            <a:custGeom>
              <a:avLst/>
              <a:gdLst>
                <a:gd name="T0" fmla="*/ 40 w 40"/>
                <a:gd name="T1" fmla="*/ 10 h 112"/>
                <a:gd name="T2" fmla="*/ 30 w 40"/>
                <a:gd name="T3" fmla="*/ 0 h 112"/>
                <a:gd name="T4" fmla="*/ 10 w 40"/>
                <a:gd name="T5" fmla="*/ 0 h 112"/>
                <a:gd name="T6" fmla="*/ 0 w 40"/>
                <a:gd name="T7" fmla="*/ 10 h 112"/>
                <a:gd name="T8" fmla="*/ 0 w 40"/>
                <a:gd name="T9" fmla="*/ 102 h 112"/>
                <a:gd name="T10" fmla="*/ 10 w 40"/>
                <a:gd name="T11" fmla="*/ 112 h 112"/>
                <a:gd name="T12" fmla="*/ 30 w 40"/>
                <a:gd name="T13" fmla="*/ 112 h 112"/>
                <a:gd name="T14" fmla="*/ 40 w 40"/>
                <a:gd name="T15" fmla="*/ 102 h 112"/>
                <a:gd name="T16" fmla="*/ 40 w 40"/>
                <a:gd name="T17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12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7"/>
                    <a:pt x="4" y="112"/>
                    <a:pt x="10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5" y="112"/>
                    <a:pt x="40" y="107"/>
                    <a:pt x="40" y="102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30"/>
            <p:cNvSpPr>
              <a:spLocks/>
            </p:cNvSpPr>
            <p:nvPr/>
          </p:nvSpPr>
          <p:spPr bwMode="auto">
            <a:xfrm>
              <a:off x="3694113" y="4681538"/>
              <a:ext cx="122238" cy="233363"/>
            </a:xfrm>
            <a:custGeom>
              <a:avLst/>
              <a:gdLst>
                <a:gd name="T0" fmla="*/ 40 w 40"/>
                <a:gd name="T1" fmla="*/ 10 h 76"/>
                <a:gd name="T2" fmla="*/ 30 w 40"/>
                <a:gd name="T3" fmla="*/ 0 h 76"/>
                <a:gd name="T4" fmla="*/ 10 w 40"/>
                <a:gd name="T5" fmla="*/ 0 h 76"/>
                <a:gd name="T6" fmla="*/ 0 w 40"/>
                <a:gd name="T7" fmla="*/ 10 h 76"/>
                <a:gd name="T8" fmla="*/ 0 w 40"/>
                <a:gd name="T9" fmla="*/ 66 h 76"/>
                <a:gd name="T10" fmla="*/ 10 w 40"/>
                <a:gd name="T11" fmla="*/ 76 h 76"/>
                <a:gd name="T12" fmla="*/ 30 w 40"/>
                <a:gd name="T13" fmla="*/ 76 h 76"/>
                <a:gd name="T14" fmla="*/ 40 w 40"/>
                <a:gd name="T15" fmla="*/ 66 h 76"/>
                <a:gd name="T16" fmla="*/ 40 w 40"/>
                <a:gd name="T17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6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4" y="76"/>
                    <a:pt x="1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6"/>
                    <a:pt x="40" y="71"/>
                    <a:pt x="40" y="66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31"/>
            <p:cNvSpPr>
              <a:spLocks/>
            </p:cNvSpPr>
            <p:nvPr/>
          </p:nvSpPr>
          <p:spPr bwMode="auto">
            <a:xfrm>
              <a:off x="3509963" y="4792663"/>
              <a:ext cx="122238" cy="122238"/>
            </a:xfrm>
            <a:custGeom>
              <a:avLst/>
              <a:gdLst>
                <a:gd name="T0" fmla="*/ 40 w 40"/>
                <a:gd name="T1" fmla="*/ 9 h 40"/>
                <a:gd name="T2" fmla="*/ 31 w 40"/>
                <a:gd name="T3" fmla="*/ 0 h 40"/>
                <a:gd name="T4" fmla="*/ 9 w 40"/>
                <a:gd name="T5" fmla="*/ 0 h 40"/>
                <a:gd name="T6" fmla="*/ 0 w 40"/>
                <a:gd name="T7" fmla="*/ 9 h 40"/>
                <a:gd name="T8" fmla="*/ 0 w 40"/>
                <a:gd name="T9" fmla="*/ 31 h 40"/>
                <a:gd name="T10" fmla="*/ 9 w 40"/>
                <a:gd name="T11" fmla="*/ 40 h 40"/>
                <a:gd name="T12" fmla="*/ 31 w 40"/>
                <a:gd name="T13" fmla="*/ 40 h 40"/>
                <a:gd name="T14" fmla="*/ 40 w 40"/>
                <a:gd name="T15" fmla="*/ 31 h 40"/>
                <a:gd name="T16" fmla="*/ 40 w 40"/>
                <a:gd name="T1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4" y="40"/>
                    <a:pt x="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6" y="40"/>
                    <a:pt x="40" y="37"/>
                    <a:pt x="40" y="31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32"/>
            <p:cNvSpPr>
              <a:spLocks/>
            </p:cNvSpPr>
            <p:nvPr/>
          </p:nvSpPr>
          <p:spPr bwMode="auto">
            <a:xfrm>
              <a:off x="3516313" y="4187825"/>
              <a:ext cx="666750" cy="477838"/>
            </a:xfrm>
            <a:custGeom>
              <a:avLst/>
              <a:gdLst>
                <a:gd name="T0" fmla="*/ 216 w 218"/>
                <a:gd name="T1" fmla="*/ 0 h 156"/>
                <a:gd name="T2" fmla="*/ 184 w 218"/>
                <a:gd name="T3" fmla="*/ 3 h 156"/>
                <a:gd name="T4" fmla="*/ 182 w 218"/>
                <a:gd name="T5" fmla="*/ 4 h 156"/>
                <a:gd name="T6" fmla="*/ 183 w 218"/>
                <a:gd name="T7" fmla="*/ 6 h 156"/>
                <a:gd name="T8" fmla="*/ 188 w 218"/>
                <a:gd name="T9" fmla="*/ 14 h 156"/>
                <a:gd name="T10" fmla="*/ 188 w 218"/>
                <a:gd name="T11" fmla="*/ 14 h 156"/>
                <a:gd name="T12" fmla="*/ 3 w 218"/>
                <a:gd name="T13" fmla="*/ 144 h 156"/>
                <a:gd name="T14" fmla="*/ 2 w 218"/>
                <a:gd name="T15" fmla="*/ 153 h 156"/>
                <a:gd name="T16" fmla="*/ 11 w 218"/>
                <a:gd name="T17" fmla="*/ 154 h 156"/>
                <a:gd name="T18" fmla="*/ 195 w 218"/>
                <a:gd name="T19" fmla="*/ 25 h 156"/>
                <a:gd name="T20" fmla="*/ 200 w 218"/>
                <a:gd name="T21" fmla="*/ 33 h 156"/>
                <a:gd name="T22" fmla="*/ 202 w 218"/>
                <a:gd name="T23" fmla="*/ 34 h 156"/>
                <a:gd name="T24" fmla="*/ 203 w 218"/>
                <a:gd name="T25" fmla="*/ 32 h 156"/>
                <a:gd name="T26" fmla="*/ 217 w 218"/>
                <a:gd name="T27" fmla="*/ 3 h 156"/>
                <a:gd name="T28" fmla="*/ 217 w 218"/>
                <a:gd name="T29" fmla="*/ 3 h 156"/>
                <a:gd name="T30" fmla="*/ 217 w 218"/>
                <a:gd name="T31" fmla="*/ 3 h 156"/>
                <a:gd name="T32" fmla="*/ 217 w 218"/>
                <a:gd name="T33" fmla="*/ 0 h 156"/>
                <a:gd name="T34" fmla="*/ 216 w 21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156">
                  <a:moveTo>
                    <a:pt x="216" y="0"/>
                  </a:moveTo>
                  <a:cubicBezTo>
                    <a:pt x="184" y="3"/>
                    <a:pt x="184" y="3"/>
                    <a:pt x="184" y="3"/>
                  </a:cubicBezTo>
                  <a:cubicBezTo>
                    <a:pt x="183" y="3"/>
                    <a:pt x="183" y="3"/>
                    <a:pt x="182" y="4"/>
                  </a:cubicBezTo>
                  <a:cubicBezTo>
                    <a:pt x="182" y="5"/>
                    <a:pt x="182" y="5"/>
                    <a:pt x="183" y="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1" y="146"/>
                    <a:pt x="0" y="150"/>
                    <a:pt x="2" y="153"/>
                  </a:cubicBezTo>
                  <a:cubicBezTo>
                    <a:pt x="4" y="156"/>
                    <a:pt x="8" y="156"/>
                    <a:pt x="11" y="154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1" y="33"/>
                    <a:pt x="201" y="34"/>
                    <a:pt x="202" y="34"/>
                  </a:cubicBezTo>
                  <a:cubicBezTo>
                    <a:pt x="203" y="34"/>
                    <a:pt x="203" y="33"/>
                    <a:pt x="203" y="32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2"/>
                    <a:pt x="218" y="1"/>
                    <a:pt x="217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9" name="Group 48"/>
          <p:cNvGrpSpPr>
            <a:grpSpLocks noChangeAspect="1"/>
          </p:cNvGrpSpPr>
          <p:nvPr/>
        </p:nvGrpSpPr>
        <p:grpSpPr>
          <a:xfrm>
            <a:off x="9057696" y="2135425"/>
            <a:ext cx="554882" cy="578441"/>
            <a:chOff x="7261226" y="4321175"/>
            <a:chExt cx="673099" cy="70167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41" name="Graphic 29">
            <a:extLst>
              <a:ext uri="{FF2B5EF4-FFF2-40B4-BE49-F238E27FC236}">
                <a16:creationId xmlns:a16="http://schemas.microsoft.com/office/drawing/2014/main" id="{9421EC2D-F6AC-4953-8C9B-BCA356E844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1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60687" y="2052675"/>
            <a:ext cx="3342518" cy="3452407"/>
            <a:chOff x="602687" y="2429963"/>
            <a:chExt cx="3342518" cy="3452407"/>
          </a:xfrm>
        </p:grpSpPr>
        <p:sp>
          <p:nvSpPr>
            <p:cNvPr id="44" name="Freeform 71"/>
            <p:cNvSpPr>
              <a:spLocks/>
            </p:cNvSpPr>
            <p:nvPr/>
          </p:nvSpPr>
          <p:spPr bwMode="auto">
            <a:xfrm>
              <a:off x="602687" y="2591746"/>
              <a:ext cx="763132" cy="2136769"/>
            </a:xfrm>
            <a:custGeom>
              <a:avLst/>
              <a:gdLst>
                <a:gd name="T0" fmla="*/ 250 w 250"/>
                <a:gd name="T1" fmla="*/ 700 h 700"/>
                <a:gd name="T2" fmla="*/ 125 w 250"/>
                <a:gd name="T3" fmla="*/ 0 h 700"/>
                <a:gd name="T4" fmla="*/ 0 w 250"/>
                <a:gd name="T5" fmla="*/ 574 h 700"/>
                <a:gd name="T6" fmla="*/ 250 w 250"/>
                <a:gd name="T7" fmla="*/ 70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0" h="700">
                  <a:moveTo>
                    <a:pt x="250" y="700"/>
                  </a:moveTo>
                  <a:lnTo>
                    <a:pt x="125" y="0"/>
                  </a:lnTo>
                  <a:lnTo>
                    <a:pt x="0" y="574"/>
                  </a:lnTo>
                  <a:lnTo>
                    <a:pt x="250" y="7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72"/>
            <p:cNvSpPr>
              <a:spLocks/>
            </p:cNvSpPr>
            <p:nvPr/>
          </p:nvSpPr>
          <p:spPr bwMode="auto">
            <a:xfrm>
              <a:off x="984254" y="2429963"/>
              <a:ext cx="677661" cy="2298552"/>
            </a:xfrm>
            <a:custGeom>
              <a:avLst/>
              <a:gdLst>
                <a:gd name="T0" fmla="*/ 97 w 222"/>
                <a:gd name="T1" fmla="*/ 0 h 753"/>
                <a:gd name="T2" fmla="*/ 0 w 222"/>
                <a:gd name="T3" fmla="*/ 53 h 753"/>
                <a:gd name="T4" fmla="*/ 123 w 222"/>
                <a:gd name="T5" fmla="*/ 753 h 753"/>
                <a:gd name="T6" fmla="*/ 222 w 222"/>
                <a:gd name="T7" fmla="*/ 701 h 753"/>
                <a:gd name="T8" fmla="*/ 97 w 222"/>
                <a:gd name="T9" fmla="*/ 0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753">
                  <a:moveTo>
                    <a:pt x="97" y="0"/>
                  </a:moveTo>
                  <a:lnTo>
                    <a:pt x="0" y="53"/>
                  </a:lnTo>
                  <a:lnTo>
                    <a:pt x="123" y="753"/>
                  </a:lnTo>
                  <a:lnTo>
                    <a:pt x="222" y="701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73"/>
            <p:cNvSpPr>
              <a:spLocks/>
            </p:cNvSpPr>
            <p:nvPr/>
          </p:nvSpPr>
          <p:spPr bwMode="auto">
            <a:xfrm>
              <a:off x="1365819" y="3449507"/>
              <a:ext cx="757027" cy="1666680"/>
            </a:xfrm>
            <a:custGeom>
              <a:avLst/>
              <a:gdLst>
                <a:gd name="T0" fmla="*/ 248 w 248"/>
                <a:gd name="T1" fmla="*/ 546 h 546"/>
                <a:gd name="T2" fmla="*/ 123 w 248"/>
                <a:gd name="T3" fmla="*/ 0 h 546"/>
                <a:gd name="T4" fmla="*/ 0 w 248"/>
                <a:gd name="T5" fmla="*/ 419 h 546"/>
                <a:gd name="T6" fmla="*/ 248 w 248"/>
                <a:gd name="T7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8" h="546">
                  <a:moveTo>
                    <a:pt x="248" y="546"/>
                  </a:moveTo>
                  <a:lnTo>
                    <a:pt x="123" y="0"/>
                  </a:lnTo>
                  <a:lnTo>
                    <a:pt x="0" y="419"/>
                  </a:lnTo>
                  <a:lnTo>
                    <a:pt x="248" y="546"/>
                  </a:lnTo>
                  <a:close/>
                </a:path>
              </a:pathLst>
            </a:custGeom>
            <a:solidFill>
              <a:srgbClr val="BFC8D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74"/>
            <p:cNvSpPr>
              <a:spLocks/>
            </p:cNvSpPr>
            <p:nvPr/>
          </p:nvSpPr>
          <p:spPr bwMode="auto">
            <a:xfrm>
              <a:off x="1741281" y="3293827"/>
              <a:ext cx="680714" cy="1822358"/>
            </a:xfrm>
            <a:custGeom>
              <a:avLst/>
              <a:gdLst>
                <a:gd name="T0" fmla="*/ 99 w 223"/>
                <a:gd name="T1" fmla="*/ 0 h 597"/>
                <a:gd name="T2" fmla="*/ 0 w 223"/>
                <a:gd name="T3" fmla="*/ 51 h 597"/>
                <a:gd name="T4" fmla="*/ 125 w 223"/>
                <a:gd name="T5" fmla="*/ 597 h 597"/>
                <a:gd name="T6" fmla="*/ 223 w 223"/>
                <a:gd name="T7" fmla="*/ 546 h 597"/>
                <a:gd name="T8" fmla="*/ 99 w 223"/>
                <a:gd name="T9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597">
                  <a:moveTo>
                    <a:pt x="99" y="0"/>
                  </a:moveTo>
                  <a:lnTo>
                    <a:pt x="0" y="51"/>
                  </a:lnTo>
                  <a:lnTo>
                    <a:pt x="125" y="597"/>
                  </a:lnTo>
                  <a:lnTo>
                    <a:pt x="223" y="546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75"/>
            <p:cNvSpPr>
              <a:spLocks/>
            </p:cNvSpPr>
            <p:nvPr/>
          </p:nvSpPr>
          <p:spPr bwMode="auto">
            <a:xfrm>
              <a:off x="2122845" y="4230954"/>
              <a:ext cx="760080" cy="1266798"/>
            </a:xfrm>
            <a:custGeom>
              <a:avLst/>
              <a:gdLst>
                <a:gd name="T0" fmla="*/ 249 w 249"/>
                <a:gd name="T1" fmla="*/ 415 h 415"/>
                <a:gd name="T2" fmla="*/ 125 w 249"/>
                <a:gd name="T3" fmla="*/ 0 h 415"/>
                <a:gd name="T4" fmla="*/ 0 w 249"/>
                <a:gd name="T5" fmla="*/ 288 h 415"/>
                <a:gd name="T6" fmla="*/ 249 w 249"/>
                <a:gd name="T7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" h="415">
                  <a:moveTo>
                    <a:pt x="249" y="415"/>
                  </a:moveTo>
                  <a:lnTo>
                    <a:pt x="125" y="0"/>
                  </a:lnTo>
                  <a:lnTo>
                    <a:pt x="0" y="288"/>
                  </a:lnTo>
                  <a:lnTo>
                    <a:pt x="249" y="4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76"/>
            <p:cNvSpPr>
              <a:spLocks/>
            </p:cNvSpPr>
            <p:nvPr/>
          </p:nvSpPr>
          <p:spPr bwMode="auto">
            <a:xfrm>
              <a:off x="2504412" y="4069169"/>
              <a:ext cx="680714" cy="1428583"/>
            </a:xfrm>
            <a:custGeom>
              <a:avLst/>
              <a:gdLst>
                <a:gd name="T0" fmla="*/ 98 w 223"/>
                <a:gd name="T1" fmla="*/ 0 h 468"/>
                <a:gd name="T2" fmla="*/ 0 w 223"/>
                <a:gd name="T3" fmla="*/ 53 h 468"/>
                <a:gd name="T4" fmla="*/ 124 w 223"/>
                <a:gd name="T5" fmla="*/ 468 h 468"/>
                <a:gd name="T6" fmla="*/ 223 w 223"/>
                <a:gd name="T7" fmla="*/ 417 h 468"/>
                <a:gd name="T8" fmla="*/ 98 w 223"/>
                <a:gd name="T9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468">
                  <a:moveTo>
                    <a:pt x="98" y="0"/>
                  </a:moveTo>
                  <a:lnTo>
                    <a:pt x="0" y="53"/>
                  </a:lnTo>
                  <a:lnTo>
                    <a:pt x="124" y="468"/>
                  </a:lnTo>
                  <a:lnTo>
                    <a:pt x="223" y="41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77"/>
            <p:cNvSpPr>
              <a:spLocks/>
            </p:cNvSpPr>
            <p:nvPr/>
          </p:nvSpPr>
          <p:spPr bwMode="auto">
            <a:xfrm>
              <a:off x="2882926" y="5055136"/>
              <a:ext cx="763132" cy="827234"/>
            </a:xfrm>
            <a:custGeom>
              <a:avLst/>
              <a:gdLst>
                <a:gd name="T0" fmla="*/ 250 w 250"/>
                <a:gd name="T1" fmla="*/ 271 h 271"/>
                <a:gd name="T2" fmla="*/ 125 w 250"/>
                <a:gd name="T3" fmla="*/ 0 h 271"/>
                <a:gd name="T4" fmla="*/ 0 w 250"/>
                <a:gd name="T5" fmla="*/ 145 h 271"/>
                <a:gd name="T6" fmla="*/ 250 w 250"/>
                <a:gd name="T7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0" h="271">
                  <a:moveTo>
                    <a:pt x="250" y="271"/>
                  </a:moveTo>
                  <a:lnTo>
                    <a:pt x="125" y="0"/>
                  </a:lnTo>
                  <a:lnTo>
                    <a:pt x="0" y="145"/>
                  </a:lnTo>
                  <a:lnTo>
                    <a:pt x="250" y="27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78"/>
            <p:cNvSpPr>
              <a:spLocks/>
            </p:cNvSpPr>
            <p:nvPr/>
          </p:nvSpPr>
          <p:spPr bwMode="auto">
            <a:xfrm>
              <a:off x="3264491" y="4899456"/>
              <a:ext cx="680714" cy="982914"/>
            </a:xfrm>
            <a:custGeom>
              <a:avLst/>
              <a:gdLst>
                <a:gd name="T0" fmla="*/ 98 w 223"/>
                <a:gd name="T1" fmla="*/ 0 h 322"/>
                <a:gd name="T2" fmla="*/ 0 w 223"/>
                <a:gd name="T3" fmla="*/ 51 h 322"/>
                <a:gd name="T4" fmla="*/ 125 w 223"/>
                <a:gd name="T5" fmla="*/ 322 h 322"/>
                <a:gd name="T6" fmla="*/ 223 w 223"/>
                <a:gd name="T7" fmla="*/ 269 h 322"/>
                <a:gd name="T8" fmla="*/ 98 w 223"/>
                <a:gd name="T9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322">
                  <a:moveTo>
                    <a:pt x="98" y="0"/>
                  </a:moveTo>
                  <a:lnTo>
                    <a:pt x="0" y="51"/>
                  </a:lnTo>
                  <a:lnTo>
                    <a:pt x="125" y="322"/>
                  </a:lnTo>
                  <a:lnTo>
                    <a:pt x="223" y="269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15815" y="1744898"/>
            <a:ext cx="3932310" cy="1284968"/>
            <a:chOff x="1043873" y="930304"/>
            <a:chExt cx="3382471" cy="1284968"/>
          </a:xfrm>
        </p:grpSpPr>
        <p:sp>
          <p:nvSpPr>
            <p:cNvPr id="12" name="TextBox 11"/>
            <p:cNvSpPr txBox="1"/>
            <p:nvPr/>
          </p:nvSpPr>
          <p:spPr>
            <a:xfrm>
              <a:off x="1043874" y="1238081"/>
              <a:ext cx="3382470" cy="9771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GB" sz="1400" dirty="0" err="1"/>
                <a:t>Consetetur</a:t>
              </a:r>
              <a:r>
                <a:rPr lang="en-GB" sz="1400" dirty="0"/>
                <a:t> </a:t>
              </a:r>
              <a:r>
                <a:rPr lang="en-GB" sz="1400" dirty="0" err="1"/>
                <a:t>sadipscing</a:t>
              </a:r>
              <a:r>
                <a:rPr lang="en-GB" sz="1400" dirty="0"/>
                <a:t> </a:t>
              </a:r>
              <a:r>
                <a:rPr lang="en-GB" sz="1400" dirty="0" err="1"/>
                <a:t>elitr</a:t>
              </a:r>
              <a:r>
                <a:rPr lang="en-GB" sz="1400" dirty="0"/>
                <a:t>, </a:t>
              </a:r>
              <a:r>
                <a:rPr lang="en-GB" sz="1400" dirty="0" err="1"/>
                <a:t>sed</a:t>
              </a:r>
              <a:r>
                <a:rPr lang="en-GB" sz="1400" dirty="0"/>
                <a:t> </a:t>
              </a:r>
              <a:r>
                <a:rPr lang="en-GB" sz="1400" dirty="0" err="1"/>
                <a:t>diam</a:t>
              </a:r>
              <a:r>
                <a:rPr lang="en-GB" sz="1400" dirty="0"/>
                <a:t> </a:t>
              </a:r>
              <a:r>
                <a:rPr lang="en-GB" sz="1400" dirty="0" err="1"/>
                <a:t>nonumy</a:t>
              </a:r>
              <a:r>
                <a:rPr lang="en-GB" sz="1400" dirty="0"/>
                <a:t> </a:t>
              </a:r>
              <a:r>
                <a:rPr lang="en-GB" sz="1400" dirty="0" err="1"/>
                <a:t>eirmod</a:t>
              </a:r>
              <a:r>
                <a:rPr lang="en-GB" sz="1400" dirty="0"/>
                <a:t> </a:t>
              </a:r>
              <a:r>
                <a:rPr lang="en-GB" sz="1400" dirty="0" err="1"/>
                <a:t>tempor</a:t>
              </a:r>
              <a:r>
                <a:rPr lang="en-GB" sz="1400" dirty="0"/>
                <a:t> </a:t>
              </a:r>
              <a:r>
                <a:rPr lang="en-GB" sz="1400" dirty="0" err="1"/>
                <a:t>invidunt</a:t>
              </a:r>
              <a:r>
                <a:rPr lang="en-GB" sz="1400" dirty="0"/>
                <a:t> </a:t>
              </a:r>
              <a:r>
                <a:rPr lang="en-GB" sz="1400" dirty="0" err="1"/>
                <a:t>ut</a:t>
              </a:r>
              <a:r>
                <a:rPr lang="en-GB" sz="1400" dirty="0"/>
                <a:t> </a:t>
              </a:r>
              <a:r>
                <a:rPr lang="en-GB" sz="1400" dirty="0" err="1"/>
                <a:t>labore</a:t>
              </a:r>
              <a:r>
                <a:rPr lang="en-GB" sz="1400" dirty="0"/>
                <a:t> et </a:t>
              </a:r>
              <a:r>
                <a:rPr lang="en-GB" sz="1400" dirty="0" err="1"/>
                <a:t>dolore</a:t>
              </a:r>
              <a:r>
                <a:rPr lang="en-GB" sz="1400" dirty="0"/>
                <a:t> magna </a:t>
              </a:r>
              <a:r>
                <a:rPr lang="en-GB" sz="1400" dirty="0" err="1"/>
                <a:t>aliquyam</a:t>
              </a:r>
              <a:r>
                <a:rPr lang="en-GB" sz="1400" dirty="0"/>
                <a:t> </a:t>
              </a:r>
              <a:r>
                <a:rPr lang="en-GB" sz="1400" dirty="0" err="1"/>
                <a:t>erat</a:t>
              </a:r>
              <a:r>
                <a:rPr lang="en-GB" sz="1400" dirty="0"/>
                <a:t>, </a:t>
              </a:r>
              <a:r>
                <a:rPr lang="en-GB" sz="1400" dirty="0" err="1"/>
                <a:t>sed</a:t>
              </a:r>
              <a:r>
                <a:rPr lang="en-GB" sz="1400" dirty="0"/>
                <a:t> </a:t>
              </a:r>
              <a:r>
                <a:rPr lang="en-GB" sz="1400" dirty="0" err="1"/>
                <a:t>diam</a:t>
              </a:r>
              <a:r>
                <a:rPr lang="en-GB" sz="1400" dirty="0"/>
                <a:t> </a:t>
              </a:r>
              <a:r>
                <a:rPr lang="en-GB" sz="1400" dirty="0" err="1"/>
                <a:t>voluptua</a:t>
              </a:r>
              <a:r>
                <a:rPr lang="en-GB" sz="1400" dirty="0"/>
                <a:t>. At </a:t>
              </a:r>
              <a:r>
                <a:rPr lang="en-GB" sz="1400" dirty="0" err="1"/>
                <a:t>vero</a:t>
              </a:r>
              <a:r>
                <a:rPr lang="en-GB" sz="1400" dirty="0"/>
                <a:t> </a:t>
              </a:r>
              <a:r>
                <a:rPr lang="en-GB" sz="1400" dirty="0" err="1"/>
                <a:t>eos</a:t>
              </a:r>
              <a:endParaRPr lang="en-GB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43873" y="930304"/>
              <a:ext cx="3026421" cy="3872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id-ID" b="1" dirty="0"/>
                <a:t>First </a:t>
              </a:r>
              <a:r>
                <a:rPr lang="en-GB" b="1" dirty="0"/>
                <a:t>Header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20153" y="1847215"/>
            <a:ext cx="736375" cy="736375"/>
            <a:chOff x="1731021" y="1638788"/>
            <a:chExt cx="736375" cy="736375"/>
          </a:xfrm>
        </p:grpSpPr>
        <p:sp>
          <p:nvSpPr>
            <p:cNvPr id="15" name="Oval 14"/>
            <p:cNvSpPr/>
            <p:nvPr/>
          </p:nvSpPr>
          <p:spPr>
            <a:xfrm>
              <a:off x="1731021" y="1638788"/>
              <a:ext cx="736375" cy="736375"/>
            </a:xfrm>
            <a:prstGeom prst="ellips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86991" y="1774998"/>
              <a:ext cx="6244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115815" y="3256153"/>
            <a:ext cx="3932310" cy="1284968"/>
            <a:chOff x="1043873" y="930304"/>
            <a:chExt cx="3382471" cy="1284968"/>
          </a:xfrm>
        </p:grpSpPr>
        <p:sp>
          <p:nvSpPr>
            <p:cNvPr id="18" name="TextBox 17"/>
            <p:cNvSpPr txBox="1"/>
            <p:nvPr/>
          </p:nvSpPr>
          <p:spPr>
            <a:xfrm>
              <a:off x="1043874" y="1238081"/>
              <a:ext cx="3382470" cy="9771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GB" sz="1400" dirty="0"/>
                <a:t>Lorem ipsum </a:t>
              </a:r>
              <a:r>
                <a:rPr lang="en-GB" sz="1400" dirty="0" err="1"/>
                <a:t>dolor</a:t>
              </a:r>
              <a:r>
                <a:rPr lang="en-GB" sz="1400" dirty="0"/>
                <a:t> sit </a:t>
              </a:r>
              <a:r>
                <a:rPr lang="en-GB" sz="1400" dirty="0" err="1"/>
                <a:t>amet</a:t>
              </a:r>
              <a:r>
                <a:rPr lang="en-GB" sz="1400" dirty="0"/>
                <a:t>, </a:t>
              </a:r>
              <a:r>
                <a:rPr lang="en-GB" sz="1400" dirty="0" err="1"/>
                <a:t>consetetur</a:t>
              </a:r>
              <a:r>
                <a:rPr lang="en-GB" sz="1400" dirty="0"/>
                <a:t> </a:t>
              </a:r>
              <a:r>
                <a:rPr lang="en-GB" sz="1400" dirty="0" err="1"/>
                <a:t>sadipscing</a:t>
              </a:r>
              <a:r>
                <a:rPr lang="en-GB" sz="1400" dirty="0"/>
                <a:t> </a:t>
              </a:r>
              <a:r>
                <a:rPr lang="en-GB" sz="1400" dirty="0" err="1"/>
                <a:t>elitr</a:t>
              </a:r>
              <a:r>
                <a:rPr lang="en-GB" sz="1400" dirty="0"/>
                <a:t>, </a:t>
              </a:r>
              <a:r>
                <a:rPr lang="en-GB" sz="1400" dirty="0" err="1"/>
                <a:t>sed</a:t>
              </a:r>
              <a:r>
                <a:rPr lang="en-GB" sz="1400" dirty="0"/>
                <a:t> </a:t>
              </a:r>
              <a:r>
                <a:rPr lang="en-GB" sz="1400" dirty="0" err="1"/>
                <a:t>diam</a:t>
              </a:r>
              <a:r>
                <a:rPr lang="en-GB" sz="1400" dirty="0"/>
                <a:t> </a:t>
              </a:r>
              <a:r>
                <a:rPr lang="en-GB" sz="1400" dirty="0" err="1"/>
                <a:t>nonumy</a:t>
              </a:r>
              <a:r>
                <a:rPr lang="en-GB" sz="1400" dirty="0"/>
                <a:t> </a:t>
              </a:r>
              <a:r>
                <a:rPr lang="en-GB" sz="1400" dirty="0" err="1"/>
                <a:t>eirmod</a:t>
              </a:r>
              <a:r>
                <a:rPr lang="en-GB" sz="1400" dirty="0"/>
                <a:t> </a:t>
              </a:r>
              <a:r>
                <a:rPr lang="en-GB" sz="1400" dirty="0" err="1"/>
                <a:t>tempor</a:t>
              </a:r>
              <a:r>
                <a:rPr lang="en-GB" sz="1400" dirty="0"/>
                <a:t> </a:t>
              </a:r>
              <a:r>
                <a:rPr lang="en-GB" sz="1400" dirty="0" err="1"/>
                <a:t>invidunt</a:t>
              </a:r>
              <a:r>
                <a:rPr lang="en-GB" sz="1400" dirty="0"/>
                <a:t> </a:t>
              </a:r>
              <a:r>
                <a:rPr lang="en-GB" sz="1400" dirty="0" err="1"/>
                <a:t>ut</a:t>
              </a:r>
              <a:r>
                <a:rPr lang="en-GB" sz="1400" dirty="0"/>
                <a:t> </a:t>
              </a:r>
              <a:r>
                <a:rPr lang="en-GB" sz="1400" dirty="0" err="1"/>
                <a:t>labore</a:t>
              </a:r>
              <a:r>
                <a:rPr lang="en-GB" sz="1400" dirty="0"/>
                <a:t> et </a:t>
              </a:r>
              <a:r>
                <a:rPr lang="en-GB" sz="1400" dirty="0" err="1"/>
                <a:t>dolore</a:t>
              </a:r>
              <a:r>
                <a:rPr lang="en-GB" sz="1400" dirty="0"/>
                <a:t> magna </a:t>
              </a:r>
              <a:r>
                <a:rPr lang="en-GB" sz="1400" dirty="0" err="1"/>
                <a:t>aliquyam</a:t>
              </a:r>
              <a:r>
                <a:rPr lang="en-GB" sz="1400" dirty="0"/>
                <a:t> </a:t>
              </a:r>
              <a:r>
                <a:rPr lang="en-GB" sz="1400" dirty="0" err="1"/>
                <a:t>erat</a:t>
              </a:r>
              <a:r>
                <a:rPr lang="en-GB" sz="1400" dirty="0"/>
                <a:t>, </a:t>
              </a:r>
              <a:r>
                <a:rPr lang="en-GB" sz="1400" dirty="0" err="1"/>
                <a:t>sed</a:t>
              </a:r>
              <a:r>
                <a:rPr lang="en-GB" sz="1400" dirty="0"/>
                <a:t> </a:t>
              </a:r>
              <a:r>
                <a:rPr lang="en-GB" sz="1400" dirty="0" err="1"/>
                <a:t>diam</a:t>
              </a:r>
              <a:endParaRPr lang="en-GB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43873" y="930304"/>
              <a:ext cx="3026421" cy="3872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id-ID" b="1" dirty="0"/>
                <a:t>Second </a:t>
              </a:r>
              <a:r>
                <a:rPr lang="en-GB" b="1" dirty="0"/>
                <a:t>Header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220153" y="3358470"/>
            <a:ext cx="736375" cy="736375"/>
            <a:chOff x="1731021" y="2821439"/>
            <a:chExt cx="736375" cy="736375"/>
          </a:xfrm>
        </p:grpSpPr>
        <p:sp>
          <p:nvSpPr>
            <p:cNvPr id="21" name="Oval 20"/>
            <p:cNvSpPr/>
            <p:nvPr/>
          </p:nvSpPr>
          <p:spPr>
            <a:xfrm>
              <a:off x="1731021" y="2821439"/>
              <a:ext cx="736375" cy="736375"/>
            </a:xfrm>
            <a:prstGeom prst="ellips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86991" y="2957649"/>
              <a:ext cx="6244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115815" y="4763114"/>
            <a:ext cx="3932310" cy="1284968"/>
            <a:chOff x="1043873" y="930304"/>
            <a:chExt cx="3382471" cy="1284968"/>
          </a:xfrm>
        </p:grpSpPr>
        <p:sp>
          <p:nvSpPr>
            <p:cNvPr id="24" name="TextBox 23"/>
            <p:cNvSpPr txBox="1"/>
            <p:nvPr/>
          </p:nvSpPr>
          <p:spPr>
            <a:xfrm>
              <a:off x="1043874" y="1238081"/>
              <a:ext cx="3382470" cy="9771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GB" sz="1400" dirty="0" err="1"/>
                <a:t>Consetetur</a:t>
              </a:r>
              <a:r>
                <a:rPr lang="en-GB" sz="1400" dirty="0"/>
                <a:t> </a:t>
              </a:r>
              <a:r>
                <a:rPr lang="en-GB" sz="1400" dirty="0" err="1"/>
                <a:t>sadipscing</a:t>
              </a:r>
              <a:r>
                <a:rPr lang="en-GB" sz="1400" dirty="0"/>
                <a:t> </a:t>
              </a:r>
              <a:r>
                <a:rPr lang="en-GB" sz="1400" dirty="0" err="1"/>
                <a:t>elitr</a:t>
              </a:r>
              <a:r>
                <a:rPr lang="en-GB" sz="1400" dirty="0"/>
                <a:t>, </a:t>
              </a:r>
              <a:r>
                <a:rPr lang="en-GB" sz="1400" dirty="0" err="1"/>
                <a:t>sed</a:t>
              </a:r>
              <a:r>
                <a:rPr lang="en-GB" sz="1400" dirty="0"/>
                <a:t> </a:t>
              </a:r>
              <a:r>
                <a:rPr lang="en-GB" sz="1400" dirty="0" err="1"/>
                <a:t>diam</a:t>
              </a:r>
              <a:r>
                <a:rPr lang="en-GB" sz="1400" dirty="0"/>
                <a:t> </a:t>
              </a:r>
              <a:r>
                <a:rPr lang="en-GB" sz="1400" dirty="0" err="1"/>
                <a:t>nonumy</a:t>
              </a:r>
              <a:r>
                <a:rPr lang="en-GB" sz="1400" dirty="0"/>
                <a:t> </a:t>
              </a:r>
              <a:r>
                <a:rPr lang="en-GB" sz="1400" dirty="0" err="1"/>
                <a:t>eirmod</a:t>
              </a:r>
              <a:r>
                <a:rPr lang="en-GB" sz="1400" dirty="0"/>
                <a:t> </a:t>
              </a:r>
              <a:r>
                <a:rPr lang="en-GB" sz="1400" dirty="0" err="1"/>
                <a:t>tempor</a:t>
              </a:r>
              <a:r>
                <a:rPr lang="en-GB" sz="1400" dirty="0"/>
                <a:t> </a:t>
              </a:r>
              <a:r>
                <a:rPr lang="en-GB" sz="1400" dirty="0" err="1"/>
                <a:t>invidunt</a:t>
              </a:r>
              <a:r>
                <a:rPr lang="en-GB" sz="1400" dirty="0"/>
                <a:t> </a:t>
              </a:r>
              <a:r>
                <a:rPr lang="en-GB" sz="1400" dirty="0" err="1"/>
                <a:t>ut</a:t>
              </a:r>
              <a:r>
                <a:rPr lang="en-GB" sz="1400" dirty="0"/>
                <a:t> </a:t>
              </a:r>
              <a:r>
                <a:rPr lang="en-GB" sz="1400" dirty="0" err="1"/>
                <a:t>labore</a:t>
              </a:r>
              <a:r>
                <a:rPr lang="en-GB" sz="1400" dirty="0"/>
                <a:t> et </a:t>
              </a:r>
              <a:r>
                <a:rPr lang="en-GB" sz="1400" dirty="0" err="1"/>
                <a:t>dolore</a:t>
              </a:r>
              <a:r>
                <a:rPr lang="en-GB" sz="1400" dirty="0"/>
                <a:t> magna </a:t>
              </a:r>
              <a:r>
                <a:rPr lang="en-GB" sz="1400" dirty="0" err="1"/>
                <a:t>aliquyam</a:t>
              </a:r>
              <a:r>
                <a:rPr lang="en-GB" sz="1400" dirty="0"/>
                <a:t> </a:t>
              </a:r>
              <a:r>
                <a:rPr lang="en-GB" sz="1400" dirty="0" err="1"/>
                <a:t>erat</a:t>
              </a:r>
              <a:r>
                <a:rPr lang="en-GB" sz="1400" dirty="0"/>
                <a:t>, </a:t>
              </a:r>
              <a:r>
                <a:rPr lang="en-GB" sz="1400" dirty="0" err="1"/>
                <a:t>sed</a:t>
              </a:r>
              <a:r>
                <a:rPr lang="en-GB" sz="1400" dirty="0"/>
                <a:t> </a:t>
              </a:r>
              <a:r>
                <a:rPr lang="en-GB" sz="1400" dirty="0" err="1"/>
                <a:t>diam</a:t>
              </a:r>
              <a:r>
                <a:rPr lang="en-GB" sz="1400" dirty="0"/>
                <a:t> </a:t>
              </a:r>
              <a:r>
                <a:rPr lang="en-GB" sz="1400" dirty="0" err="1"/>
                <a:t>voluptua</a:t>
              </a:r>
              <a:r>
                <a:rPr lang="en-GB" sz="1400" dirty="0"/>
                <a:t>. At </a:t>
              </a:r>
              <a:r>
                <a:rPr lang="en-GB" sz="1400" dirty="0" err="1"/>
                <a:t>vero</a:t>
              </a:r>
              <a:r>
                <a:rPr lang="en-GB" sz="1400" dirty="0"/>
                <a:t> </a:t>
              </a:r>
              <a:r>
                <a:rPr lang="en-GB" sz="1400" dirty="0" err="1"/>
                <a:t>eos</a:t>
              </a:r>
              <a:endParaRPr lang="en-GB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43873" y="930304"/>
              <a:ext cx="3026421" cy="3872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id-ID" b="1" dirty="0"/>
                <a:t>Third </a:t>
              </a:r>
              <a:r>
                <a:rPr lang="en-GB" b="1" dirty="0"/>
                <a:t>Header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220153" y="4865431"/>
            <a:ext cx="736375" cy="736375"/>
            <a:chOff x="1731021" y="4175657"/>
            <a:chExt cx="736375" cy="736375"/>
          </a:xfrm>
        </p:grpSpPr>
        <p:sp>
          <p:nvSpPr>
            <p:cNvPr id="27" name="Oval 26"/>
            <p:cNvSpPr/>
            <p:nvPr/>
          </p:nvSpPr>
          <p:spPr>
            <a:xfrm>
              <a:off x="1731021" y="4175657"/>
              <a:ext cx="736375" cy="736375"/>
            </a:xfrm>
            <a:prstGeom prst="ellips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86991" y="4311867"/>
              <a:ext cx="6244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sp>
        <p:nvSpPr>
          <p:cNvPr id="29" name="Text Placeholder 7"/>
          <p:cNvSpPr txBox="1">
            <a:spLocks/>
          </p:cNvSpPr>
          <p:nvPr/>
        </p:nvSpPr>
        <p:spPr>
          <a:xfrm>
            <a:off x="6096272" y="419656"/>
            <a:ext cx="6171787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800" b="0" dirty="0">
                <a:solidFill>
                  <a:srgbClr val="58595B"/>
                </a:solidFill>
                <a:latin typeface="Heebo Black"/>
              </a:rPr>
              <a:t>SLIDE TITLE</a:t>
            </a:r>
            <a:r>
              <a:rPr lang="en-GB" sz="4800" b="0" dirty="0">
                <a:solidFill>
                  <a:srgbClr val="58595B"/>
                </a:solidFill>
                <a:latin typeface="Heebo Black"/>
              </a:rPr>
              <a:t>.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05D4EA72-AD36-4571-8A3C-5F0056712E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7419" y="6323157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9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115383" y="828343"/>
            <a:ext cx="2655704" cy="2666243"/>
            <a:chOff x="9115383" y="828343"/>
            <a:chExt cx="2655704" cy="2666243"/>
          </a:xfrm>
        </p:grpSpPr>
        <p:sp>
          <p:nvSpPr>
            <p:cNvPr id="27670" name="Freeform 56"/>
            <p:cNvSpPr>
              <a:spLocks/>
            </p:cNvSpPr>
            <p:nvPr/>
          </p:nvSpPr>
          <p:spPr bwMode="auto">
            <a:xfrm>
              <a:off x="9115383" y="828343"/>
              <a:ext cx="2655704" cy="2666243"/>
            </a:xfrm>
            <a:custGeom>
              <a:avLst/>
              <a:gdLst>
                <a:gd name="T0" fmla="*/ 1312 w 1312"/>
                <a:gd name="T1" fmla="*/ 23 h 1312"/>
                <a:gd name="T2" fmla="*/ 1289 w 1312"/>
                <a:gd name="T3" fmla="*/ 0 h 1312"/>
                <a:gd name="T4" fmla="*/ 23 w 1312"/>
                <a:gd name="T5" fmla="*/ 0 h 1312"/>
                <a:gd name="T6" fmla="*/ 0 w 1312"/>
                <a:gd name="T7" fmla="*/ 23 h 1312"/>
                <a:gd name="T8" fmla="*/ 0 w 1312"/>
                <a:gd name="T9" fmla="*/ 1289 h 1312"/>
                <a:gd name="T10" fmla="*/ 23 w 1312"/>
                <a:gd name="T11" fmla="*/ 1312 h 1312"/>
                <a:gd name="T12" fmla="*/ 1289 w 1312"/>
                <a:gd name="T13" fmla="*/ 1312 h 1312"/>
                <a:gd name="T14" fmla="*/ 1312 w 1312"/>
                <a:gd name="T15" fmla="*/ 1289 h 1312"/>
                <a:gd name="T16" fmla="*/ 1312 w 1312"/>
                <a:gd name="T17" fmla="*/ 23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2" h="1312">
                  <a:moveTo>
                    <a:pt x="1312" y="23"/>
                  </a:moveTo>
                  <a:cubicBezTo>
                    <a:pt x="1312" y="10"/>
                    <a:pt x="1302" y="0"/>
                    <a:pt x="128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1289"/>
                    <a:pt x="0" y="1289"/>
                    <a:pt x="0" y="1289"/>
                  </a:cubicBezTo>
                  <a:cubicBezTo>
                    <a:pt x="0" y="1302"/>
                    <a:pt x="10" y="1312"/>
                    <a:pt x="23" y="1312"/>
                  </a:cubicBezTo>
                  <a:cubicBezTo>
                    <a:pt x="1289" y="1312"/>
                    <a:pt x="1289" y="1312"/>
                    <a:pt x="1289" y="1312"/>
                  </a:cubicBezTo>
                  <a:cubicBezTo>
                    <a:pt x="1302" y="1312"/>
                    <a:pt x="1312" y="1302"/>
                    <a:pt x="1312" y="1289"/>
                  </a:cubicBezTo>
                  <a:lnTo>
                    <a:pt x="1312" y="2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71" name="Oval 57"/>
            <p:cNvSpPr>
              <a:spLocks noChangeArrowheads="1"/>
            </p:cNvSpPr>
            <p:nvPr/>
          </p:nvSpPr>
          <p:spPr bwMode="auto">
            <a:xfrm>
              <a:off x="9171086" y="1481731"/>
              <a:ext cx="176144" cy="17764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72" name="Freeform 58"/>
            <p:cNvSpPr>
              <a:spLocks noEditPoints="1"/>
            </p:cNvSpPr>
            <p:nvPr/>
          </p:nvSpPr>
          <p:spPr bwMode="auto">
            <a:xfrm>
              <a:off x="9163559" y="1472698"/>
              <a:ext cx="192704" cy="195715"/>
            </a:xfrm>
            <a:custGeom>
              <a:avLst/>
              <a:gdLst>
                <a:gd name="T0" fmla="*/ 47 w 95"/>
                <a:gd name="T1" fmla="*/ 96 h 96"/>
                <a:gd name="T2" fmla="*/ 0 w 95"/>
                <a:gd name="T3" fmla="*/ 48 h 96"/>
                <a:gd name="T4" fmla="*/ 47 w 95"/>
                <a:gd name="T5" fmla="*/ 0 h 96"/>
                <a:gd name="T6" fmla="*/ 95 w 95"/>
                <a:gd name="T7" fmla="*/ 48 h 96"/>
                <a:gd name="T8" fmla="*/ 47 w 95"/>
                <a:gd name="T9" fmla="*/ 96 h 96"/>
                <a:gd name="T10" fmla="*/ 47 w 95"/>
                <a:gd name="T11" fmla="*/ 8 h 96"/>
                <a:gd name="T12" fmla="*/ 8 w 95"/>
                <a:gd name="T13" fmla="*/ 48 h 96"/>
                <a:gd name="T14" fmla="*/ 47 w 95"/>
                <a:gd name="T15" fmla="*/ 88 h 96"/>
                <a:gd name="T16" fmla="*/ 87 w 95"/>
                <a:gd name="T17" fmla="*/ 48 h 96"/>
                <a:gd name="T18" fmla="*/ 47 w 95"/>
                <a:gd name="T19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96">
                  <a:moveTo>
                    <a:pt x="47" y="96"/>
                  </a:moveTo>
                  <a:cubicBezTo>
                    <a:pt x="21" y="96"/>
                    <a:pt x="0" y="74"/>
                    <a:pt x="0" y="48"/>
                  </a:cubicBezTo>
                  <a:cubicBezTo>
                    <a:pt x="0" y="22"/>
                    <a:pt x="21" y="0"/>
                    <a:pt x="47" y="0"/>
                  </a:cubicBezTo>
                  <a:cubicBezTo>
                    <a:pt x="74" y="0"/>
                    <a:pt x="95" y="22"/>
                    <a:pt x="95" y="48"/>
                  </a:cubicBezTo>
                  <a:cubicBezTo>
                    <a:pt x="95" y="74"/>
                    <a:pt x="74" y="96"/>
                    <a:pt x="47" y="96"/>
                  </a:cubicBezTo>
                  <a:close/>
                  <a:moveTo>
                    <a:pt x="47" y="8"/>
                  </a:moveTo>
                  <a:cubicBezTo>
                    <a:pt x="25" y="8"/>
                    <a:pt x="8" y="26"/>
                    <a:pt x="8" y="48"/>
                  </a:cubicBezTo>
                  <a:cubicBezTo>
                    <a:pt x="8" y="70"/>
                    <a:pt x="25" y="88"/>
                    <a:pt x="47" y="88"/>
                  </a:cubicBezTo>
                  <a:cubicBezTo>
                    <a:pt x="69" y="88"/>
                    <a:pt x="87" y="70"/>
                    <a:pt x="87" y="48"/>
                  </a:cubicBezTo>
                  <a:cubicBezTo>
                    <a:pt x="87" y="26"/>
                    <a:pt x="69" y="8"/>
                    <a:pt x="47" y="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75" name="Oval 61"/>
            <p:cNvSpPr>
              <a:spLocks noChangeArrowheads="1"/>
            </p:cNvSpPr>
            <p:nvPr/>
          </p:nvSpPr>
          <p:spPr bwMode="auto">
            <a:xfrm>
              <a:off x="9171086" y="2725275"/>
              <a:ext cx="176144" cy="17764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76" name="Freeform 62"/>
            <p:cNvSpPr>
              <a:spLocks noEditPoints="1"/>
            </p:cNvSpPr>
            <p:nvPr/>
          </p:nvSpPr>
          <p:spPr bwMode="auto">
            <a:xfrm>
              <a:off x="9163559" y="2716242"/>
              <a:ext cx="192704" cy="195715"/>
            </a:xfrm>
            <a:custGeom>
              <a:avLst/>
              <a:gdLst>
                <a:gd name="T0" fmla="*/ 47 w 95"/>
                <a:gd name="T1" fmla="*/ 96 h 96"/>
                <a:gd name="T2" fmla="*/ 0 w 95"/>
                <a:gd name="T3" fmla="*/ 48 h 96"/>
                <a:gd name="T4" fmla="*/ 47 w 95"/>
                <a:gd name="T5" fmla="*/ 0 h 96"/>
                <a:gd name="T6" fmla="*/ 95 w 95"/>
                <a:gd name="T7" fmla="*/ 48 h 96"/>
                <a:gd name="T8" fmla="*/ 47 w 95"/>
                <a:gd name="T9" fmla="*/ 96 h 96"/>
                <a:gd name="T10" fmla="*/ 47 w 95"/>
                <a:gd name="T11" fmla="*/ 8 h 96"/>
                <a:gd name="T12" fmla="*/ 8 w 95"/>
                <a:gd name="T13" fmla="*/ 48 h 96"/>
                <a:gd name="T14" fmla="*/ 47 w 95"/>
                <a:gd name="T15" fmla="*/ 88 h 96"/>
                <a:gd name="T16" fmla="*/ 87 w 95"/>
                <a:gd name="T17" fmla="*/ 48 h 96"/>
                <a:gd name="T18" fmla="*/ 47 w 95"/>
                <a:gd name="T19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96">
                  <a:moveTo>
                    <a:pt x="47" y="96"/>
                  </a:moveTo>
                  <a:cubicBezTo>
                    <a:pt x="21" y="96"/>
                    <a:pt x="0" y="74"/>
                    <a:pt x="0" y="48"/>
                  </a:cubicBezTo>
                  <a:cubicBezTo>
                    <a:pt x="0" y="22"/>
                    <a:pt x="21" y="0"/>
                    <a:pt x="47" y="0"/>
                  </a:cubicBezTo>
                  <a:cubicBezTo>
                    <a:pt x="74" y="0"/>
                    <a:pt x="95" y="22"/>
                    <a:pt x="95" y="48"/>
                  </a:cubicBezTo>
                  <a:cubicBezTo>
                    <a:pt x="95" y="74"/>
                    <a:pt x="74" y="96"/>
                    <a:pt x="47" y="96"/>
                  </a:cubicBezTo>
                  <a:close/>
                  <a:moveTo>
                    <a:pt x="47" y="8"/>
                  </a:moveTo>
                  <a:cubicBezTo>
                    <a:pt x="25" y="8"/>
                    <a:pt x="8" y="26"/>
                    <a:pt x="8" y="48"/>
                  </a:cubicBezTo>
                  <a:cubicBezTo>
                    <a:pt x="8" y="70"/>
                    <a:pt x="25" y="88"/>
                    <a:pt x="47" y="88"/>
                  </a:cubicBezTo>
                  <a:cubicBezTo>
                    <a:pt x="69" y="88"/>
                    <a:pt x="87" y="70"/>
                    <a:pt x="87" y="48"/>
                  </a:cubicBezTo>
                  <a:cubicBezTo>
                    <a:pt x="87" y="26"/>
                    <a:pt x="69" y="8"/>
                    <a:pt x="47" y="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90" name="Rectangle 76"/>
            <p:cNvSpPr>
              <a:spLocks noChangeArrowheads="1"/>
            </p:cNvSpPr>
            <p:nvPr/>
          </p:nvSpPr>
          <p:spPr bwMode="auto">
            <a:xfrm>
              <a:off x="9115383" y="1867139"/>
              <a:ext cx="2655704" cy="648872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115383" y="3664708"/>
            <a:ext cx="2655704" cy="2666243"/>
            <a:chOff x="9115383" y="3664708"/>
            <a:chExt cx="2655704" cy="2666243"/>
          </a:xfrm>
        </p:grpSpPr>
        <p:sp>
          <p:nvSpPr>
            <p:cNvPr id="27700" name="Freeform 84"/>
            <p:cNvSpPr>
              <a:spLocks/>
            </p:cNvSpPr>
            <p:nvPr/>
          </p:nvSpPr>
          <p:spPr bwMode="auto">
            <a:xfrm>
              <a:off x="9115383" y="3664708"/>
              <a:ext cx="2655704" cy="2666243"/>
            </a:xfrm>
            <a:custGeom>
              <a:avLst/>
              <a:gdLst>
                <a:gd name="T0" fmla="*/ 1312 w 1312"/>
                <a:gd name="T1" fmla="*/ 25 h 1312"/>
                <a:gd name="T2" fmla="*/ 1289 w 1312"/>
                <a:gd name="T3" fmla="*/ 0 h 1312"/>
                <a:gd name="T4" fmla="*/ 25 w 1312"/>
                <a:gd name="T5" fmla="*/ 0 h 1312"/>
                <a:gd name="T6" fmla="*/ 0 w 1312"/>
                <a:gd name="T7" fmla="*/ 25 h 1312"/>
                <a:gd name="T8" fmla="*/ 0 w 1312"/>
                <a:gd name="T9" fmla="*/ 1289 h 1312"/>
                <a:gd name="T10" fmla="*/ 25 w 1312"/>
                <a:gd name="T11" fmla="*/ 1312 h 1312"/>
                <a:gd name="T12" fmla="*/ 1289 w 1312"/>
                <a:gd name="T13" fmla="*/ 1312 h 1312"/>
                <a:gd name="T14" fmla="*/ 1312 w 1312"/>
                <a:gd name="T15" fmla="*/ 1289 h 1312"/>
                <a:gd name="T16" fmla="*/ 1312 w 1312"/>
                <a:gd name="T17" fmla="*/ 25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2" h="1312">
                  <a:moveTo>
                    <a:pt x="1312" y="25"/>
                  </a:moveTo>
                  <a:cubicBezTo>
                    <a:pt x="1312" y="12"/>
                    <a:pt x="1302" y="0"/>
                    <a:pt x="1289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2"/>
                    <a:pt x="0" y="25"/>
                  </a:cubicBezTo>
                  <a:cubicBezTo>
                    <a:pt x="0" y="1289"/>
                    <a:pt x="0" y="1289"/>
                    <a:pt x="0" y="1289"/>
                  </a:cubicBezTo>
                  <a:cubicBezTo>
                    <a:pt x="0" y="1302"/>
                    <a:pt x="12" y="1312"/>
                    <a:pt x="25" y="1312"/>
                  </a:cubicBezTo>
                  <a:cubicBezTo>
                    <a:pt x="1289" y="1312"/>
                    <a:pt x="1289" y="1312"/>
                    <a:pt x="1289" y="1312"/>
                  </a:cubicBezTo>
                  <a:cubicBezTo>
                    <a:pt x="1302" y="1312"/>
                    <a:pt x="1312" y="1302"/>
                    <a:pt x="1312" y="1289"/>
                  </a:cubicBezTo>
                  <a:lnTo>
                    <a:pt x="1312" y="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01" name="Rectangle 85"/>
            <p:cNvSpPr>
              <a:spLocks noChangeArrowheads="1"/>
            </p:cNvSpPr>
            <p:nvPr/>
          </p:nvSpPr>
          <p:spPr bwMode="auto">
            <a:xfrm>
              <a:off x="9115383" y="4756196"/>
              <a:ext cx="2655704" cy="626289"/>
            </a:xfrm>
            <a:prstGeom prst="rect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02" name="Oval 86"/>
            <p:cNvSpPr>
              <a:spLocks noChangeArrowheads="1"/>
            </p:cNvSpPr>
            <p:nvPr/>
          </p:nvSpPr>
          <p:spPr bwMode="auto">
            <a:xfrm>
              <a:off x="9171086" y="5561639"/>
              <a:ext cx="176144" cy="17764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03" name="Freeform 87"/>
            <p:cNvSpPr>
              <a:spLocks noEditPoints="1"/>
            </p:cNvSpPr>
            <p:nvPr/>
          </p:nvSpPr>
          <p:spPr bwMode="auto">
            <a:xfrm>
              <a:off x="9163559" y="5552606"/>
              <a:ext cx="192704" cy="195715"/>
            </a:xfrm>
            <a:custGeom>
              <a:avLst/>
              <a:gdLst>
                <a:gd name="T0" fmla="*/ 47 w 95"/>
                <a:gd name="T1" fmla="*/ 96 h 96"/>
                <a:gd name="T2" fmla="*/ 0 w 95"/>
                <a:gd name="T3" fmla="*/ 48 h 96"/>
                <a:gd name="T4" fmla="*/ 47 w 95"/>
                <a:gd name="T5" fmla="*/ 0 h 96"/>
                <a:gd name="T6" fmla="*/ 95 w 95"/>
                <a:gd name="T7" fmla="*/ 48 h 96"/>
                <a:gd name="T8" fmla="*/ 47 w 95"/>
                <a:gd name="T9" fmla="*/ 96 h 96"/>
                <a:gd name="T10" fmla="*/ 47 w 95"/>
                <a:gd name="T11" fmla="*/ 8 h 96"/>
                <a:gd name="T12" fmla="*/ 8 w 95"/>
                <a:gd name="T13" fmla="*/ 48 h 96"/>
                <a:gd name="T14" fmla="*/ 47 w 95"/>
                <a:gd name="T15" fmla="*/ 88 h 96"/>
                <a:gd name="T16" fmla="*/ 87 w 95"/>
                <a:gd name="T17" fmla="*/ 48 h 96"/>
                <a:gd name="T18" fmla="*/ 47 w 95"/>
                <a:gd name="T19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96">
                  <a:moveTo>
                    <a:pt x="47" y="96"/>
                  </a:moveTo>
                  <a:cubicBezTo>
                    <a:pt x="21" y="96"/>
                    <a:pt x="0" y="74"/>
                    <a:pt x="0" y="48"/>
                  </a:cubicBezTo>
                  <a:cubicBezTo>
                    <a:pt x="0" y="22"/>
                    <a:pt x="21" y="0"/>
                    <a:pt x="47" y="0"/>
                  </a:cubicBezTo>
                  <a:cubicBezTo>
                    <a:pt x="74" y="0"/>
                    <a:pt x="95" y="22"/>
                    <a:pt x="95" y="48"/>
                  </a:cubicBezTo>
                  <a:cubicBezTo>
                    <a:pt x="95" y="74"/>
                    <a:pt x="74" y="96"/>
                    <a:pt x="47" y="96"/>
                  </a:cubicBezTo>
                  <a:close/>
                  <a:moveTo>
                    <a:pt x="47" y="8"/>
                  </a:moveTo>
                  <a:cubicBezTo>
                    <a:pt x="25" y="8"/>
                    <a:pt x="8" y="26"/>
                    <a:pt x="8" y="48"/>
                  </a:cubicBezTo>
                  <a:cubicBezTo>
                    <a:pt x="8" y="70"/>
                    <a:pt x="25" y="88"/>
                    <a:pt x="47" y="88"/>
                  </a:cubicBezTo>
                  <a:cubicBezTo>
                    <a:pt x="69" y="88"/>
                    <a:pt x="87" y="70"/>
                    <a:pt x="87" y="48"/>
                  </a:cubicBezTo>
                  <a:cubicBezTo>
                    <a:pt x="87" y="26"/>
                    <a:pt x="69" y="8"/>
                    <a:pt x="47" y="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10" name="Oval 94"/>
            <p:cNvSpPr>
              <a:spLocks noChangeArrowheads="1"/>
            </p:cNvSpPr>
            <p:nvPr/>
          </p:nvSpPr>
          <p:spPr bwMode="auto">
            <a:xfrm>
              <a:off x="9171086" y="4318095"/>
              <a:ext cx="176144" cy="17764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11" name="Freeform 95"/>
            <p:cNvSpPr>
              <a:spLocks noEditPoints="1"/>
            </p:cNvSpPr>
            <p:nvPr/>
          </p:nvSpPr>
          <p:spPr bwMode="auto">
            <a:xfrm>
              <a:off x="9163559" y="4309062"/>
              <a:ext cx="192704" cy="195715"/>
            </a:xfrm>
            <a:custGeom>
              <a:avLst/>
              <a:gdLst>
                <a:gd name="T0" fmla="*/ 47 w 95"/>
                <a:gd name="T1" fmla="*/ 96 h 96"/>
                <a:gd name="T2" fmla="*/ 0 w 95"/>
                <a:gd name="T3" fmla="*/ 48 h 96"/>
                <a:gd name="T4" fmla="*/ 47 w 95"/>
                <a:gd name="T5" fmla="*/ 0 h 96"/>
                <a:gd name="T6" fmla="*/ 95 w 95"/>
                <a:gd name="T7" fmla="*/ 48 h 96"/>
                <a:gd name="T8" fmla="*/ 47 w 95"/>
                <a:gd name="T9" fmla="*/ 96 h 96"/>
                <a:gd name="T10" fmla="*/ 47 w 95"/>
                <a:gd name="T11" fmla="*/ 8 h 96"/>
                <a:gd name="T12" fmla="*/ 8 w 95"/>
                <a:gd name="T13" fmla="*/ 48 h 96"/>
                <a:gd name="T14" fmla="*/ 47 w 95"/>
                <a:gd name="T15" fmla="*/ 88 h 96"/>
                <a:gd name="T16" fmla="*/ 87 w 95"/>
                <a:gd name="T17" fmla="*/ 48 h 96"/>
                <a:gd name="T18" fmla="*/ 47 w 95"/>
                <a:gd name="T19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96">
                  <a:moveTo>
                    <a:pt x="47" y="96"/>
                  </a:moveTo>
                  <a:cubicBezTo>
                    <a:pt x="21" y="96"/>
                    <a:pt x="0" y="74"/>
                    <a:pt x="0" y="48"/>
                  </a:cubicBezTo>
                  <a:cubicBezTo>
                    <a:pt x="0" y="22"/>
                    <a:pt x="21" y="0"/>
                    <a:pt x="47" y="0"/>
                  </a:cubicBezTo>
                  <a:cubicBezTo>
                    <a:pt x="74" y="0"/>
                    <a:pt x="95" y="22"/>
                    <a:pt x="95" y="48"/>
                  </a:cubicBezTo>
                  <a:cubicBezTo>
                    <a:pt x="95" y="74"/>
                    <a:pt x="74" y="96"/>
                    <a:pt x="47" y="96"/>
                  </a:cubicBezTo>
                  <a:close/>
                  <a:moveTo>
                    <a:pt x="47" y="8"/>
                  </a:moveTo>
                  <a:cubicBezTo>
                    <a:pt x="25" y="8"/>
                    <a:pt x="8" y="26"/>
                    <a:pt x="8" y="48"/>
                  </a:cubicBezTo>
                  <a:cubicBezTo>
                    <a:pt x="8" y="70"/>
                    <a:pt x="25" y="88"/>
                    <a:pt x="47" y="88"/>
                  </a:cubicBezTo>
                  <a:cubicBezTo>
                    <a:pt x="69" y="88"/>
                    <a:pt x="87" y="70"/>
                    <a:pt x="87" y="48"/>
                  </a:cubicBezTo>
                  <a:cubicBezTo>
                    <a:pt x="87" y="26"/>
                    <a:pt x="69" y="8"/>
                    <a:pt x="47" y="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288051" y="3664708"/>
            <a:ext cx="2657210" cy="2666243"/>
            <a:chOff x="6288051" y="3664708"/>
            <a:chExt cx="2657210" cy="2666243"/>
          </a:xfrm>
        </p:grpSpPr>
        <p:sp>
          <p:nvSpPr>
            <p:cNvPr id="27691" name="Freeform 77"/>
            <p:cNvSpPr>
              <a:spLocks/>
            </p:cNvSpPr>
            <p:nvPr/>
          </p:nvSpPr>
          <p:spPr bwMode="auto">
            <a:xfrm>
              <a:off x="6288051" y="3664708"/>
              <a:ext cx="2657210" cy="2666243"/>
            </a:xfrm>
            <a:custGeom>
              <a:avLst/>
              <a:gdLst>
                <a:gd name="T0" fmla="*/ 1312 w 1312"/>
                <a:gd name="T1" fmla="*/ 23 h 1312"/>
                <a:gd name="T2" fmla="*/ 1289 w 1312"/>
                <a:gd name="T3" fmla="*/ 0 h 1312"/>
                <a:gd name="T4" fmla="*/ 23 w 1312"/>
                <a:gd name="T5" fmla="*/ 0 h 1312"/>
                <a:gd name="T6" fmla="*/ 0 w 1312"/>
                <a:gd name="T7" fmla="*/ 23 h 1312"/>
                <a:gd name="T8" fmla="*/ 0 w 1312"/>
                <a:gd name="T9" fmla="*/ 1289 h 1312"/>
                <a:gd name="T10" fmla="*/ 23 w 1312"/>
                <a:gd name="T11" fmla="*/ 1312 h 1312"/>
                <a:gd name="T12" fmla="*/ 1289 w 1312"/>
                <a:gd name="T13" fmla="*/ 1312 h 1312"/>
                <a:gd name="T14" fmla="*/ 1312 w 1312"/>
                <a:gd name="T15" fmla="*/ 1289 h 1312"/>
                <a:gd name="T16" fmla="*/ 1312 w 1312"/>
                <a:gd name="T17" fmla="*/ 23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2" h="1312">
                  <a:moveTo>
                    <a:pt x="1312" y="23"/>
                  </a:moveTo>
                  <a:cubicBezTo>
                    <a:pt x="1312" y="10"/>
                    <a:pt x="1302" y="0"/>
                    <a:pt x="128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1289"/>
                    <a:pt x="0" y="1289"/>
                    <a:pt x="0" y="1289"/>
                  </a:cubicBezTo>
                  <a:cubicBezTo>
                    <a:pt x="0" y="1302"/>
                    <a:pt x="10" y="1312"/>
                    <a:pt x="23" y="1312"/>
                  </a:cubicBezTo>
                  <a:cubicBezTo>
                    <a:pt x="1289" y="1312"/>
                    <a:pt x="1289" y="1312"/>
                    <a:pt x="1289" y="1312"/>
                  </a:cubicBezTo>
                  <a:cubicBezTo>
                    <a:pt x="1302" y="1312"/>
                    <a:pt x="1312" y="1302"/>
                    <a:pt x="1312" y="1289"/>
                  </a:cubicBezTo>
                  <a:lnTo>
                    <a:pt x="1312" y="2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92" name="Rectangle 78"/>
            <p:cNvSpPr>
              <a:spLocks noChangeArrowheads="1"/>
            </p:cNvSpPr>
            <p:nvPr/>
          </p:nvSpPr>
          <p:spPr bwMode="auto">
            <a:xfrm>
              <a:off x="6288051" y="4756196"/>
              <a:ext cx="2657210" cy="626289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04" name="Oval 88"/>
            <p:cNvSpPr>
              <a:spLocks noChangeArrowheads="1"/>
            </p:cNvSpPr>
            <p:nvPr/>
          </p:nvSpPr>
          <p:spPr bwMode="auto">
            <a:xfrm>
              <a:off x="8701369" y="5561639"/>
              <a:ext cx="176144" cy="17764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05" name="Freeform 89"/>
            <p:cNvSpPr>
              <a:spLocks noEditPoints="1"/>
            </p:cNvSpPr>
            <p:nvPr/>
          </p:nvSpPr>
          <p:spPr bwMode="auto">
            <a:xfrm>
              <a:off x="8693842" y="5552606"/>
              <a:ext cx="192704" cy="195715"/>
            </a:xfrm>
            <a:custGeom>
              <a:avLst/>
              <a:gdLst>
                <a:gd name="T0" fmla="*/ 47 w 95"/>
                <a:gd name="T1" fmla="*/ 96 h 96"/>
                <a:gd name="T2" fmla="*/ 0 w 95"/>
                <a:gd name="T3" fmla="*/ 48 h 96"/>
                <a:gd name="T4" fmla="*/ 47 w 95"/>
                <a:gd name="T5" fmla="*/ 0 h 96"/>
                <a:gd name="T6" fmla="*/ 95 w 95"/>
                <a:gd name="T7" fmla="*/ 48 h 96"/>
                <a:gd name="T8" fmla="*/ 47 w 95"/>
                <a:gd name="T9" fmla="*/ 96 h 96"/>
                <a:gd name="T10" fmla="*/ 47 w 95"/>
                <a:gd name="T11" fmla="*/ 8 h 96"/>
                <a:gd name="T12" fmla="*/ 8 w 95"/>
                <a:gd name="T13" fmla="*/ 48 h 96"/>
                <a:gd name="T14" fmla="*/ 47 w 95"/>
                <a:gd name="T15" fmla="*/ 88 h 96"/>
                <a:gd name="T16" fmla="*/ 87 w 95"/>
                <a:gd name="T17" fmla="*/ 48 h 96"/>
                <a:gd name="T18" fmla="*/ 47 w 95"/>
                <a:gd name="T19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96">
                  <a:moveTo>
                    <a:pt x="47" y="96"/>
                  </a:moveTo>
                  <a:cubicBezTo>
                    <a:pt x="21" y="96"/>
                    <a:pt x="0" y="74"/>
                    <a:pt x="0" y="48"/>
                  </a:cubicBezTo>
                  <a:cubicBezTo>
                    <a:pt x="0" y="22"/>
                    <a:pt x="21" y="0"/>
                    <a:pt x="47" y="0"/>
                  </a:cubicBezTo>
                  <a:cubicBezTo>
                    <a:pt x="74" y="0"/>
                    <a:pt x="95" y="22"/>
                    <a:pt x="95" y="48"/>
                  </a:cubicBezTo>
                  <a:cubicBezTo>
                    <a:pt x="95" y="74"/>
                    <a:pt x="74" y="96"/>
                    <a:pt x="47" y="96"/>
                  </a:cubicBezTo>
                  <a:close/>
                  <a:moveTo>
                    <a:pt x="47" y="8"/>
                  </a:moveTo>
                  <a:cubicBezTo>
                    <a:pt x="25" y="8"/>
                    <a:pt x="8" y="26"/>
                    <a:pt x="8" y="48"/>
                  </a:cubicBezTo>
                  <a:cubicBezTo>
                    <a:pt x="8" y="70"/>
                    <a:pt x="25" y="88"/>
                    <a:pt x="47" y="88"/>
                  </a:cubicBezTo>
                  <a:cubicBezTo>
                    <a:pt x="69" y="88"/>
                    <a:pt x="87" y="70"/>
                    <a:pt x="87" y="48"/>
                  </a:cubicBezTo>
                  <a:cubicBezTo>
                    <a:pt x="87" y="26"/>
                    <a:pt x="69" y="8"/>
                    <a:pt x="47" y="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12" name="Oval 96"/>
            <p:cNvSpPr>
              <a:spLocks noChangeArrowheads="1"/>
            </p:cNvSpPr>
            <p:nvPr/>
          </p:nvSpPr>
          <p:spPr bwMode="auto">
            <a:xfrm>
              <a:off x="8701369" y="4318095"/>
              <a:ext cx="176144" cy="17764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13" name="Freeform 97"/>
            <p:cNvSpPr>
              <a:spLocks noEditPoints="1"/>
            </p:cNvSpPr>
            <p:nvPr/>
          </p:nvSpPr>
          <p:spPr bwMode="auto">
            <a:xfrm>
              <a:off x="8693842" y="4309062"/>
              <a:ext cx="192704" cy="195715"/>
            </a:xfrm>
            <a:custGeom>
              <a:avLst/>
              <a:gdLst>
                <a:gd name="T0" fmla="*/ 47 w 95"/>
                <a:gd name="T1" fmla="*/ 96 h 96"/>
                <a:gd name="T2" fmla="*/ 0 w 95"/>
                <a:gd name="T3" fmla="*/ 48 h 96"/>
                <a:gd name="T4" fmla="*/ 47 w 95"/>
                <a:gd name="T5" fmla="*/ 0 h 96"/>
                <a:gd name="T6" fmla="*/ 95 w 95"/>
                <a:gd name="T7" fmla="*/ 48 h 96"/>
                <a:gd name="T8" fmla="*/ 47 w 95"/>
                <a:gd name="T9" fmla="*/ 96 h 96"/>
                <a:gd name="T10" fmla="*/ 47 w 95"/>
                <a:gd name="T11" fmla="*/ 8 h 96"/>
                <a:gd name="T12" fmla="*/ 8 w 95"/>
                <a:gd name="T13" fmla="*/ 48 h 96"/>
                <a:gd name="T14" fmla="*/ 47 w 95"/>
                <a:gd name="T15" fmla="*/ 88 h 96"/>
                <a:gd name="T16" fmla="*/ 87 w 95"/>
                <a:gd name="T17" fmla="*/ 48 h 96"/>
                <a:gd name="T18" fmla="*/ 47 w 95"/>
                <a:gd name="T19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96">
                  <a:moveTo>
                    <a:pt x="47" y="96"/>
                  </a:moveTo>
                  <a:cubicBezTo>
                    <a:pt x="21" y="96"/>
                    <a:pt x="0" y="74"/>
                    <a:pt x="0" y="48"/>
                  </a:cubicBezTo>
                  <a:cubicBezTo>
                    <a:pt x="0" y="22"/>
                    <a:pt x="21" y="0"/>
                    <a:pt x="47" y="0"/>
                  </a:cubicBezTo>
                  <a:cubicBezTo>
                    <a:pt x="74" y="0"/>
                    <a:pt x="95" y="22"/>
                    <a:pt x="95" y="48"/>
                  </a:cubicBezTo>
                  <a:cubicBezTo>
                    <a:pt x="95" y="74"/>
                    <a:pt x="74" y="96"/>
                    <a:pt x="47" y="96"/>
                  </a:cubicBezTo>
                  <a:close/>
                  <a:moveTo>
                    <a:pt x="47" y="8"/>
                  </a:moveTo>
                  <a:cubicBezTo>
                    <a:pt x="25" y="8"/>
                    <a:pt x="8" y="26"/>
                    <a:pt x="8" y="48"/>
                  </a:cubicBezTo>
                  <a:cubicBezTo>
                    <a:pt x="8" y="70"/>
                    <a:pt x="25" y="88"/>
                    <a:pt x="47" y="88"/>
                  </a:cubicBezTo>
                  <a:cubicBezTo>
                    <a:pt x="69" y="88"/>
                    <a:pt x="87" y="70"/>
                    <a:pt x="87" y="48"/>
                  </a:cubicBezTo>
                  <a:cubicBezTo>
                    <a:pt x="87" y="26"/>
                    <a:pt x="69" y="8"/>
                    <a:pt x="47" y="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7679" name="Line 65"/>
          <p:cNvSpPr>
            <a:spLocks noChangeShapeType="1"/>
          </p:cNvSpPr>
          <p:nvPr/>
        </p:nvSpPr>
        <p:spPr bwMode="auto">
          <a:xfrm>
            <a:off x="9106350" y="329134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80" name="Line 66"/>
          <p:cNvSpPr>
            <a:spLocks noChangeShapeType="1"/>
          </p:cNvSpPr>
          <p:nvPr/>
        </p:nvSpPr>
        <p:spPr bwMode="auto">
          <a:xfrm>
            <a:off x="9106350" y="329134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81" name="Freeform 67"/>
          <p:cNvSpPr>
            <a:spLocks noEditPoints="1"/>
          </p:cNvSpPr>
          <p:nvPr/>
        </p:nvSpPr>
        <p:spPr bwMode="auto">
          <a:xfrm>
            <a:off x="9146998" y="3274782"/>
            <a:ext cx="2559352" cy="33121"/>
          </a:xfrm>
          <a:custGeom>
            <a:avLst/>
            <a:gdLst>
              <a:gd name="T0" fmla="*/ 1673 w 1700"/>
              <a:gd name="T1" fmla="*/ 22 h 22"/>
              <a:gd name="T2" fmla="*/ 1641 w 1700"/>
              <a:gd name="T3" fmla="*/ 22 h 22"/>
              <a:gd name="T4" fmla="*/ 1614 w 1700"/>
              <a:gd name="T5" fmla="*/ 0 h 22"/>
              <a:gd name="T6" fmla="*/ 1593 w 1700"/>
              <a:gd name="T7" fmla="*/ 0 h 22"/>
              <a:gd name="T8" fmla="*/ 1566 w 1700"/>
              <a:gd name="T9" fmla="*/ 22 h 22"/>
              <a:gd name="T10" fmla="*/ 1512 w 1700"/>
              <a:gd name="T11" fmla="*/ 22 h 22"/>
              <a:gd name="T12" fmla="*/ 1480 w 1700"/>
              <a:gd name="T13" fmla="*/ 22 h 22"/>
              <a:gd name="T14" fmla="*/ 1453 w 1700"/>
              <a:gd name="T15" fmla="*/ 0 h 22"/>
              <a:gd name="T16" fmla="*/ 1431 w 1700"/>
              <a:gd name="T17" fmla="*/ 0 h 22"/>
              <a:gd name="T18" fmla="*/ 1404 w 1700"/>
              <a:gd name="T19" fmla="*/ 22 h 22"/>
              <a:gd name="T20" fmla="*/ 1351 w 1700"/>
              <a:gd name="T21" fmla="*/ 22 h 22"/>
              <a:gd name="T22" fmla="*/ 1318 w 1700"/>
              <a:gd name="T23" fmla="*/ 22 h 22"/>
              <a:gd name="T24" fmla="*/ 1291 w 1700"/>
              <a:gd name="T25" fmla="*/ 0 h 22"/>
              <a:gd name="T26" fmla="*/ 1270 w 1700"/>
              <a:gd name="T27" fmla="*/ 0 h 22"/>
              <a:gd name="T28" fmla="*/ 1243 w 1700"/>
              <a:gd name="T29" fmla="*/ 22 h 22"/>
              <a:gd name="T30" fmla="*/ 1189 w 1700"/>
              <a:gd name="T31" fmla="*/ 22 h 22"/>
              <a:gd name="T32" fmla="*/ 1157 w 1700"/>
              <a:gd name="T33" fmla="*/ 22 h 22"/>
              <a:gd name="T34" fmla="*/ 1130 w 1700"/>
              <a:gd name="T35" fmla="*/ 0 h 22"/>
              <a:gd name="T36" fmla="*/ 1108 w 1700"/>
              <a:gd name="T37" fmla="*/ 0 h 22"/>
              <a:gd name="T38" fmla="*/ 1082 w 1700"/>
              <a:gd name="T39" fmla="*/ 22 h 22"/>
              <a:gd name="T40" fmla="*/ 1028 w 1700"/>
              <a:gd name="T41" fmla="*/ 22 h 22"/>
              <a:gd name="T42" fmla="*/ 996 w 1700"/>
              <a:gd name="T43" fmla="*/ 22 h 22"/>
              <a:gd name="T44" fmla="*/ 969 w 1700"/>
              <a:gd name="T45" fmla="*/ 0 h 22"/>
              <a:gd name="T46" fmla="*/ 947 w 1700"/>
              <a:gd name="T47" fmla="*/ 0 h 22"/>
              <a:gd name="T48" fmla="*/ 920 w 1700"/>
              <a:gd name="T49" fmla="*/ 22 h 22"/>
              <a:gd name="T50" fmla="*/ 866 w 1700"/>
              <a:gd name="T51" fmla="*/ 22 h 22"/>
              <a:gd name="T52" fmla="*/ 834 w 1700"/>
              <a:gd name="T53" fmla="*/ 22 h 22"/>
              <a:gd name="T54" fmla="*/ 807 w 1700"/>
              <a:gd name="T55" fmla="*/ 0 h 22"/>
              <a:gd name="T56" fmla="*/ 786 w 1700"/>
              <a:gd name="T57" fmla="*/ 0 h 22"/>
              <a:gd name="T58" fmla="*/ 759 w 1700"/>
              <a:gd name="T59" fmla="*/ 22 h 22"/>
              <a:gd name="T60" fmla="*/ 705 w 1700"/>
              <a:gd name="T61" fmla="*/ 22 h 22"/>
              <a:gd name="T62" fmla="*/ 673 w 1700"/>
              <a:gd name="T63" fmla="*/ 22 h 22"/>
              <a:gd name="T64" fmla="*/ 646 w 1700"/>
              <a:gd name="T65" fmla="*/ 0 h 22"/>
              <a:gd name="T66" fmla="*/ 624 w 1700"/>
              <a:gd name="T67" fmla="*/ 0 h 22"/>
              <a:gd name="T68" fmla="*/ 597 w 1700"/>
              <a:gd name="T69" fmla="*/ 22 h 22"/>
              <a:gd name="T70" fmla="*/ 544 w 1700"/>
              <a:gd name="T71" fmla="*/ 22 h 22"/>
              <a:gd name="T72" fmla="*/ 511 w 1700"/>
              <a:gd name="T73" fmla="*/ 22 h 22"/>
              <a:gd name="T74" fmla="*/ 484 w 1700"/>
              <a:gd name="T75" fmla="*/ 0 h 22"/>
              <a:gd name="T76" fmla="*/ 463 w 1700"/>
              <a:gd name="T77" fmla="*/ 0 h 22"/>
              <a:gd name="T78" fmla="*/ 436 w 1700"/>
              <a:gd name="T79" fmla="*/ 22 h 22"/>
              <a:gd name="T80" fmla="*/ 382 w 1700"/>
              <a:gd name="T81" fmla="*/ 22 h 22"/>
              <a:gd name="T82" fmla="*/ 350 w 1700"/>
              <a:gd name="T83" fmla="*/ 22 h 22"/>
              <a:gd name="T84" fmla="*/ 323 w 1700"/>
              <a:gd name="T85" fmla="*/ 0 h 22"/>
              <a:gd name="T86" fmla="*/ 301 w 1700"/>
              <a:gd name="T87" fmla="*/ 0 h 22"/>
              <a:gd name="T88" fmla="*/ 275 w 1700"/>
              <a:gd name="T89" fmla="*/ 22 h 22"/>
              <a:gd name="T90" fmla="*/ 221 w 1700"/>
              <a:gd name="T91" fmla="*/ 22 h 22"/>
              <a:gd name="T92" fmla="*/ 188 w 1700"/>
              <a:gd name="T93" fmla="*/ 22 h 22"/>
              <a:gd name="T94" fmla="*/ 162 w 1700"/>
              <a:gd name="T95" fmla="*/ 0 h 22"/>
              <a:gd name="T96" fmla="*/ 140 w 1700"/>
              <a:gd name="T97" fmla="*/ 0 h 22"/>
              <a:gd name="T98" fmla="*/ 113 w 1700"/>
              <a:gd name="T99" fmla="*/ 22 h 22"/>
              <a:gd name="T100" fmla="*/ 59 w 1700"/>
              <a:gd name="T101" fmla="*/ 22 h 22"/>
              <a:gd name="T102" fmla="*/ 27 w 1700"/>
              <a:gd name="T103" fmla="*/ 22 h 22"/>
              <a:gd name="T104" fmla="*/ 0 w 1700"/>
              <a:gd name="T10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00" h="22">
                <a:moveTo>
                  <a:pt x="1700" y="22"/>
                </a:moveTo>
                <a:lnTo>
                  <a:pt x="1695" y="22"/>
                </a:lnTo>
                <a:lnTo>
                  <a:pt x="1695" y="0"/>
                </a:lnTo>
                <a:lnTo>
                  <a:pt x="1700" y="0"/>
                </a:lnTo>
                <a:lnTo>
                  <a:pt x="1700" y="22"/>
                </a:lnTo>
                <a:close/>
                <a:moveTo>
                  <a:pt x="1673" y="22"/>
                </a:moveTo>
                <a:lnTo>
                  <a:pt x="1668" y="22"/>
                </a:lnTo>
                <a:lnTo>
                  <a:pt x="1668" y="0"/>
                </a:lnTo>
                <a:lnTo>
                  <a:pt x="1673" y="0"/>
                </a:lnTo>
                <a:lnTo>
                  <a:pt x="1673" y="22"/>
                </a:lnTo>
                <a:close/>
                <a:moveTo>
                  <a:pt x="1647" y="22"/>
                </a:moveTo>
                <a:lnTo>
                  <a:pt x="1641" y="22"/>
                </a:lnTo>
                <a:lnTo>
                  <a:pt x="1641" y="0"/>
                </a:lnTo>
                <a:lnTo>
                  <a:pt x="1647" y="0"/>
                </a:lnTo>
                <a:lnTo>
                  <a:pt x="1647" y="22"/>
                </a:lnTo>
                <a:close/>
                <a:moveTo>
                  <a:pt x="1620" y="22"/>
                </a:moveTo>
                <a:lnTo>
                  <a:pt x="1614" y="22"/>
                </a:lnTo>
                <a:lnTo>
                  <a:pt x="1614" y="0"/>
                </a:lnTo>
                <a:lnTo>
                  <a:pt x="1620" y="0"/>
                </a:lnTo>
                <a:lnTo>
                  <a:pt x="1620" y="22"/>
                </a:lnTo>
                <a:close/>
                <a:moveTo>
                  <a:pt x="1593" y="22"/>
                </a:moveTo>
                <a:lnTo>
                  <a:pt x="1587" y="22"/>
                </a:lnTo>
                <a:lnTo>
                  <a:pt x="1587" y="0"/>
                </a:lnTo>
                <a:lnTo>
                  <a:pt x="1593" y="0"/>
                </a:lnTo>
                <a:lnTo>
                  <a:pt x="1593" y="22"/>
                </a:lnTo>
                <a:close/>
                <a:moveTo>
                  <a:pt x="1566" y="22"/>
                </a:moveTo>
                <a:lnTo>
                  <a:pt x="1560" y="22"/>
                </a:lnTo>
                <a:lnTo>
                  <a:pt x="1560" y="0"/>
                </a:lnTo>
                <a:lnTo>
                  <a:pt x="1566" y="0"/>
                </a:lnTo>
                <a:lnTo>
                  <a:pt x="1566" y="22"/>
                </a:lnTo>
                <a:close/>
                <a:moveTo>
                  <a:pt x="1539" y="22"/>
                </a:moveTo>
                <a:lnTo>
                  <a:pt x="1534" y="22"/>
                </a:lnTo>
                <a:lnTo>
                  <a:pt x="1534" y="0"/>
                </a:lnTo>
                <a:lnTo>
                  <a:pt x="1539" y="0"/>
                </a:lnTo>
                <a:lnTo>
                  <a:pt x="1539" y="22"/>
                </a:lnTo>
                <a:close/>
                <a:moveTo>
                  <a:pt x="1512" y="22"/>
                </a:moveTo>
                <a:lnTo>
                  <a:pt x="1507" y="22"/>
                </a:lnTo>
                <a:lnTo>
                  <a:pt x="1507" y="0"/>
                </a:lnTo>
                <a:lnTo>
                  <a:pt x="1512" y="0"/>
                </a:lnTo>
                <a:lnTo>
                  <a:pt x="1512" y="22"/>
                </a:lnTo>
                <a:close/>
                <a:moveTo>
                  <a:pt x="1485" y="22"/>
                </a:moveTo>
                <a:lnTo>
                  <a:pt x="1480" y="22"/>
                </a:lnTo>
                <a:lnTo>
                  <a:pt x="1480" y="0"/>
                </a:lnTo>
                <a:lnTo>
                  <a:pt x="1485" y="0"/>
                </a:lnTo>
                <a:lnTo>
                  <a:pt x="1485" y="22"/>
                </a:lnTo>
                <a:close/>
                <a:moveTo>
                  <a:pt x="1458" y="22"/>
                </a:moveTo>
                <a:lnTo>
                  <a:pt x="1453" y="22"/>
                </a:lnTo>
                <a:lnTo>
                  <a:pt x="1453" y="0"/>
                </a:lnTo>
                <a:lnTo>
                  <a:pt x="1458" y="0"/>
                </a:lnTo>
                <a:lnTo>
                  <a:pt x="1458" y="22"/>
                </a:lnTo>
                <a:close/>
                <a:moveTo>
                  <a:pt x="1431" y="22"/>
                </a:moveTo>
                <a:lnTo>
                  <a:pt x="1426" y="22"/>
                </a:lnTo>
                <a:lnTo>
                  <a:pt x="1426" y="0"/>
                </a:lnTo>
                <a:lnTo>
                  <a:pt x="1431" y="0"/>
                </a:lnTo>
                <a:lnTo>
                  <a:pt x="1431" y="22"/>
                </a:lnTo>
                <a:close/>
                <a:moveTo>
                  <a:pt x="1404" y="22"/>
                </a:moveTo>
                <a:lnTo>
                  <a:pt x="1399" y="22"/>
                </a:lnTo>
                <a:lnTo>
                  <a:pt x="1399" y="0"/>
                </a:lnTo>
                <a:lnTo>
                  <a:pt x="1404" y="0"/>
                </a:lnTo>
                <a:lnTo>
                  <a:pt x="1404" y="22"/>
                </a:lnTo>
                <a:close/>
                <a:moveTo>
                  <a:pt x="1378" y="22"/>
                </a:moveTo>
                <a:lnTo>
                  <a:pt x="1372" y="22"/>
                </a:lnTo>
                <a:lnTo>
                  <a:pt x="1372" y="0"/>
                </a:lnTo>
                <a:lnTo>
                  <a:pt x="1378" y="0"/>
                </a:lnTo>
                <a:lnTo>
                  <a:pt x="1378" y="22"/>
                </a:lnTo>
                <a:close/>
                <a:moveTo>
                  <a:pt x="1351" y="22"/>
                </a:moveTo>
                <a:lnTo>
                  <a:pt x="1345" y="22"/>
                </a:lnTo>
                <a:lnTo>
                  <a:pt x="1345" y="0"/>
                </a:lnTo>
                <a:lnTo>
                  <a:pt x="1351" y="0"/>
                </a:lnTo>
                <a:lnTo>
                  <a:pt x="1351" y="22"/>
                </a:lnTo>
                <a:close/>
                <a:moveTo>
                  <a:pt x="1324" y="22"/>
                </a:moveTo>
                <a:lnTo>
                  <a:pt x="1318" y="22"/>
                </a:lnTo>
                <a:lnTo>
                  <a:pt x="1318" y="0"/>
                </a:lnTo>
                <a:lnTo>
                  <a:pt x="1324" y="0"/>
                </a:lnTo>
                <a:lnTo>
                  <a:pt x="1324" y="22"/>
                </a:lnTo>
                <a:close/>
                <a:moveTo>
                  <a:pt x="1297" y="22"/>
                </a:moveTo>
                <a:lnTo>
                  <a:pt x="1291" y="22"/>
                </a:lnTo>
                <a:lnTo>
                  <a:pt x="1291" y="0"/>
                </a:lnTo>
                <a:lnTo>
                  <a:pt x="1297" y="0"/>
                </a:lnTo>
                <a:lnTo>
                  <a:pt x="1297" y="22"/>
                </a:lnTo>
                <a:close/>
                <a:moveTo>
                  <a:pt x="1270" y="22"/>
                </a:moveTo>
                <a:lnTo>
                  <a:pt x="1265" y="22"/>
                </a:lnTo>
                <a:lnTo>
                  <a:pt x="1265" y="0"/>
                </a:lnTo>
                <a:lnTo>
                  <a:pt x="1270" y="0"/>
                </a:lnTo>
                <a:lnTo>
                  <a:pt x="1270" y="22"/>
                </a:lnTo>
                <a:close/>
                <a:moveTo>
                  <a:pt x="1243" y="22"/>
                </a:moveTo>
                <a:lnTo>
                  <a:pt x="1238" y="22"/>
                </a:lnTo>
                <a:lnTo>
                  <a:pt x="1238" y="0"/>
                </a:lnTo>
                <a:lnTo>
                  <a:pt x="1243" y="0"/>
                </a:lnTo>
                <a:lnTo>
                  <a:pt x="1243" y="22"/>
                </a:lnTo>
                <a:close/>
                <a:moveTo>
                  <a:pt x="1216" y="22"/>
                </a:moveTo>
                <a:lnTo>
                  <a:pt x="1211" y="22"/>
                </a:lnTo>
                <a:lnTo>
                  <a:pt x="1211" y="0"/>
                </a:lnTo>
                <a:lnTo>
                  <a:pt x="1216" y="0"/>
                </a:lnTo>
                <a:lnTo>
                  <a:pt x="1216" y="22"/>
                </a:lnTo>
                <a:close/>
                <a:moveTo>
                  <a:pt x="1189" y="22"/>
                </a:moveTo>
                <a:lnTo>
                  <a:pt x="1184" y="22"/>
                </a:lnTo>
                <a:lnTo>
                  <a:pt x="1184" y="0"/>
                </a:lnTo>
                <a:lnTo>
                  <a:pt x="1189" y="0"/>
                </a:lnTo>
                <a:lnTo>
                  <a:pt x="1189" y="22"/>
                </a:lnTo>
                <a:close/>
                <a:moveTo>
                  <a:pt x="1162" y="22"/>
                </a:moveTo>
                <a:lnTo>
                  <a:pt x="1157" y="22"/>
                </a:lnTo>
                <a:lnTo>
                  <a:pt x="1157" y="0"/>
                </a:lnTo>
                <a:lnTo>
                  <a:pt x="1162" y="0"/>
                </a:lnTo>
                <a:lnTo>
                  <a:pt x="1162" y="22"/>
                </a:lnTo>
                <a:close/>
                <a:moveTo>
                  <a:pt x="1135" y="22"/>
                </a:moveTo>
                <a:lnTo>
                  <a:pt x="1130" y="22"/>
                </a:lnTo>
                <a:lnTo>
                  <a:pt x="1130" y="0"/>
                </a:lnTo>
                <a:lnTo>
                  <a:pt x="1135" y="0"/>
                </a:lnTo>
                <a:lnTo>
                  <a:pt x="1135" y="22"/>
                </a:lnTo>
                <a:close/>
                <a:moveTo>
                  <a:pt x="1108" y="22"/>
                </a:moveTo>
                <a:lnTo>
                  <a:pt x="1103" y="22"/>
                </a:lnTo>
                <a:lnTo>
                  <a:pt x="1103" y="0"/>
                </a:lnTo>
                <a:lnTo>
                  <a:pt x="1108" y="0"/>
                </a:lnTo>
                <a:lnTo>
                  <a:pt x="1108" y="22"/>
                </a:lnTo>
                <a:close/>
                <a:moveTo>
                  <a:pt x="1082" y="22"/>
                </a:moveTo>
                <a:lnTo>
                  <a:pt x="1076" y="22"/>
                </a:lnTo>
                <a:lnTo>
                  <a:pt x="1076" y="0"/>
                </a:lnTo>
                <a:lnTo>
                  <a:pt x="1082" y="0"/>
                </a:lnTo>
                <a:lnTo>
                  <a:pt x="1082" y="22"/>
                </a:lnTo>
                <a:close/>
                <a:moveTo>
                  <a:pt x="1055" y="22"/>
                </a:moveTo>
                <a:lnTo>
                  <a:pt x="1049" y="22"/>
                </a:lnTo>
                <a:lnTo>
                  <a:pt x="1049" y="0"/>
                </a:lnTo>
                <a:lnTo>
                  <a:pt x="1055" y="0"/>
                </a:lnTo>
                <a:lnTo>
                  <a:pt x="1055" y="22"/>
                </a:lnTo>
                <a:close/>
                <a:moveTo>
                  <a:pt x="1028" y="22"/>
                </a:moveTo>
                <a:lnTo>
                  <a:pt x="1022" y="22"/>
                </a:lnTo>
                <a:lnTo>
                  <a:pt x="1022" y="0"/>
                </a:lnTo>
                <a:lnTo>
                  <a:pt x="1028" y="0"/>
                </a:lnTo>
                <a:lnTo>
                  <a:pt x="1028" y="22"/>
                </a:lnTo>
                <a:close/>
                <a:moveTo>
                  <a:pt x="1001" y="22"/>
                </a:moveTo>
                <a:lnTo>
                  <a:pt x="996" y="22"/>
                </a:lnTo>
                <a:lnTo>
                  <a:pt x="996" y="0"/>
                </a:lnTo>
                <a:lnTo>
                  <a:pt x="1001" y="0"/>
                </a:lnTo>
                <a:lnTo>
                  <a:pt x="1001" y="22"/>
                </a:lnTo>
                <a:close/>
                <a:moveTo>
                  <a:pt x="974" y="22"/>
                </a:moveTo>
                <a:lnTo>
                  <a:pt x="969" y="22"/>
                </a:lnTo>
                <a:lnTo>
                  <a:pt x="969" y="0"/>
                </a:lnTo>
                <a:lnTo>
                  <a:pt x="974" y="0"/>
                </a:lnTo>
                <a:lnTo>
                  <a:pt x="974" y="22"/>
                </a:lnTo>
                <a:close/>
                <a:moveTo>
                  <a:pt x="947" y="22"/>
                </a:moveTo>
                <a:lnTo>
                  <a:pt x="942" y="22"/>
                </a:lnTo>
                <a:lnTo>
                  <a:pt x="942" y="0"/>
                </a:lnTo>
                <a:lnTo>
                  <a:pt x="947" y="0"/>
                </a:lnTo>
                <a:lnTo>
                  <a:pt x="947" y="22"/>
                </a:lnTo>
                <a:close/>
                <a:moveTo>
                  <a:pt x="920" y="22"/>
                </a:moveTo>
                <a:lnTo>
                  <a:pt x="915" y="22"/>
                </a:lnTo>
                <a:lnTo>
                  <a:pt x="915" y="0"/>
                </a:lnTo>
                <a:lnTo>
                  <a:pt x="920" y="0"/>
                </a:lnTo>
                <a:lnTo>
                  <a:pt x="920" y="22"/>
                </a:lnTo>
                <a:close/>
                <a:moveTo>
                  <a:pt x="893" y="22"/>
                </a:moveTo>
                <a:lnTo>
                  <a:pt x="888" y="22"/>
                </a:lnTo>
                <a:lnTo>
                  <a:pt x="888" y="0"/>
                </a:lnTo>
                <a:lnTo>
                  <a:pt x="893" y="0"/>
                </a:lnTo>
                <a:lnTo>
                  <a:pt x="893" y="22"/>
                </a:lnTo>
                <a:close/>
                <a:moveTo>
                  <a:pt x="866" y="22"/>
                </a:moveTo>
                <a:lnTo>
                  <a:pt x="861" y="22"/>
                </a:lnTo>
                <a:lnTo>
                  <a:pt x="861" y="0"/>
                </a:lnTo>
                <a:lnTo>
                  <a:pt x="866" y="0"/>
                </a:lnTo>
                <a:lnTo>
                  <a:pt x="866" y="22"/>
                </a:lnTo>
                <a:close/>
                <a:moveTo>
                  <a:pt x="839" y="22"/>
                </a:moveTo>
                <a:lnTo>
                  <a:pt x="834" y="22"/>
                </a:lnTo>
                <a:lnTo>
                  <a:pt x="834" y="0"/>
                </a:lnTo>
                <a:lnTo>
                  <a:pt x="839" y="0"/>
                </a:lnTo>
                <a:lnTo>
                  <a:pt x="839" y="22"/>
                </a:lnTo>
                <a:close/>
                <a:moveTo>
                  <a:pt x="813" y="22"/>
                </a:moveTo>
                <a:lnTo>
                  <a:pt x="807" y="22"/>
                </a:lnTo>
                <a:lnTo>
                  <a:pt x="807" y="0"/>
                </a:lnTo>
                <a:lnTo>
                  <a:pt x="813" y="0"/>
                </a:lnTo>
                <a:lnTo>
                  <a:pt x="813" y="22"/>
                </a:lnTo>
                <a:close/>
                <a:moveTo>
                  <a:pt x="786" y="22"/>
                </a:moveTo>
                <a:lnTo>
                  <a:pt x="780" y="22"/>
                </a:lnTo>
                <a:lnTo>
                  <a:pt x="780" y="0"/>
                </a:lnTo>
                <a:lnTo>
                  <a:pt x="786" y="0"/>
                </a:lnTo>
                <a:lnTo>
                  <a:pt x="786" y="22"/>
                </a:lnTo>
                <a:close/>
                <a:moveTo>
                  <a:pt x="759" y="22"/>
                </a:moveTo>
                <a:lnTo>
                  <a:pt x="753" y="22"/>
                </a:lnTo>
                <a:lnTo>
                  <a:pt x="753" y="0"/>
                </a:lnTo>
                <a:lnTo>
                  <a:pt x="759" y="0"/>
                </a:lnTo>
                <a:lnTo>
                  <a:pt x="759" y="22"/>
                </a:lnTo>
                <a:close/>
                <a:moveTo>
                  <a:pt x="732" y="22"/>
                </a:moveTo>
                <a:lnTo>
                  <a:pt x="726" y="22"/>
                </a:lnTo>
                <a:lnTo>
                  <a:pt x="726" y="0"/>
                </a:lnTo>
                <a:lnTo>
                  <a:pt x="732" y="0"/>
                </a:lnTo>
                <a:lnTo>
                  <a:pt x="732" y="22"/>
                </a:lnTo>
                <a:close/>
                <a:moveTo>
                  <a:pt x="705" y="22"/>
                </a:moveTo>
                <a:lnTo>
                  <a:pt x="700" y="22"/>
                </a:lnTo>
                <a:lnTo>
                  <a:pt x="700" y="0"/>
                </a:lnTo>
                <a:lnTo>
                  <a:pt x="705" y="0"/>
                </a:lnTo>
                <a:lnTo>
                  <a:pt x="705" y="22"/>
                </a:lnTo>
                <a:close/>
                <a:moveTo>
                  <a:pt x="678" y="22"/>
                </a:moveTo>
                <a:lnTo>
                  <a:pt x="673" y="22"/>
                </a:lnTo>
                <a:lnTo>
                  <a:pt x="673" y="0"/>
                </a:lnTo>
                <a:lnTo>
                  <a:pt x="678" y="0"/>
                </a:lnTo>
                <a:lnTo>
                  <a:pt x="678" y="22"/>
                </a:lnTo>
                <a:close/>
                <a:moveTo>
                  <a:pt x="651" y="22"/>
                </a:moveTo>
                <a:lnTo>
                  <a:pt x="646" y="22"/>
                </a:lnTo>
                <a:lnTo>
                  <a:pt x="646" y="0"/>
                </a:lnTo>
                <a:lnTo>
                  <a:pt x="651" y="0"/>
                </a:lnTo>
                <a:lnTo>
                  <a:pt x="651" y="22"/>
                </a:lnTo>
                <a:close/>
                <a:moveTo>
                  <a:pt x="624" y="22"/>
                </a:moveTo>
                <a:lnTo>
                  <a:pt x="619" y="22"/>
                </a:lnTo>
                <a:lnTo>
                  <a:pt x="619" y="0"/>
                </a:lnTo>
                <a:lnTo>
                  <a:pt x="624" y="0"/>
                </a:lnTo>
                <a:lnTo>
                  <a:pt x="624" y="22"/>
                </a:lnTo>
                <a:close/>
                <a:moveTo>
                  <a:pt x="597" y="22"/>
                </a:moveTo>
                <a:lnTo>
                  <a:pt x="592" y="22"/>
                </a:lnTo>
                <a:lnTo>
                  <a:pt x="592" y="0"/>
                </a:lnTo>
                <a:lnTo>
                  <a:pt x="597" y="0"/>
                </a:lnTo>
                <a:lnTo>
                  <a:pt x="597" y="22"/>
                </a:lnTo>
                <a:close/>
                <a:moveTo>
                  <a:pt x="570" y="22"/>
                </a:moveTo>
                <a:lnTo>
                  <a:pt x="565" y="22"/>
                </a:lnTo>
                <a:lnTo>
                  <a:pt x="565" y="0"/>
                </a:lnTo>
                <a:lnTo>
                  <a:pt x="570" y="0"/>
                </a:lnTo>
                <a:lnTo>
                  <a:pt x="570" y="22"/>
                </a:lnTo>
                <a:close/>
                <a:moveTo>
                  <a:pt x="544" y="22"/>
                </a:moveTo>
                <a:lnTo>
                  <a:pt x="538" y="22"/>
                </a:lnTo>
                <a:lnTo>
                  <a:pt x="538" y="0"/>
                </a:lnTo>
                <a:lnTo>
                  <a:pt x="544" y="0"/>
                </a:lnTo>
                <a:lnTo>
                  <a:pt x="544" y="22"/>
                </a:lnTo>
                <a:close/>
                <a:moveTo>
                  <a:pt x="517" y="22"/>
                </a:moveTo>
                <a:lnTo>
                  <a:pt x="511" y="22"/>
                </a:lnTo>
                <a:lnTo>
                  <a:pt x="511" y="0"/>
                </a:lnTo>
                <a:lnTo>
                  <a:pt x="517" y="0"/>
                </a:lnTo>
                <a:lnTo>
                  <a:pt x="517" y="22"/>
                </a:lnTo>
                <a:close/>
                <a:moveTo>
                  <a:pt x="490" y="22"/>
                </a:moveTo>
                <a:lnTo>
                  <a:pt x="484" y="22"/>
                </a:lnTo>
                <a:lnTo>
                  <a:pt x="484" y="0"/>
                </a:lnTo>
                <a:lnTo>
                  <a:pt x="490" y="0"/>
                </a:lnTo>
                <a:lnTo>
                  <a:pt x="490" y="22"/>
                </a:lnTo>
                <a:close/>
                <a:moveTo>
                  <a:pt x="463" y="22"/>
                </a:moveTo>
                <a:lnTo>
                  <a:pt x="457" y="22"/>
                </a:lnTo>
                <a:lnTo>
                  <a:pt x="457" y="0"/>
                </a:lnTo>
                <a:lnTo>
                  <a:pt x="463" y="0"/>
                </a:lnTo>
                <a:lnTo>
                  <a:pt x="463" y="22"/>
                </a:lnTo>
                <a:close/>
                <a:moveTo>
                  <a:pt x="436" y="22"/>
                </a:moveTo>
                <a:lnTo>
                  <a:pt x="431" y="22"/>
                </a:lnTo>
                <a:lnTo>
                  <a:pt x="431" y="0"/>
                </a:lnTo>
                <a:lnTo>
                  <a:pt x="436" y="0"/>
                </a:lnTo>
                <a:lnTo>
                  <a:pt x="436" y="22"/>
                </a:lnTo>
                <a:close/>
                <a:moveTo>
                  <a:pt x="409" y="22"/>
                </a:moveTo>
                <a:lnTo>
                  <a:pt x="404" y="22"/>
                </a:lnTo>
                <a:lnTo>
                  <a:pt x="404" y="0"/>
                </a:lnTo>
                <a:lnTo>
                  <a:pt x="409" y="0"/>
                </a:lnTo>
                <a:lnTo>
                  <a:pt x="409" y="22"/>
                </a:lnTo>
                <a:close/>
                <a:moveTo>
                  <a:pt x="382" y="22"/>
                </a:moveTo>
                <a:lnTo>
                  <a:pt x="377" y="22"/>
                </a:lnTo>
                <a:lnTo>
                  <a:pt x="377" y="0"/>
                </a:lnTo>
                <a:lnTo>
                  <a:pt x="382" y="0"/>
                </a:lnTo>
                <a:lnTo>
                  <a:pt x="382" y="22"/>
                </a:lnTo>
                <a:close/>
                <a:moveTo>
                  <a:pt x="355" y="22"/>
                </a:moveTo>
                <a:lnTo>
                  <a:pt x="350" y="22"/>
                </a:lnTo>
                <a:lnTo>
                  <a:pt x="350" y="0"/>
                </a:lnTo>
                <a:lnTo>
                  <a:pt x="355" y="0"/>
                </a:lnTo>
                <a:lnTo>
                  <a:pt x="355" y="22"/>
                </a:lnTo>
                <a:close/>
                <a:moveTo>
                  <a:pt x="328" y="22"/>
                </a:moveTo>
                <a:lnTo>
                  <a:pt x="323" y="22"/>
                </a:lnTo>
                <a:lnTo>
                  <a:pt x="323" y="0"/>
                </a:lnTo>
                <a:lnTo>
                  <a:pt x="328" y="0"/>
                </a:lnTo>
                <a:lnTo>
                  <a:pt x="328" y="22"/>
                </a:lnTo>
                <a:close/>
                <a:moveTo>
                  <a:pt x="301" y="22"/>
                </a:moveTo>
                <a:lnTo>
                  <a:pt x="296" y="22"/>
                </a:lnTo>
                <a:lnTo>
                  <a:pt x="296" y="0"/>
                </a:lnTo>
                <a:lnTo>
                  <a:pt x="301" y="0"/>
                </a:lnTo>
                <a:lnTo>
                  <a:pt x="301" y="22"/>
                </a:lnTo>
                <a:close/>
                <a:moveTo>
                  <a:pt x="275" y="22"/>
                </a:moveTo>
                <a:lnTo>
                  <a:pt x="269" y="22"/>
                </a:lnTo>
                <a:lnTo>
                  <a:pt x="269" y="0"/>
                </a:lnTo>
                <a:lnTo>
                  <a:pt x="275" y="0"/>
                </a:lnTo>
                <a:lnTo>
                  <a:pt x="275" y="22"/>
                </a:lnTo>
                <a:close/>
                <a:moveTo>
                  <a:pt x="248" y="22"/>
                </a:moveTo>
                <a:lnTo>
                  <a:pt x="242" y="22"/>
                </a:lnTo>
                <a:lnTo>
                  <a:pt x="242" y="0"/>
                </a:lnTo>
                <a:lnTo>
                  <a:pt x="248" y="0"/>
                </a:lnTo>
                <a:lnTo>
                  <a:pt x="248" y="22"/>
                </a:lnTo>
                <a:close/>
                <a:moveTo>
                  <a:pt x="221" y="22"/>
                </a:moveTo>
                <a:lnTo>
                  <a:pt x="215" y="22"/>
                </a:lnTo>
                <a:lnTo>
                  <a:pt x="215" y="0"/>
                </a:lnTo>
                <a:lnTo>
                  <a:pt x="221" y="0"/>
                </a:lnTo>
                <a:lnTo>
                  <a:pt x="221" y="22"/>
                </a:lnTo>
                <a:close/>
                <a:moveTo>
                  <a:pt x="194" y="22"/>
                </a:moveTo>
                <a:lnTo>
                  <a:pt x="188" y="22"/>
                </a:lnTo>
                <a:lnTo>
                  <a:pt x="188" y="0"/>
                </a:lnTo>
                <a:lnTo>
                  <a:pt x="194" y="0"/>
                </a:lnTo>
                <a:lnTo>
                  <a:pt x="194" y="22"/>
                </a:lnTo>
                <a:close/>
                <a:moveTo>
                  <a:pt x="167" y="22"/>
                </a:moveTo>
                <a:lnTo>
                  <a:pt x="162" y="22"/>
                </a:lnTo>
                <a:lnTo>
                  <a:pt x="162" y="0"/>
                </a:lnTo>
                <a:lnTo>
                  <a:pt x="167" y="0"/>
                </a:lnTo>
                <a:lnTo>
                  <a:pt x="167" y="22"/>
                </a:lnTo>
                <a:close/>
                <a:moveTo>
                  <a:pt x="140" y="22"/>
                </a:moveTo>
                <a:lnTo>
                  <a:pt x="135" y="22"/>
                </a:lnTo>
                <a:lnTo>
                  <a:pt x="135" y="0"/>
                </a:lnTo>
                <a:lnTo>
                  <a:pt x="140" y="0"/>
                </a:lnTo>
                <a:lnTo>
                  <a:pt x="140" y="22"/>
                </a:lnTo>
                <a:close/>
                <a:moveTo>
                  <a:pt x="113" y="22"/>
                </a:moveTo>
                <a:lnTo>
                  <a:pt x="108" y="22"/>
                </a:lnTo>
                <a:lnTo>
                  <a:pt x="108" y="0"/>
                </a:lnTo>
                <a:lnTo>
                  <a:pt x="113" y="0"/>
                </a:lnTo>
                <a:lnTo>
                  <a:pt x="113" y="22"/>
                </a:lnTo>
                <a:close/>
                <a:moveTo>
                  <a:pt x="86" y="22"/>
                </a:moveTo>
                <a:lnTo>
                  <a:pt x="81" y="22"/>
                </a:lnTo>
                <a:lnTo>
                  <a:pt x="81" y="0"/>
                </a:lnTo>
                <a:lnTo>
                  <a:pt x="86" y="0"/>
                </a:lnTo>
                <a:lnTo>
                  <a:pt x="86" y="22"/>
                </a:lnTo>
                <a:close/>
                <a:moveTo>
                  <a:pt x="59" y="22"/>
                </a:moveTo>
                <a:lnTo>
                  <a:pt x="54" y="22"/>
                </a:lnTo>
                <a:lnTo>
                  <a:pt x="54" y="0"/>
                </a:lnTo>
                <a:lnTo>
                  <a:pt x="59" y="0"/>
                </a:lnTo>
                <a:lnTo>
                  <a:pt x="59" y="22"/>
                </a:lnTo>
                <a:close/>
                <a:moveTo>
                  <a:pt x="32" y="22"/>
                </a:moveTo>
                <a:lnTo>
                  <a:pt x="27" y="22"/>
                </a:lnTo>
                <a:lnTo>
                  <a:pt x="27" y="0"/>
                </a:lnTo>
                <a:lnTo>
                  <a:pt x="32" y="0"/>
                </a:lnTo>
                <a:lnTo>
                  <a:pt x="32" y="22"/>
                </a:lnTo>
                <a:close/>
                <a:moveTo>
                  <a:pt x="5" y="22"/>
                </a:moveTo>
                <a:lnTo>
                  <a:pt x="0" y="22"/>
                </a:lnTo>
                <a:lnTo>
                  <a:pt x="0" y="0"/>
                </a:lnTo>
                <a:lnTo>
                  <a:pt x="5" y="0"/>
                </a:lnTo>
                <a:lnTo>
                  <a:pt x="5" y="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82" name="Line 68"/>
          <p:cNvSpPr>
            <a:spLocks noChangeShapeType="1"/>
          </p:cNvSpPr>
          <p:nvPr/>
        </p:nvSpPr>
        <p:spPr bwMode="auto">
          <a:xfrm>
            <a:off x="11746999" y="329134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83" name="Line 69"/>
          <p:cNvSpPr>
            <a:spLocks noChangeShapeType="1"/>
          </p:cNvSpPr>
          <p:nvPr/>
        </p:nvSpPr>
        <p:spPr bwMode="auto">
          <a:xfrm>
            <a:off x="11746999" y="329134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6288051" y="828343"/>
            <a:ext cx="2657210" cy="2666243"/>
            <a:chOff x="6288051" y="828343"/>
            <a:chExt cx="2657210" cy="2666243"/>
          </a:xfrm>
        </p:grpSpPr>
        <p:sp>
          <p:nvSpPr>
            <p:cNvPr id="27667" name="Freeform 55"/>
            <p:cNvSpPr>
              <a:spLocks/>
            </p:cNvSpPr>
            <p:nvPr/>
          </p:nvSpPr>
          <p:spPr bwMode="auto">
            <a:xfrm>
              <a:off x="6288051" y="828343"/>
              <a:ext cx="2657210" cy="2666243"/>
            </a:xfrm>
            <a:custGeom>
              <a:avLst/>
              <a:gdLst>
                <a:gd name="T0" fmla="*/ 1312 w 1312"/>
                <a:gd name="T1" fmla="*/ 23 h 1312"/>
                <a:gd name="T2" fmla="*/ 1289 w 1312"/>
                <a:gd name="T3" fmla="*/ 0 h 1312"/>
                <a:gd name="T4" fmla="*/ 23 w 1312"/>
                <a:gd name="T5" fmla="*/ 0 h 1312"/>
                <a:gd name="T6" fmla="*/ 0 w 1312"/>
                <a:gd name="T7" fmla="*/ 23 h 1312"/>
                <a:gd name="T8" fmla="*/ 0 w 1312"/>
                <a:gd name="T9" fmla="*/ 1289 h 1312"/>
                <a:gd name="T10" fmla="*/ 23 w 1312"/>
                <a:gd name="T11" fmla="*/ 1312 h 1312"/>
                <a:gd name="T12" fmla="*/ 1289 w 1312"/>
                <a:gd name="T13" fmla="*/ 1312 h 1312"/>
                <a:gd name="T14" fmla="*/ 1312 w 1312"/>
                <a:gd name="T15" fmla="*/ 1289 h 1312"/>
                <a:gd name="T16" fmla="*/ 1312 w 1312"/>
                <a:gd name="T17" fmla="*/ 23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2" h="1312">
                  <a:moveTo>
                    <a:pt x="1312" y="23"/>
                  </a:moveTo>
                  <a:cubicBezTo>
                    <a:pt x="1312" y="10"/>
                    <a:pt x="1302" y="0"/>
                    <a:pt x="128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1289"/>
                    <a:pt x="0" y="1289"/>
                    <a:pt x="0" y="1289"/>
                  </a:cubicBezTo>
                  <a:cubicBezTo>
                    <a:pt x="0" y="1302"/>
                    <a:pt x="10" y="1312"/>
                    <a:pt x="23" y="1312"/>
                  </a:cubicBezTo>
                  <a:cubicBezTo>
                    <a:pt x="1289" y="1312"/>
                    <a:pt x="1289" y="1312"/>
                    <a:pt x="1289" y="1312"/>
                  </a:cubicBezTo>
                  <a:cubicBezTo>
                    <a:pt x="1302" y="1312"/>
                    <a:pt x="1312" y="1302"/>
                    <a:pt x="1312" y="1289"/>
                  </a:cubicBezTo>
                  <a:lnTo>
                    <a:pt x="1312" y="2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673" name="Oval 59"/>
            <p:cNvSpPr>
              <a:spLocks noChangeArrowheads="1"/>
            </p:cNvSpPr>
            <p:nvPr/>
          </p:nvSpPr>
          <p:spPr bwMode="auto">
            <a:xfrm>
              <a:off x="8701369" y="1481731"/>
              <a:ext cx="176144" cy="17764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74" name="Freeform 60"/>
            <p:cNvSpPr>
              <a:spLocks noEditPoints="1"/>
            </p:cNvSpPr>
            <p:nvPr/>
          </p:nvSpPr>
          <p:spPr bwMode="auto">
            <a:xfrm>
              <a:off x="8693842" y="1472698"/>
              <a:ext cx="192704" cy="195715"/>
            </a:xfrm>
            <a:custGeom>
              <a:avLst/>
              <a:gdLst>
                <a:gd name="T0" fmla="*/ 47 w 95"/>
                <a:gd name="T1" fmla="*/ 96 h 96"/>
                <a:gd name="T2" fmla="*/ 0 w 95"/>
                <a:gd name="T3" fmla="*/ 48 h 96"/>
                <a:gd name="T4" fmla="*/ 47 w 95"/>
                <a:gd name="T5" fmla="*/ 0 h 96"/>
                <a:gd name="T6" fmla="*/ 95 w 95"/>
                <a:gd name="T7" fmla="*/ 48 h 96"/>
                <a:gd name="T8" fmla="*/ 47 w 95"/>
                <a:gd name="T9" fmla="*/ 96 h 96"/>
                <a:gd name="T10" fmla="*/ 47 w 95"/>
                <a:gd name="T11" fmla="*/ 8 h 96"/>
                <a:gd name="T12" fmla="*/ 8 w 95"/>
                <a:gd name="T13" fmla="*/ 48 h 96"/>
                <a:gd name="T14" fmla="*/ 47 w 95"/>
                <a:gd name="T15" fmla="*/ 88 h 96"/>
                <a:gd name="T16" fmla="*/ 87 w 95"/>
                <a:gd name="T17" fmla="*/ 48 h 96"/>
                <a:gd name="T18" fmla="*/ 47 w 95"/>
                <a:gd name="T19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96">
                  <a:moveTo>
                    <a:pt x="47" y="96"/>
                  </a:moveTo>
                  <a:cubicBezTo>
                    <a:pt x="21" y="96"/>
                    <a:pt x="0" y="74"/>
                    <a:pt x="0" y="48"/>
                  </a:cubicBezTo>
                  <a:cubicBezTo>
                    <a:pt x="0" y="22"/>
                    <a:pt x="21" y="0"/>
                    <a:pt x="47" y="0"/>
                  </a:cubicBezTo>
                  <a:cubicBezTo>
                    <a:pt x="74" y="0"/>
                    <a:pt x="95" y="22"/>
                    <a:pt x="95" y="48"/>
                  </a:cubicBezTo>
                  <a:cubicBezTo>
                    <a:pt x="95" y="74"/>
                    <a:pt x="74" y="96"/>
                    <a:pt x="47" y="96"/>
                  </a:cubicBezTo>
                  <a:close/>
                  <a:moveTo>
                    <a:pt x="47" y="8"/>
                  </a:moveTo>
                  <a:cubicBezTo>
                    <a:pt x="25" y="8"/>
                    <a:pt x="8" y="26"/>
                    <a:pt x="8" y="48"/>
                  </a:cubicBezTo>
                  <a:cubicBezTo>
                    <a:pt x="8" y="70"/>
                    <a:pt x="25" y="88"/>
                    <a:pt x="47" y="88"/>
                  </a:cubicBezTo>
                  <a:cubicBezTo>
                    <a:pt x="69" y="88"/>
                    <a:pt x="87" y="70"/>
                    <a:pt x="87" y="48"/>
                  </a:cubicBezTo>
                  <a:cubicBezTo>
                    <a:pt x="87" y="26"/>
                    <a:pt x="69" y="8"/>
                    <a:pt x="47" y="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77" name="Oval 63"/>
            <p:cNvSpPr>
              <a:spLocks noChangeArrowheads="1"/>
            </p:cNvSpPr>
            <p:nvPr/>
          </p:nvSpPr>
          <p:spPr bwMode="auto">
            <a:xfrm>
              <a:off x="8701369" y="2725275"/>
              <a:ext cx="176144" cy="17764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78" name="Freeform 64"/>
            <p:cNvSpPr>
              <a:spLocks noEditPoints="1"/>
            </p:cNvSpPr>
            <p:nvPr/>
          </p:nvSpPr>
          <p:spPr bwMode="auto">
            <a:xfrm>
              <a:off x="8693842" y="2716242"/>
              <a:ext cx="192704" cy="195715"/>
            </a:xfrm>
            <a:custGeom>
              <a:avLst/>
              <a:gdLst>
                <a:gd name="T0" fmla="*/ 47 w 95"/>
                <a:gd name="T1" fmla="*/ 96 h 96"/>
                <a:gd name="T2" fmla="*/ 0 w 95"/>
                <a:gd name="T3" fmla="*/ 48 h 96"/>
                <a:gd name="T4" fmla="*/ 47 w 95"/>
                <a:gd name="T5" fmla="*/ 0 h 96"/>
                <a:gd name="T6" fmla="*/ 95 w 95"/>
                <a:gd name="T7" fmla="*/ 48 h 96"/>
                <a:gd name="T8" fmla="*/ 47 w 95"/>
                <a:gd name="T9" fmla="*/ 96 h 96"/>
                <a:gd name="T10" fmla="*/ 47 w 95"/>
                <a:gd name="T11" fmla="*/ 8 h 96"/>
                <a:gd name="T12" fmla="*/ 8 w 95"/>
                <a:gd name="T13" fmla="*/ 48 h 96"/>
                <a:gd name="T14" fmla="*/ 47 w 95"/>
                <a:gd name="T15" fmla="*/ 88 h 96"/>
                <a:gd name="T16" fmla="*/ 87 w 95"/>
                <a:gd name="T17" fmla="*/ 48 h 96"/>
                <a:gd name="T18" fmla="*/ 47 w 95"/>
                <a:gd name="T19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96">
                  <a:moveTo>
                    <a:pt x="47" y="96"/>
                  </a:moveTo>
                  <a:cubicBezTo>
                    <a:pt x="21" y="96"/>
                    <a:pt x="0" y="74"/>
                    <a:pt x="0" y="48"/>
                  </a:cubicBezTo>
                  <a:cubicBezTo>
                    <a:pt x="0" y="22"/>
                    <a:pt x="21" y="0"/>
                    <a:pt x="47" y="0"/>
                  </a:cubicBezTo>
                  <a:cubicBezTo>
                    <a:pt x="74" y="0"/>
                    <a:pt x="95" y="22"/>
                    <a:pt x="95" y="48"/>
                  </a:cubicBezTo>
                  <a:cubicBezTo>
                    <a:pt x="95" y="74"/>
                    <a:pt x="74" y="96"/>
                    <a:pt x="47" y="96"/>
                  </a:cubicBezTo>
                  <a:close/>
                  <a:moveTo>
                    <a:pt x="47" y="8"/>
                  </a:moveTo>
                  <a:cubicBezTo>
                    <a:pt x="25" y="8"/>
                    <a:pt x="8" y="26"/>
                    <a:pt x="8" y="48"/>
                  </a:cubicBezTo>
                  <a:cubicBezTo>
                    <a:pt x="8" y="70"/>
                    <a:pt x="25" y="88"/>
                    <a:pt x="47" y="88"/>
                  </a:cubicBezTo>
                  <a:cubicBezTo>
                    <a:pt x="69" y="88"/>
                    <a:pt x="87" y="70"/>
                    <a:pt x="87" y="48"/>
                  </a:cubicBezTo>
                  <a:cubicBezTo>
                    <a:pt x="87" y="26"/>
                    <a:pt x="69" y="8"/>
                    <a:pt x="47" y="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84" name="Rectangle 70"/>
            <p:cNvSpPr>
              <a:spLocks noChangeArrowheads="1"/>
            </p:cNvSpPr>
            <p:nvPr/>
          </p:nvSpPr>
          <p:spPr bwMode="auto">
            <a:xfrm>
              <a:off x="6288051" y="1867139"/>
              <a:ext cx="2657210" cy="64887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lumOff val="2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7685" name="Line 71"/>
          <p:cNvSpPr>
            <a:spLocks noChangeShapeType="1"/>
          </p:cNvSpPr>
          <p:nvPr/>
        </p:nvSpPr>
        <p:spPr bwMode="auto">
          <a:xfrm>
            <a:off x="6279018" y="329134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86" name="Line 72"/>
          <p:cNvSpPr>
            <a:spLocks noChangeShapeType="1"/>
          </p:cNvSpPr>
          <p:nvPr/>
        </p:nvSpPr>
        <p:spPr bwMode="auto">
          <a:xfrm>
            <a:off x="6279018" y="329134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87" name="Freeform 73"/>
          <p:cNvSpPr>
            <a:spLocks noEditPoints="1"/>
          </p:cNvSpPr>
          <p:nvPr/>
        </p:nvSpPr>
        <p:spPr bwMode="auto">
          <a:xfrm>
            <a:off x="6312139" y="3274782"/>
            <a:ext cx="2559352" cy="33121"/>
          </a:xfrm>
          <a:custGeom>
            <a:avLst/>
            <a:gdLst>
              <a:gd name="T0" fmla="*/ 1673 w 1700"/>
              <a:gd name="T1" fmla="*/ 22 h 22"/>
              <a:gd name="T2" fmla="*/ 1641 w 1700"/>
              <a:gd name="T3" fmla="*/ 22 h 22"/>
              <a:gd name="T4" fmla="*/ 1614 w 1700"/>
              <a:gd name="T5" fmla="*/ 0 h 22"/>
              <a:gd name="T6" fmla="*/ 1593 w 1700"/>
              <a:gd name="T7" fmla="*/ 0 h 22"/>
              <a:gd name="T8" fmla="*/ 1566 w 1700"/>
              <a:gd name="T9" fmla="*/ 22 h 22"/>
              <a:gd name="T10" fmla="*/ 1512 w 1700"/>
              <a:gd name="T11" fmla="*/ 22 h 22"/>
              <a:gd name="T12" fmla="*/ 1480 w 1700"/>
              <a:gd name="T13" fmla="*/ 22 h 22"/>
              <a:gd name="T14" fmla="*/ 1453 w 1700"/>
              <a:gd name="T15" fmla="*/ 0 h 22"/>
              <a:gd name="T16" fmla="*/ 1431 w 1700"/>
              <a:gd name="T17" fmla="*/ 0 h 22"/>
              <a:gd name="T18" fmla="*/ 1404 w 1700"/>
              <a:gd name="T19" fmla="*/ 22 h 22"/>
              <a:gd name="T20" fmla="*/ 1350 w 1700"/>
              <a:gd name="T21" fmla="*/ 22 h 22"/>
              <a:gd name="T22" fmla="*/ 1318 w 1700"/>
              <a:gd name="T23" fmla="*/ 22 h 22"/>
              <a:gd name="T24" fmla="*/ 1291 w 1700"/>
              <a:gd name="T25" fmla="*/ 0 h 22"/>
              <a:gd name="T26" fmla="*/ 1270 w 1700"/>
              <a:gd name="T27" fmla="*/ 0 h 22"/>
              <a:gd name="T28" fmla="*/ 1243 w 1700"/>
              <a:gd name="T29" fmla="*/ 22 h 22"/>
              <a:gd name="T30" fmla="*/ 1189 w 1700"/>
              <a:gd name="T31" fmla="*/ 22 h 22"/>
              <a:gd name="T32" fmla="*/ 1157 w 1700"/>
              <a:gd name="T33" fmla="*/ 22 h 22"/>
              <a:gd name="T34" fmla="*/ 1130 w 1700"/>
              <a:gd name="T35" fmla="*/ 0 h 22"/>
              <a:gd name="T36" fmla="*/ 1108 w 1700"/>
              <a:gd name="T37" fmla="*/ 0 h 22"/>
              <a:gd name="T38" fmla="*/ 1081 w 1700"/>
              <a:gd name="T39" fmla="*/ 22 h 22"/>
              <a:gd name="T40" fmla="*/ 1028 w 1700"/>
              <a:gd name="T41" fmla="*/ 22 h 22"/>
              <a:gd name="T42" fmla="*/ 995 w 1700"/>
              <a:gd name="T43" fmla="*/ 22 h 22"/>
              <a:gd name="T44" fmla="*/ 968 w 1700"/>
              <a:gd name="T45" fmla="*/ 0 h 22"/>
              <a:gd name="T46" fmla="*/ 947 w 1700"/>
              <a:gd name="T47" fmla="*/ 0 h 22"/>
              <a:gd name="T48" fmla="*/ 920 w 1700"/>
              <a:gd name="T49" fmla="*/ 22 h 22"/>
              <a:gd name="T50" fmla="*/ 866 w 1700"/>
              <a:gd name="T51" fmla="*/ 22 h 22"/>
              <a:gd name="T52" fmla="*/ 834 w 1700"/>
              <a:gd name="T53" fmla="*/ 22 h 22"/>
              <a:gd name="T54" fmla="*/ 807 w 1700"/>
              <a:gd name="T55" fmla="*/ 0 h 22"/>
              <a:gd name="T56" fmla="*/ 785 w 1700"/>
              <a:gd name="T57" fmla="*/ 0 h 22"/>
              <a:gd name="T58" fmla="*/ 759 w 1700"/>
              <a:gd name="T59" fmla="*/ 22 h 22"/>
              <a:gd name="T60" fmla="*/ 705 w 1700"/>
              <a:gd name="T61" fmla="*/ 22 h 22"/>
              <a:gd name="T62" fmla="*/ 672 w 1700"/>
              <a:gd name="T63" fmla="*/ 22 h 22"/>
              <a:gd name="T64" fmla="*/ 646 w 1700"/>
              <a:gd name="T65" fmla="*/ 0 h 22"/>
              <a:gd name="T66" fmla="*/ 624 w 1700"/>
              <a:gd name="T67" fmla="*/ 0 h 22"/>
              <a:gd name="T68" fmla="*/ 597 w 1700"/>
              <a:gd name="T69" fmla="*/ 22 h 22"/>
              <a:gd name="T70" fmla="*/ 543 w 1700"/>
              <a:gd name="T71" fmla="*/ 22 h 22"/>
              <a:gd name="T72" fmla="*/ 511 w 1700"/>
              <a:gd name="T73" fmla="*/ 22 h 22"/>
              <a:gd name="T74" fmla="*/ 484 w 1700"/>
              <a:gd name="T75" fmla="*/ 0 h 22"/>
              <a:gd name="T76" fmla="*/ 463 w 1700"/>
              <a:gd name="T77" fmla="*/ 0 h 22"/>
              <a:gd name="T78" fmla="*/ 436 w 1700"/>
              <a:gd name="T79" fmla="*/ 22 h 22"/>
              <a:gd name="T80" fmla="*/ 382 w 1700"/>
              <a:gd name="T81" fmla="*/ 22 h 22"/>
              <a:gd name="T82" fmla="*/ 350 w 1700"/>
              <a:gd name="T83" fmla="*/ 22 h 22"/>
              <a:gd name="T84" fmla="*/ 323 w 1700"/>
              <a:gd name="T85" fmla="*/ 0 h 22"/>
              <a:gd name="T86" fmla="*/ 301 w 1700"/>
              <a:gd name="T87" fmla="*/ 0 h 22"/>
              <a:gd name="T88" fmla="*/ 274 w 1700"/>
              <a:gd name="T89" fmla="*/ 22 h 22"/>
              <a:gd name="T90" fmla="*/ 221 w 1700"/>
              <a:gd name="T91" fmla="*/ 22 h 22"/>
              <a:gd name="T92" fmla="*/ 188 w 1700"/>
              <a:gd name="T93" fmla="*/ 22 h 22"/>
              <a:gd name="T94" fmla="*/ 161 w 1700"/>
              <a:gd name="T95" fmla="*/ 0 h 22"/>
              <a:gd name="T96" fmla="*/ 140 w 1700"/>
              <a:gd name="T97" fmla="*/ 0 h 22"/>
              <a:gd name="T98" fmla="*/ 113 w 1700"/>
              <a:gd name="T99" fmla="*/ 22 h 22"/>
              <a:gd name="T100" fmla="*/ 59 w 1700"/>
              <a:gd name="T101" fmla="*/ 22 h 22"/>
              <a:gd name="T102" fmla="*/ 27 w 1700"/>
              <a:gd name="T103" fmla="*/ 22 h 22"/>
              <a:gd name="T104" fmla="*/ 0 w 1700"/>
              <a:gd name="T10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00" h="22">
                <a:moveTo>
                  <a:pt x="1700" y="22"/>
                </a:moveTo>
                <a:lnTo>
                  <a:pt x="1695" y="22"/>
                </a:lnTo>
                <a:lnTo>
                  <a:pt x="1695" y="0"/>
                </a:lnTo>
                <a:lnTo>
                  <a:pt x="1700" y="0"/>
                </a:lnTo>
                <a:lnTo>
                  <a:pt x="1700" y="22"/>
                </a:lnTo>
                <a:close/>
                <a:moveTo>
                  <a:pt x="1673" y="22"/>
                </a:moveTo>
                <a:lnTo>
                  <a:pt x="1668" y="22"/>
                </a:lnTo>
                <a:lnTo>
                  <a:pt x="1668" y="0"/>
                </a:lnTo>
                <a:lnTo>
                  <a:pt x="1673" y="0"/>
                </a:lnTo>
                <a:lnTo>
                  <a:pt x="1673" y="22"/>
                </a:lnTo>
                <a:close/>
                <a:moveTo>
                  <a:pt x="1646" y="22"/>
                </a:moveTo>
                <a:lnTo>
                  <a:pt x="1641" y="22"/>
                </a:lnTo>
                <a:lnTo>
                  <a:pt x="1641" y="0"/>
                </a:lnTo>
                <a:lnTo>
                  <a:pt x="1646" y="0"/>
                </a:lnTo>
                <a:lnTo>
                  <a:pt x="1646" y="22"/>
                </a:lnTo>
                <a:close/>
                <a:moveTo>
                  <a:pt x="1619" y="22"/>
                </a:moveTo>
                <a:lnTo>
                  <a:pt x="1614" y="22"/>
                </a:lnTo>
                <a:lnTo>
                  <a:pt x="1614" y="0"/>
                </a:lnTo>
                <a:lnTo>
                  <a:pt x="1619" y="0"/>
                </a:lnTo>
                <a:lnTo>
                  <a:pt x="1619" y="22"/>
                </a:lnTo>
                <a:close/>
                <a:moveTo>
                  <a:pt x="1593" y="22"/>
                </a:moveTo>
                <a:lnTo>
                  <a:pt x="1587" y="22"/>
                </a:lnTo>
                <a:lnTo>
                  <a:pt x="1587" y="0"/>
                </a:lnTo>
                <a:lnTo>
                  <a:pt x="1593" y="0"/>
                </a:lnTo>
                <a:lnTo>
                  <a:pt x="1593" y="22"/>
                </a:lnTo>
                <a:close/>
                <a:moveTo>
                  <a:pt x="1566" y="22"/>
                </a:moveTo>
                <a:lnTo>
                  <a:pt x="1560" y="22"/>
                </a:lnTo>
                <a:lnTo>
                  <a:pt x="1560" y="0"/>
                </a:lnTo>
                <a:lnTo>
                  <a:pt x="1566" y="0"/>
                </a:lnTo>
                <a:lnTo>
                  <a:pt x="1566" y="22"/>
                </a:lnTo>
                <a:close/>
                <a:moveTo>
                  <a:pt x="1539" y="22"/>
                </a:moveTo>
                <a:lnTo>
                  <a:pt x="1533" y="22"/>
                </a:lnTo>
                <a:lnTo>
                  <a:pt x="1533" y="0"/>
                </a:lnTo>
                <a:lnTo>
                  <a:pt x="1539" y="0"/>
                </a:lnTo>
                <a:lnTo>
                  <a:pt x="1539" y="22"/>
                </a:lnTo>
                <a:close/>
                <a:moveTo>
                  <a:pt x="1512" y="22"/>
                </a:moveTo>
                <a:lnTo>
                  <a:pt x="1506" y="22"/>
                </a:lnTo>
                <a:lnTo>
                  <a:pt x="1506" y="0"/>
                </a:lnTo>
                <a:lnTo>
                  <a:pt x="1512" y="0"/>
                </a:lnTo>
                <a:lnTo>
                  <a:pt x="1512" y="22"/>
                </a:lnTo>
                <a:close/>
                <a:moveTo>
                  <a:pt x="1485" y="22"/>
                </a:moveTo>
                <a:lnTo>
                  <a:pt x="1480" y="22"/>
                </a:lnTo>
                <a:lnTo>
                  <a:pt x="1480" y="0"/>
                </a:lnTo>
                <a:lnTo>
                  <a:pt x="1485" y="0"/>
                </a:lnTo>
                <a:lnTo>
                  <a:pt x="1485" y="22"/>
                </a:lnTo>
                <a:close/>
                <a:moveTo>
                  <a:pt x="1458" y="22"/>
                </a:moveTo>
                <a:lnTo>
                  <a:pt x="1453" y="22"/>
                </a:lnTo>
                <a:lnTo>
                  <a:pt x="1453" y="0"/>
                </a:lnTo>
                <a:lnTo>
                  <a:pt x="1458" y="0"/>
                </a:lnTo>
                <a:lnTo>
                  <a:pt x="1458" y="22"/>
                </a:lnTo>
                <a:close/>
                <a:moveTo>
                  <a:pt x="1431" y="22"/>
                </a:moveTo>
                <a:lnTo>
                  <a:pt x="1426" y="22"/>
                </a:lnTo>
                <a:lnTo>
                  <a:pt x="1426" y="0"/>
                </a:lnTo>
                <a:lnTo>
                  <a:pt x="1431" y="0"/>
                </a:lnTo>
                <a:lnTo>
                  <a:pt x="1431" y="22"/>
                </a:lnTo>
                <a:close/>
                <a:moveTo>
                  <a:pt x="1404" y="22"/>
                </a:moveTo>
                <a:lnTo>
                  <a:pt x="1399" y="22"/>
                </a:lnTo>
                <a:lnTo>
                  <a:pt x="1399" y="0"/>
                </a:lnTo>
                <a:lnTo>
                  <a:pt x="1404" y="0"/>
                </a:lnTo>
                <a:lnTo>
                  <a:pt x="1404" y="22"/>
                </a:lnTo>
                <a:close/>
                <a:moveTo>
                  <a:pt x="1377" y="22"/>
                </a:moveTo>
                <a:lnTo>
                  <a:pt x="1372" y="22"/>
                </a:lnTo>
                <a:lnTo>
                  <a:pt x="1372" y="0"/>
                </a:lnTo>
                <a:lnTo>
                  <a:pt x="1377" y="0"/>
                </a:lnTo>
                <a:lnTo>
                  <a:pt x="1377" y="22"/>
                </a:lnTo>
                <a:close/>
                <a:moveTo>
                  <a:pt x="1350" y="22"/>
                </a:moveTo>
                <a:lnTo>
                  <a:pt x="1345" y="22"/>
                </a:lnTo>
                <a:lnTo>
                  <a:pt x="1345" y="0"/>
                </a:lnTo>
                <a:lnTo>
                  <a:pt x="1350" y="0"/>
                </a:lnTo>
                <a:lnTo>
                  <a:pt x="1350" y="22"/>
                </a:lnTo>
                <a:close/>
                <a:moveTo>
                  <a:pt x="1324" y="22"/>
                </a:moveTo>
                <a:lnTo>
                  <a:pt x="1318" y="22"/>
                </a:lnTo>
                <a:lnTo>
                  <a:pt x="1318" y="0"/>
                </a:lnTo>
                <a:lnTo>
                  <a:pt x="1324" y="0"/>
                </a:lnTo>
                <a:lnTo>
                  <a:pt x="1324" y="22"/>
                </a:lnTo>
                <a:close/>
                <a:moveTo>
                  <a:pt x="1297" y="22"/>
                </a:moveTo>
                <a:lnTo>
                  <a:pt x="1291" y="22"/>
                </a:lnTo>
                <a:lnTo>
                  <a:pt x="1291" y="0"/>
                </a:lnTo>
                <a:lnTo>
                  <a:pt x="1297" y="0"/>
                </a:lnTo>
                <a:lnTo>
                  <a:pt x="1297" y="22"/>
                </a:lnTo>
                <a:close/>
                <a:moveTo>
                  <a:pt x="1270" y="22"/>
                </a:moveTo>
                <a:lnTo>
                  <a:pt x="1264" y="22"/>
                </a:lnTo>
                <a:lnTo>
                  <a:pt x="1264" y="0"/>
                </a:lnTo>
                <a:lnTo>
                  <a:pt x="1270" y="0"/>
                </a:lnTo>
                <a:lnTo>
                  <a:pt x="1270" y="22"/>
                </a:lnTo>
                <a:close/>
                <a:moveTo>
                  <a:pt x="1243" y="22"/>
                </a:moveTo>
                <a:lnTo>
                  <a:pt x="1237" y="22"/>
                </a:lnTo>
                <a:lnTo>
                  <a:pt x="1237" y="0"/>
                </a:lnTo>
                <a:lnTo>
                  <a:pt x="1243" y="0"/>
                </a:lnTo>
                <a:lnTo>
                  <a:pt x="1243" y="22"/>
                </a:lnTo>
                <a:close/>
                <a:moveTo>
                  <a:pt x="1216" y="22"/>
                </a:moveTo>
                <a:lnTo>
                  <a:pt x="1211" y="22"/>
                </a:lnTo>
                <a:lnTo>
                  <a:pt x="1211" y="0"/>
                </a:lnTo>
                <a:lnTo>
                  <a:pt x="1216" y="0"/>
                </a:lnTo>
                <a:lnTo>
                  <a:pt x="1216" y="22"/>
                </a:lnTo>
                <a:close/>
                <a:moveTo>
                  <a:pt x="1189" y="22"/>
                </a:moveTo>
                <a:lnTo>
                  <a:pt x="1184" y="22"/>
                </a:lnTo>
                <a:lnTo>
                  <a:pt x="1184" y="0"/>
                </a:lnTo>
                <a:lnTo>
                  <a:pt x="1189" y="0"/>
                </a:lnTo>
                <a:lnTo>
                  <a:pt x="1189" y="22"/>
                </a:lnTo>
                <a:close/>
                <a:moveTo>
                  <a:pt x="1162" y="22"/>
                </a:moveTo>
                <a:lnTo>
                  <a:pt x="1157" y="22"/>
                </a:lnTo>
                <a:lnTo>
                  <a:pt x="1157" y="0"/>
                </a:lnTo>
                <a:lnTo>
                  <a:pt x="1162" y="0"/>
                </a:lnTo>
                <a:lnTo>
                  <a:pt x="1162" y="22"/>
                </a:lnTo>
                <a:close/>
                <a:moveTo>
                  <a:pt x="1135" y="22"/>
                </a:moveTo>
                <a:lnTo>
                  <a:pt x="1130" y="22"/>
                </a:lnTo>
                <a:lnTo>
                  <a:pt x="1130" y="0"/>
                </a:lnTo>
                <a:lnTo>
                  <a:pt x="1135" y="0"/>
                </a:lnTo>
                <a:lnTo>
                  <a:pt x="1135" y="22"/>
                </a:lnTo>
                <a:close/>
                <a:moveTo>
                  <a:pt x="1108" y="22"/>
                </a:moveTo>
                <a:lnTo>
                  <a:pt x="1103" y="22"/>
                </a:lnTo>
                <a:lnTo>
                  <a:pt x="1103" y="0"/>
                </a:lnTo>
                <a:lnTo>
                  <a:pt x="1108" y="0"/>
                </a:lnTo>
                <a:lnTo>
                  <a:pt x="1108" y="22"/>
                </a:lnTo>
                <a:close/>
                <a:moveTo>
                  <a:pt x="1081" y="22"/>
                </a:moveTo>
                <a:lnTo>
                  <a:pt x="1076" y="22"/>
                </a:lnTo>
                <a:lnTo>
                  <a:pt x="1076" y="0"/>
                </a:lnTo>
                <a:lnTo>
                  <a:pt x="1081" y="0"/>
                </a:lnTo>
                <a:lnTo>
                  <a:pt x="1081" y="22"/>
                </a:lnTo>
                <a:close/>
                <a:moveTo>
                  <a:pt x="1055" y="22"/>
                </a:moveTo>
                <a:lnTo>
                  <a:pt x="1049" y="22"/>
                </a:lnTo>
                <a:lnTo>
                  <a:pt x="1049" y="0"/>
                </a:lnTo>
                <a:lnTo>
                  <a:pt x="1055" y="0"/>
                </a:lnTo>
                <a:lnTo>
                  <a:pt x="1055" y="22"/>
                </a:lnTo>
                <a:close/>
                <a:moveTo>
                  <a:pt x="1028" y="22"/>
                </a:moveTo>
                <a:lnTo>
                  <a:pt x="1022" y="22"/>
                </a:lnTo>
                <a:lnTo>
                  <a:pt x="1022" y="0"/>
                </a:lnTo>
                <a:lnTo>
                  <a:pt x="1028" y="0"/>
                </a:lnTo>
                <a:lnTo>
                  <a:pt x="1028" y="22"/>
                </a:lnTo>
                <a:close/>
                <a:moveTo>
                  <a:pt x="1001" y="22"/>
                </a:moveTo>
                <a:lnTo>
                  <a:pt x="995" y="22"/>
                </a:lnTo>
                <a:lnTo>
                  <a:pt x="995" y="0"/>
                </a:lnTo>
                <a:lnTo>
                  <a:pt x="1001" y="0"/>
                </a:lnTo>
                <a:lnTo>
                  <a:pt x="1001" y="22"/>
                </a:lnTo>
                <a:close/>
                <a:moveTo>
                  <a:pt x="974" y="22"/>
                </a:moveTo>
                <a:lnTo>
                  <a:pt x="968" y="22"/>
                </a:lnTo>
                <a:lnTo>
                  <a:pt x="968" y="0"/>
                </a:lnTo>
                <a:lnTo>
                  <a:pt x="974" y="0"/>
                </a:lnTo>
                <a:lnTo>
                  <a:pt x="974" y="22"/>
                </a:lnTo>
                <a:close/>
                <a:moveTo>
                  <a:pt x="947" y="22"/>
                </a:moveTo>
                <a:lnTo>
                  <a:pt x="942" y="22"/>
                </a:lnTo>
                <a:lnTo>
                  <a:pt x="942" y="0"/>
                </a:lnTo>
                <a:lnTo>
                  <a:pt x="947" y="0"/>
                </a:lnTo>
                <a:lnTo>
                  <a:pt x="947" y="22"/>
                </a:lnTo>
                <a:close/>
                <a:moveTo>
                  <a:pt x="920" y="22"/>
                </a:moveTo>
                <a:lnTo>
                  <a:pt x="915" y="22"/>
                </a:lnTo>
                <a:lnTo>
                  <a:pt x="915" y="0"/>
                </a:lnTo>
                <a:lnTo>
                  <a:pt x="920" y="0"/>
                </a:lnTo>
                <a:lnTo>
                  <a:pt x="920" y="22"/>
                </a:lnTo>
                <a:close/>
                <a:moveTo>
                  <a:pt x="893" y="22"/>
                </a:moveTo>
                <a:lnTo>
                  <a:pt x="888" y="22"/>
                </a:lnTo>
                <a:lnTo>
                  <a:pt x="888" y="0"/>
                </a:lnTo>
                <a:lnTo>
                  <a:pt x="893" y="0"/>
                </a:lnTo>
                <a:lnTo>
                  <a:pt x="893" y="22"/>
                </a:lnTo>
                <a:close/>
                <a:moveTo>
                  <a:pt x="866" y="22"/>
                </a:moveTo>
                <a:lnTo>
                  <a:pt x="861" y="22"/>
                </a:lnTo>
                <a:lnTo>
                  <a:pt x="861" y="0"/>
                </a:lnTo>
                <a:lnTo>
                  <a:pt x="866" y="0"/>
                </a:lnTo>
                <a:lnTo>
                  <a:pt x="866" y="22"/>
                </a:lnTo>
                <a:close/>
                <a:moveTo>
                  <a:pt x="839" y="22"/>
                </a:moveTo>
                <a:lnTo>
                  <a:pt x="834" y="22"/>
                </a:lnTo>
                <a:lnTo>
                  <a:pt x="834" y="0"/>
                </a:lnTo>
                <a:lnTo>
                  <a:pt x="839" y="0"/>
                </a:lnTo>
                <a:lnTo>
                  <a:pt x="839" y="22"/>
                </a:lnTo>
                <a:close/>
                <a:moveTo>
                  <a:pt x="812" y="22"/>
                </a:moveTo>
                <a:lnTo>
                  <a:pt x="807" y="22"/>
                </a:lnTo>
                <a:lnTo>
                  <a:pt x="807" y="0"/>
                </a:lnTo>
                <a:lnTo>
                  <a:pt x="812" y="0"/>
                </a:lnTo>
                <a:lnTo>
                  <a:pt x="812" y="22"/>
                </a:lnTo>
                <a:close/>
                <a:moveTo>
                  <a:pt x="785" y="22"/>
                </a:moveTo>
                <a:lnTo>
                  <a:pt x="780" y="22"/>
                </a:lnTo>
                <a:lnTo>
                  <a:pt x="780" y="0"/>
                </a:lnTo>
                <a:lnTo>
                  <a:pt x="785" y="0"/>
                </a:lnTo>
                <a:lnTo>
                  <a:pt x="785" y="22"/>
                </a:lnTo>
                <a:close/>
                <a:moveTo>
                  <a:pt x="759" y="22"/>
                </a:moveTo>
                <a:lnTo>
                  <a:pt x="753" y="22"/>
                </a:lnTo>
                <a:lnTo>
                  <a:pt x="753" y="0"/>
                </a:lnTo>
                <a:lnTo>
                  <a:pt x="759" y="0"/>
                </a:lnTo>
                <a:lnTo>
                  <a:pt x="759" y="22"/>
                </a:lnTo>
                <a:close/>
                <a:moveTo>
                  <a:pt x="732" y="22"/>
                </a:moveTo>
                <a:lnTo>
                  <a:pt x="726" y="22"/>
                </a:lnTo>
                <a:lnTo>
                  <a:pt x="726" y="0"/>
                </a:lnTo>
                <a:lnTo>
                  <a:pt x="732" y="0"/>
                </a:lnTo>
                <a:lnTo>
                  <a:pt x="732" y="22"/>
                </a:lnTo>
                <a:close/>
                <a:moveTo>
                  <a:pt x="705" y="22"/>
                </a:moveTo>
                <a:lnTo>
                  <a:pt x="699" y="22"/>
                </a:lnTo>
                <a:lnTo>
                  <a:pt x="699" y="0"/>
                </a:lnTo>
                <a:lnTo>
                  <a:pt x="705" y="0"/>
                </a:lnTo>
                <a:lnTo>
                  <a:pt x="705" y="22"/>
                </a:lnTo>
                <a:close/>
                <a:moveTo>
                  <a:pt x="678" y="22"/>
                </a:moveTo>
                <a:lnTo>
                  <a:pt x="672" y="22"/>
                </a:lnTo>
                <a:lnTo>
                  <a:pt x="672" y="0"/>
                </a:lnTo>
                <a:lnTo>
                  <a:pt x="678" y="0"/>
                </a:lnTo>
                <a:lnTo>
                  <a:pt x="678" y="22"/>
                </a:lnTo>
                <a:close/>
                <a:moveTo>
                  <a:pt x="651" y="22"/>
                </a:moveTo>
                <a:lnTo>
                  <a:pt x="646" y="22"/>
                </a:lnTo>
                <a:lnTo>
                  <a:pt x="646" y="0"/>
                </a:lnTo>
                <a:lnTo>
                  <a:pt x="651" y="0"/>
                </a:lnTo>
                <a:lnTo>
                  <a:pt x="651" y="22"/>
                </a:lnTo>
                <a:close/>
                <a:moveTo>
                  <a:pt x="624" y="22"/>
                </a:moveTo>
                <a:lnTo>
                  <a:pt x="619" y="22"/>
                </a:lnTo>
                <a:lnTo>
                  <a:pt x="619" y="0"/>
                </a:lnTo>
                <a:lnTo>
                  <a:pt x="624" y="0"/>
                </a:lnTo>
                <a:lnTo>
                  <a:pt x="624" y="22"/>
                </a:lnTo>
                <a:close/>
                <a:moveTo>
                  <a:pt x="597" y="22"/>
                </a:moveTo>
                <a:lnTo>
                  <a:pt x="592" y="22"/>
                </a:lnTo>
                <a:lnTo>
                  <a:pt x="592" y="0"/>
                </a:lnTo>
                <a:lnTo>
                  <a:pt x="597" y="0"/>
                </a:lnTo>
                <a:lnTo>
                  <a:pt x="597" y="22"/>
                </a:lnTo>
                <a:close/>
                <a:moveTo>
                  <a:pt x="570" y="22"/>
                </a:moveTo>
                <a:lnTo>
                  <a:pt x="565" y="22"/>
                </a:lnTo>
                <a:lnTo>
                  <a:pt x="565" y="0"/>
                </a:lnTo>
                <a:lnTo>
                  <a:pt x="570" y="0"/>
                </a:lnTo>
                <a:lnTo>
                  <a:pt x="570" y="22"/>
                </a:lnTo>
                <a:close/>
                <a:moveTo>
                  <a:pt x="543" y="22"/>
                </a:moveTo>
                <a:lnTo>
                  <a:pt x="538" y="22"/>
                </a:lnTo>
                <a:lnTo>
                  <a:pt x="538" y="0"/>
                </a:lnTo>
                <a:lnTo>
                  <a:pt x="543" y="0"/>
                </a:lnTo>
                <a:lnTo>
                  <a:pt x="543" y="22"/>
                </a:lnTo>
                <a:close/>
                <a:moveTo>
                  <a:pt x="516" y="22"/>
                </a:moveTo>
                <a:lnTo>
                  <a:pt x="511" y="22"/>
                </a:lnTo>
                <a:lnTo>
                  <a:pt x="511" y="0"/>
                </a:lnTo>
                <a:lnTo>
                  <a:pt x="516" y="0"/>
                </a:lnTo>
                <a:lnTo>
                  <a:pt x="516" y="22"/>
                </a:lnTo>
                <a:close/>
                <a:moveTo>
                  <a:pt x="490" y="22"/>
                </a:moveTo>
                <a:lnTo>
                  <a:pt x="484" y="22"/>
                </a:lnTo>
                <a:lnTo>
                  <a:pt x="484" y="0"/>
                </a:lnTo>
                <a:lnTo>
                  <a:pt x="490" y="0"/>
                </a:lnTo>
                <a:lnTo>
                  <a:pt x="490" y="22"/>
                </a:lnTo>
                <a:close/>
                <a:moveTo>
                  <a:pt x="463" y="22"/>
                </a:moveTo>
                <a:lnTo>
                  <a:pt x="457" y="22"/>
                </a:lnTo>
                <a:lnTo>
                  <a:pt x="457" y="0"/>
                </a:lnTo>
                <a:lnTo>
                  <a:pt x="463" y="0"/>
                </a:lnTo>
                <a:lnTo>
                  <a:pt x="463" y="22"/>
                </a:lnTo>
                <a:close/>
                <a:moveTo>
                  <a:pt x="436" y="22"/>
                </a:moveTo>
                <a:lnTo>
                  <a:pt x="430" y="22"/>
                </a:lnTo>
                <a:lnTo>
                  <a:pt x="430" y="0"/>
                </a:lnTo>
                <a:lnTo>
                  <a:pt x="436" y="0"/>
                </a:lnTo>
                <a:lnTo>
                  <a:pt x="436" y="22"/>
                </a:lnTo>
                <a:close/>
                <a:moveTo>
                  <a:pt x="409" y="22"/>
                </a:moveTo>
                <a:lnTo>
                  <a:pt x="403" y="22"/>
                </a:lnTo>
                <a:lnTo>
                  <a:pt x="403" y="0"/>
                </a:lnTo>
                <a:lnTo>
                  <a:pt x="409" y="0"/>
                </a:lnTo>
                <a:lnTo>
                  <a:pt x="409" y="22"/>
                </a:lnTo>
                <a:close/>
                <a:moveTo>
                  <a:pt x="382" y="22"/>
                </a:moveTo>
                <a:lnTo>
                  <a:pt x="377" y="22"/>
                </a:lnTo>
                <a:lnTo>
                  <a:pt x="377" y="0"/>
                </a:lnTo>
                <a:lnTo>
                  <a:pt x="382" y="0"/>
                </a:lnTo>
                <a:lnTo>
                  <a:pt x="382" y="22"/>
                </a:lnTo>
                <a:close/>
                <a:moveTo>
                  <a:pt x="355" y="22"/>
                </a:moveTo>
                <a:lnTo>
                  <a:pt x="350" y="22"/>
                </a:lnTo>
                <a:lnTo>
                  <a:pt x="350" y="0"/>
                </a:lnTo>
                <a:lnTo>
                  <a:pt x="355" y="0"/>
                </a:lnTo>
                <a:lnTo>
                  <a:pt x="355" y="22"/>
                </a:lnTo>
                <a:close/>
                <a:moveTo>
                  <a:pt x="328" y="22"/>
                </a:moveTo>
                <a:lnTo>
                  <a:pt x="323" y="22"/>
                </a:lnTo>
                <a:lnTo>
                  <a:pt x="323" y="0"/>
                </a:lnTo>
                <a:lnTo>
                  <a:pt x="328" y="0"/>
                </a:lnTo>
                <a:lnTo>
                  <a:pt x="328" y="22"/>
                </a:lnTo>
                <a:close/>
                <a:moveTo>
                  <a:pt x="301" y="22"/>
                </a:moveTo>
                <a:lnTo>
                  <a:pt x="296" y="22"/>
                </a:lnTo>
                <a:lnTo>
                  <a:pt x="296" y="0"/>
                </a:lnTo>
                <a:lnTo>
                  <a:pt x="301" y="0"/>
                </a:lnTo>
                <a:lnTo>
                  <a:pt x="301" y="22"/>
                </a:lnTo>
                <a:close/>
                <a:moveTo>
                  <a:pt x="274" y="22"/>
                </a:moveTo>
                <a:lnTo>
                  <a:pt x="269" y="22"/>
                </a:lnTo>
                <a:lnTo>
                  <a:pt x="269" y="0"/>
                </a:lnTo>
                <a:lnTo>
                  <a:pt x="274" y="0"/>
                </a:lnTo>
                <a:lnTo>
                  <a:pt x="274" y="22"/>
                </a:lnTo>
                <a:close/>
                <a:moveTo>
                  <a:pt x="247" y="22"/>
                </a:moveTo>
                <a:lnTo>
                  <a:pt x="242" y="22"/>
                </a:lnTo>
                <a:lnTo>
                  <a:pt x="242" y="0"/>
                </a:lnTo>
                <a:lnTo>
                  <a:pt x="247" y="0"/>
                </a:lnTo>
                <a:lnTo>
                  <a:pt x="247" y="22"/>
                </a:lnTo>
                <a:close/>
                <a:moveTo>
                  <a:pt x="221" y="22"/>
                </a:moveTo>
                <a:lnTo>
                  <a:pt x="215" y="22"/>
                </a:lnTo>
                <a:lnTo>
                  <a:pt x="215" y="0"/>
                </a:lnTo>
                <a:lnTo>
                  <a:pt x="221" y="0"/>
                </a:lnTo>
                <a:lnTo>
                  <a:pt x="221" y="22"/>
                </a:lnTo>
                <a:close/>
                <a:moveTo>
                  <a:pt x="194" y="22"/>
                </a:moveTo>
                <a:lnTo>
                  <a:pt x="188" y="22"/>
                </a:lnTo>
                <a:lnTo>
                  <a:pt x="188" y="0"/>
                </a:lnTo>
                <a:lnTo>
                  <a:pt x="194" y="0"/>
                </a:lnTo>
                <a:lnTo>
                  <a:pt x="194" y="22"/>
                </a:lnTo>
                <a:close/>
                <a:moveTo>
                  <a:pt x="167" y="22"/>
                </a:moveTo>
                <a:lnTo>
                  <a:pt x="161" y="22"/>
                </a:lnTo>
                <a:lnTo>
                  <a:pt x="161" y="0"/>
                </a:lnTo>
                <a:lnTo>
                  <a:pt x="167" y="0"/>
                </a:lnTo>
                <a:lnTo>
                  <a:pt x="167" y="22"/>
                </a:lnTo>
                <a:close/>
                <a:moveTo>
                  <a:pt x="140" y="22"/>
                </a:moveTo>
                <a:lnTo>
                  <a:pt x="134" y="22"/>
                </a:lnTo>
                <a:lnTo>
                  <a:pt x="134" y="0"/>
                </a:lnTo>
                <a:lnTo>
                  <a:pt x="140" y="0"/>
                </a:lnTo>
                <a:lnTo>
                  <a:pt x="140" y="22"/>
                </a:lnTo>
                <a:close/>
                <a:moveTo>
                  <a:pt x="113" y="22"/>
                </a:moveTo>
                <a:lnTo>
                  <a:pt x="108" y="22"/>
                </a:lnTo>
                <a:lnTo>
                  <a:pt x="108" y="0"/>
                </a:lnTo>
                <a:lnTo>
                  <a:pt x="113" y="0"/>
                </a:lnTo>
                <a:lnTo>
                  <a:pt x="113" y="22"/>
                </a:lnTo>
                <a:close/>
                <a:moveTo>
                  <a:pt x="86" y="22"/>
                </a:moveTo>
                <a:lnTo>
                  <a:pt x="81" y="22"/>
                </a:lnTo>
                <a:lnTo>
                  <a:pt x="81" y="0"/>
                </a:lnTo>
                <a:lnTo>
                  <a:pt x="86" y="0"/>
                </a:lnTo>
                <a:lnTo>
                  <a:pt x="86" y="22"/>
                </a:lnTo>
                <a:close/>
                <a:moveTo>
                  <a:pt x="59" y="22"/>
                </a:moveTo>
                <a:lnTo>
                  <a:pt x="54" y="22"/>
                </a:lnTo>
                <a:lnTo>
                  <a:pt x="54" y="0"/>
                </a:lnTo>
                <a:lnTo>
                  <a:pt x="59" y="0"/>
                </a:lnTo>
                <a:lnTo>
                  <a:pt x="59" y="22"/>
                </a:lnTo>
                <a:close/>
                <a:moveTo>
                  <a:pt x="32" y="22"/>
                </a:moveTo>
                <a:lnTo>
                  <a:pt x="27" y="22"/>
                </a:lnTo>
                <a:lnTo>
                  <a:pt x="27" y="0"/>
                </a:lnTo>
                <a:lnTo>
                  <a:pt x="32" y="0"/>
                </a:lnTo>
                <a:lnTo>
                  <a:pt x="32" y="22"/>
                </a:lnTo>
                <a:close/>
                <a:moveTo>
                  <a:pt x="5" y="22"/>
                </a:moveTo>
                <a:lnTo>
                  <a:pt x="0" y="22"/>
                </a:lnTo>
                <a:lnTo>
                  <a:pt x="0" y="0"/>
                </a:lnTo>
                <a:lnTo>
                  <a:pt x="5" y="0"/>
                </a:lnTo>
                <a:lnTo>
                  <a:pt x="5" y="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88" name="Line 74"/>
          <p:cNvSpPr>
            <a:spLocks noChangeShapeType="1"/>
          </p:cNvSpPr>
          <p:nvPr/>
        </p:nvSpPr>
        <p:spPr bwMode="auto">
          <a:xfrm>
            <a:off x="8919667" y="329134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89" name="Line 75"/>
          <p:cNvSpPr>
            <a:spLocks noChangeShapeType="1"/>
          </p:cNvSpPr>
          <p:nvPr/>
        </p:nvSpPr>
        <p:spPr bwMode="auto">
          <a:xfrm>
            <a:off x="8919667" y="329134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93" name="Line 79"/>
          <p:cNvSpPr>
            <a:spLocks noChangeShapeType="1"/>
          </p:cNvSpPr>
          <p:nvPr/>
        </p:nvSpPr>
        <p:spPr bwMode="auto">
          <a:xfrm>
            <a:off x="6279018" y="612770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95" name="Line 80"/>
          <p:cNvSpPr>
            <a:spLocks noChangeShapeType="1"/>
          </p:cNvSpPr>
          <p:nvPr/>
        </p:nvSpPr>
        <p:spPr bwMode="auto">
          <a:xfrm>
            <a:off x="6279018" y="612770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96" name="Freeform 81"/>
          <p:cNvSpPr>
            <a:spLocks noEditPoints="1"/>
          </p:cNvSpPr>
          <p:nvPr/>
        </p:nvSpPr>
        <p:spPr bwMode="auto">
          <a:xfrm>
            <a:off x="6319666" y="6111147"/>
            <a:ext cx="2560858" cy="33121"/>
          </a:xfrm>
          <a:custGeom>
            <a:avLst/>
            <a:gdLst>
              <a:gd name="T0" fmla="*/ 1674 w 1701"/>
              <a:gd name="T1" fmla="*/ 22 h 22"/>
              <a:gd name="T2" fmla="*/ 1641 w 1701"/>
              <a:gd name="T3" fmla="*/ 22 h 22"/>
              <a:gd name="T4" fmla="*/ 1614 w 1701"/>
              <a:gd name="T5" fmla="*/ 0 h 22"/>
              <a:gd name="T6" fmla="*/ 1593 w 1701"/>
              <a:gd name="T7" fmla="*/ 0 h 22"/>
              <a:gd name="T8" fmla="*/ 1566 w 1701"/>
              <a:gd name="T9" fmla="*/ 22 h 22"/>
              <a:gd name="T10" fmla="*/ 1512 w 1701"/>
              <a:gd name="T11" fmla="*/ 22 h 22"/>
              <a:gd name="T12" fmla="*/ 1480 w 1701"/>
              <a:gd name="T13" fmla="*/ 22 h 22"/>
              <a:gd name="T14" fmla="*/ 1453 w 1701"/>
              <a:gd name="T15" fmla="*/ 0 h 22"/>
              <a:gd name="T16" fmla="*/ 1432 w 1701"/>
              <a:gd name="T17" fmla="*/ 0 h 22"/>
              <a:gd name="T18" fmla="*/ 1405 w 1701"/>
              <a:gd name="T19" fmla="*/ 22 h 22"/>
              <a:gd name="T20" fmla="*/ 1351 w 1701"/>
              <a:gd name="T21" fmla="*/ 22 h 22"/>
              <a:gd name="T22" fmla="*/ 1319 w 1701"/>
              <a:gd name="T23" fmla="*/ 22 h 22"/>
              <a:gd name="T24" fmla="*/ 1292 w 1701"/>
              <a:gd name="T25" fmla="*/ 0 h 22"/>
              <a:gd name="T26" fmla="*/ 1270 w 1701"/>
              <a:gd name="T27" fmla="*/ 0 h 22"/>
              <a:gd name="T28" fmla="*/ 1243 w 1701"/>
              <a:gd name="T29" fmla="*/ 22 h 22"/>
              <a:gd name="T30" fmla="*/ 1189 w 1701"/>
              <a:gd name="T31" fmla="*/ 22 h 22"/>
              <a:gd name="T32" fmla="*/ 1157 w 1701"/>
              <a:gd name="T33" fmla="*/ 22 h 22"/>
              <a:gd name="T34" fmla="*/ 1130 w 1701"/>
              <a:gd name="T35" fmla="*/ 0 h 22"/>
              <a:gd name="T36" fmla="*/ 1109 w 1701"/>
              <a:gd name="T37" fmla="*/ 0 h 22"/>
              <a:gd name="T38" fmla="*/ 1082 w 1701"/>
              <a:gd name="T39" fmla="*/ 22 h 22"/>
              <a:gd name="T40" fmla="*/ 1028 w 1701"/>
              <a:gd name="T41" fmla="*/ 22 h 22"/>
              <a:gd name="T42" fmla="*/ 996 w 1701"/>
              <a:gd name="T43" fmla="*/ 22 h 22"/>
              <a:gd name="T44" fmla="*/ 969 w 1701"/>
              <a:gd name="T45" fmla="*/ 0 h 22"/>
              <a:gd name="T46" fmla="*/ 947 w 1701"/>
              <a:gd name="T47" fmla="*/ 0 h 22"/>
              <a:gd name="T48" fmla="*/ 920 w 1701"/>
              <a:gd name="T49" fmla="*/ 22 h 22"/>
              <a:gd name="T50" fmla="*/ 867 w 1701"/>
              <a:gd name="T51" fmla="*/ 22 h 22"/>
              <a:gd name="T52" fmla="*/ 834 w 1701"/>
              <a:gd name="T53" fmla="*/ 22 h 22"/>
              <a:gd name="T54" fmla="*/ 807 w 1701"/>
              <a:gd name="T55" fmla="*/ 0 h 22"/>
              <a:gd name="T56" fmla="*/ 786 w 1701"/>
              <a:gd name="T57" fmla="*/ 0 h 22"/>
              <a:gd name="T58" fmla="*/ 759 w 1701"/>
              <a:gd name="T59" fmla="*/ 22 h 22"/>
              <a:gd name="T60" fmla="*/ 705 w 1701"/>
              <a:gd name="T61" fmla="*/ 22 h 22"/>
              <a:gd name="T62" fmla="*/ 673 w 1701"/>
              <a:gd name="T63" fmla="*/ 22 h 22"/>
              <a:gd name="T64" fmla="*/ 646 w 1701"/>
              <a:gd name="T65" fmla="*/ 0 h 22"/>
              <a:gd name="T66" fmla="*/ 624 w 1701"/>
              <a:gd name="T67" fmla="*/ 0 h 22"/>
              <a:gd name="T68" fmla="*/ 598 w 1701"/>
              <a:gd name="T69" fmla="*/ 22 h 22"/>
              <a:gd name="T70" fmla="*/ 544 w 1701"/>
              <a:gd name="T71" fmla="*/ 22 h 22"/>
              <a:gd name="T72" fmla="*/ 511 w 1701"/>
              <a:gd name="T73" fmla="*/ 22 h 22"/>
              <a:gd name="T74" fmla="*/ 485 w 1701"/>
              <a:gd name="T75" fmla="*/ 0 h 22"/>
              <a:gd name="T76" fmla="*/ 463 w 1701"/>
              <a:gd name="T77" fmla="*/ 0 h 22"/>
              <a:gd name="T78" fmla="*/ 436 w 1701"/>
              <a:gd name="T79" fmla="*/ 22 h 22"/>
              <a:gd name="T80" fmla="*/ 382 w 1701"/>
              <a:gd name="T81" fmla="*/ 22 h 22"/>
              <a:gd name="T82" fmla="*/ 350 w 1701"/>
              <a:gd name="T83" fmla="*/ 22 h 22"/>
              <a:gd name="T84" fmla="*/ 323 w 1701"/>
              <a:gd name="T85" fmla="*/ 0 h 22"/>
              <a:gd name="T86" fmla="*/ 302 w 1701"/>
              <a:gd name="T87" fmla="*/ 0 h 22"/>
              <a:gd name="T88" fmla="*/ 275 w 1701"/>
              <a:gd name="T89" fmla="*/ 22 h 22"/>
              <a:gd name="T90" fmla="*/ 221 w 1701"/>
              <a:gd name="T91" fmla="*/ 22 h 22"/>
              <a:gd name="T92" fmla="*/ 189 w 1701"/>
              <a:gd name="T93" fmla="*/ 22 h 22"/>
              <a:gd name="T94" fmla="*/ 162 w 1701"/>
              <a:gd name="T95" fmla="*/ 0 h 22"/>
              <a:gd name="T96" fmla="*/ 140 w 1701"/>
              <a:gd name="T97" fmla="*/ 0 h 22"/>
              <a:gd name="T98" fmla="*/ 113 w 1701"/>
              <a:gd name="T99" fmla="*/ 22 h 22"/>
              <a:gd name="T100" fmla="*/ 59 w 1701"/>
              <a:gd name="T101" fmla="*/ 22 h 22"/>
              <a:gd name="T102" fmla="*/ 27 w 1701"/>
              <a:gd name="T103" fmla="*/ 22 h 22"/>
              <a:gd name="T104" fmla="*/ 0 w 1701"/>
              <a:gd name="T10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01" h="22">
                <a:moveTo>
                  <a:pt x="1701" y="22"/>
                </a:moveTo>
                <a:lnTo>
                  <a:pt x="1695" y="22"/>
                </a:lnTo>
                <a:lnTo>
                  <a:pt x="1695" y="0"/>
                </a:lnTo>
                <a:lnTo>
                  <a:pt x="1701" y="0"/>
                </a:lnTo>
                <a:lnTo>
                  <a:pt x="1701" y="22"/>
                </a:lnTo>
                <a:close/>
                <a:moveTo>
                  <a:pt x="1674" y="22"/>
                </a:moveTo>
                <a:lnTo>
                  <a:pt x="1668" y="22"/>
                </a:lnTo>
                <a:lnTo>
                  <a:pt x="1668" y="0"/>
                </a:lnTo>
                <a:lnTo>
                  <a:pt x="1674" y="0"/>
                </a:lnTo>
                <a:lnTo>
                  <a:pt x="1674" y="22"/>
                </a:lnTo>
                <a:close/>
                <a:moveTo>
                  <a:pt x="1647" y="22"/>
                </a:moveTo>
                <a:lnTo>
                  <a:pt x="1641" y="22"/>
                </a:lnTo>
                <a:lnTo>
                  <a:pt x="1641" y="0"/>
                </a:lnTo>
                <a:lnTo>
                  <a:pt x="1647" y="0"/>
                </a:lnTo>
                <a:lnTo>
                  <a:pt x="1647" y="22"/>
                </a:lnTo>
                <a:close/>
                <a:moveTo>
                  <a:pt x="1620" y="22"/>
                </a:moveTo>
                <a:lnTo>
                  <a:pt x="1614" y="22"/>
                </a:lnTo>
                <a:lnTo>
                  <a:pt x="1614" y="0"/>
                </a:lnTo>
                <a:lnTo>
                  <a:pt x="1620" y="0"/>
                </a:lnTo>
                <a:lnTo>
                  <a:pt x="1620" y="22"/>
                </a:lnTo>
                <a:close/>
                <a:moveTo>
                  <a:pt x="1593" y="22"/>
                </a:moveTo>
                <a:lnTo>
                  <a:pt x="1588" y="22"/>
                </a:lnTo>
                <a:lnTo>
                  <a:pt x="1588" y="0"/>
                </a:lnTo>
                <a:lnTo>
                  <a:pt x="1593" y="0"/>
                </a:lnTo>
                <a:lnTo>
                  <a:pt x="1593" y="22"/>
                </a:lnTo>
                <a:close/>
                <a:moveTo>
                  <a:pt x="1566" y="22"/>
                </a:moveTo>
                <a:lnTo>
                  <a:pt x="1561" y="22"/>
                </a:lnTo>
                <a:lnTo>
                  <a:pt x="1561" y="0"/>
                </a:lnTo>
                <a:lnTo>
                  <a:pt x="1566" y="0"/>
                </a:lnTo>
                <a:lnTo>
                  <a:pt x="1566" y="22"/>
                </a:lnTo>
                <a:close/>
                <a:moveTo>
                  <a:pt x="1539" y="22"/>
                </a:moveTo>
                <a:lnTo>
                  <a:pt x="1534" y="22"/>
                </a:lnTo>
                <a:lnTo>
                  <a:pt x="1534" y="0"/>
                </a:lnTo>
                <a:lnTo>
                  <a:pt x="1539" y="0"/>
                </a:lnTo>
                <a:lnTo>
                  <a:pt x="1539" y="22"/>
                </a:lnTo>
                <a:close/>
                <a:moveTo>
                  <a:pt x="1512" y="22"/>
                </a:moveTo>
                <a:lnTo>
                  <a:pt x="1507" y="22"/>
                </a:lnTo>
                <a:lnTo>
                  <a:pt x="1507" y="0"/>
                </a:lnTo>
                <a:lnTo>
                  <a:pt x="1512" y="0"/>
                </a:lnTo>
                <a:lnTo>
                  <a:pt x="1512" y="22"/>
                </a:lnTo>
                <a:close/>
                <a:moveTo>
                  <a:pt x="1485" y="22"/>
                </a:moveTo>
                <a:lnTo>
                  <a:pt x="1480" y="22"/>
                </a:lnTo>
                <a:lnTo>
                  <a:pt x="1480" y="0"/>
                </a:lnTo>
                <a:lnTo>
                  <a:pt x="1485" y="0"/>
                </a:lnTo>
                <a:lnTo>
                  <a:pt x="1485" y="22"/>
                </a:lnTo>
                <a:close/>
                <a:moveTo>
                  <a:pt x="1458" y="22"/>
                </a:moveTo>
                <a:lnTo>
                  <a:pt x="1453" y="22"/>
                </a:lnTo>
                <a:lnTo>
                  <a:pt x="1453" y="0"/>
                </a:lnTo>
                <a:lnTo>
                  <a:pt x="1458" y="0"/>
                </a:lnTo>
                <a:lnTo>
                  <a:pt x="1458" y="22"/>
                </a:lnTo>
                <a:close/>
                <a:moveTo>
                  <a:pt x="1432" y="22"/>
                </a:moveTo>
                <a:lnTo>
                  <a:pt x="1426" y="22"/>
                </a:lnTo>
                <a:lnTo>
                  <a:pt x="1426" y="0"/>
                </a:lnTo>
                <a:lnTo>
                  <a:pt x="1432" y="0"/>
                </a:lnTo>
                <a:lnTo>
                  <a:pt x="1432" y="22"/>
                </a:lnTo>
                <a:close/>
                <a:moveTo>
                  <a:pt x="1405" y="22"/>
                </a:moveTo>
                <a:lnTo>
                  <a:pt x="1399" y="22"/>
                </a:lnTo>
                <a:lnTo>
                  <a:pt x="1399" y="0"/>
                </a:lnTo>
                <a:lnTo>
                  <a:pt x="1405" y="0"/>
                </a:lnTo>
                <a:lnTo>
                  <a:pt x="1405" y="22"/>
                </a:lnTo>
                <a:close/>
                <a:moveTo>
                  <a:pt x="1378" y="22"/>
                </a:moveTo>
                <a:lnTo>
                  <a:pt x="1372" y="22"/>
                </a:lnTo>
                <a:lnTo>
                  <a:pt x="1372" y="0"/>
                </a:lnTo>
                <a:lnTo>
                  <a:pt x="1378" y="0"/>
                </a:lnTo>
                <a:lnTo>
                  <a:pt x="1378" y="22"/>
                </a:lnTo>
                <a:close/>
                <a:moveTo>
                  <a:pt x="1351" y="22"/>
                </a:moveTo>
                <a:lnTo>
                  <a:pt x="1345" y="22"/>
                </a:lnTo>
                <a:lnTo>
                  <a:pt x="1345" y="0"/>
                </a:lnTo>
                <a:lnTo>
                  <a:pt x="1351" y="0"/>
                </a:lnTo>
                <a:lnTo>
                  <a:pt x="1351" y="22"/>
                </a:lnTo>
                <a:close/>
                <a:moveTo>
                  <a:pt x="1324" y="22"/>
                </a:moveTo>
                <a:lnTo>
                  <a:pt x="1319" y="22"/>
                </a:lnTo>
                <a:lnTo>
                  <a:pt x="1319" y="0"/>
                </a:lnTo>
                <a:lnTo>
                  <a:pt x="1324" y="0"/>
                </a:lnTo>
                <a:lnTo>
                  <a:pt x="1324" y="22"/>
                </a:lnTo>
                <a:close/>
                <a:moveTo>
                  <a:pt x="1297" y="22"/>
                </a:moveTo>
                <a:lnTo>
                  <a:pt x="1292" y="22"/>
                </a:lnTo>
                <a:lnTo>
                  <a:pt x="1292" y="0"/>
                </a:lnTo>
                <a:lnTo>
                  <a:pt x="1297" y="0"/>
                </a:lnTo>
                <a:lnTo>
                  <a:pt x="1297" y="22"/>
                </a:lnTo>
                <a:close/>
                <a:moveTo>
                  <a:pt x="1270" y="22"/>
                </a:moveTo>
                <a:lnTo>
                  <a:pt x="1265" y="22"/>
                </a:lnTo>
                <a:lnTo>
                  <a:pt x="1265" y="0"/>
                </a:lnTo>
                <a:lnTo>
                  <a:pt x="1270" y="0"/>
                </a:lnTo>
                <a:lnTo>
                  <a:pt x="1270" y="22"/>
                </a:lnTo>
                <a:close/>
                <a:moveTo>
                  <a:pt x="1243" y="22"/>
                </a:moveTo>
                <a:lnTo>
                  <a:pt x="1238" y="22"/>
                </a:lnTo>
                <a:lnTo>
                  <a:pt x="1238" y="0"/>
                </a:lnTo>
                <a:lnTo>
                  <a:pt x="1243" y="0"/>
                </a:lnTo>
                <a:lnTo>
                  <a:pt x="1243" y="22"/>
                </a:lnTo>
                <a:close/>
                <a:moveTo>
                  <a:pt x="1216" y="22"/>
                </a:moveTo>
                <a:lnTo>
                  <a:pt x="1211" y="22"/>
                </a:lnTo>
                <a:lnTo>
                  <a:pt x="1211" y="0"/>
                </a:lnTo>
                <a:lnTo>
                  <a:pt x="1216" y="0"/>
                </a:lnTo>
                <a:lnTo>
                  <a:pt x="1216" y="22"/>
                </a:lnTo>
                <a:close/>
                <a:moveTo>
                  <a:pt x="1189" y="22"/>
                </a:moveTo>
                <a:lnTo>
                  <a:pt x="1184" y="22"/>
                </a:lnTo>
                <a:lnTo>
                  <a:pt x="1184" y="0"/>
                </a:lnTo>
                <a:lnTo>
                  <a:pt x="1189" y="0"/>
                </a:lnTo>
                <a:lnTo>
                  <a:pt x="1189" y="22"/>
                </a:lnTo>
                <a:close/>
                <a:moveTo>
                  <a:pt x="1162" y="22"/>
                </a:moveTo>
                <a:lnTo>
                  <a:pt x="1157" y="22"/>
                </a:lnTo>
                <a:lnTo>
                  <a:pt x="1157" y="0"/>
                </a:lnTo>
                <a:lnTo>
                  <a:pt x="1162" y="0"/>
                </a:lnTo>
                <a:lnTo>
                  <a:pt x="1162" y="22"/>
                </a:lnTo>
                <a:close/>
                <a:moveTo>
                  <a:pt x="1136" y="22"/>
                </a:moveTo>
                <a:lnTo>
                  <a:pt x="1130" y="22"/>
                </a:lnTo>
                <a:lnTo>
                  <a:pt x="1130" y="0"/>
                </a:lnTo>
                <a:lnTo>
                  <a:pt x="1136" y="0"/>
                </a:lnTo>
                <a:lnTo>
                  <a:pt x="1136" y="22"/>
                </a:lnTo>
                <a:close/>
                <a:moveTo>
                  <a:pt x="1109" y="22"/>
                </a:moveTo>
                <a:lnTo>
                  <a:pt x="1103" y="22"/>
                </a:lnTo>
                <a:lnTo>
                  <a:pt x="1103" y="0"/>
                </a:lnTo>
                <a:lnTo>
                  <a:pt x="1109" y="0"/>
                </a:lnTo>
                <a:lnTo>
                  <a:pt x="1109" y="22"/>
                </a:lnTo>
                <a:close/>
                <a:moveTo>
                  <a:pt x="1082" y="22"/>
                </a:moveTo>
                <a:lnTo>
                  <a:pt x="1076" y="22"/>
                </a:lnTo>
                <a:lnTo>
                  <a:pt x="1076" y="0"/>
                </a:lnTo>
                <a:lnTo>
                  <a:pt x="1082" y="0"/>
                </a:lnTo>
                <a:lnTo>
                  <a:pt x="1082" y="22"/>
                </a:lnTo>
                <a:close/>
                <a:moveTo>
                  <a:pt x="1055" y="22"/>
                </a:moveTo>
                <a:lnTo>
                  <a:pt x="1050" y="22"/>
                </a:lnTo>
                <a:lnTo>
                  <a:pt x="1050" y="0"/>
                </a:lnTo>
                <a:lnTo>
                  <a:pt x="1055" y="0"/>
                </a:lnTo>
                <a:lnTo>
                  <a:pt x="1055" y="22"/>
                </a:lnTo>
                <a:close/>
                <a:moveTo>
                  <a:pt x="1028" y="22"/>
                </a:moveTo>
                <a:lnTo>
                  <a:pt x="1023" y="22"/>
                </a:lnTo>
                <a:lnTo>
                  <a:pt x="1023" y="0"/>
                </a:lnTo>
                <a:lnTo>
                  <a:pt x="1028" y="0"/>
                </a:lnTo>
                <a:lnTo>
                  <a:pt x="1028" y="22"/>
                </a:lnTo>
                <a:close/>
                <a:moveTo>
                  <a:pt x="1001" y="22"/>
                </a:moveTo>
                <a:lnTo>
                  <a:pt x="996" y="22"/>
                </a:lnTo>
                <a:lnTo>
                  <a:pt x="996" y="0"/>
                </a:lnTo>
                <a:lnTo>
                  <a:pt x="1001" y="0"/>
                </a:lnTo>
                <a:lnTo>
                  <a:pt x="1001" y="22"/>
                </a:lnTo>
                <a:close/>
                <a:moveTo>
                  <a:pt x="974" y="22"/>
                </a:moveTo>
                <a:lnTo>
                  <a:pt x="969" y="22"/>
                </a:lnTo>
                <a:lnTo>
                  <a:pt x="969" y="0"/>
                </a:lnTo>
                <a:lnTo>
                  <a:pt x="974" y="0"/>
                </a:lnTo>
                <a:lnTo>
                  <a:pt x="974" y="22"/>
                </a:lnTo>
                <a:close/>
                <a:moveTo>
                  <a:pt x="947" y="22"/>
                </a:moveTo>
                <a:lnTo>
                  <a:pt x="942" y="22"/>
                </a:lnTo>
                <a:lnTo>
                  <a:pt x="942" y="0"/>
                </a:lnTo>
                <a:lnTo>
                  <a:pt x="947" y="0"/>
                </a:lnTo>
                <a:lnTo>
                  <a:pt x="947" y="22"/>
                </a:lnTo>
                <a:close/>
                <a:moveTo>
                  <a:pt x="920" y="22"/>
                </a:moveTo>
                <a:lnTo>
                  <a:pt x="915" y="22"/>
                </a:lnTo>
                <a:lnTo>
                  <a:pt x="915" y="0"/>
                </a:lnTo>
                <a:lnTo>
                  <a:pt x="920" y="0"/>
                </a:lnTo>
                <a:lnTo>
                  <a:pt x="920" y="22"/>
                </a:lnTo>
                <a:close/>
                <a:moveTo>
                  <a:pt x="893" y="22"/>
                </a:moveTo>
                <a:lnTo>
                  <a:pt x="888" y="22"/>
                </a:lnTo>
                <a:lnTo>
                  <a:pt x="888" y="0"/>
                </a:lnTo>
                <a:lnTo>
                  <a:pt x="893" y="0"/>
                </a:lnTo>
                <a:lnTo>
                  <a:pt x="893" y="22"/>
                </a:lnTo>
                <a:close/>
                <a:moveTo>
                  <a:pt x="867" y="22"/>
                </a:moveTo>
                <a:lnTo>
                  <a:pt x="861" y="22"/>
                </a:lnTo>
                <a:lnTo>
                  <a:pt x="861" y="0"/>
                </a:lnTo>
                <a:lnTo>
                  <a:pt x="867" y="0"/>
                </a:lnTo>
                <a:lnTo>
                  <a:pt x="867" y="22"/>
                </a:lnTo>
                <a:close/>
                <a:moveTo>
                  <a:pt x="840" y="22"/>
                </a:moveTo>
                <a:lnTo>
                  <a:pt x="834" y="22"/>
                </a:lnTo>
                <a:lnTo>
                  <a:pt x="834" y="0"/>
                </a:lnTo>
                <a:lnTo>
                  <a:pt x="840" y="0"/>
                </a:lnTo>
                <a:lnTo>
                  <a:pt x="840" y="22"/>
                </a:lnTo>
                <a:close/>
                <a:moveTo>
                  <a:pt x="813" y="22"/>
                </a:moveTo>
                <a:lnTo>
                  <a:pt x="807" y="22"/>
                </a:lnTo>
                <a:lnTo>
                  <a:pt x="807" y="0"/>
                </a:lnTo>
                <a:lnTo>
                  <a:pt x="813" y="0"/>
                </a:lnTo>
                <a:lnTo>
                  <a:pt x="813" y="22"/>
                </a:lnTo>
                <a:close/>
                <a:moveTo>
                  <a:pt x="786" y="22"/>
                </a:moveTo>
                <a:lnTo>
                  <a:pt x="780" y="22"/>
                </a:lnTo>
                <a:lnTo>
                  <a:pt x="780" y="0"/>
                </a:lnTo>
                <a:lnTo>
                  <a:pt x="786" y="0"/>
                </a:lnTo>
                <a:lnTo>
                  <a:pt x="786" y="22"/>
                </a:lnTo>
                <a:close/>
                <a:moveTo>
                  <a:pt x="759" y="22"/>
                </a:moveTo>
                <a:lnTo>
                  <a:pt x="754" y="22"/>
                </a:lnTo>
                <a:lnTo>
                  <a:pt x="754" y="0"/>
                </a:lnTo>
                <a:lnTo>
                  <a:pt x="759" y="0"/>
                </a:lnTo>
                <a:lnTo>
                  <a:pt x="759" y="22"/>
                </a:lnTo>
                <a:close/>
                <a:moveTo>
                  <a:pt x="732" y="22"/>
                </a:moveTo>
                <a:lnTo>
                  <a:pt x="727" y="22"/>
                </a:lnTo>
                <a:lnTo>
                  <a:pt x="727" y="0"/>
                </a:lnTo>
                <a:lnTo>
                  <a:pt x="732" y="0"/>
                </a:lnTo>
                <a:lnTo>
                  <a:pt x="732" y="22"/>
                </a:lnTo>
                <a:close/>
                <a:moveTo>
                  <a:pt x="705" y="22"/>
                </a:moveTo>
                <a:lnTo>
                  <a:pt x="700" y="22"/>
                </a:lnTo>
                <a:lnTo>
                  <a:pt x="700" y="0"/>
                </a:lnTo>
                <a:lnTo>
                  <a:pt x="705" y="0"/>
                </a:lnTo>
                <a:lnTo>
                  <a:pt x="705" y="22"/>
                </a:lnTo>
                <a:close/>
                <a:moveTo>
                  <a:pt x="678" y="22"/>
                </a:moveTo>
                <a:lnTo>
                  <a:pt x="673" y="22"/>
                </a:lnTo>
                <a:lnTo>
                  <a:pt x="673" y="0"/>
                </a:lnTo>
                <a:lnTo>
                  <a:pt x="678" y="0"/>
                </a:lnTo>
                <a:lnTo>
                  <a:pt x="678" y="22"/>
                </a:lnTo>
                <a:close/>
                <a:moveTo>
                  <a:pt x="651" y="22"/>
                </a:moveTo>
                <a:lnTo>
                  <a:pt x="646" y="22"/>
                </a:lnTo>
                <a:lnTo>
                  <a:pt x="646" y="0"/>
                </a:lnTo>
                <a:lnTo>
                  <a:pt x="651" y="0"/>
                </a:lnTo>
                <a:lnTo>
                  <a:pt x="651" y="22"/>
                </a:lnTo>
                <a:close/>
                <a:moveTo>
                  <a:pt x="624" y="22"/>
                </a:moveTo>
                <a:lnTo>
                  <a:pt x="619" y="22"/>
                </a:lnTo>
                <a:lnTo>
                  <a:pt x="619" y="0"/>
                </a:lnTo>
                <a:lnTo>
                  <a:pt x="624" y="0"/>
                </a:lnTo>
                <a:lnTo>
                  <a:pt x="624" y="22"/>
                </a:lnTo>
                <a:close/>
                <a:moveTo>
                  <a:pt x="598" y="22"/>
                </a:moveTo>
                <a:lnTo>
                  <a:pt x="592" y="22"/>
                </a:lnTo>
                <a:lnTo>
                  <a:pt x="592" y="0"/>
                </a:lnTo>
                <a:lnTo>
                  <a:pt x="598" y="0"/>
                </a:lnTo>
                <a:lnTo>
                  <a:pt x="598" y="22"/>
                </a:lnTo>
                <a:close/>
                <a:moveTo>
                  <a:pt x="571" y="22"/>
                </a:moveTo>
                <a:lnTo>
                  <a:pt x="565" y="22"/>
                </a:lnTo>
                <a:lnTo>
                  <a:pt x="565" y="0"/>
                </a:lnTo>
                <a:lnTo>
                  <a:pt x="571" y="0"/>
                </a:lnTo>
                <a:lnTo>
                  <a:pt x="571" y="22"/>
                </a:lnTo>
                <a:close/>
                <a:moveTo>
                  <a:pt x="544" y="22"/>
                </a:moveTo>
                <a:lnTo>
                  <a:pt x="538" y="22"/>
                </a:lnTo>
                <a:lnTo>
                  <a:pt x="538" y="0"/>
                </a:lnTo>
                <a:lnTo>
                  <a:pt x="544" y="0"/>
                </a:lnTo>
                <a:lnTo>
                  <a:pt x="544" y="22"/>
                </a:lnTo>
                <a:close/>
                <a:moveTo>
                  <a:pt x="517" y="22"/>
                </a:moveTo>
                <a:lnTo>
                  <a:pt x="511" y="22"/>
                </a:lnTo>
                <a:lnTo>
                  <a:pt x="511" y="0"/>
                </a:lnTo>
                <a:lnTo>
                  <a:pt x="517" y="0"/>
                </a:lnTo>
                <a:lnTo>
                  <a:pt x="517" y="22"/>
                </a:lnTo>
                <a:close/>
                <a:moveTo>
                  <a:pt x="490" y="22"/>
                </a:moveTo>
                <a:lnTo>
                  <a:pt x="485" y="22"/>
                </a:lnTo>
                <a:lnTo>
                  <a:pt x="485" y="0"/>
                </a:lnTo>
                <a:lnTo>
                  <a:pt x="490" y="0"/>
                </a:lnTo>
                <a:lnTo>
                  <a:pt x="490" y="22"/>
                </a:lnTo>
                <a:close/>
                <a:moveTo>
                  <a:pt x="463" y="22"/>
                </a:moveTo>
                <a:lnTo>
                  <a:pt x="458" y="22"/>
                </a:lnTo>
                <a:lnTo>
                  <a:pt x="458" y="0"/>
                </a:lnTo>
                <a:lnTo>
                  <a:pt x="463" y="0"/>
                </a:lnTo>
                <a:lnTo>
                  <a:pt x="463" y="22"/>
                </a:lnTo>
                <a:close/>
                <a:moveTo>
                  <a:pt x="436" y="22"/>
                </a:moveTo>
                <a:lnTo>
                  <a:pt x="431" y="22"/>
                </a:lnTo>
                <a:lnTo>
                  <a:pt x="431" y="0"/>
                </a:lnTo>
                <a:lnTo>
                  <a:pt x="436" y="0"/>
                </a:lnTo>
                <a:lnTo>
                  <a:pt x="436" y="22"/>
                </a:lnTo>
                <a:close/>
                <a:moveTo>
                  <a:pt x="409" y="22"/>
                </a:moveTo>
                <a:lnTo>
                  <a:pt x="404" y="22"/>
                </a:lnTo>
                <a:lnTo>
                  <a:pt x="404" y="0"/>
                </a:lnTo>
                <a:lnTo>
                  <a:pt x="409" y="0"/>
                </a:lnTo>
                <a:lnTo>
                  <a:pt x="409" y="22"/>
                </a:lnTo>
                <a:close/>
                <a:moveTo>
                  <a:pt x="382" y="22"/>
                </a:moveTo>
                <a:lnTo>
                  <a:pt x="377" y="22"/>
                </a:lnTo>
                <a:lnTo>
                  <a:pt x="377" y="0"/>
                </a:lnTo>
                <a:lnTo>
                  <a:pt x="382" y="0"/>
                </a:lnTo>
                <a:lnTo>
                  <a:pt x="382" y="22"/>
                </a:lnTo>
                <a:close/>
                <a:moveTo>
                  <a:pt x="355" y="22"/>
                </a:moveTo>
                <a:lnTo>
                  <a:pt x="350" y="22"/>
                </a:lnTo>
                <a:lnTo>
                  <a:pt x="350" y="0"/>
                </a:lnTo>
                <a:lnTo>
                  <a:pt x="355" y="0"/>
                </a:lnTo>
                <a:lnTo>
                  <a:pt x="355" y="22"/>
                </a:lnTo>
                <a:close/>
                <a:moveTo>
                  <a:pt x="329" y="22"/>
                </a:moveTo>
                <a:lnTo>
                  <a:pt x="323" y="22"/>
                </a:lnTo>
                <a:lnTo>
                  <a:pt x="323" y="0"/>
                </a:lnTo>
                <a:lnTo>
                  <a:pt x="329" y="0"/>
                </a:lnTo>
                <a:lnTo>
                  <a:pt x="329" y="22"/>
                </a:lnTo>
                <a:close/>
                <a:moveTo>
                  <a:pt x="302" y="22"/>
                </a:moveTo>
                <a:lnTo>
                  <a:pt x="296" y="22"/>
                </a:lnTo>
                <a:lnTo>
                  <a:pt x="296" y="0"/>
                </a:lnTo>
                <a:lnTo>
                  <a:pt x="302" y="0"/>
                </a:lnTo>
                <a:lnTo>
                  <a:pt x="302" y="22"/>
                </a:lnTo>
                <a:close/>
                <a:moveTo>
                  <a:pt x="275" y="22"/>
                </a:moveTo>
                <a:lnTo>
                  <a:pt x="269" y="22"/>
                </a:lnTo>
                <a:lnTo>
                  <a:pt x="269" y="0"/>
                </a:lnTo>
                <a:lnTo>
                  <a:pt x="275" y="0"/>
                </a:lnTo>
                <a:lnTo>
                  <a:pt x="275" y="22"/>
                </a:lnTo>
                <a:close/>
                <a:moveTo>
                  <a:pt x="248" y="22"/>
                </a:moveTo>
                <a:lnTo>
                  <a:pt x="242" y="22"/>
                </a:lnTo>
                <a:lnTo>
                  <a:pt x="242" y="0"/>
                </a:lnTo>
                <a:lnTo>
                  <a:pt x="248" y="0"/>
                </a:lnTo>
                <a:lnTo>
                  <a:pt x="248" y="22"/>
                </a:lnTo>
                <a:close/>
                <a:moveTo>
                  <a:pt x="221" y="22"/>
                </a:moveTo>
                <a:lnTo>
                  <a:pt x="216" y="22"/>
                </a:lnTo>
                <a:lnTo>
                  <a:pt x="216" y="0"/>
                </a:lnTo>
                <a:lnTo>
                  <a:pt x="221" y="0"/>
                </a:lnTo>
                <a:lnTo>
                  <a:pt x="221" y="22"/>
                </a:lnTo>
                <a:close/>
                <a:moveTo>
                  <a:pt x="194" y="22"/>
                </a:moveTo>
                <a:lnTo>
                  <a:pt x="189" y="22"/>
                </a:lnTo>
                <a:lnTo>
                  <a:pt x="189" y="0"/>
                </a:lnTo>
                <a:lnTo>
                  <a:pt x="194" y="0"/>
                </a:lnTo>
                <a:lnTo>
                  <a:pt x="194" y="22"/>
                </a:lnTo>
                <a:close/>
                <a:moveTo>
                  <a:pt x="167" y="22"/>
                </a:moveTo>
                <a:lnTo>
                  <a:pt x="162" y="22"/>
                </a:lnTo>
                <a:lnTo>
                  <a:pt x="162" y="0"/>
                </a:lnTo>
                <a:lnTo>
                  <a:pt x="167" y="0"/>
                </a:lnTo>
                <a:lnTo>
                  <a:pt x="167" y="22"/>
                </a:lnTo>
                <a:close/>
                <a:moveTo>
                  <a:pt x="140" y="22"/>
                </a:moveTo>
                <a:lnTo>
                  <a:pt x="135" y="22"/>
                </a:lnTo>
                <a:lnTo>
                  <a:pt x="135" y="0"/>
                </a:lnTo>
                <a:lnTo>
                  <a:pt x="140" y="0"/>
                </a:lnTo>
                <a:lnTo>
                  <a:pt x="140" y="22"/>
                </a:lnTo>
                <a:close/>
                <a:moveTo>
                  <a:pt x="113" y="22"/>
                </a:moveTo>
                <a:lnTo>
                  <a:pt x="108" y="22"/>
                </a:lnTo>
                <a:lnTo>
                  <a:pt x="108" y="0"/>
                </a:lnTo>
                <a:lnTo>
                  <a:pt x="113" y="0"/>
                </a:lnTo>
                <a:lnTo>
                  <a:pt x="113" y="22"/>
                </a:lnTo>
                <a:close/>
                <a:moveTo>
                  <a:pt x="86" y="22"/>
                </a:moveTo>
                <a:lnTo>
                  <a:pt x="81" y="22"/>
                </a:lnTo>
                <a:lnTo>
                  <a:pt x="81" y="0"/>
                </a:lnTo>
                <a:lnTo>
                  <a:pt x="86" y="0"/>
                </a:lnTo>
                <a:lnTo>
                  <a:pt x="86" y="22"/>
                </a:lnTo>
                <a:close/>
                <a:moveTo>
                  <a:pt x="59" y="22"/>
                </a:moveTo>
                <a:lnTo>
                  <a:pt x="54" y="22"/>
                </a:lnTo>
                <a:lnTo>
                  <a:pt x="54" y="0"/>
                </a:lnTo>
                <a:lnTo>
                  <a:pt x="59" y="0"/>
                </a:lnTo>
                <a:lnTo>
                  <a:pt x="59" y="22"/>
                </a:lnTo>
                <a:close/>
                <a:moveTo>
                  <a:pt x="33" y="22"/>
                </a:moveTo>
                <a:lnTo>
                  <a:pt x="27" y="22"/>
                </a:lnTo>
                <a:lnTo>
                  <a:pt x="27" y="0"/>
                </a:lnTo>
                <a:lnTo>
                  <a:pt x="33" y="0"/>
                </a:lnTo>
                <a:lnTo>
                  <a:pt x="33" y="22"/>
                </a:lnTo>
                <a:close/>
                <a:moveTo>
                  <a:pt x="6" y="22"/>
                </a:moveTo>
                <a:lnTo>
                  <a:pt x="0" y="22"/>
                </a:lnTo>
                <a:lnTo>
                  <a:pt x="0" y="0"/>
                </a:lnTo>
                <a:lnTo>
                  <a:pt x="6" y="0"/>
                </a:lnTo>
                <a:lnTo>
                  <a:pt x="6" y="2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97" name="Line 82"/>
          <p:cNvSpPr>
            <a:spLocks noChangeShapeType="1"/>
          </p:cNvSpPr>
          <p:nvPr/>
        </p:nvSpPr>
        <p:spPr bwMode="auto">
          <a:xfrm>
            <a:off x="8919667" y="612770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98" name="Line 83"/>
          <p:cNvSpPr>
            <a:spLocks noChangeShapeType="1"/>
          </p:cNvSpPr>
          <p:nvPr/>
        </p:nvSpPr>
        <p:spPr bwMode="auto">
          <a:xfrm>
            <a:off x="8919667" y="612770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706" name="Rectangle 90"/>
          <p:cNvSpPr>
            <a:spLocks noChangeArrowheads="1"/>
          </p:cNvSpPr>
          <p:nvPr/>
        </p:nvSpPr>
        <p:spPr bwMode="auto">
          <a:xfrm>
            <a:off x="9130438" y="6111147"/>
            <a:ext cx="9033" cy="33121"/>
          </a:xfrm>
          <a:prstGeom prst="rect">
            <a:avLst/>
          </a:prstGeom>
          <a:solidFill>
            <a:srgbClr val="8CC6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707" name="Freeform 91"/>
          <p:cNvSpPr>
            <a:spLocks noEditPoints="1"/>
          </p:cNvSpPr>
          <p:nvPr/>
        </p:nvSpPr>
        <p:spPr bwMode="auto">
          <a:xfrm>
            <a:off x="9171086" y="6111147"/>
            <a:ext cx="2559352" cy="33121"/>
          </a:xfrm>
          <a:custGeom>
            <a:avLst/>
            <a:gdLst>
              <a:gd name="T0" fmla="*/ 1674 w 1700"/>
              <a:gd name="T1" fmla="*/ 22 h 22"/>
              <a:gd name="T2" fmla="*/ 1641 w 1700"/>
              <a:gd name="T3" fmla="*/ 22 h 22"/>
              <a:gd name="T4" fmla="*/ 1614 w 1700"/>
              <a:gd name="T5" fmla="*/ 0 h 22"/>
              <a:gd name="T6" fmla="*/ 1593 w 1700"/>
              <a:gd name="T7" fmla="*/ 0 h 22"/>
              <a:gd name="T8" fmla="*/ 1566 w 1700"/>
              <a:gd name="T9" fmla="*/ 22 h 22"/>
              <a:gd name="T10" fmla="*/ 1512 w 1700"/>
              <a:gd name="T11" fmla="*/ 22 h 22"/>
              <a:gd name="T12" fmla="*/ 1480 w 1700"/>
              <a:gd name="T13" fmla="*/ 22 h 22"/>
              <a:gd name="T14" fmla="*/ 1453 w 1700"/>
              <a:gd name="T15" fmla="*/ 0 h 22"/>
              <a:gd name="T16" fmla="*/ 1431 w 1700"/>
              <a:gd name="T17" fmla="*/ 0 h 22"/>
              <a:gd name="T18" fmla="*/ 1405 w 1700"/>
              <a:gd name="T19" fmla="*/ 22 h 22"/>
              <a:gd name="T20" fmla="*/ 1351 w 1700"/>
              <a:gd name="T21" fmla="*/ 22 h 22"/>
              <a:gd name="T22" fmla="*/ 1318 w 1700"/>
              <a:gd name="T23" fmla="*/ 22 h 22"/>
              <a:gd name="T24" fmla="*/ 1292 w 1700"/>
              <a:gd name="T25" fmla="*/ 0 h 22"/>
              <a:gd name="T26" fmla="*/ 1270 w 1700"/>
              <a:gd name="T27" fmla="*/ 0 h 22"/>
              <a:gd name="T28" fmla="*/ 1243 w 1700"/>
              <a:gd name="T29" fmla="*/ 22 h 22"/>
              <a:gd name="T30" fmla="*/ 1189 w 1700"/>
              <a:gd name="T31" fmla="*/ 22 h 22"/>
              <a:gd name="T32" fmla="*/ 1157 w 1700"/>
              <a:gd name="T33" fmla="*/ 22 h 22"/>
              <a:gd name="T34" fmla="*/ 1130 w 1700"/>
              <a:gd name="T35" fmla="*/ 0 h 22"/>
              <a:gd name="T36" fmla="*/ 1109 w 1700"/>
              <a:gd name="T37" fmla="*/ 0 h 22"/>
              <a:gd name="T38" fmla="*/ 1082 w 1700"/>
              <a:gd name="T39" fmla="*/ 22 h 22"/>
              <a:gd name="T40" fmla="*/ 1028 w 1700"/>
              <a:gd name="T41" fmla="*/ 22 h 22"/>
              <a:gd name="T42" fmla="*/ 996 w 1700"/>
              <a:gd name="T43" fmla="*/ 22 h 22"/>
              <a:gd name="T44" fmla="*/ 969 w 1700"/>
              <a:gd name="T45" fmla="*/ 0 h 22"/>
              <a:gd name="T46" fmla="*/ 947 w 1700"/>
              <a:gd name="T47" fmla="*/ 0 h 22"/>
              <a:gd name="T48" fmla="*/ 920 w 1700"/>
              <a:gd name="T49" fmla="*/ 22 h 22"/>
              <a:gd name="T50" fmla="*/ 867 w 1700"/>
              <a:gd name="T51" fmla="*/ 22 h 22"/>
              <a:gd name="T52" fmla="*/ 834 w 1700"/>
              <a:gd name="T53" fmla="*/ 22 h 22"/>
              <a:gd name="T54" fmla="*/ 807 w 1700"/>
              <a:gd name="T55" fmla="*/ 0 h 22"/>
              <a:gd name="T56" fmla="*/ 786 w 1700"/>
              <a:gd name="T57" fmla="*/ 0 h 22"/>
              <a:gd name="T58" fmla="*/ 759 w 1700"/>
              <a:gd name="T59" fmla="*/ 22 h 22"/>
              <a:gd name="T60" fmla="*/ 705 w 1700"/>
              <a:gd name="T61" fmla="*/ 22 h 22"/>
              <a:gd name="T62" fmla="*/ 673 w 1700"/>
              <a:gd name="T63" fmla="*/ 22 h 22"/>
              <a:gd name="T64" fmla="*/ 646 w 1700"/>
              <a:gd name="T65" fmla="*/ 0 h 22"/>
              <a:gd name="T66" fmla="*/ 624 w 1700"/>
              <a:gd name="T67" fmla="*/ 0 h 22"/>
              <a:gd name="T68" fmla="*/ 597 w 1700"/>
              <a:gd name="T69" fmla="*/ 22 h 22"/>
              <a:gd name="T70" fmla="*/ 544 w 1700"/>
              <a:gd name="T71" fmla="*/ 22 h 22"/>
              <a:gd name="T72" fmla="*/ 511 w 1700"/>
              <a:gd name="T73" fmla="*/ 22 h 22"/>
              <a:gd name="T74" fmla="*/ 484 w 1700"/>
              <a:gd name="T75" fmla="*/ 0 h 22"/>
              <a:gd name="T76" fmla="*/ 463 w 1700"/>
              <a:gd name="T77" fmla="*/ 0 h 22"/>
              <a:gd name="T78" fmla="*/ 436 w 1700"/>
              <a:gd name="T79" fmla="*/ 22 h 22"/>
              <a:gd name="T80" fmla="*/ 382 w 1700"/>
              <a:gd name="T81" fmla="*/ 22 h 22"/>
              <a:gd name="T82" fmla="*/ 350 w 1700"/>
              <a:gd name="T83" fmla="*/ 22 h 22"/>
              <a:gd name="T84" fmla="*/ 323 w 1700"/>
              <a:gd name="T85" fmla="*/ 0 h 22"/>
              <a:gd name="T86" fmla="*/ 302 w 1700"/>
              <a:gd name="T87" fmla="*/ 0 h 22"/>
              <a:gd name="T88" fmla="*/ 275 w 1700"/>
              <a:gd name="T89" fmla="*/ 22 h 22"/>
              <a:gd name="T90" fmla="*/ 221 w 1700"/>
              <a:gd name="T91" fmla="*/ 22 h 22"/>
              <a:gd name="T92" fmla="*/ 189 w 1700"/>
              <a:gd name="T93" fmla="*/ 22 h 22"/>
              <a:gd name="T94" fmla="*/ 162 w 1700"/>
              <a:gd name="T95" fmla="*/ 0 h 22"/>
              <a:gd name="T96" fmla="*/ 140 w 1700"/>
              <a:gd name="T97" fmla="*/ 0 h 22"/>
              <a:gd name="T98" fmla="*/ 113 w 1700"/>
              <a:gd name="T99" fmla="*/ 22 h 22"/>
              <a:gd name="T100" fmla="*/ 59 w 1700"/>
              <a:gd name="T101" fmla="*/ 22 h 22"/>
              <a:gd name="T102" fmla="*/ 27 w 1700"/>
              <a:gd name="T103" fmla="*/ 22 h 22"/>
              <a:gd name="T104" fmla="*/ 0 w 1700"/>
              <a:gd name="T10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00" h="22">
                <a:moveTo>
                  <a:pt x="1700" y="22"/>
                </a:moveTo>
                <a:lnTo>
                  <a:pt x="1695" y="22"/>
                </a:lnTo>
                <a:lnTo>
                  <a:pt x="1695" y="0"/>
                </a:lnTo>
                <a:lnTo>
                  <a:pt x="1700" y="0"/>
                </a:lnTo>
                <a:lnTo>
                  <a:pt x="1700" y="22"/>
                </a:lnTo>
                <a:close/>
                <a:moveTo>
                  <a:pt x="1674" y="22"/>
                </a:moveTo>
                <a:lnTo>
                  <a:pt x="1668" y="22"/>
                </a:lnTo>
                <a:lnTo>
                  <a:pt x="1668" y="0"/>
                </a:lnTo>
                <a:lnTo>
                  <a:pt x="1674" y="0"/>
                </a:lnTo>
                <a:lnTo>
                  <a:pt x="1674" y="22"/>
                </a:lnTo>
                <a:close/>
                <a:moveTo>
                  <a:pt x="1647" y="22"/>
                </a:moveTo>
                <a:lnTo>
                  <a:pt x="1641" y="22"/>
                </a:lnTo>
                <a:lnTo>
                  <a:pt x="1641" y="0"/>
                </a:lnTo>
                <a:lnTo>
                  <a:pt x="1647" y="0"/>
                </a:lnTo>
                <a:lnTo>
                  <a:pt x="1647" y="22"/>
                </a:lnTo>
                <a:close/>
                <a:moveTo>
                  <a:pt x="1620" y="22"/>
                </a:moveTo>
                <a:lnTo>
                  <a:pt x="1614" y="22"/>
                </a:lnTo>
                <a:lnTo>
                  <a:pt x="1614" y="0"/>
                </a:lnTo>
                <a:lnTo>
                  <a:pt x="1620" y="0"/>
                </a:lnTo>
                <a:lnTo>
                  <a:pt x="1620" y="22"/>
                </a:lnTo>
                <a:close/>
                <a:moveTo>
                  <a:pt x="1593" y="22"/>
                </a:moveTo>
                <a:lnTo>
                  <a:pt x="1588" y="22"/>
                </a:lnTo>
                <a:lnTo>
                  <a:pt x="1588" y="0"/>
                </a:lnTo>
                <a:lnTo>
                  <a:pt x="1593" y="0"/>
                </a:lnTo>
                <a:lnTo>
                  <a:pt x="1593" y="22"/>
                </a:lnTo>
                <a:close/>
                <a:moveTo>
                  <a:pt x="1566" y="22"/>
                </a:moveTo>
                <a:lnTo>
                  <a:pt x="1561" y="22"/>
                </a:lnTo>
                <a:lnTo>
                  <a:pt x="1561" y="0"/>
                </a:lnTo>
                <a:lnTo>
                  <a:pt x="1566" y="0"/>
                </a:lnTo>
                <a:lnTo>
                  <a:pt x="1566" y="22"/>
                </a:lnTo>
                <a:close/>
                <a:moveTo>
                  <a:pt x="1539" y="22"/>
                </a:moveTo>
                <a:lnTo>
                  <a:pt x="1534" y="22"/>
                </a:lnTo>
                <a:lnTo>
                  <a:pt x="1534" y="0"/>
                </a:lnTo>
                <a:lnTo>
                  <a:pt x="1539" y="0"/>
                </a:lnTo>
                <a:lnTo>
                  <a:pt x="1539" y="22"/>
                </a:lnTo>
                <a:close/>
                <a:moveTo>
                  <a:pt x="1512" y="22"/>
                </a:moveTo>
                <a:lnTo>
                  <a:pt x="1507" y="22"/>
                </a:lnTo>
                <a:lnTo>
                  <a:pt x="1507" y="0"/>
                </a:lnTo>
                <a:lnTo>
                  <a:pt x="1512" y="0"/>
                </a:lnTo>
                <a:lnTo>
                  <a:pt x="1512" y="22"/>
                </a:lnTo>
                <a:close/>
                <a:moveTo>
                  <a:pt x="1485" y="22"/>
                </a:moveTo>
                <a:lnTo>
                  <a:pt x="1480" y="22"/>
                </a:lnTo>
                <a:lnTo>
                  <a:pt x="1480" y="0"/>
                </a:lnTo>
                <a:lnTo>
                  <a:pt x="1485" y="0"/>
                </a:lnTo>
                <a:lnTo>
                  <a:pt x="1485" y="22"/>
                </a:lnTo>
                <a:close/>
                <a:moveTo>
                  <a:pt x="1458" y="22"/>
                </a:moveTo>
                <a:lnTo>
                  <a:pt x="1453" y="22"/>
                </a:lnTo>
                <a:lnTo>
                  <a:pt x="1453" y="0"/>
                </a:lnTo>
                <a:lnTo>
                  <a:pt x="1458" y="0"/>
                </a:lnTo>
                <a:lnTo>
                  <a:pt x="1458" y="22"/>
                </a:lnTo>
                <a:close/>
                <a:moveTo>
                  <a:pt x="1431" y="22"/>
                </a:moveTo>
                <a:lnTo>
                  <a:pt x="1426" y="22"/>
                </a:lnTo>
                <a:lnTo>
                  <a:pt x="1426" y="0"/>
                </a:lnTo>
                <a:lnTo>
                  <a:pt x="1431" y="0"/>
                </a:lnTo>
                <a:lnTo>
                  <a:pt x="1431" y="22"/>
                </a:lnTo>
                <a:close/>
                <a:moveTo>
                  <a:pt x="1405" y="22"/>
                </a:moveTo>
                <a:lnTo>
                  <a:pt x="1399" y="22"/>
                </a:lnTo>
                <a:lnTo>
                  <a:pt x="1399" y="0"/>
                </a:lnTo>
                <a:lnTo>
                  <a:pt x="1405" y="0"/>
                </a:lnTo>
                <a:lnTo>
                  <a:pt x="1405" y="22"/>
                </a:lnTo>
                <a:close/>
                <a:moveTo>
                  <a:pt x="1378" y="22"/>
                </a:moveTo>
                <a:lnTo>
                  <a:pt x="1372" y="22"/>
                </a:lnTo>
                <a:lnTo>
                  <a:pt x="1372" y="0"/>
                </a:lnTo>
                <a:lnTo>
                  <a:pt x="1378" y="0"/>
                </a:lnTo>
                <a:lnTo>
                  <a:pt x="1378" y="22"/>
                </a:lnTo>
                <a:close/>
                <a:moveTo>
                  <a:pt x="1351" y="22"/>
                </a:moveTo>
                <a:lnTo>
                  <a:pt x="1345" y="22"/>
                </a:lnTo>
                <a:lnTo>
                  <a:pt x="1345" y="0"/>
                </a:lnTo>
                <a:lnTo>
                  <a:pt x="1351" y="0"/>
                </a:lnTo>
                <a:lnTo>
                  <a:pt x="1351" y="22"/>
                </a:lnTo>
                <a:close/>
                <a:moveTo>
                  <a:pt x="1324" y="22"/>
                </a:moveTo>
                <a:lnTo>
                  <a:pt x="1318" y="22"/>
                </a:lnTo>
                <a:lnTo>
                  <a:pt x="1318" y="0"/>
                </a:lnTo>
                <a:lnTo>
                  <a:pt x="1324" y="0"/>
                </a:lnTo>
                <a:lnTo>
                  <a:pt x="1324" y="22"/>
                </a:lnTo>
                <a:close/>
                <a:moveTo>
                  <a:pt x="1297" y="22"/>
                </a:moveTo>
                <a:lnTo>
                  <a:pt x="1292" y="22"/>
                </a:lnTo>
                <a:lnTo>
                  <a:pt x="1292" y="0"/>
                </a:lnTo>
                <a:lnTo>
                  <a:pt x="1297" y="0"/>
                </a:lnTo>
                <a:lnTo>
                  <a:pt x="1297" y="22"/>
                </a:lnTo>
                <a:close/>
                <a:moveTo>
                  <a:pt x="1270" y="22"/>
                </a:moveTo>
                <a:lnTo>
                  <a:pt x="1265" y="22"/>
                </a:lnTo>
                <a:lnTo>
                  <a:pt x="1265" y="0"/>
                </a:lnTo>
                <a:lnTo>
                  <a:pt x="1270" y="0"/>
                </a:lnTo>
                <a:lnTo>
                  <a:pt x="1270" y="22"/>
                </a:lnTo>
                <a:close/>
                <a:moveTo>
                  <a:pt x="1243" y="22"/>
                </a:moveTo>
                <a:lnTo>
                  <a:pt x="1238" y="22"/>
                </a:lnTo>
                <a:lnTo>
                  <a:pt x="1238" y="0"/>
                </a:lnTo>
                <a:lnTo>
                  <a:pt x="1243" y="0"/>
                </a:lnTo>
                <a:lnTo>
                  <a:pt x="1243" y="22"/>
                </a:lnTo>
                <a:close/>
                <a:moveTo>
                  <a:pt x="1216" y="22"/>
                </a:moveTo>
                <a:lnTo>
                  <a:pt x="1211" y="22"/>
                </a:lnTo>
                <a:lnTo>
                  <a:pt x="1211" y="0"/>
                </a:lnTo>
                <a:lnTo>
                  <a:pt x="1216" y="0"/>
                </a:lnTo>
                <a:lnTo>
                  <a:pt x="1216" y="22"/>
                </a:lnTo>
                <a:close/>
                <a:moveTo>
                  <a:pt x="1189" y="22"/>
                </a:moveTo>
                <a:lnTo>
                  <a:pt x="1184" y="22"/>
                </a:lnTo>
                <a:lnTo>
                  <a:pt x="1184" y="0"/>
                </a:lnTo>
                <a:lnTo>
                  <a:pt x="1189" y="0"/>
                </a:lnTo>
                <a:lnTo>
                  <a:pt x="1189" y="22"/>
                </a:lnTo>
                <a:close/>
                <a:moveTo>
                  <a:pt x="1162" y="22"/>
                </a:moveTo>
                <a:lnTo>
                  <a:pt x="1157" y="22"/>
                </a:lnTo>
                <a:lnTo>
                  <a:pt x="1157" y="0"/>
                </a:lnTo>
                <a:lnTo>
                  <a:pt x="1162" y="0"/>
                </a:lnTo>
                <a:lnTo>
                  <a:pt x="1162" y="22"/>
                </a:lnTo>
                <a:close/>
                <a:moveTo>
                  <a:pt x="1136" y="22"/>
                </a:moveTo>
                <a:lnTo>
                  <a:pt x="1130" y="22"/>
                </a:lnTo>
                <a:lnTo>
                  <a:pt x="1130" y="0"/>
                </a:lnTo>
                <a:lnTo>
                  <a:pt x="1136" y="0"/>
                </a:lnTo>
                <a:lnTo>
                  <a:pt x="1136" y="22"/>
                </a:lnTo>
                <a:close/>
                <a:moveTo>
                  <a:pt x="1109" y="22"/>
                </a:moveTo>
                <a:lnTo>
                  <a:pt x="1103" y="22"/>
                </a:lnTo>
                <a:lnTo>
                  <a:pt x="1103" y="0"/>
                </a:lnTo>
                <a:lnTo>
                  <a:pt x="1109" y="0"/>
                </a:lnTo>
                <a:lnTo>
                  <a:pt x="1109" y="22"/>
                </a:lnTo>
                <a:close/>
                <a:moveTo>
                  <a:pt x="1082" y="22"/>
                </a:moveTo>
                <a:lnTo>
                  <a:pt x="1076" y="22"/>
                </a:lnTo>
                <a:lnTo>
                  <a:pt x="1076" y="0"/>
                </a:lnTo>
                <a:lnTo>
                  <a:pt x="1082" y="0"/>
                </a:lnTo>
                <a:lnTo>
                  <a:pt x="1082" y="22"/>
                </a:lnTo>
                <a:close/>
                <a:moveTo>
                  <a:pt x="1055" y="22"/>
                </a:moveTo>
                <a:lnTo>
                  <a:pt x="1049" y="22"/>
                </a:lnTo>
                <a:lnTo>
                  <a:pt x="1049" y="0"/>
                </a:lnTo>
                <a:lnTo>
                  <a:pt x="1055" y="0"/>
                </a:lnTo>
                <a:lnTo>
                  <a:pt x="1055" y="22"/>
                </a:lnTo>
                <a:close/>
                <a:moveTo>
                  <a:pt x="1028" y="22"/>
                </a:moveTo>
                <a:lnTo>
                  <a:pt x="1023" y="22"/>
                </a:lnTo>
                <a:lnTo>
                  <a:pt x="1023" y="0"/>
                </a:lnTo>
                <a:lnTo>
                  <a:pt x="1028" y="0"/>
                </a:lnTo>
                <a:lnTo>
                  <a:pt x="1028" y="22"/>
                </a:lnTo>
                <a:close/>
                <a:moveTo>
                  <a:pt x="1001" y="22"/>
                </a:moveTo>
                <a:lnTo>
                  <a:pt x="996" y="22"/>
                </a:lnTo>
                <a:lnTo>
                  <a:pt x="996" y="0"/>
                </a:lnTo>
                <a:lnTo>
                  <a:pt x="1001" y="0"/>
                </a:lnTo>
                <a:lnTo>
                  <a:pt x="1001" y="22"/>
                </a:lnTo>
                <a:close/>
                <a:moveTo>
                  <a:pt x="974" y="22"/>
                </a:moveTo>
                <a:lnTo>
                  <a:pt x="969" y="22"/>
                </a:lnTo>
                <a:lnTo>
                  <a:pt x="969" y="0"/>
                </a:lnTo>
                <a:lnTo>
                  <a:pt x="974" y="0"/>
                </a:lnTo>
                <a:lnTo>
                  <a:pt x="974" y="22"/>
                </a:lnTo>
                <a:close/>
                <a:moveTo>
                  <a:pt x="947" y="22"/>
                </a:moveTo>
                <a:lnTo>
                  <a:pt x="942" y="22"/>
                </a:lnTo>
                <a:lnTo>
                  <a:pt x="942" y="0"/>
                </a:lnTo>
                <a:lnTo>
                  <a:pt x="947" y="0"/>
                </a:lnTo>
                <a:lnTo>
                  <a:pt x="947" y="22"/>
                </a:lnTo>
                <a:close/>
                <a:moveTo>
                  <a:pt x="920" y="22"/>
                </a:moveTo>
                <a:lnTo>
                  <a:pt x="915" y="22"/>
                </a:lnTo>
                <a:lnTo>
                  <a:pt x="915" y="0"/>
                </a:lnTo>
                <a:lnTo>
                  <a:pt x="920" y="0"/>
                </a:lnTo>
                <a:lnTo>
                  <a:pt x="920" y="22"/>
                </a:lnTo>
                <a:close/>
                <a:moveTo>
                  <a:pt x="893" y="22"/>
                </a:moveTo>
                <a:lnTo>
                  <a:pt x="888" y="22"/>
                </a:lnTo>
                <a:lnTo>
                  <a:pt x="888" y="0"/>
                </a:lnTo>
                <a:lnTo>
                  <a:pt x="893" y="0"/>
                </a:lnTo>
                <a:lnTo>
                  <a:pt x="893" y="22"/>
                </a:lnTo>
                <a:close/>
                <a:moveTo>
                  <a:pt x="867" y="22"/>
                </a:moveTo>
                <a:lnTo>
                  <a:pt x="861" y="22"/>
                </a:lnTo>
                <a:lnTo>
                  <a:pt x="861" y="0"/>
                </a:lnTo>
                <a:lnTo>
                  <a:pt x="867" y="0"/>
                </a:lnTo>
                <a:lnTo>
                  <a:pt x="867" y="22"/>
                </a:lnTo>
                <a:close/>
                <a:moveTo>
                  <a:pt x="840" y="22"/>
                </a:moveTo>
                <a:lnTo>
                  <a:pt x="834" y="22"/>
                </a:lnTo>
                <a:lnTo>
                  <a:pt x="834" y="0"/>
                </a:lnTo>
                <a:lnTo>
                  <a:pt x="840" y="0"/>
                </a:lnTo>
                <a:lnTo>
                  <a:pt x="840" y="22"/>
                </a:lnTo>
                <a:close/>
                <a:moveTo>
                  <a:pt x="813" y="22"/>
                </a:moveTo>
                <a:lnTo>
                  <a:pt x="807" y="22"/>
                </a:lnTo>
                <a:lnTo>
                  <a:pt x="807" y="0"/>
                </a:lnTo>
                <a:lnTo>
                  <a:pt x="813" y="0"/>
                </a:lnTo>
                <a:lnTo>
                  <a:pt x="813" y="22"/>
                </a:lnTo>
                <a:close/>
                <a:moveTo>
                  <a:pt x="786" y="22"/>
                </a:moveTo>
                <a:lnTo>
                  <a:pt x="780" y="22"/>
                </a:lnTo>
                <a:lnTo>
                  <a:pt x="780" y="0"/>
                </a:lnTo>
                <a:lnTo>
                  <a:pt x="786" y="0"/>
                </a:lnTo>
                <a:lnTo>
                  <a:pt x="786" y="22"/>
                </a:lnTo>
                <a:close/>
                <a:moveTo>
                  <a:pt x="759" y="22"/>
                </a:moveTo>
                <a:lnTo>
                  <a:pt x="754" y="22"/>
                </a:lnTo>
                <a:lnTo>
                  <a:pt x="754" y="0"/>
                </a:lnTo>
                <a:lnTo>
                  <a:pt x="759" y="0"/>
                </a:lnTo>
                <a:lnTo>
                  <a:pt x="759" y="22"/>
                </a:lnTo>
                <a:close/>
                <a:moveTo>
                  <a:pt x="732" y="22"/>
                </a:moveTo>
                <a:lnTo>
                  <a:pt x="727" y="22"/>
                </a:lnTo>
                <a:lnTo>
                  <a:pt x="727" y="0"/>
                </a:lnTo>
                <a:lnTo>
                  <a:pt x="732" y="0"/>
                </a:lnTo>
                <a:lnTo>
                  <a:pt x="732" y="22"/>
                </a:lnTo>
                <a:close/>
                <a:moveTo>
                  <a:pt x="705" y="22"/>
                </a:moveTo>
                <a:lnTo>
                  <a:pt x="700" y="22"/>
                </a:lnTo>
                <a:lnTo>
                  <a:pt x="700" y="0"/>
                </a:lnTo>
                <a:lnTo>
                  <a:pt x="705" y="0"/>
                </a:lnTo>
                <a:lnTo>
                  <a:pt x="705" y="22"/>
                </a:lnTo>
                <a:close/>
                <a:moveTo>
                  <a:pt x="678" y="22"/>
                </a:moveTo>
                <a:lnTo>
                  <a:pt x="673" y="22"/>
                </a:lnTo>
                <a:lnTo>
                  <a:pt x="673" y="0"/>
                </a:lnTo>
                <a:lnTo>
                  <a:pt x="678" y="0"/>
                </a:lnTo>
                <a:lnTo>
                  <a:pt x="678" y="22"/>
                </a:lnTo>
                <a:close/>
                <a:moveTo>
                  <a:pt x="651" y="22"/>
                </a:moveTo>
                <a:lnTo>
                  <a:pt x="646" y="22"/>
                </a:lnTo>
                <a:lnTo>
                  <a:pt x="646" y="0"/>
                </a:lnTo>
                <a:lnTo>
                  <a:pt x="651" y="0"/>
                </a:lnTo>
                <a:lnTo>
                  <a:pt x="651" y="22"/>
                </a:lnTo>
                <a:close/>
                <a:moveTo>
                  <a:pt x="624" y="22"/>
                </a:moveTo>
                <a:lnTo>
                  <a:pt x="619" y="22"/>
                </a:lnTo>
                <a:lnTo>
                  <a:pt x="619" y="0"/>
                </a:lnTo>
                <a:lnTo>
                  <a:pt x="624" y="0"/>
                </a:lnTo>
                <a:lnTo>
                  <a:pt x="624" y="22"/>
                </a:lnTo>
                <a:close/>
                <a:moveTo>
                  <a:pt x="597" y="22"/>
                </a:moveTo>
                <a:lnTo>
                  <a:pt x="592" y="22"/>
                </a:lnTo>
                <a:lnTo>
                  <a:pt x="592" y="0"/>
                </a:lnTo>
                <a:lnTo>
                  <a:pt x="597" y="0"/>
                </a:lnTo>
                <a:lnTo>
                  <a:pt x="597" y="22"/>
                </a:lnTo>
                <a:close/>
                <a:moveTo>
                  <a:pt x="571" y="22"/>
                </a:moveTo>
                <a:lnTo>
                  <a:pt x="565" y="22"/>
                </a:lnTo>
                <a:lnTo>
                  <a:pt x="565" y="0"/>
                </a:lnTo>
                <a:lnTo>
                  <a:pt x="571" y="0"/>
                </a:lnTo>
                <a:lnTo>
                  <a:pt x="571" y="22"/>
                </a:lnTo>
                <a:close/>
                <a:moveTo>
                  <a:pt x="544" y="22"/>
                </a:moveTo>
                <a:lnTo>
                  <a:pt x="538" y="22"/>
                </a:lnTo>
                <a:lnTo>
                  <a:pt x="538" y="0"/>
                </a:lnTo>
                <a:lnTo>
                  <a:pt x="544" y="0"/>
                </a:lnTo>
                <a:lnTo>
                  <a:pt x="544" y="22"/>
                </a:lnTo>
                <a:close/>
                <a:moveTo>
                  <a:pt x="517" y="22"/>
                </a:moveTo>
                <a:lnTo>
                  <a:pt x="511" y="22"/>
                </a:lnTo>
                <a:lnTo>
                  <a:pt x="511" y="0"/>
                </a:lnTo>
                <a:lnTo>
                  <a:pt x="517" y="0"/>
                </a:lnTo>
                <a:lnTo>
                  <a:pt x="517" y="22"/>
                </a:lnTo>
                <a:close/>
                <a:moveTo>
                  <a:pt x="490" y="22"/>
                </a:moveTo>
                <a:lnTo>
                  <a:pt x="484" y="22"/>
                </a:lnTo>
                <a:lnTo>
                  <a:pt x="484" y="0"/>
                </a:lnTo>
                <a:lnTo>
                  <a:pt x="490" y="0"/>
                </a:lnTo>
                <a:lnTo>
                  <a:pt x="490" y="22"/>
                </a:lnTo>
                <a:close/>
                <a:moveTo>
                  <a:pt x="463" y="22"/>
                </a:moveTo>
                <a:lnTo>
                  <a:pt x="458" y="22"/>
                </a:lnTo>
                <a:lnTo>
                  <a:pt x="458" y="0"/>
                </a:lnTo>
                <a:lnTo>
                  <a:pt x="463" y="0"/>
                </a:lnTo>
                <a:lnTo>
                  <a:pt x="463" y="22"/>
                </a:lnTo>
                <a:close/>
                <a:moveTo>
                  <a:pt x="436" y="22"/>
                </a:moveTo>
                <a:lnTo>
                  <a:pt x="431" y="22"/>
                </a:lnTo>
                <a:lnTo>
                  <a:pt x="431" y="0"/>
                </a:lnTo>
                <a:lnTo>
                  <a:pt x="436" y="0"/>
                </a:lnTo>
                <a:lnTo>
                  <a:pt x="436" y="22"/>
                </a:lnTo>
                <a:close/>
                <a:moveTo>
                  <a:pt x="409" y="22"/>
                </a:moveTo>
                <a:lnTo>
                  <a:pt x="404" y="22"/>
                </a:lnTo>
                <a:lnTo>
                  <a:pt x="404" y="0"/>
                </a:lnTo>
                <a:lnTo>
                  <a:pt x="409" y="0"/>
                </a:lnTo>
                <a:lnTo>
                  <a:pt x="409" y="22"/>
                </a:lnTo>
                <a:close/>
                <a:moveTo>
                  <a:pt x="382" y="22"/>
                </a:moveTo>
                <a:lnTo>
                  <a:pt x="377" y="22"/>
                </a:lnTo>
                <a:lnTo>
                  <a:pt x="377" y="0"/>
                </a:lnTo>
                <a:lnTo>
                  <a:pt x="382" y="0"/>
                </a:lnTo>
                <a:lnTo>
                  <a:pt x="382" y="22"/>
                </a:lnTo>
                <a:close/>
                <a:moveTo>
                  <a:pt x="355" y="22"/>
                </a:moveTo>
                <a:lnTo>
                  <a:pt x="350" y="22"/>
                </a:lnTo>
                <a:lnTo>
                  <a:pt x="350" y="0"/>
                </a:lnTo>
                <a:lnTo>
                  <a:pt x="355" y="0"/>
                </a:lnTo>
                <a:lnTo>
                  <a:pt x="355" y="22"/>
                </a:lnTo>
                <a:close/>
                <a:moveTo>
                  <a:pt x="328" y="22"/>
                </a:moveTo>
                <a:lnTo>
                  <a:pt x="323" y="22"/>
                </a:lnTo>
                <a:lnTo>
                  <a:pt x="323" y="0"/>
                </a:lnTo>
                <a:lnTo>
                  <a:pt x="328" y="0"/>
                </a:lnTo>
                <a:lnTo>
                  <a:pt x="328" y="22"/>
                </a:lnTo>
                <a:close/>
                <a:moveTo>
                  <a:pt x="302" y="22"/>
                </a:moveTo>
                <a:lnTo>
                  <a:pt x="296" y="22"/>
                </a:lnTo>
                <a:lnTo>
                  <a:pt x="296" y="0"/>
                </a:lnTo>
                <a:lnTo>
                  <a:pt x="302" y="0"/>
                </a:lnTo>
                <a:lnTo>
                  <a:pt x="302" y="22"/>
                </a:lnTo>
                <a:close/>
                <a:moveTo>
                  <a:pt x="275" y="22"/>
                </a:moveTo>
                <a:lnTo>
                  <a:pt x="269" y="22"/>
                </a:lnTo>
                <a:lnTo>
                  <a:pt x="269" y="0"/>
                </a:lnTo>
                <a:lnTo>
                  <a:pt x="275" y="0"/>
                </a:lnTo>
                <a:lnTo>
                  <a:pt x="275" y="22"/>
                </a:lnTo>
                <a:close/>
                <a:moveTo>
                  <a:pt x="248" y="22"/>
                </a:moveTo>
                <a:lnTo>
                  <a:pt x="242" y="22"/>
                </a:lnTo>
                <a:lnTo>
                  <a:pt x="242" y="0"/>
                </a:lnTo>
                <a:lnTo>
                  <a:pt x="248" y="0"/>
                </a:lnTo>
                <a:lnTo>
                  <a:pt x="248" y="22"/>
                </a:lnTo>
                <a:close/>
                <a:moveTo>
                  <a:pt x="221" y="22"/>
                </a:moveTo>
                <a:lnTo>
                  <a:pt x="215" y="22"/>
                </a:lnTo>
                <a:lnTo>
                  <a:pt x="215" y="0"/>
                </a:lnTo>
                <a:lnTo>
                  <a:pt x="221" y="0"/>
                </a:lnTo>
                <a:lnTo>
                  <a:pt x="221" y="22"/>
                </a:lnTo>
                <a:close/>
                <a:moveTo>
                  <a:pt x="194" y="22"/>
                </a:moveTo>
                <a:lnTo>
                  <a:pt x="189" y="22"/>
                </a:lnTo>
                <a:lnTo>
                  <a:pt x="189" y="0"/>
                </a:lnTo>
                <a:lnTo>
                  <a:pt x="194" y="0"/>
                </a:lnTo>
                <a:lnTo>
                  <a:pt x="194" y="22"/>
                </a:lnTo>
                <a:close/>
                <a:moveTo>
                  <a:pt x="167" y="22"/>
                </a:moveTo>
                <a:lnTo>
                  <a:pt x="162" y="22"/>
                </a:lnTo>
                <a:lnTo>
                  <a:pt x="162" y="0"/>
                </a:lnTo>
                <a:lnTo>
                  <a:pt x="167" y="0"/>
                </a:lnTo>
                <a:lnTo>
                  <a:pt x="167" y="22"/>
                </a:lnTo>
                <a:close/>
                <a:moveTo>
                  <a:pt x="140" y="22"/>
                </a:moveTo>
                <a:lnTo>
                  <a:pt x="135" y="22"/>
                </a:lnTo>
                <a:lnTo>
                  <a:pt x="135" y="0"/>
                </a:lnTo>
                <a:lnTo>
                  <a:pt x="140" y="0"/>
                </a:lnTo>
                <a:lnTo>
                  <a:pt x="140" y="22"/>
                </a:lnTo>
                <a:close/>
                <a:moveTo>
                  <a:pt x="113" y="22"/>
                </a:moveTo>
                <a:lnTo>
                  <a:pt x="108" y="22"/>
                </a:lnTo>
                <a:lnTo>
                  <a:pt x="108" y="0"/>
                </a:lnTo>
                <a:lnTo>
                  <a:pt x="113" y="0"/>
                </a:lnTo>
                <a:lnTo>
                  <a:pt x="113" y="22"/>
                </a:lnTo>
                <a:close/>
                <a:moveTo>
                  <a:pt x="86" y="22"/>
                </a:moveTo>
                <a:lnTo>
                  <a:pt x="81" y="22"/>
                </a:lnTo>
                <a:lnTo>
                  <a:pt x="81" y="0"/>
                </a:lnTo>
                <a:lnTo>
                  <a:pt x="86" y="0"/>
                </a:lnTo>
                <a:lnTo>
                  <a:pt x="86" y="22"/>
                </a:lnTo>
                <a:close/>
                <a:moveTo>
                  <a:pt x="59" y="22"/>
                </a:moveTo>
                <a:lnTo>
                  <a:pt x="54" y="22"/>
                </a:lnTo>
                <a:lnTo>
                  <a:pt x="54" y="0"/>
                </a:lnTo>
                <a:lnTo>
                  <a:pt x="59" y="0"/>
                </a:lnTo>
                <a:lnTo>
                  <a:pt x="59" y="22"/>
                </a:lnTo>
                <a:close/>
                <a:moveTo>
                  <a:pt x="33" y="22"/>
                </a:moveTo>
                <a:lnTo>
                  <a:pt x="27" y="22"/>
                </a:lnTo>
                <a:lnTo>
                  <a:pt x="27" y="0"/>
                </a:lnTo>
                <a:lnTo>
                  <a:pt x="33" y="0"/>
                </a:lnTo>
                <a:lnTo>
                  <a:pt x="33" y="22"/>
                </a:lnTo>
                <a:close/>
                <a:moveTo>
                  <a:pt x="6" y="22"/>
                </a:moveTo>
                <a:lnTo>
                  <a:pt x="0" y="22"/>
                </a:lnTo>
                <a:lnTo>
                  <a:pt x="0" y="0"/>
                </a:lnTo>
                <a:lnTo>
                  <a:pt x="6" y="0"/>
                </a:lnTo>
                <a:lnTo>
                  <a:pt x="6" y="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708" name="Line 92"/>
          <p:cNvSpPr>
            <a:spLocks noChangeShapeType="1"/>
          </p:cNvSpPr>
          <p:nvPr/>
        </p:nvSpPr>
        <p:spPr bwMode="auto">
          <a:xfrm>
            <a:off x="11771087" y="612770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709" name="Line 93"/>
          <p:cNvSpPr>
            <a:spLocks noChangeShapeType="1"/>
          </p:cNvSpPr>
          <p:nvPr/>
        </p:nvSpPr>
        <p:spPr bwMode="auto">
          <a:xfrm>
            <a:off x="11771087" y="612770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714" name="Freeform 98"/>
          <p:cNvSpPr>
            <a:spLocks/>
          </p:cNvSpPr>
          <p:nvPr/>
        </p:nvSpPr>
        <p:spPr bwMode="auto">
          <a:xfrm>
            <a:off x="8766106" y="1495280"/>
            <a:ext cx="519398" cy="155067"/>
          </a:xfrm>
          <a:custGeom>
            <a:avLst/>
            <a:gdLst>
              <a:gd name="T0" fmla="*/ 0 w 256"/>
              <a:gd name="T1" fmla="*/ 38 h 76"/>
              <a:gd name="T2" fmla="*/ 38 w 256"/>
              <a:gd name="T3" fmla="*/ 76 h 76"/>
              <a:gd name="T4" fmla="*/ 218 w 256"/>
              <a:gd name="T5" fmla="*/ 76 h 76"/>
              <a:gd name="T6" fmla="*/ 256 w 256"/>
              <a:gd name="T7" fmla="*/ 38 h 76"/>
              <a:gd name="T8" fmla="*/ 218 w 256"/>
              <a:gd name="T9" fmla="*/ 0 h 76"/>
              <a:gd name="T10" fmla="*/ 38 w 256"/>
              <a:gd name="T11" fmla="*/ 0 h 76"/>
              <a:gd name="T12" fmla="*/ 0 w 256"/>
              <a:gd name="T13" fmla="*/ 38 h 76"/>
              <a:gd name="T14" fmla="*/ 0 w 256"/>
              <a:gd name="T15" fmla="*/ 38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" h="76">
                <a:moveTo>
                  <a:pt x="0" y="38"/>
                </a:moveTo>
                <a:cubicBezTo>
                  <a:pt x="0" y="59"/>
                  <a:pt x="17" y="76"/>
                  <a:pt x="38" y="76"/>
                </a:cubicBezTo>
                <a:cubicBezTo>
                  <a:pt x="218" y="76"/>
                  <a:pt x="218" y="76"/>
                  <a:pt x="218" y="76"/>
                </a:cubicBezTo>
                <a:cubicBezTo>
                  <a:pt x="239" y="76"/>
                  <a:pt x="256" y="59"/>
                  <a:pt x="256" y="38"/>
                </a:cubicBezTo>
                <a:cubicBezTo>
                  <a:pt x="256" y="17"/>
                  <a:pt x="239" y="0"/>
                  <a:pt x="21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38"/>
                  <a:pt x="0" y="17"/>
                  <a:pt x="0" y="38"/>
                </a:cubicBezTo>
                <a:close/>
              </a:path>
            </a:pathLst>
          </a:custGeom>
          <a:gradFill>
            <a:gsLst>
              <a:gs pos="22000">
                <a:schemeClr val="bg1">
                  <a:lumMod val="95000"/>
                </a:schemeClr>
              </a:gs>
              <a:gs pos="100000">
                <a:schemeClr val="bg2">
                  <a:lumMod val="2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715" name="Freeform 99"/>
          <p:cNvSpPr>
            <a:spLocks/>
          </p:cNvSpPr>
          <p:nvPr/>
        </p:nvSpPr>
        <p:spPr bwMode="auto">
          <a:xfrm>
            <a:off x="8766106" y="2731297"/>
            <a:ext cx="519398" cy="153561"/>
          </a:xfrm>
          <a:custGeom>
            <a:avLst/>
            <a:gdLst>
              <a:gd name="T0" fmla="*/ 0 w 256"/>
              <a:gd name="T1" fmla="*/ 38 h 76"/>
              <a:gd name="T2" fmla="*/ 38 w 256"/>
              <a:gd name="T3" fmla="*/ 76 h 76"/>
              <a:gd name="T4" fmla="*/ 218 w 256"/>
              <a:gd name="T5" fmla="*/ 76 h 76"/>
              <a:gd name="T6" fmla="*/ 256 w 256"/>
              <a:gd name="T7" fmla="*/ 38 h 76"/>
              <a:gd name="T8" fmla="*/ 218 w 256"/>
              <a:gd name="T9" fmla="*/ 0 h 76"/>
              <a:gd name="T10" fmla="*/ 38 w 256"/>
              <a:gd name="T11" fmla="*/ 0 h 76"/>
              <a:gd name="T12" fmla="*/ 0 w 256"/>
              <a:gd name="T13" fmla="*/ 38 h 76"/>
              <a:gd name="T14" fmla="*/ 0 w 256"/>
              <a:gd name="T15" fmla="*/ 38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" h="76">
                <a:moveTo>
                  <a:pt x="0" y="38"/>
                </a:moveTo>
                <a:cubicBezTo>
                  <a:pt x="0" y="59"/>
                  <a:pt x="17" y="76"/>
                  <a:pt x="38" y="76"/>
                </a:cubicBezTo>
                <a:cubicBezTo>
                  <a:pt x="218" y="76"/>
                  <a:pt x="218" y="76"/>
                  <a:pt x="218" y="76"/>
                </a:cubicBezTo>
                <a:cubicBezTo>
                  <a:pt x="239" y="76"/>
                  <a:pt x="256" y="59"/>
                  <a:pt x="256" y="38"/>
                </a:cubicBezTo>
                <a:cubicBezTo>
                  <a:pt x="256" y="17"/>
                  <a:pt x="239" y="0"/>
                  <a:pt x="21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38"/>
                  <a:pt x="0" y="17"/>
                  <a:pt x="0" y="38"/>
                </a:cubicBezTo>
                <a:close/>
              </a:path>
            </a:pathLst>
          </a:custGeom>
          <a:gradFill>
            <a:gsLst>
              <a:gs pos="22000">
                <a:schemeClr val="bg1">
                  <a:lumMod val="95000"/>
                </a:schemeClr>
              </a:gs>
              <a:gs pos="100000">
                <a:schemeClr val="bg2">
                  <a:lumMod val="2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716" name="Freeform 100"/>
          <p:cNvSpPr>
            <a:spLocks/>
          </p:cNvSpPr>
          <p:nvPr/>
        </p:nvSpPr>
        <p:spPr bwMode="auto">
          <a:xfrm>
            <a:off x="8766106" y="4331644"/>
            <a:ext cx="519398" cy="155067"/>
          </a:xfrm>
          <a:custGeom>
            <a:avLst/>
            <a:gdLst>
              <a:gd name="T0" fmla="*/ 0 w 256"/>
              <a:gd name="T1" fmla="*/ 38 h 76"/>
              <a:gd name="T2" fmla="*/ 38 w 256"/>
              <a:gd name="T3" fmla="*/ 76 h 76"/>
              <a:gd name="T4" fmla="*/ 218 w 256"/>
              <a:gd name="T5" fmla="*/ 76 h 76"/>
              <a:gd name="T6" fmla="*/ 256 w 256"/>
              <a:gd name="T7" fmla="*/ 38 h 76"/>
              <a:gd name="T8" fmla="*/ 218 w 256"/>
              <a:gd name="T9" fmla="*/ 0 h 76"/>
              <a:gd name="T10" fmla="*/ 38 w 256"/>
              <a:gd name="T11" fmla="*/ 0 h 76"/>
              <a:gd name="T12" fmla="*/ 0 w 256"/>
              <a:gd name="T13" fmla="*/ 38 h 76"/>
              <a:gd name="T14" fmla="*/ 0 w 256"/>
              <a:gd name="T15" fmla="*/ 38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" h="76">
                <a:moveTo>
                  <a:pt x="0" y="38"/>
                </a:moveTo>
                <a:cubicBezTo>
                  <a:pt x="0" y="59"/>
                  <a:pt x="17" y="76"/>
                  <a:pt x="38" y="76"/>
                </a:cubicBezTo>
                <a:cubicBezTo>
                  <a:pt x="218" y="76"/>
                  <a:pt x="218" y="76"/>
                  <a:pt x="218" y="76"/>
                </a:cubicBezTo>
                <a:cubicBezTo>
                  <a:pt x="239" y="76"/>
                  <a:pt x="256" y="59"/>
                  <a:pt x="256" y="38"/>
                </a:cubicBezTo>
                <a:cubicBezTo>
                  <a:pt x="256" y="17"/>
                  <a:pt x="239" y="0"/>
                  <a:pt x="21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38"/>
                  <a:pt x="0" y="17"/>
                  <a:pt x="0" y="38"/>
                </a:cubicBezTo>
                <a:close/>
              </a:path>
            </a:pathLst>
          </a:custGeom>
          <a:gradFill>
            <a:gsLst>
              <a:gs pos="22000">
                <a:schemeClr val="bg1">
                  <a:lumMod val="95000"/>
                </a:schemeClr>
              </a:gs>
              <a:gs pos="100000">
                <a:schemeClr val="bg2">
                  <a:lumMod val="2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717" name="Freeform 101"/>
          <p:cNvSpPr>
            <a:spLocks/>
          </p:cNvSpPr>
          <p:nvPr/>
        </p:nvSpPr>
        <p:spPr bwMode="auto">
          <a:xfrm>
            <a:off x="8766106" y="5575188"/>
            <a:ext cx="519398" cy="155067"/>
          </a:xfrm>
          <a:custGeom>
            <a:avLst/>
            <a:gdLst>
              <a:gd name="T0" fmla="*/ 0 w 256"/>
              <a:gd name="T1" fmla="*/ 38 h 76"/>
              <a:gd name="T2" fmla="*/ 38 w 256"/>
              <a:gd name="T3" fmla="*/ 76 h 76"/>
              <a:gd name="T4" fmla="*/ 218 w 256"/>
              <a:gd name="T5" fmla="*/ 76 h 76"/>
              <a:gd name="T6" fmla="*/ 256 w 256"/>
              <a:gd name="T7" fmla="*/ 38 h 76"/>
              <a:gd name="T8" fmla="*/ 218 w 256"/>
              <a:gd name="T9" fmla="*/ 0 h 76"/>
              <a:gd name="T10" fmla="*/ 38 w 256"/>
              <a:gd name="T11" fmla="*/ 0 h 76"/>
              <a:gd name="T12" fmla="*/ 0 w 256"/>
              <a:gd name="T13" fmla="*/ 38 h 76"/>
              <a:gd name="T14" fmla="*/ 0 w 256"/>
              <a:gd name="T15" fmla="*/ 38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" h="76">
                <a:moveTo>
                  <a:pt x="0" y="38"/>
                </a:moveTo>
                <a:cubicBezTo>
                  <a:pt x="0" y="59"/>
                  <a:pt x="17" y="76"/>
                  <a:pt x="38" y="76"/>
                </a:cubicBezTo>
                <a:cubicBezTo>
                  <a:pt x="218" y="76"/>
                  <a:pt x="218" y="76"/>
                  <a:pt x="218" y="76"/>
                </a:cubicBezTo>
                <a:cubicBezTo>
                  <a:pt x="239" y="76"/>
                  <a:pt x="256" y="59"/>
                  <a:pt x="256" y="38"/>
                </a:cubicBezTo>
                <a:cubicBezTo>
                  <a:pt x="256" y="17"/>
                  <a:pt x="239" y="0"/>
                  <a:pt x="21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38"/>
                  <a:pt x="0" y="17"/>
                  <a:pt x="0" y="38"/>
                </a:cubicBezTo>
                <a:close/>
              </a:path>
            </a:pathLst>
          </a:custGeom>
          <a:gradFill>
            <a:gsLst>
              <a:gs pos="22000">
                <a:schemeClr val="bg1">
                  <a:lumMod val="95000"/>
                </a:schemeClr>
              </a:gs>
              <a:gs pos="100000">
                <a:schemeClr val="bg2">
                  <a:lumMod val="2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1518850" y="1190171"/>
            <a:ext cx="3566306" cy="288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GRAPHICAL CHART</a:t>
            </a:r>
          </a:p>
          <a:p>
            <a:pPr algn="r">
              <a:lnSpc>
                <a:spcPct val="150000"/>
              </a:lnSpc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FOR BUSINESS STATISTICS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518850" y="4419103"/>
            <a:ext cx="3566306" cy="177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52" name="Freeform 234"/>
          <p:cNvSpPr>
            <a:spLocks noChangeAspect="1" noEditPoints="1"/>
          </p:cNvSpPr>
          <p:nvPr/>
        </p:nvSpPr>
        <p:spPr bwMode="auto">
          <a:xfrm>
            <a:off x="7242403" y="1108368"/>
            <a:ext cx="698824" cy="526386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3" name="Group 52"/>
          <p:cNvGrpSpPr>
            <a:grpSpLocks noChangeAspect="1"/>
          </p:cNvGrpSpPr>
          <p:nvPr/>
        </p:nvGrpSpPr>
        <p:grpSpPr>
          <a:xfrm>
            <a:off x="10141805" y="1030724"/>
            <a:ext cx="569738" cy="604030"/>
            <a:chOff x="3509963" y="4187825"/>
            <a:chExt cx="685801" cy="72707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4" name="Freeform 128"/>
            <p:cNvSpPr>
              <a:spLocks/>
            </p:cNvSpPr>
            <p:nvPr/>
          </p:nvSpPr>
          <p:spPr bwMode="auto">
            <a:xfrm>
              <a:off x="4073526" y="4435475"/>
              <a:ext cx="122238" cy="479425"/>
            </a:xfrm>
            <a:custGeom>
              <a:avLst/>
              <a:gdLst>
                <a:gd name="T0" fmla="*/ 40 w 40"/>
                <a:gd name="T1" fmla="*/ 9 h 156"/>
                <a:gd name="T2" fmla="*/ 31 w 40"/>
                <a:gd name="T3" fmla="*/ 0 h 156"/>
                <a:gd name="T4" fmla="*/ 10 w 40"/>
                <a:gd name="T5" fmla="*/ 0 h 156"/>
                <a:gd name="T6" fmla="*/ 0 w 40"/>
                <a:gd name="T7" fmla="*/ 9 h 156"/>
                <a:gd name="T8" fmla="*/ 0 w 40"/>
                <a:gd name="T9" fmla="*/ 147 h 156"/>
                <a:gd name="T10" fmla="*/ 10 w 40"/>
                <a:gd name="T11" fmla="*/ 156 h 156"/>
                <a:gd name="T12" fmla="*/ 31 w 40"/>
                <a:gd name="T13" fmla="*/ 156 h 156"/>
                <a:gd name="T14" fmla="*/ 40 w 40"/>
                <a:gd name="T15" fmla="*/ 147 h 156"/>
                <a:gd name="T16" fmla="*/ 40 w 40"/>
                <a:gd name="T17" fmla="*/ 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56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3"/>
                    <a:pt x="6" y="156"/>
                    <a:pt x="1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6" y="156"/>
                    <a:pt x="40" y="153"/>
                    <a:pt x="40" y="147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29"/>
            <p:cNvSpPr>
              <a:spLocks/>
            </p:cNvSpPr>
            <p:nvPr/>
          </p:nvSpPr>
          <p:spPr bwMode="auto">
            <a:xfrm>
              <a:off x="3876676" y="4570413"/>
              <a:ext cx="123825" cy="344488"/>
            </a:xfrm>
            <a:custGeom>
              <a:avLst/>
              <a:gdLst>
                <a:gd name="T0" fmla="*/ 40 w 40"/>
                <a:gd name="T1" fmla="*/ 10 h 112"/>
                <a:gd name="T2" fmla="*/ 30 w 40"/>
                <a:gd name="T3" fmla="*/ 0 h 112"/>
                <a:gd name="T4" fmla="*/ 10 w 40"/>
                <a:gd name="T5" fmla="*/ 0 h 112"/>
                <a:gd name="T6" fmla="*/ 0 w 40"/>
                <a:gd name="T7" fmla="*/ 10 h 112"/>
                <a:gd name="T8" fmla="*/ 0 w 40"/>
                <a:gd name="T9" fmla="*/ 102 h 112"/>
                <a:gd name="T10" fmla="*/ 10 w 40"/>
                <a:gd name="T11" fmla="*/ 112 h 112"/>
                <a:gd name="T12" fmla="*/ 30 w 40"/>
                <a:gd name="T13" fmla="*/ 112 h 112"/>
                <a:gd name="T14" fmla="*/ 40 w 40"/>
                <a:gd name="T15" fmla="*/ 102 h 112"/>
                <a:gd name="T16" fmla="*/ 40 w 40"/>
                <a:gd name="T17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12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7"/>
                    <a:pt x="4" y="112"/>
                    <a:pt x="10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5" y="112"/>
                    <a:pt x="40" y="107"/>
                    <a:pt x="40" y="102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30"/>
            <p:cNvSpPr>
              <a:spLocks/>
            </p:cNvSpPr>
            <p:nvPr/>
          </p:nvSpPr>
          <p:spPr bwMode="auto">
            <a:xfrm>
              <a:off x="3694113" y="4681538"/>
              <a:ext cx="122238" cy="233363"/>
            </a:xfrm>
            <a:custGeom>
              <a:avLst/>
              <a:gdLst>
                <a:gd name="T0" fmla="*/ 40 w 40"/>
                <a:gd name="T1" fmla="*/ 10 h 76"/>
                <a:gd name="T2" fmla="*/ 30 w 40"/>
                <a:gd name="T3" fmla="*/ 0 h 76"/>
                <a:gd name="T4" fmla="*/ 10 w 40"/>
                <a:gd name="T5" fmla="*/ 0 h 76"/>
                <a:gd name="T6" fmla="*/ 0 w 40"/>
                <a:gd name="T7" fmla="*/ 10 h 76"/>
                <a:gd name="T8" fmla="*/ 0 w 40"/>
                <a:gd name="T9" fmla="*/ 66 h 76"/>
                <a:gd name="T10" fmla="*/ 10 w 40"/>
                <a:gd name="T11" fmla="*/ 76 h 76"/>
                <a:gd name="T12" fmla="*/ 30 w 40"/>
                <a:gd name="T13" fmla="*/ 76 h 76"/>
                <a:gd name="T14" fmla="*/ 40 w 40"/>
                <a:gd name="T15" fmla="*/ 66 h 76"/>
                <a:gd name="T16" fmla="*/ 40 w 40"/>
                <a:gd name="T17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6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4" y="76"/>
                    <a:pt x="1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6"/>
                    <a:pt x="40" y="71"/>
                    <a:pt x="40" y="66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1"/>
            <p:cNvSpPr>
              <a:spLocks/>
            </p:cNvSpPr>
            <p:nvPr/>
          </p:nvSpPr>
          <p:spPr bwMode="auto">
            <a:xfrm>
              <a:off x="3509963" y="4792663"/>
              <a:ext cx="122238" cy="122238"/>
            </a:xfrm>
            <a:custGeom>
              <a:avLst/>
              <a:gdLst>
                <a:gd name="T0" fmla="*/ 40 w 40"/>
                <a:gd name="T1" fmla="*/ 9 h 40"/>
                <a:gd name="T2" fmla="*/ 31 w 40"/>
                <a:gd name="T3" fmla="*/ 0 h 40"/>
                <a:gd name="T4" fmla="*/ 9 w 40"/>
                <a:gd name="T5" fmla="*/ 0 h 40"/>
                <a:gd name="T6" fmla="*/ 0 w 40"/>
                <a:gd name="T7" fmla="*/ 9 h 40"/>
                <a:gd name="T8" fmla="*/ 0 w 40"/>
                <a:gd name="T9" fmla="*/ 31 h 40"/>
                <a:gd name="T10" fmla="*/ 9 w 40"/>
                <a:gd name="T11" fmla="*/ 40 h 40"/>
                <a:gd name="T12" fmla="*/ 31 w 40"/>
                <a:gd name="T13" fmla="*/ 40 h 40"/>
                <a:gd name="T14" fmla="*/ 40 w 40"/>
                <a:gd name="T15" fmla="*/ 31 h 40"/>
                <a:gd name="T16" fmla="*/ 40 w 40"/>
                <a:gd name="T1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4" y="40"/>
                    <a:pt x="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6" y="40"/>
                    <a:pt x="40" y="37"/>
                    <a:pt x="40" y="31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32"/>
            <p:cNvSpPr>
              <a:spLocks/>
            </p:cNvSpPr>
            <p:nvPr/>
          </p:nvSpPr>
          <p:spPr bwMode="auto">
            <a:xfrm>
              <a:off x="3516313" y="4187825"/>
              <a:ext cx="666750" cy="477838"/>
            </a:xfrm>
            <a:custGeom>
              <a:avLst/>
              <a:gdLst>
                <a:gd name="T0" fmla="*/ 216 w 218"/>
                <a:gd name="T1" fmla="*/ 0 h 156"/>
                <a:gd name="T2" fmla="*/ 184 w 218"/>
                <a:gd name="T3" fmla="*/ 3 h 156"/>
                <a:gd name="T4" fmla="*/ 182 w 218"/>
                <a:gd name="T5" fmla="*/ 4 h 156"/>
                <a:gd name="T6" fmla="*/ 183 w 218"/>
                <a:gd name="T7" fmla="*/ 6 h 156"/>
                <a:gd name="T8" fmla="*/ 188 w 218"/>
                <a:gd name="T9" fmla="*/ 14 h 156"/>
                <a:gd name="T10" fmla="*/ 188 w 218"/>
                <a:gd name="T11" fmla="*/ 14 h 156"/>
                <a:gd name="T12" fmla="*/ 3 w 218"/>
                <a:gd name="T13" fmla="*/ 144 h 156"/>
                <a:gd name="T14" fmla="*/ 2 w 218"/>
                <a:gd name="T15" fmla="*/ 153 h 156"/>
                <a:gd name="T16" fmla="*/ 11 w 218"/>
                <a:gd name="T17" fmla="*/ 154 h 156"/>
                <a:gd name="T18" fmla="*/ 195 w 218"/>
                <a:gd name="T19" fmla="*/ 25 h 156"/>
                <a:gd name="T20" fmla="*/ 200 w 218"/>
                <a:gd name="T21" fmla="*/ 33 h 156"/>
                <a:gd name="T22" fmla="*/ 202 w 218"/>
                <a:gd name="T23" fmla="*/ 34 h 156"/>
                <a:gd name="T24" fmla="*/ 203 w 218"/>
                <a:gd name="T25" fmla="*/ 32 h 156"/>
                <a:gd name="T26" fmla="*/ 217 w 218"/>
                <a:gd name="T27" fmla="*/ 3 h 156"/>
                <a:gd name="T28" fmla="*/ 217 w 218"/>
                <a:gd name="T29" fmla="*/ 3 h 156"/>
                <a:gd name="T30" fmla="*/ 217 w 218"/>
                <a:gd name="T31" fmla="*/ 3 h 156"/>
                <a:gd name="T32" fmla="*/ 217 w 218"/>
                <a:gd name="T33" fmla="*/ 0 h 156"/>
                <a:gd name="T34" fmla="*/ 216 w 21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156">
                  <a:moveTo>
                    <a:pt x="216" y="0"/>
                  </a:moveTo>
                  <a:cubicBezTo>
                    <a:pt x="184" y="3"/>
                    <a:pt x="184" y="3"/>
                    <a:pt x="184" y="3"/>
                  </a:cubicBezTo>
                  <a:cubicBezTo>
                    <a:pt x="183" y="3"/>
                    <a:pt x="183" y="3"/>
                    <a:pt x="182" y="4"/>
                  </a:cubicBezTo>
                  <a:cubicBezTo>
                    <a:pt x="182" y="5"/>
                    <a:pt x="182" y="5"/>
                    <a:pt x="183" y="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1" y="146"/>
                    <a:pt x="0" y="150"/>
                    <a:pt x="2" y="153"/>
                  </a:cubicBezTo>
                  <a:cubicBezTo>
                    <a:pt x="4" y="156"/>
                    <a:pt x="8" y="156"/>
                    <a:pt x="11" y="154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1" y="33"/>
                    <a:pt x="201" y="34"/>
                    <a:pt x="202" y="34"/>
                  </a:cubicBezTo>
                  <a:cubicBezTo>
                    <a:pt x="203" y="34"/>
                    <a:pt x="203" y="33"/>
                    <a:pt x="203" y="32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2"/>
                    <a:pt x="218" y="1"/>
                    <a:pt x="217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9" name="Group 58"/>
          <p:cNvGrpSpPr>
            <a:grpSpLocks noChangeAspect="1"/>
          </p:cNvGrpSpPr>
          <p:nvPr/>
        </p:nvGrpSpPr>
        <p:grpSpPr>
          <a:xfrm>
            <a:off x="7292085" y="3856481"/>
            <a:ext cx="649142" cy="676702"/>
            <a:chOff x="7261226" y="4321175"/>
            <a:chExt cx="673099" cy="70167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3" name="Group 62"/>
          <p:cNvGrpSpPr>
            <a:grpSpLocks noChangeAspect="1"/>
          </p:cNvGrpSpPr>
          <p:nvPr/>
        </p:nvGrpSpPr>
        <p:grpSpPr>
          <a:xfrm>
            <a:off x="10093855" y="3842334"/>
            <a:ext cx="698760" cy="711756"/>
            <a:chOff x="4129088" y="4198938"/>
            <a:chExt cx="682625" cy="69532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4" name="Freeform 136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137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525384" y="1970368"/>
            <a:ext cx="2240722" cy="392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2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9303674" y="1970368"/>
            <a:ext cx="2240722" cy="392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2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525384" y="4872970"/>
            <a:ext cx="2240722" cy="392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2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69" name="Rectangle 68"/>
          <p:cNvSpPr/>
          <p:nvPr/>
        </p:nvSpPr>
        <p:spPr>
          <a:xfrm>
            <a:off x="9303674" y="4872970"/>
            <a:ext cx="2240722" cy="392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2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423266" y="2625946"/>
            <a:ext cx="2208850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2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9460753" y="2625946"/>
            <a:ext cx="2208850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2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423266" y="5458137"/>
            <a:ext cx="2208850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2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9460753" y="5458137"/>
            <a:ext cx="2208850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2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7" name="Graphic 29">
            <a:extLst>
              <a:ext uri="{FF2B5EF4-FFF2-40B4-BE49-F238E27FC236}">
                <a16:creationId xmlns:a16="http://schemas.microsoft.com/office/drawing/2014/main" id="{6D30FF8E-5690-49B1-965F-CAD90F38C3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3021" y="70446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7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7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7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1" grpId="0" animBg="1"/>
      <p:bldP spid="27687" grpId="0" animBg="1"/>
      <p:bldP spid="27696" grpId="0" animBg="1"/>
      <p:bldP spid="27707" grpId="0" animBg="1"/>
      <p:bldP spid="27714" grpId="0" animBg="1"/>
      <p:bldP spid="27715" grpId="0" animBg="1"/>
      <p:bldP spid="27716" grpId="0" animBg="1"/>
      <p:bldP spid="27717" grpId="0" animBg="1"/>
      <p:bldP spid="50" grpId="0"/>
      <p:bldP spid="51" grpId="0"/>
      <p:bldP spid="52" grpId="0" animBg="1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Freeform 231"/>
          <p:cNvSpPr>
            <a:spLocks noEditPoints="1"/>
          </p:cNvSpPr>
          <p:nvPr/>
        </p:nvSpPr>
        <p:spPr bwMode="auto">
          <a:xfrm>
            <a:off x="7751844" y="2761514"/>
            <a:ext cx="1537446" cy="1334971"/>
          </a:xfrm>
          <a:custGeom>
            <a:avLst/>
            <a:gdLst>
              <a:gd name="T0" fmla="*/ 12 w 448"/>
              <a:gd name="T1" fmla="*/ 0 h 389"/>
              <a:gd name="T2" fmla="*/ 6 w 448"/>
              <a:gd name="T3" fmla="*/ 17 h 389"/>
              <a:gd name="T4" fmla="*/ 19 w 448"/>
              <a:gd name="T5" fmla="*/ 29 h 389"/>
              <a:gd name="T6" fmla="*/ 36 w 448"/>
              <a:gd name="T7" fmla="*/ 21 h 389"/>
              <a:gd name="T8" fmla="*/ 19 w 448"/>
              <a:gd name="T9" fmla="*/ 29 h 389"/>
              <a:gd name="T10" fmla="*/ 50 w 448"/>
              <a:gd name="T11" fmla="*/ 33 h 389"/>
              <a:gd name="T12" fmla="*/ 46 w 448"/>
              <a:gd name="T13" fmla="*/ 52 h 389"/>
              <a:gd name="T14" fmla="*/ 57 w 448"/>
              <a:gd name="T15" fmla="*/ 64 h 389"/>
              <a:gd name="T16" fmla="*/ 76 w 448"/>
              <a:gd name="T17" fmla="*/ 56 h 389"/>
              <a:gd name="T18" fmla="*/ 57 w 448"/>
              <a:gd name="T19" fmla="*/ 64 h 389"/>
              <a:gd name="T20" fmla="*/ 90 w 448"/>
              <a:gd name="T21" fmla="*/ 68 h 389"/>
              <a:gd name="T22" fmla="*/ 84 w 448"/>
              <a:gd name="T23" fmla="*/ 87 h 389"/>
              <a:gd name="T24" fmla="*/ 97 w 448"/>
              <a:gd name="T25" fmla="*/ 96 h 389"/>
              <a:gd name="T26" fmla="*/ 115 w 448"/>
              <a:gd name="T27" fmla="*/ 89 h 389"/>
              <a:gd name="T28" fmla="*/ 97 w 448"/>
              <a:gd name="T29" fmla="*/ 96 h 389"/>
              <a:gd name="T30" fmla="*/ 128 w 448"/>
              <a:gd name="T31" fmla="*/ 100 h 389"/>
              <a:gd name="T32" fmla="*/ 124 w 448"/>
              <a:gd name="T33" fmla="*/ 119 h 389"/>
              <a:gd name="T34" fmla="*/ 138 w 448"/>
              <a:gd name="T35" fmla="*/ 131 h 389"/>
              <a:gd name="T36" fmla="*/ 155 w 448"/>
              <a:gd name="T37" fmla="*/ 123 h 389"/>
              <a:gd name="T38" fmla="*/ 138 w 448"/>
              <a:gd name="T39" fmla="*/ 131 h 389"/>
              <a:gd name="T40" fmla="*/ 168 w 448"/>
              <a:gd name="T41" fmla="*/ 135 h 389"/>
              <a:gd name="T42" fmla="*/ 162 w 448"/>
              <a:gd name="T43" fmla="*/ 154 h 389"/>
              <a:gd name="T44" fmla="*/ 176 w 448"/>
              <a:gd name="T45" fmla="*/ 164 h 389"/>
              <a:gd name="T46" fmla="*/ 193 w 448"/>
              <a:gd name="T47" fmla="*/ 156 h 389"/>
              <a:gd name="T48" fmla="*/ 176 w 448"/>
              <a:gd name="T49" fmla="*/ 164 h 389"/>
              <a:gd name="T50" fmla="*/ 206 w 448"/>
              <a:gd name="T51" fmla="*/ 168 h 389"/>
              <a:gd name="T52" fmla="*/ 202 w 448"/>
              <a:gd name="T53" fmla="*/ 187 h 389"/>
              <a:gd name="T54" fmla="*/ 216 w 448"/>
              <a:gd name="T55" fmla="*/ 198 h 389"/>
              <a:gd name="T56" fmla="*/ 233 w 448"/>
              <a:gd name="T57" fmla="*/ 191 h 389"/>
              <a:gd name="T58" fmla="*/ 216 w 448"/>
              <a:gd name="T59" fmla="*/ 198 h 389"/>
              <a:gd name="T60" fmla="*/ 246 w 448"/>
              <a:gd name="T61" fmla="*/ 202 h 389"/>
              <a:gd name="T62" fmla="*/ 241 w 448"/>
              <a:gd name="T63" fmla="*/ 221 h 389"/>
              <a:gd name="T64" fmla="*/ 254 w 448"/>
              <a:gd name="T65" fmla="*/ 233 h 389"/>
              <a:gd name="T66" fmla="*/ 273 w 448"/>
              <a:gd name="T67" fmla="*/ 225 h 389"/>
              <a:gd name="T68" fmla="*/ 254 w 448"/>
              <a:gd name="T69" fmla="*/ 233 h 389"/>
              <a:gd name="T70" fmla="*/ 284 w 448"/>
              <a:gd name="T71" fmla="*/ 235 h 389"/>
              <a:gd name="T72" fmla="*/ 281 w 448"/>
              <a:gd name="T73" fmla="*/ 254 h 389"/>
              <a:gd name="T74" fmla="*/ 294 w 448"/>
              <a:gd name="T75" fmla="*/ 266 h 389"/>
              <a:gd name="T76" fmla="*/ 311 w 448"/>
              <a:gd name="T77" fmla="*/ 258 h 389"/>
              <a:gd name="T78" fmla="*/ 294 w 448"/>
              <a:gd name="T79" fmla="*/ 266 h 389"/>
              <a:gd name="T80" fmla="*/ 324 w 448"/>
              <a:gd name="T81" fmla="*/ 270 h 389"/>
              <a:gd name="T82" fmla="*/ 321 w 448"/>
              <a:gd name="T83" fmla="*/ 289 h 389"/>
              <a:gd name="T84" fmla="*/ 332 w 448"/>
              <a:gd name="T85" fmla="*/ 300 h 389"/>
              <a:gd name="T86" fmla="*/ 351 w 448"/>
              <a:gd name="T87" fmla="*/ 293 h 389"/>
              <a:gd name="T88" fmla="*/ 332 w 448"/>
              <a:gd name="T89" fmla="*/ 300 h 389"/>
              <a:gd name="T90" fmla="*/ 365 w 448"/>
              <a:gd name="T91" fmla="*/ 302 h 389"/>
              <a:gd name="T92" fmla="*/ 359 w 448"/>
              <a:gd name="T93" fmla="*/ 321 h 389"/>
              <a:gd name="T94" fmla="*/ 372 w 448"/>
              <a:gd name="T95" fmla="*/ 333 h 389"/>
              <a:gd name="T96" fmla="*/ 389 w 448"/>
              <a:gd name="T97" fmla="*/ 325 h 389"/>
              <a:gd name="T98" fmla="*/ 372 w 448"/>
              <a:gd name="T99" fmla="*/ 333 h 389"/>
              <a:gd name="T100" fmla="*/ 403 w 448"/>
              <a:gd name="T101" fmla="*/ 337 h 389"/>
              <a:gd name="T102" fmla="*/ 399 w 448"/>
              <a:gd name="T103" fmla="*/ 356 h 389"/>
              <a:gd name="T104" fmla="*/ 410 w 448"/>
              <a:gd name="T105" fmla="*/ 368 h 389"/>
              <a:gd name="T106" fmla="*/ 429 w 448"/>
              <a:gd name="T107" fmla="*/ 360 h 389"/>
              <a:gd name="T108" fmla="*/ 410 w 448"/>
              <a:gd name="T109" fmla="*/ 368 h 389"/>
              <a:gd name="T110" fmla="*/ 443 w 448"/>
              <a:gd name="T111" fmla="*/ 370 h 389"/>
              <a:gd name="T112" fmla="*/ 437 w 448"/>
              <a:gd name="T113" fmla="*/ 389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48" h="389">
                <a:moveTo>
                  <a:pt x="0" y="14"/>
                </a:moveTo>
                <a:lnTo>
                  <a:pt x="12" y="0"/>
                </a:lnTo>
                <a:lnTo>
                  <a:pt x="17" y="6"/>
                </a:lnTo>
                <a:lnTo>
                  <a:pt x="6" y="17"/>
                </a:lnTo>
                <a:lnTo>
                  <a:pt x="0" y="14"/>
                </a:lnTo>
                <a:close/>
                <a:moveTo>
                  <a:pt x="19" y="29"/>
                </a:moveTo>
                <a:lnTo>
                  <a:pt x="31" y="16"/>
                </a:lnTo>
                <a:lnTo>
                  <a:pt x="36" y="21"/>
                </a:lnTo>
                <a:lnTo>
                  <a:pt x="25" y="35"/>
                </a:lnTo>
                <a:lnTo>
                  <a:pt x="19" y="29"/>
                </a:lnTo>
                <a:close/>
                <a:moveTo>
                  <a:pt x="38" y="46"/>
                </a:moveTo>
                <a:lnTo>
                  <a:pt x="50" y="33"/>
                </a:lnTo>
                <a:lnTo>
                  <a:pt x="57" y="39"/>
                </a:lnTo>
                <a:lnTo>
                  <a:pt x="46" y="52"/>
                </a:lnTo>
                <a:lnTo>
                  <a:pt x="38" y="46"/>
                </a:lnTo>
                <a:close/>
                <a:moveTo>
                  <a:pt x="57" y="64"/>
                </a:moveTo>
                <a:lnTo>
                  <a:pt x="69" y="50"/>
                </a:lnTo>
                <a:lnTo>
                  <a:pt x="76" y="56"/>
                </a:lnTo>
                <a:lnTo>
                  <a:pt x="65" y="69"/>
                </a:lnTo>
                <a:lnTo>
                  <a:pt x="57" y="64"/>
                </a:lnTo>
                <a:close/>
                <a:moveTo>
                  <a:pt x="78" y="81"/>
                </a:moveTo>
                <a:lnTo>
                  <a:pt x="90" y="68"/>
                </a:lnTo>
                <a:lnTo>
                  <a:pt x="96" y="73"/>
                </a:lnTo>
                <a:lnTo>
                  <a:pt x="84" y="87"/>
                </a:lnTo>
                <a:lnTo>
                  <a:pt x="78" y="81"/>
                </a:lnTo>
                <a:close/>
                <a:moveTo>
                  <a:pt x="97" y="96"/>
                </a:moveTo>
                <a:lnTo>
                  <a:pt x="109" y="83"/>
                </a:lnTo>
                <a:lnTo>
                  <a:pt x="115" y="89"/>
                </a:lnTo>
                <a:lnTo>
                  <a:pt x="103" y="102"/>
                </a:lnTo>
                <a:lnTo>
                  <a:pt x="97" y="96"/>
                </a:lnTo>
                <a:close/>
                <a:moveTo>
                  <a:pt x="117" y="114"/>
                </a:moveTo>
                <a:lnTo>
                  <a:pt x="128" y="100"/>
                </a:lnTo>
                <a:lnTo>
                  <a:pt x="136" y="106"/>
                </a:lnTo>
                <a:lnTo>
                  <a:pt x="124" y="119"/>
                </a:lnTo>
                <a:lnTo>
                  <a:pt x="117" y="114"/>
                </a:lnTo>
                <a:close/>
                <a:moveTo>
                  <a:pt x="138" y="131"/>
                </a:moveTo>
                <a:lnTo>
                  <a:pt x="147" y="118"/>
                </a:lnTo>
                <a:lnTo>
                  <a:pt x="155" y="123"/>
                </a:lnTo>
                <a:lnTo>
                  <a:pt x="143" y="137"/>
                </a:lnTo>
                <a:lnTo>
                  <a:pt x="138" y="131"/>
                </a:lnTo>
                <a:close/>
                <a:moveTo>
                  <a:pt x="157" y="148"/>
                </a:moveTo>
                <a:lnTo>
                  <a:pt x="168" y="135"/>
                </a:lnTo>
                <a:lnTo>
                  <a:pt x="174" y="141"/>
                </a:lnTo>
                <a:lnTo>
                  <a:pt x="162" y="154"/>
                </a:lnTo>
                <a:lnTo>
                  <a:pt x="157" y="148"/>
                </a:lnTo>
                <a:close/>
                <a:moveTo>
                  <a:pt x="176" y="164"/>
                </a:moveTo>
                <a:lnTo>
                  <a:pt x="187" y="152"/>
                </a:lnTo>
                <a:lnTo>
                  <a:pt x="193" y="156"/>
                </a:lnTo>
                <a:lnTo>
                  <a:pt x="183" y="169"/>
                </a:lnTo>
                <a:lnTo>
                  <a:pt x="176" y="164"/>
                </a:lnTo>
                <a:close/>
                <a:moveTo>
                  <a:pt x="195" y="181"/>
                </a:moveTo>
                <a:lnTo>
                  <a:pt x="206" y="168"/>
                </a:lnTo>
                <a:lnTo>
                  <a:pt x="214" y="173"/>
                </a:lnTo>
                <a:lnTo>
                  <a:pt x="202" y="187"/>
                </a:lnTo>
                <a:lnTo>
                  <a:pt x="195" y="181"/>
                </a:lnTo>
                <a:close/>
                <a:moveTo>
                  <a:pt x="216" y="198"/>
                </a:moveTo>
                <a:lnTo>
                  <a:pt x="227" y="185"/>
                </a:lnTo>
                <a:lnTo>
                  <a:pt x="233" y="191"/>
                </a:lnTo>
                <a:lnTo>
                  <a:pt x="221" y="204"/>
                </a:lnTo>
                <a:lnTo>
                  <a:pt x="216" y="198"/>
                </a:lnTo>
                <a:close/>
                <a:moveTo>
                  <a:pt x="235" y="216"/>
                </a:moveTo>
                <a:lnTo>
                  <a:pt x="246" y="202"/>
                </a:lnTo>
                <a:lnTo>
                  <a:pt x="252" y="208"/>
                </a:lnTo>
                <a:lnTo>
                  <a:pt x="241" y="221"/>
                </a:lnTo>
                <a:lnTo>
                  <a:pt x="235" y="216"/>
                </a:lnTo>
                <a:close/>
                <a:moveTo>
                  <a:pt x="254" y="233"/>
                </a:moveTo>
                <a:lnTo>
                  <a:pt x="265" y="220"/>
                </a:lnTo>
                <a:lnTo>
                  <a:pt x="273" y="225"/>
                </a:lnTo>
                <a:lnTo>
                  <a:pt x="262" y="237"/>
                </a:lnTo>
                <a:lnTo>
                  <a:pt x="254" y="233"/>
                </a:lnTo>
                <a:close/>
                <a:moveTo>
                  <a:pt x="275" y="248"/>
                </a:moveTo>
                <a:lnTo>
                  <a:pt x="284" y="235"/>
                </a:lnTo>
                <a:lnTo>
                  <a:pt x="292" y="241"/>
                </a:lnTo>
                <a:lnTo>
                  <a:pt x="281" y="254"/>
                </a:lnTo>
                <a:lnTo>
                  <a:pt x="275" y="248"/>
                </a:lnTo>
                <a:close/>
                <a:moveTo>
                  <a:pt x="294" y="266"/>
                </a:moveTo>
                <a:lnTo>
                  <a:pt x="305" y="252"/>
                </a:lnTo>
                <a:lnTo>
                  <a:pt x="311" y="258"/>
                </a:lnTo>
                <a:lnTo>
                  <a:pt x="300" y="271"/>
                </a:lnTo>
                <a:lnTo>
                  <a:pt x="294" y="266"/>
                </a:lnTo>
                <a:close/>
                <a:moveTo>
                  <a:pt x="313" y="283"/>
                </a:moveTo>
                <a:lnTo>
                  <a:pt x="324" y="270"/>
                </a:lnTo>
                <a:lnTo>
                  <a:pt x="330" y="275"/>
                </a:lnTo>
                <a:lnTo>
                  <a:pt x="321" y="289"/>
                </a:lnTo>
                <a:lnTo>
                  <a:pt x="313" y="283"/>
                </a:lnTo>
                <a:close/>
                <a:moveTo>
                  <a:pt x="332" y="300"/>
                </a:moveTo>
                <a:lnTo>
                  <a:pt x="344" y="287"/>
                </a:lnTo>
                <a:lnTo>
                  <a:pt x="351" y="293"/>
                </a:lnTo>
                <a:lnTo>
                  <a:pt x="340" y="306"/>
                </a:lnTo>
                <a:lnTo>
                  <a:pt x="332" y="300"/>
                </a:lnTo>
                <a:close/>
                <a:moveTo>
                  <a:pt x="353" y="316"/>
                </a:moveTo>
                <a:lnTo>
                  <a:pt x="365" y="302"/>
                </a:lnTo>
                <a:lnTo>
                  <a:pt x="370" y="308"/>
                </a:lnTo>
                <a:lnTo>
                  <a:pt x="359" y="321"/>
                </a:lnTo>
                <a:lnTo>
                  <a:pt x="353" y="316"/>
                </a:lnTo>
                <a:close/>
                <a:moveTo>
                  <a:pt x="372" y="333"/>
                </a:moveTo>
                <a:lnTo>
                  <a:pt x="384" y="320"/>
                </a:lnTo>
                <a:lnTo>
                  <a:pt x="389" y="325"/>
                </a:lnTo>
                <a:lnTo>
                  <a:pt x="378" y="339"/>
                </a:lnTo>
                <a:lnTo>
                  <a:pt x="372" y="333"/>
                </a:lnTo>
                <a:close/>
                <a:moveTo>
                  <a:pt x="391" y="350"/>
                </a:moveTo>
                <a:lnTo>
                  <a:pt x="403" y="337"/>
                </a:lnTo>
                <a:lnTo>
                  <a:pt x="410" y="343"/>
                </a:lnTo>
                <a:lnTo>
                  <a:pt x="399" y="356"/>
                </a:lnTo>
                <a:lnTo>
                  <a:pt x="391" y="350"/>
                </a:lnTo>
                <a:close/>
                <a:moveTo>
                  <a:pt x="410" y="368"/>
                </a:moveTo>
                <a:lnTo>
                  <a:pt x="422" y="354"/>
                </a:lnTo>
                <a:lnTo>
                  <a:pt x="429" y="360"/>
                </a:lnTo>
                <a:lnTo>
                  <a:pt x="418" y="373"/>
                </a:lnTo>
                <a:lnTo>
                  <a:pt x="410" y="368"/>
                </a:lnTo>
                <a:close/>
                <a:moveTo>
                  <a:pt x="431" y="383"/>
                </a:moveTo>
                <a:lnTo>
                  <a:pt x="443" y="370"/>
                </a:lnTo>
                <a:lnTo>
                  <a:pt x="448" y="375"/>
                </a:lnTo>
                <a:lnTo>
                  <a:pt x="437" y="389"/>
                </a:lnTo>
                <a:lnTo>
                  <a:pt x="431" y="383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5" name="Freeform 234"/>
          <p:cNvSpPr>
            <a:spLocks noEditPoints="1"/>
          </p:cNvSpPr>
          <p:nvPr/>
        </p:nvSpPr>
        <p:spPr bwMode="auto">
          <a:xfrm>
            <a:off x="6135465" y="2761514"/>
            <a:ext cx="1537446" cy="1334971"/>
          </a:xfrm>
          <a:custGeom>
            <a:avLst/>
            <a:gdLst>
              <a:gd name="T0" fmla="*/ 6 w 448"/>
              <a:gd name="T1" fmla="*/ 370 h 389"/>
              <a:gd name="T2" fmla="*/ 11 w 448"/>
              <a:gd name="T3" fmla="*/ 389 h 389"/>
              <a:gd name="T4" fmla="*/ 19 w 448"/>
              <a:gd name="T5" fmla="*/ 360 h 389"/>
              <a:gd name="T6" fmla="*/ 36 w 448"/>
              <a:gd name="T7" fmla="*/ 368 h 389"/>
              <a:gd name="T8" fmla="*/ 19 w 448"/>
              <a:gd name="T9" fmla="*/ 360 h 389"/>
              <a:gd name="T10" fmla="*/ 46 w 448"/>
              <a:gd name="T11" fmla="*/ 337 h 389"/>
              <a:gd name="T12" fmla="*/ 50 w 448"/>
              <a:gd name="T13" fmla="*/ 356 h 389"/>
              <a:gd name="T14" fmla="*/ 59 w 448"/>
              <a:gd name="T15" fmla="*/ 325 h 389"/>
              <a:gd name="T16" fmla="*/ 76 w 448"/>
              <a:gd name="T17" fmla="*/ 333 h 389"/>
              <a:gd name="T18" fmla="*/ 59 w 448"/>
              <a:gd name="T19" fmla="*/ 325 h 389"/>
              <a:gd name="T20" fmla="*/ 84 w 448"/>
              <a:gd name="T21" fmla="*/ 302 h 389"/>
              <a:gd name="T22" fmla="*/ 90 w 448"/>
              <a:gd name="T23" fmla="*/ 321 h 389"/>
              <a:gd name="T24" fmla="*/ 97 w 448"/>
              <a:gd name="T25" fmla="*/ 293 h 389"/>
              <a:gd name="T26" fmla="*/ 116 w 448"/>
              <a:gd name="T27" fmla="*/ 300 h 389"/>
              <a:gd name="T28" fmla="*/ 97 w 448"/>
              <a:gd name="T29" fmla="*/ 293 h 389"/>
              <a:gd name="T30" fmla="*/ 124 w 448"/>
              <a:gd name="T31" fmla="*/ 270 h 389"/>
              <a:gd name="T32" fmla="*/ 128 w 448"/>
              <a:gd name="T33" fmla="*/ 289 h 389"/>
              <a:gd name="T34" fmla="*/ 137 w 448"/>
              <a:gd name="T35" fmla="*/ 258 h 389"/>
              <a:gd name="T36" fmla="*/ 154 w 448"/>
              <a:gd name="T37" fmla="*/ 266 h 389"/>
              <a:gd name="T38" fmla="*/ 137 w 448"/>
              <a:gd name="T39" fmla="*/ 258 h 389"/>
              <a:gd name="T40" fmla="*/ 164 w 448"/>
              <a:gd name="T41" fmla="*/ 235 h 389"/>
              <a:gd name="T42" fmla="*/ 168 w 448"/>
              <a:gd name="T43" fmla="*/ 254 h 389"/>
              <a:gd name="T44" fmla="*/ 175 w 448"/>
              <a:gd name="T45" fmla="*/ 225 h 389"/>
              <a:gd name="T46" fmla="*/ 195 w 448"/>
              <a:gd name="T47" fmla="*/ 233 h 389"/>
              <a:gd name="T48" fmla="*/ 175 w 448"/>
              <a:gd name="T49" fmla="*/ 225 h 389"/>
              <a:gd name="T50" fmla="*/ 202 w 448"/>
              <a:gd name="T51" fmla="*/ 202 h 389"/>
              <a:gd name="T52" fmla="*/ 208 w 448"/>
              <a:gd name="T53" fmla="*/ 221 h 389"/>
              <a:gd name="T54" fmla="*/ 216 w 448"/>
              <a:gd name="T55" fmla="*/ 191 h 389"/>
              <a:gd name="T56" fmla="*/ 233 w 448"/>
              <a:gd name="T57" fmla="*/ 198 h 389"/>
              <a:gd name="T58" fmla="*/ 216 w 448"/>
              <a:gd name="T59" fmla="*/ 191 h 389"/>
              <a:gd name="T60" fmla="*/ 242 w 448"/>
              <a:gd name="T61" fmla="*/ 168 h 389"/>
              <a:gd name="T62" fmla="*/ 246 w 448"/>
              <a:gd name="T63" fmla="*/ 187 h 389"/>
              <a:gd name="T64" fmla="*/ 256 w 448"/>
              <a:gd name="T65" fmla="*/ 156 h 389"/>
              <a:gd name="T66" fmla="*/ 273 w 448"/>
              <a:gd name="T67" fmla="*/ 164 h 389"/>
              <a:gd name="T68" fmla="*/ 256 w 448"/>
              <a:gd name="T69" fmla="*/ 156 h 389"/>
              <a:gd name="T70" fmla="*/ 280 w 448"/>
              <a:gd name="T71" fmla="*/ 135 h 389"/>
              <a:gd name="T72" fmla="*/ 286 w 448"/>
              <a:gd name="T73" fmla="*/ 154 h 389"/>
              <a:gd name="T74" fmla="*/ 294 w 448"/>
              <a:gd name="T75" fmla="*/ 123 h 389"/>
              <a:gd name="T76" fmla="*/ 311 w 448"/>
              <a:gd name="T77" fmla="*/ 131 h 389"/>
              <a:gd name="T78" fmla="*/ 294 w 448"/>
              <a:gd name="T79" fmla="*/ 123 h 389"/>
              <a:gd name="T80" fmla="*/ 320 w 448"/>
              <a:gd name="T81" fmla="*/ 100 h 389"/>
              <a:gd name="T82" fmla="*/ 324 w 448"/>
              <a:gd name="T83" fmla="*/ 119 h 389"/>
              <a:gd name="T84" fmla="*/ 334 w 448"/>
              <a:gd name="T85" fmla="*/ 89 h 389"/>
              <a:gd name="T86" fmla="*/ 351 w 448"/>
              <a:gd name="T87" fmla="*/ 96 h 389"/>
              <a:gd name="T88" fmla="*/ 334 w 448"/>
              <a:gd name="T89" fmla="*/ 89 h 389"/>
              <a:gd name="T90" fmla="*/ 359 w 448"/>
              <a:gd name="T91" fmla="*/ 68 h 389"/>
              <a:gd name="T92" fmla="*/ 364 w 448"/>
              <a:gd name="T93" fmla="*/ 87 h 389"/>
              <a:gd name="T94" fmla="*/ 372 w 448"/>
              <a:gd name="T95" fmla="*/ 56 h 389"/>
              <a:gd name="T96" fmla="*/ 391 w 448"/>
              <a:gd name="T97" fmla="*/ 64 h 389"/>
              <a:gd name="T98" fmla="*/ 372 w 448"/>
              <a:gd name="T99" fmla="*/ 56 h 389"/>
              <a:gd name="T100" fmla="*/ 399 w 448"/>
              <a:gd name="T101" fmla="*/ 33 h 389"/>
              <a:gd name="T102" fmla="*/ 402 w 448"/>
              <a:gd name="T103" fmla="*/ 52 h 389"/>
              <a:gd name="T104" fmla="*/ 412 w 448"/>
              <a:gd name="T105" fmla="*/ 21 h 389"/>
              <a:gd name="T106" fmla="*/ 429 w 448"/>
              <a:gd name="T107" fmla="*/ 29 h 389"/>
              <a:gd name="T108" fmla="*/ 412 w 448"/>
              <a:gd name="T109" fmla="*/ 21 h 389"/>
              <a:gd name="T110" fmla="*/ 437 w 448"/>
              <a:gd name="T111" fmla="*/ 0 h 389"/>
              <a:gd name="T112" fmla="*/ 443 w 448"/>
              <a:gd name="T113" fmla="*/ 17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48" h="389">
                <a:moveTo>
                  <a:pt x="0" y="375"/>
                </a:moveTo>
                <a:lnTo>
                  <a:pt x="6" y="370"/>
                </a:lnTo>
                <a:lnTo>
                  <a:pt x="17" y="383"/>
                </a:lnTo>
                <a:lnTo>
                  <a:pt x="11" y="389"/>
                </a:lnTo>
                <a:lnTo>
                  <a:pt x="0" y="375"/>
                </a:lnTo>
                <a:close/>
                <a:moveTo>
                  <a:pt x="19" y="360"/>
                </a:moveTo>
                <a:lnTo>
                  <a:pt x="27" y="354"/>
                </a:lnTo>
                <a:lnTo>
                  <a:pt x="36" y="368"/>
                </a:lnTo>
                <a:lnTo>
                  <a:pt x="30" y="373"/>
                </a:lnTo>
                <a:lnTo>
                  <a:pt x="19" y="360"/>
                </a:lnTo>
                <a:close/>
                <a:moveTo>
                  <a:pt x="38" y="343"/>
                </a:moveTo>
                <a:lnTo>
                  <a:pt x="46" y="337"/>
                </a:lnTo>
                <a:lnTo>
                  <a:pt x="57" y="350"/>
                </a:lnTo>
                <a:lnTo>
                  <a:pt x="50" y="356"/>
                </a:lnTo>
                <a:lnTo>
                  <a:pt x="38" y="343"/>
                </a:lnTo>
                <a:close/>
                <a:moveTo>
                  <a:pt x="59" y="325"/>
                </a:moveTo>
                <a:lnTo>
                  <a:pt x="65" y="320"/>
                </a:lnTo>
                <a:lnTo>
                  <a:pt x="76" y="333"/>
                </a:lnTo>
                <a:lnTo>
                  <a:pt x="71" y="339"/>
                </a:lnTo>
                <a:lnTo>
                  <a:pt x="59" y="325"/>
                </a:lnTo>
                <a:close/>
                <a:moveTo>
                  <a:pt x="78" y="308"/>
                </a:moveTo>
                <a:lnTo>
                  <a:pt x="84" y="302"/>
                </a:lnTo>
                <a:lnTo>
                  <a:pt x="95" y="316"/>
                </a:lnTo>
                <a:lnTo>
                  <a:pt x="90" y="321"/>
                </a:lnTo>
                <a:lnTo>
                  <a:pt x="78" y="308"/>
                </a:lnTo>
                <a:close/>
                <a:moveTo>
                  <a:pt x="97" y="293"/>
                </a:moveTo>
                <a:lnTo>
                  <a:pt x="105" y="287"/>
                </a:lnTo>
                <a:lnTo>
                  <a:pt x="116" y="300"/>
                </a:lnTo>
                <a:lnTo>
                  <a:pt x="109" y="306"/>
                </a:lnTo>
                <a:lnTo>
                  <a:pt x="97" y="293"/>
                </a:lnTo>
                <a:close/>
                <a:moveTo>
                  <a:pt x="118" y="275"/>
                </a:moveTo>
                <a:lnTo>
                  <a:pt x="124" y="270"/>
                </a:lnTo>
                <a:lnTo>
                  <a:pt x="135" y="283"/>
                </a:lnTo>
                <a:lnTo>
                  <a:pt x="128" y="289"/>
                </a:lnTo>
                <a:lnTo>
                  <a:pt x="118" y="275"/>
                </a:lnTo>
                <a:close/>
                <a:moveTo>
                  <a:pt x="137" y="258"/>
                </a:moveTo>
                <a:lnTo>
                  <a:pt x="143" y="252"/>
                </a:lnTo>
                <a:lnTo>
                  <a:pt x="154" y="266"/>
                </a:lnTo>
                <a:lnTo>
                  <a:pt x="149" y="271"/>
                </a:lnTo>
                <a:lnTo>
                  <a:pt x="137" y="258"/>
                </a:lnTo>
                <a:close/>
                <a:moveTo>
                  <a:pt x="156" y="241"/>
                </a:moveTo>
                <a:lnTo>
                  <a:pt x="164" y="235"/>
                </a:lnTo>
                <a:lnTo>
                  <a:pt x="174" y="248"/>
                </a:lnTo>
                <a:lnTo>
                  <a:pt x="168" y="254"/>
                </a:lnTo>
                <a:lnTo>
                  <a:pt x="156" y="241"/>
                </a:lnTo>
                <a:close/>
                <a:moveTo>
                  <a:pt x="175" y="225"/>
                </a:moveTo>
                <a:lnTo>
                  <a:pt x="183" y="220"/>
                </a:lnTo>
                <a:lnTo>
                  <a:pt x="195" y="233"/>
                </a:lnTo>
                <a:lnTo>
                  <a:pt x="187" y="237"/>
                </a:lnTo>
                <a:lnTo>
                  <a:pt x="175" y="225"/>
                </a:lnTo>
                <a:close/>
                <a:moveTo>
                  <a:pt x="196" y="208"/>
                </a:moveTo>
                <a:lnTo>
                  <a:pt x="202" y="202"/>
                </a:lnTo>
                <a:lnTo>
                  <a:pt x="214" y="216"/>
                </a:lnTo>
                <a:lnTo>
                  <a:pt x="208" y="221"/>
                </a:lnTo>
                <a:lnTo>
                  <a:pt x="196" y="208"/>
                </a:lnTo>
                <a:close/>
                <a:moveTo>
                  <a:pt x="216" y="191"/>
                </a:moveTo>
                <a:lnTo>
                  <a:pt x="221" y="185"/>
                </a:lnTo>
                <a:lnTo>
                  <a:pt x="233" y="198"/>
                </a:lnTo>
                <a:lnTo>
                  <a:pt x="227" y="204"/>
                </a:lnTo>
                <a:lnTo>
                  <a:pt x="216" y="191"/>
                </a:lnTo>
                <a:close/>
                <a:moveTo>
                  <a:pt x="235" y="173"/>
                </a:moveTo>
                <a:lnTo>
                  <a:pt x="242" y="168"/>
                </a:lnTo>
                <a:lnTo>
                  <a:pt x="254" y="181"/>
                </a:lnTo>
                <a:lnTo>
                  <a:pt x="246" y="187"/>
                </a:lnTo>
                <a:lnTo>
                  <a:pt x="235" y="173"/>
                </a:lnTo>
                <a:close/>
                <a:moveTo>
                  <a:pt x="256" y="156"/>
                </a:moveTo>
                <a:lnTo>
                  <a:pt x="261" y="152"/>
                </a:lnTo>
                <a:lnTo>
                  <a:pt x="273" y="164"/>
                </a:lnTo>
                <a:lnTo>
                  <a:pt x="265" y="169"/>
                </a:lnTo>
                <a:lnTo>
                  <a:pt x="256" y="156"/>
                </a:lnTo>
                <a:close/>
                <a:moveTo>
                  <a:pt x="275" y="141"/>
                </a:moveTo>
                <a:lnTo>
                  <a:pt x="280" y="135"/>
                </a:lnTo>
                <a:lnTo>
                  <a:pt x="292" y="148"/>
                </a:lnTo>
                <a:lnTo>
                  <a:pt x="286" y="154"/>
                </a:lnTo>
                <a:lnTo>
                  <a:pt x="275" y="141"/>
                </a:lnTo>
                <a:close/>
                <a:moveTo>
                  <a:pt x="294" y="123"/>
                </a:moveTo>
                <a:lnTo>
                  <a:pt x="299" y="118"/>
                </a:lnTo>
                <a:lnTo>
                  <a:pt x="311" y="131"/>
                </a:lnTo>
                <a:lnTo>
                  <a:pt x="305" y="137"/>
                </a:lnTo>
                <a:lnTo>
                  <a:pt x="294" y="123"/>
                </a:lnTo>
                <a:close/>
                <a:moveTo>
                  <a:pt x="313" y="106"/>
                </a:moveTo>
                <a:lnTo>
                  <a:pt x="320" y="100"/>
                </a:lnTo>
                <a:lnTo>
                  <a:pt x="332" y="114"/>
                </a:lnTo>
                <a:lnTo>
                  <a:pt x="324" y="119"/>
                </a:lnTo>
                <a:lnTo>
                  <a:pt x="313" y="106"/>
                </a:lnTo>
                <a:close/>
                <a:moveTo>
                  <a:pt x="334" y="89"/>
                </a:moveTo>
                <a:lnTo>
                  <a:pt x="340" y="83"/>
                </a:lnTo>
                <a:lnTo>
                  <a:pt x="351" y="96"/>
                </a:lnTo>
                <a:lnTo>
                  <a:pt x="345" y="102"/>
                </a:lnTo>
                <a:lnTo>
                  <a:pt x="334" y="89"/>
                </a:lnTo>
                <a:close/>
                <a:moveTo>
                  <a:pt x="353" y="73"/>
                </a:moveTo>
                <a:lnTo>
                  <a:pt x="359" y="68"/>
                </a:lnTo>
                <a:lnTo>
                  <a:pt x="370" y="81"/>
                </a:lnTo>
                <a:lnTo>
                  <a:pt x="364" y="87"/>
                </a:lnTo>
                <a:lnTo>
                  <a:pt x="353" y="73"/>
                </a:lnTo>
                <a:close/>
                <a:moveTo>
                  <a:pt x="372" y="56"/>
                </a:moveTo>
                <a:lnTo>
                  <a:pt x="380" y="50"/>
                </a:lnTo>
                <a:lnTo>
                  <a:pt x="391" y="64"/>
                </a:lnTo>
                <a:lnTo>
                  <a:pt x="383" y="69"/>
                </a:lnTo>
                <a:lnTo>
                  <a:pt x="372" y="56"/>
                </a:lnTo>
                <a:close/>
                <a:moveTo>
                  <a:pt x="391" y="39"/>
                </a:moveTo>
                <a:lnTo>
                  <a:pt x="399" y="33"/>
                </a:lnTo>
                <a:lnTo>
                  <a:pt x="410" y="46"/>
                </a:lnTo>
                <a:lnTo>
                  <a:pt x="402" y="52"/>
                </a:lnTo>
                <a:lnTo>
                  <a:pt x="391" y="39"/>
                </a:lnTo>
                <a:close/>
                <a:moveTo>
                  <a:pt x="412" y="21"/>
                </a:moveTo>
                <a:lnTo>
                  <a:pt x="418" y="16"/>
                </a:lnTo>
                <a:lnTo>
                  <a:pt x="429" y="29"/>
                </a:lnTo>
                <a:lnTo>
                  <a:pt x="423" y="35"/>
                </a:lnTo>
                <a:lnTo>
                  <a:pt x="412" y="21"/>
                </a:lnTo>
                <a:close/>
                <a:moveTo>
                  <a:pt x="431" y="6"/>
                </a:moveTo>
                <a:lnTo>
                  <a:pt x="437" y="0"/>
                </a:lnTo>
                <a:lnTo>
                  <a:pt x="448" y="14"/>
                </a:lnTo>
                <a:lnTo>
                  <a:pt x="443" y="17"/>
                </a:lnTo>
                <a:lnTo>
                  <a:pt x="431" y="6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8" name="Freeform 237"/>
          <p:cNvSpPr>
            <a:spLocks noEditPoints="1"/>
          </p:cNvSpPr>
          <p:nvPr/>
        </p:nvSpPr>
        <p:spPr bwMode="auto">
          <a:xfrm>
            <a:off x="4519089" y="2761514"/>
            <a:ext cx="1544310" cy="1334971"/>
          </a:xfrm>
          <a:custGeom>
            <a:avLst/>
            <a:gdLst>
              <a:gd name="T0" fmla="*/ 11 w 450"/>
              <a:gd name="T1" fmla="*/ 0 h 389"/>
              <a:gd name="T2" fmla="*/ 7 w 450"/>
              <a:gd name="T3" fmla="*/ 17 h 389"/>
              <a:gd name="T4" fmla="*/ 19 w 450"/>
              <a:gd name="T5" fmla="*/ 29 h 389"/>
              <a:gd name="T6" fmla="*/ 38 w 450"/>
              <a:gd name="T7" fmla="*/ 21 h 389"/>
              <a:gd name="T8" fmla="*/ 19 w 450"/>
              <a:gd name="T9" fmla="*/ 29 h 389"/>
              <a:gd name="T10" fmla="*/ 51 w 450"/>
              <a:gd name="T11" fmla="*/ 33 h 389"/>
              <a:gd name="T12" fmla="*/ 46 w 450"/>
              <a:gd name="T13" fmla="*/ 52 h 389"/>
              <a:gd name="T14" fmla="*/ 59 w 450"/>
              <a:gd name="T15" fmla="*/ 64 h 389"/>
              <a:gd name="T16" fmla="*/ 76 w 450"/>
              <a:gd name="T17" fmla="*/ 56 h 389"/>
              <a:gd name="T18" fmla="*/ 59 w 450"/>
              <a:gd name="T19" fmla="*/ 64 h 389"/>
              <a:gd name="T20" fmla="*/ 89 w 450"/>
              <a:gd name="T21" fmla="*/ 68 h 389"/>
              <a:gd name="T22" fmla="*/ 86 w 450"/>
              <a:gd name="T23" fmla="*/ 87 h 389"/>
              <a:gd name="T24" fmla="*/ 99 w 450"/>
              <a:gd name="T25" fmla="*/ 96 h 389"/>
              <a:gd name="T26" fmla="*/ 116 w 450"/>
              <a:gd name="T27" fmla="*/ 89 h 389"/>
              <a:gd name="T28" fmla="*/ 99 w 450"/>
              <a:gd name="T29" fmla="*/ 96 h 389"/>
              <a:gd name="T30" fmla="*/ 129 w 450"/>
              <a:gd name="T31" fmla="*/ 100 h 389"/>
              <a:gd name="T32" fmla="*/ 124 w 450"/>
              <a:gd name="T33" fmla="*/ 119 h 389"/>
              <a:gd name="T34" fmla="*/ 137 w 450"/>
              <a:gd name="T35" fmla="*/ 131 h 389"/>
              <a:gd name="T36" fmla="*/ 154 w 450"/>
              <a:gd name="T37" fmla="*/ 123 h 389"/>
              <a:gd name="T38" fmla="*/ 137 w 450"/>
              <a:gd name="T39" fmla="*/ 131 h 389"/>
              <a:gd name="T40" fmla="*/ 168 w 450"/>
              <a:gd name="T41" fmla="*/ 135 h 389"/>
              <a:gd name="T42" fmla="*/ 164 w 450"/>
              <a:gd name="T43" fmla="*/ 154 h 389"/>
              <a:gd name="T44" fmla="*/ 177 w 450"/>
              <a:gd name="T45" fmla="*/ 164 h 389"/>
              <a:gd name="T46" fmla="*/ 194 w 450"/>
              <a:gd name="T47" fmla="*/ 156 h 389"/>
              <a:gd name="T48" fmla="*/ 177 w 450"/>
              <a:gd name="T49" fmla="*/ 164 h 389"/>
              <a:gd name="T50" fmla="*/ 208 w 450"/>
              <a:gd name="T51" fmla="*/ 168 h 389"/>
              <a:gd name="T52" fmla="*/ 202 w 450"/>
              <a:gd name="T53" fmla="*/ 187 h 389"/>
              <a:gd name="T54" fmla="*/ 215 w 450"/>
              <a:gd name="T55" fmla="*/ 198 h 389"/>
              <a:gd name="T56" fmla="*/ 234 w 450"/>
              <a:gd name="T57" fmla="*/ 191 h 389"/>
              <a:gd name="T58" fmla="*/ 215 w 450"/>
              <a:gd name="T59" fmla="*/ 198 h 389"/>
              <a:gd name="T60" fmla="*/ 246 w 450"/>
              <a:gd name="T61" fmla="*/ 202 h 389"/>
              <a:gd name="T62" fmla="*/ 242 w 450"/>
              <a:gd name="T63" fmla="*/ 221 h 389"/>
              <a:gd name="T64" fmla="*/ 255 w 450"/>
              <a:gd name="T65" fmla="*/ 233 h 389"/>
              <a:gd name="T66" fmla="*/ 273 w 450"/>
              <a:gd name="T67" fmla="*/ 225 h 389"/>
              <a:gd name="T68" fmla="*/ 255 w 450"/>
              <a:gd name="T69" fmla="*/ 233 h 389"/>
              <a:gd name="T70" fmla="*/ 286 w 450"/>
              <a:gd name="T71" fmla="*/ 235 h 389"/>
              <a:gd name="T72" fmla="*/ 280 w 450"/>
              <a:gd name="T73" fmla="*/ 254 h 389"/>
              <a:gd name="T74" fmla="*/ 294 w 450"/>
              <a:gd name="T75" fmla="*/ 266 h 389"/>
              <a:gd name="T76" fmla="*/ 313 w 450"/>
              <a:gd name="T77" fmla="*/ 258 h 389"/>
              <a:gd name="T78" fmla="*/ 294 w 450"/>
              <a:gd name="T79" fmla="*/ 266 h 389"/>
              <a:gd name="T80" fmla="*/ 324 w 450"/>
              <a:gd name="T81" fmla="*/ 270 h 389"/>
              <a:gd name="T82" fmla="*/ 320 w 450"/>
              <a:gd name="T83" fmla="*/ 289 h 389"/>
              <a:gd name="T84" fmla="*/ 334 w 450"/>
              <a:gd name="T85" fmla="*/ 300 h 389"/>
              <a:gd name="T86" fmla="*/ 351 w 450"/>
              <a:gd name="T87" fmla="*/ 293 h 389"/>
              <a:gd name="T88" fmla="*/ 334 w 450"/>
              <a:gd name="T89" fmla="*/ 300 h 389"/>
              <a:gd name="T90" fmla="*/ 364 w 450"/>
              <a:gd name="T91" fmla="*/ 302 h 389"/>
              <a:gd name="T92" fmla="*/ 360 w 450"/>
              <a:gd name="T93" fmla="*/ 321 h 389"/>
              <a:gd name="T94" fmla="*/ 372 w 450"/>
              <a:gd name="T95" fmla="*/ 333 h 389"/>
              <a:gd name="T96" fmla="*/ 391 w 450"/>
              <a:gd name="T97" fmla="*/ 325 h 389"/>
              <a:gd name="T98" fmla="*/ 372 w 450"/>
              <a:gd name="T99" fmla="*/ 333 h 389"/>
              <a:gd name="T100" fmla="*/ 404 w 450"/>
              <a:gd name="T101" fmla="*/ 337 h 389"/>
              <a:gd name="T102" fmla="*/ 398 w 450"/>
              <a:gd name="T103" fmla="*/ 356 h 389"/>
              <a:gd name="T104" fmla="*/ 412 w 450"/>
              <a:gd name="T105" fmla="*/ 368 h 389"/>
              <a:gd name="T106" fmla="*/ 429 w 450"/>
              <a:gd name="T107" fmla="*/ 360 h 389"/>
              <a:gd name="T108" fmla="*/ 412 w 450"/>
              <a:gd name="T109" fmla="*/ 368 h 389"/>
              <a:gd name="T110" fmla="*/ 442 w 450"/>
              <a:gd name="T111" fmla="*/ 370 h 389"/>
              <a:gd name="T112" fmla="*/ 439 w 450"/>
              <a:gd name="T113" fmla="*/ 389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50" h="389">
                <a:moveTo>
                  <a:pt x="0" y="14"/>
                </a:moveTo>
                <a:lnTo>
                  <a:pt x="11" y="0"/>
                </a:lnTo>
                <a:lnTo>
                  <a:pt x="17" y="6"/>
                </a:lnTo>
                <a:lnTo>
                  <a:pt x="7" y="17"/>
                </a:lnTo>
                <a:lnTo>
                  <a:pt x="0" y="14"/>
                </a:lnTo>
                <a:close/>
                <a:moveTo>
                  <a:pt x="19" y="29"/>
                </a:moveTo>
                <a:lnTo>
                  <a:pt x="30" y="16"/>
                </a:lnTo>
                <a:lnTo>
                  <a:pt x="38" y="21"/>
                </a:lnTo>
                <a:lnTo>
                  <a:pt x="26" y="35"/>
                </a:lnTo>
                <a:lnTo>
                  <a:pt x="19" y="29"/>
                </a:lnTo>
                <a:close/>
                <a:moveTo>
                  <a:pt x="40" y="46"/>
                </a:moveTo>
                <a:lnTo>
                  <a:pt x="51" y="33"/>
                </a:lnTo>
                <a:lnTo>
                  <a:pt x="57" y="39"/>
                </a:lnTo>
                <a:lnTo>
                  <a:pt x="46" y="52"/>
                </a:lnTo>
                <a:lnTo>
                  <a:pt x="40" y="46"/>
                </a:lnTo>
                <a:close/>
                <a:moveTo>
                  <a:pt x="59" y="64"/>
                </a:moveTo>
                <a:lnTo>
                  <a:pt x="70" y="50"/>
                </a:lnTo>
                <a:lnTo>
                  <a:pt x="76" y="56"/>
                </a:lnTo>
                <a:lnTo>
                  <a:pt x="65" y="69"/>
                </a:lnTo>
                <a:lnTo>
                  <a:pt x="59" y="64"/>
                </a:lnTo>
                <a:close/>
                <a:moveTo>
                  <a:pt x="78" y="81"/>
                </a:moveTo>
                <a:lnTo>
                  <a:pt x="89" y="68"/>
                </a:lnTo>
                <a:lnTo>
                  <a:pt x="97" y="73"/>
                </a:lnTo>
                <a:lnTo>
                  <a:pt x="86" y="87"/>
                </a:lnTo>
                <a:lnTo>
                  <a:pt x="78" y="81"/>
                </a:lnTo>
                <a:close/>
                <a:moveTo>
                  <a:pt x="99" y="96"/>
                </a:moveTo>
                <a:lnTo>
                  <a:pt x="108" y="83"/>
                </a:lnTo>
                <a:lnTo>
                  <a:pt x="116" y="89"/>
                </a:lnTo>
                <a:lnTo>
                  <a:pt x="105" y="102"/>
                </a:lnTo>
                <a:lnTo>
                  <a:pt x="99" y="96"/>
                </a:lnTo>
                <a:close/>
                <a:moveTo>
                  <a:pt x="118" y="114"/>
                </a:moveTo>
                <a:lnTo>
                  <a:pt x="129" y="100"/>
                </a:lnTo>
                <a:lnTo>
                  <a:pt x="135" y="106"/>
                </a:lnTo>
                <a:lnTo>
                  <a:pt x="124" y="119"/>
                </a:lnTo>
                <a:lnTo>
                  <a:pt x="118" y="114"/>
                </a:lnTo>
                <a:close/>
                <a:moveTo>
                  <a:pt x="137" y="131"/>
                </a:moveTo>
                <a:lnTo>
                  <a:pt x="149" y="118"/>
                </a:lnTo>
                <a:lnTo>
                  <a:pt x="154" y="123"/>
                </a:lnTo>
                <a:lnTo>
                  <a:pt x="143" y="137"/>
                </a:lnTo>
                <a:lnTo>
                  <a:pt x="137" y="131"/>
                </a:lnTo>
                <a:close/>
                <a:moveTo>
                  <a:pt x="156" y="148"/>
                </a:moveTo>
                <a:lnTo>
                  <a:pt x="168" y="135"/>
                </a:lnTo>
                <a:lnTo>
                  <a:pt x="175" y="141"/>
                </a:lnTo>
                <a:lnTo>
                  <a:pt x="164" y="154"/>
                </a:lnTo>
                <a:lnTo>
                  <a:pt x="156" y="148"/>
                </a:lnTo>
                <a:close/>
                <a:moveTo>
                  <a:pt x="177" y="164"/>
                </a:moveTo>
                <a:lnTo>
                  <a:pt x="189" y="152"/>
                </a:lnTo>
                <a:lnTo>
                  <a:pt x="194" y="156"/>
                </a:lnTo>
                <a:lnTo>
                  <a:pt x="183" y="169"/>
                </a:lnTo>
                <a:lnTo>
                  <a:pt x="177" y="164"/>
                </a:lnTo>
                <a:close/>
                <a:moveTo>
                  <a:pt x="196" y="181"/>
                </a:moveTo>
                <a:lnTo>
                  <a:pt x="208" y="168"/>
                </a:lnTo>
                <a:lnTo>
                  <a:pt x="213" y="173"/>
                </a:lnTo>
                <a:lnTo>
                  <a:pt x="202" y="187"/>
                </a:lnTo>
                <a:lnTo>
                  <a:pt x="196" y="181"/>
                </a:lnTo>
                <a:close/>
                <a:moveTo>
                  <a:pt x="215" y="198"/>
                </a:moveTo>
                <a:lnTo>
                  <a:pt x="227" y="185"/>
                </a:lnTo>
                <a:lnTo>
                  <a:pt x="234" y="191"/>
                </a:lnTo>
                <a:lnTo>
                  <a:pt x="223" y="204"/>
                </a:lnTo>
                <a:lnTo>
                  <a:pt x="215" y="198"/>
                </a:lnTo>
                <a:close/>
                <a:moveTo>
                  <a:pt x="234" y="216"/>
                </a:moveTo>
                <a:lnTo>
                  <a:pt x="246" y="202"/>
                </a:lnTo>
                <a:lnTo>
                  <a:pt x="253" y="208"/>
                </a:lnTo>
                <a:lnTo>
                  <a:pt x="242" y="221"/>
                </a:lnTo>
                <a:lnTo>
                  <a:pt x="234" y="216"/>
                </a:lnTo>
                <a:close/>
                <a:moveTo>
                  <a:pt x="255" y="233"/>
                </a:moveTo>
                <a:lnTo>
                  <a:pt x="267" y="220"/>
                </a:lnTo>
                <a:lnTo>
                  <a:pt x="273" y="225"/>
                </a:lnTo>
                <a:lnTo>
                  <a:pt x="261" y="237"/>
                </a:lnTo>
                <a:lnTo>
                  <a:pt x="255" y="233"/>
                </a:lnTo>
                <a:close/>
                <a:moveTo>
                  <a:pt x="274" y="248"/>
                </a:moveTo>
                <a:lnTo>
                  <a:pt x="286" y="235"/>
                </a:lnTo>
                <a:lnTo>
                  <a:pt x="292" y="241"/>
                </a:lnTo>
                <a:lnTo>
                  <a:pt x="280" y="254"/>
                </a:lnTo>
                <a:lnTo>
                  <a:pt x="274" y="248"/>
                </a:lnTo>
                <a:close/>
                <a:moveTo>
                  <a:pt x="294" y="266"/>
                </a:moveTo>
                <a:lnTo>
                  <a:pt x="305" y="252"/>
                </a:lnTo>
                <a:lnTo>
                  <a:pt x="313" y="258"/>
                </a:lnTo>
                <a:lnTo>
                  <a:pt x="301" y="271"/>
                </a:lnTo>
                <a:lnTo>
                  <a:pt x="294" y="266"/>
                </a:lnTo>
                <a:close/>
                <a:moveTo>
                  <a:pt x="315" y="283"/>
                </a:moveTo>
                <a:lnTo>
                  <a:pt x="324" y="270"/>
                </a:lnTo>
                <a:lnTo>
                  <a:pt x="332" y="275"/>
                </a:lnTo>
                <a:lnTo>
                  <a:pt x="320" y="289"/>
                </a:lnTo>
                <a:lnTo>
                  <a:pt x="315" y="283"/>
                </a:lnTo>
                <a:close/>
                <a:moveTo>
                  <a:pt x="334" y="300"/>
                </a:moveTo>
                <a:lnTo>
                  <a:pt x="345" y="287"/>
                </a:lnTo>
                <a:lnTo>
                  <a:pt x="351" y="293"/>
                </a:lnTo>
                <a:lnTo>
                  <a:pt x="339" y="306"/>
                </a:lnTo>
                <a:lnTo>
                  <a:pt x="334" y="300"/>
                </a:lnTo>
                <a:close/>
                <a:moveTo>
                  <a:pt x="353" y="316"/>
                </a:moveTo>
                <a:lnTo>
                  <a:pt x="364" y="302"/>
                </a:lnTo>
                <a:lnTo>
                  <a:pt x="370" y="308"/>
                </a:lnTo>
                <a:lnTo>
                  <a:pt x="360" y="321"/>
                </a:lnTo>
                <a:lnTo>
                  <a:pt x="353" y="316"/>
                </a:lnTo>
                <a:close/>
                <a:moveTo>
                  <a:pt x="372" y="333"/>
                </a:moveTo>
                <a:lnTo>
                  <a:pt x="383" y="320"/>
                </a:lnTo>
                <a:lnTo>
                  <a:pt x="391" y="325"/>
                </a:lnTo>
                <a:lnTo>
                  <a:pt x="379" y="339"/>
                </a:lnTo>
                <a:lnTo>
                  <a:pt x="372" y="333"/>
                </a:lnTo>
                <a:close/>
                <a:moveTo>
                  <a:pt x="393" y="350"/>
                </a:moveTo>
                <a:lnTo>
                  <a:pt x="404" y="337"/>
                </a:lnTo>
                <a:lnTo>
                  <a:pt x="410" y="343"/>
                </a:lnTo>
                <a:lnTo>
                  <a:pt x="398" y="356"/>
                </a:lnTo>
                <a:lnTo>
                  <a:pt x="393" y="350"/>
                </a:lnTo>
                <a:close/>
                <a:moveTo>
                  <a:pt x="412" y="368"/>
                </a:moveTo>
                <a:lnTo>
                  <a:pt x="423" y="354"/>
                </a:lnTo>
                <a:lnTo>
                  <a:pt x="429" y="360"/>
                </a:lnTo>
                <a:lnTo>
                  <a:pt x="418" y="373"/>
                </a:lnTo>
                <a:lnTo>
                  <a:pt x="412" y="368"/>
                </a:lnTo>
                <a:close/>
                <a:moveTo>
                  <a:pt x="431" y="383"/>
                </a:moveTo>
                <a:lnTo>
                  <a:pt x="442" y="370"/>
                </a:lnTo>
                <a:lnTo>
                  <a:pt x="450" y="375"/>
                </a:lnTo>
                <a:lnTo>
                  <a:pt x="439" y="389"/>
                </a:lnTo>
                <a:lnTo>
                  <a:pt x="431" y="383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1" name="Freeform 240"/>
          <p:cNvSpPr>
            <a:spLocks noEditPoints="1"/>
          </p:cNvSpPr>
          <p:nvPr/>
        </p:nvSpPr>
        <p:spPr bwMode="auto">
          <a:xfrm>
            <a:off x="2902710" y="2761514"/>
            <a:ext cx="1544310" cy="1334971"/>
          </a:xfrm>
          <a:custGeom>
            <a:avLst/>
            <a:gdLst>
              <a:gd name="T0" fmla="*/ 7 w 450"/>
              <a:gd name="T1" fmla="*/ 370 h 389"/>
              <a:gd name="T2" fmla="*/ 11 w 450"/>
              <a:gd name="T3" fmla="*/ 389 h 389"/>
              <a:gd name="T4" fmla="*/ 21 w 450"/>
              <a:gd name="T5" fmla="*/ 360 h 389"/>
              <a:gd name="T6" fmla="*/ 38 w 450"/>
              <a:gd name="T7" fmla="*/ 368 h 389"/>
              <a:gd name="T8" fmla="*/ 21 w 450"/>
              <a:gd name="T9" fmla="*/ 360 h 389"/>
              <a:gd name="T10" fmla="*/ 45 w 450"/>
              <a:gd name="T11" fmla="*/ 337 h 389"/>
              <a:gd name="T12" fmla="*/ 51 w 450"/>
              <a:gd name="T13" fmla="*/ 356 h 389"/>
              <a:gd name="T14" fmla="*/ 59 w 450"/>
              <a:gd name="T15" fmla="*/ 325 h 389"/>
              <a:gd name="T16" fmla="*/ 78 w 450"/>
              <a:gd name="T17" fmla="*/ 333 h 389"/>
              <a:gd name="T18" fmla="*/ 59 w 450"/>
              <a:gd name="T19" fmla="*/ 325 h 389"/>
              <a:gd name="T20" fmla="*/ 85 w 450"/>
              <a:gd name="T21" fmla="*/ 302 h 389"/>
              <a:gd name="T22" fmla="*/ 89 w 450"/>
              <a:gd name="T23" fmla="*/ 321 h 389"/>
              <a:gd name="T24" fmla="*/ 99 w 450"/>
              <a:gd name="T25" fmla="*/ 293 h 389"/>
              <a:gd name="T26" fmla="*/ 116 w 450"/>
              <a:gd name="T27" fmla="*/ 300 h 389"/>
              <a:gd name="T28" fmla="*/ 99 w 450"/>
              <a:gd name="T29" fmla="*/ 293 h 389"/>
              <a:gd name="T30" fmla="*/ 124 w 450"/>
              <a:gd name="T31" fmla="*/ 270 h 389"/>
              <a:gd name="T32" fmla="*/ 129 w 450"/>
              <a:gd name="T33" fmla="*/ 289 h 389"/>
              <a:gd name="T34" fmla="*/ 137 w 450"/>
              <a:gd name="T35" fmla="*/ 258 h 389"/>
              <a:gd name="T36" fmla="*/ 156 w 450"/>
              <a:gd name="T37" fmla="*/ 266 h 389"/>
              <a:gd name="T38" fmla="*/ 137 w 450"/>
              <a:gd name="T39" fmla="*/ 258 h 389"/>
              <a:gd name="T40" fmla="*/ 164 w 450"/>
              <a:gd name="T41" fmla="*/ 235 h 389"/>
              <a:gd name="T42" fmla="*/ 169 w 450"/>
              <a:gd name="T43" fmla="*/ 254 h 389"/>
              <a:gd name="T44" fmla="*/ 177 w 450"/>
              <a:gd name="T45" fmla="*/ 225 h 389"/>
              <a:gd name="T46" fmla="*/ 194 w 450"/>
              <a:gd name="T47" fmla="*/ 233 h 389"/>
              <a:gd name="T48" fmla="*/ 177 w 450"/>
              <a:gd name="T49" fmla="*/ 225 h 389"/>
              <a:gd name="T50" fmla="*/ 204 w 450"/>
              <a:gd name="T51" fmla="*/ 202 h 389"/>
              <a:gd name="T52" fmla="*/ 207 w 450"/>
              <a:gd name="T53" fmla="*/ 221 h 389"/>
              <a:gd name="T54" fmla="*/ 215 w 450"/>
              <a:gd name="T55" fmla="*/ 191 h 389"/>
              <a:gd name="T56" fmla="*/ 234 w 450"/>
              <a:gd name="T57" fmla="*/ 198 h 389"/>
              <a:gd name="T58" fmla="*/ 215 w 450"/>
              <a:gd name="T59" fmla="*/ 191 h 389"/>
              <a:gd name="T60" fmla="*/ 242 w 450"/>
              <a:gd name="T61" fmla="*/ 168 h 389"/>
              <a:gd name="T62" fmla="*/ 248 w 450"/>
              <a:gd name="T63" fmla="*/ 187 h 389"/>
              <a:gd name="T64" fmla="*/ 255 w 450"/>
              <a:gd name="T65" fmla="*/ 156 h 389"/>
              <a:gd name="T66" fmla="*/ 272 w 450"/>
              <a:gd name="T67" fmla="*/ 164 h 389"/>
              <a:gd name="T68" fmla="*/ 255 w 450"/>
              <a:gd name="T69" fmla="*/ 156 h 389"/>
              <a:gd name="T70" fmla="*/ 282 w 450"/>
              <a:gd name="T71" fmla="*/ 135 h 389"/>
              <a:gd name="T72" fmla="*/ 286 w 450"/>
              <a:gd name="T73" fmla="*/ 154 h 389"/>
              <a:gd name="T74" fmla="*/ 295 w 450"/>
              <a:gd name="T75" fmla="*/ 123 h 389"/>
              <a:gd name="T76" fmla="*/ 312 w 450"/>
              <a:gd name="T77" fmla="*/ 131 h 389"/>
              <a:gd name="T78" fmla="*/ 295 w 450"/>
              <a:gd name="T79" fmla="*/ 123 h 389"/>
              <a:gd name="T80" fmla="*/ 320 w 450"/>
              <a:gd name="T81" fmla="*/ 100 h 389"/>
              <a:gd name="T82" fmla="*/ 326 w 450"/>
              <a:gd name="T83" fmla="*/ 119 h 389"/>
              <a:gd name="T84" fmla="*/ 333 w 450"/>
              <a:gd name="T85" fmla="*/ 89 h 389"/>
              <a:gd name="T86" fmla="*/ 351 w 450"/>
              <a:gd name="T87" fmla="*/ 96 h 389"/>
              <a:gd name="T88" fmla="*/ 333 w 450"/>
              <a:gd name="T89" fmla="*/ 89 h 389"/>
              <a:gd name="T90" fmla="*/ 360 w 450"/>
              <a:gd name="T91" fmla="*/ 68 h 389"/>
              <a:gd name="T92" fmla="*/ 364 w 450"/>
              <a:gd name="T93" fmla="*/ 87 h 389"/>
              <a:gd name="T94" fmla="*/ 373 w 450"/>
              <a:gd name="T95" fmla="*/ 56 h 389"/>
              <a:gd name="T96" fmla="*/ 391 w 450"/>
              <a:gd name="T97" fmla="*/ 64 h 389"/>
              <a:gd name="T98" fmla="*/ 373 w 450"/>
              <a:gd name="T99" fmla="*/ 56 h 389"/>
              <a:gd name="T100" fmla="*/ 398 w 450"/>
              <a:gd name="T101" fmla="*/ 33 h 389"/>
              <a:gd name="T102" fmla="*/ 404 w 450"/>
              <a:gd name="T103" fmla="*/ 52 h 389"/>
              <a:gd name="T104" fmla="*/ 412 w 450"/>
              <a:gd name="T105" fmla="*/ 21 h 389"/>
              <a:gd name="T106" fmla="*/ 431 w 450"/>
              <a:gd name="T107" fmla="*/ 29 h 389"/>
              <a:gd name="T108" fmla="*/ 412 w 450"/>
              <a:gd name="T109" fmla="*/ 21 h 389"/>
              <a:gd name="T110" fmla="*/ 438 w 450"/>
              <a:gd name="T111" fmla="*/ 0 h 389"/>
              <a:gd name="T112" fmla="*/ 442 w 450"/>
              <a:gd name="T113" fmla="*/ 17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50" h="389">
                <a:moveTo>
                  <a:pt x="0" y="375"/>
                </a:moveTo>
                <a:lnTo>
                  <a:pt x="7" y="370"/>
                </a:lnTo>
                <a:lnTo>
                  <a:pt x="19" y="383"/>
                </a:lnTo>
                <a:lnTo>
                  <a:pt x="11" y="389"/>
                </a:lnTo>
                <a:lnTo>
                  <a:pt x="0" y="375"/>
                </a:lnTo>
                <a:close/>
                <a:moveTo>
                  <a:pt x="21" y="360"/>
                </a:moveTo>
                <a:lnTo>
                  <a:pt x="26" y="354"/>
                </a:lnTo>
                <a:lnTo>
                  <a:pt x="38" y="368"/>
                </a:lnTo>
                <a:lnTo>
                  <a:pt x="32" y="373"/>
                </a:lnTo>
                <a:lnTo>
                  <a:pt x="21" y="360"/>
                </a:lnTo>
                <a:close/>
                <a:moveTo>
                  <a:pt x="40" y="343"/>
                </a:moveTo>
                <a:lnTo>
                  <a:pt x="45" y="337"/>
                </a:lnTo>
                <a:lnTo>
                  <a:pt x="57" y="350"/>
                </a:lnTo>
                <a:lnTo>
                  <a:pt x="51" y="356"/>
                </a:lnTo>
                <a:lnTo>
                  <a:pt x="40" y="343"/>
                </a:lnTo>
                <a:close/>
                <a:moveTo>
                  <a:pt x="59" y="325"/>
                </a:moveTo>
                <a:lnTo>
                  <a:pt x="66" y="320"/>
                </a:lnTo>
                <a:lnTo>
                  <a:pt x="78" y="333"/>
                </a:lnTo>
                <a:lnTo>
                  <a:pt x="70" y="339"/>
                </a:lnTo>
                <a:lnTo>
                  <a:pt x="59" y="325"/>
                </a:lnTo>
                <a:close/>
                <a:moveTo>
                  <a:pt x="78" y="308"/>
                </a:moveTo>
                <a:lnTo>
                  <a:pt x="85" y="302"/>
                </a:lnTo>
                <a:lnTo>
                  <a:pt x="97" y="316"/>
                </a:lnTo>
                <a:lnTo>
                  <a:pt x="89" y="321"/>
                </a:lnTo>
                <a:lnTo>
                  <a:pt x="78" y="308"/>
                </a:lnTo>
                <a:close/>
                <a:moveTo>
                  <a:pt x="99" y="293"/>
                </a:moveTo>
                <a:lnTo>
                  <a:pt x="104" y="287"/>
                </a:lnTo>
                <a:lnTo>
                  <a:pt x="116" y="300"/>
                </a:lnTo>
                <a:lnTo>
                  <a:pt x="110" y="306"/>
                </a:lnTo>
                <a:lnTo>
                  <a:pt x="99" y="293"/>
                </a:lnTo>
                <a:close/>
                <a:moveTo>
                  <a:pt x="118" y="275"/>
                </a:moveTo>
                <a:lnTo>
                  <a:pt x="124" y="270"/>
                </a:lnTo>
                <a:lnTo>
                  <a:pt x="135" y="283"/>
                </a:lnTo>
                <a:lnTo>
                  <a:pt x="129" y="289"/>
                </a:lnTo>
                <a:lnTo>
                  <a:pt x="118" y="275"/>
                </a:lnTo>
                <a:close/>
                <a:moveTo>
                  <a:pt x="137" y="258"/>
                </a:moveTo>
                <a:lnTo>
                  <a:pt x="145" y="252"/>
                </a:lnTo>
                <a:lnTo>
                  <a:pt x="156" y="266"/>
                </a:lnTo>
                <a:lnTo>
                  <a:pt x="148" y="271"/>
                </a:lnTo>
                <a:lnTo>
                  <a:pt x="137" y="258"/>
                </a:lnTo>
                <a:close/>
                <a:moveTo>
                  <a:pt x="158" y="241"/>
                </a:moveTo>
                <a:lnTo>
                  <a:pt x="164" y="235"/>
                </a:lnTo>
                <a:lnTo>
                  <a:pt x="175" y="248"/>
                </a:lnTo>
                <a:lnTo>
                  <a:pt x="169" y="254"/>
                </a:lnTo>
                <a:lnTo>
                  <a:pt x="158" y="241"/>
                </a:lnTo>
                <a:close/>
                <a:moveTo>
                  <a:pt x="177" y="225"/>
                </a:moveTo>
                <a:lnTo>
                  <a:pt x="183" y="220"/>
                </a:lnTo>
                <a:lnTo>
                  <a:pt x="194" y="233"/>
                </a:lnTo>
                <a:lnTo>
                  <a:pt x="188" y="237"/>
                </a:lnTo>
                <a:lnTo>
                  <a:pt x="177" y="225"/>
                </a:lnTo>
                <a:close/>
                <a:moveTo>
                  <a:pt x="196" y="208"/>
                </a:moveTo>
                <a:lnTo>
                  <a:pt x="204" y="202"/>
                </a:lnTo>
                <a:lnTo>
                  <a:pt x="213" y="216"/>
                </a:lnTo>
                <a:lnTo>
                  <a:pt x="207" y="221"/>
                </a:lnTo>
                <a:lnTo>
                  <a:pt x="196" y="208"/>
                </a:lnTo>
                <a:close/>
                <a:moveTo>
                  <a:pt x="215" y="191"/>
                </a:moveTo>
                <a:lnTo>
                  <a:pt x="223" y="185"/>
                </a:lnTo>
                <a:lnTo>
                  <a:pt x="234" y="198"/>
                </a:lnTo>
                <a:lnTo>
                  <a:pt x="227" y="204"/>
                </a:lnTo>
                <a:lnTo>
                  <a:pt x="215" y="191"/>
                </a:lnTo>
                <a:close/>
                <a:moveTo>
                  <a:pt x="236" y="173"/>
                </a:moveTo>
                <a:lnTo>
                  <a:pt x="242" y="168"/>
                </a:lnTo>
                <a:lnTo>
                  <a:pt x="253" y="181"/>
                </a:lnTo>
                <a:lnTo>
                  <a:pt x="248" y="187"/>
                </a:lnTo>
                <a:lnTo>
                  <a:pt x="236" y="173"/>
                </a:lnTo>
                <a:close/>
                <a:moveTo>
                  <a:pt x="255" y="156"/>
                </a:moveTo>
                <a:lnTo>
                  <a:pt x="261" y="152"/>
                </a:lnTo>
                <a:lnTo>
                  <a:pt x="272" y="164"/>
                </a:lnTo>
                <a:lnTo>
                  <a:pt x="267" y="169"/>
                </a:lnTo>
                <a:lnTo>
                  <a:pt x="255" y="156"/>
                </a:lnTo>
                <a:close/>
                <a:moveTo>
                  <a:pt x="274" y="141"/>
                </a:moveTo>
                <a:lnTo>
                  <a:pt x="282" y="135"/>
                </a:lnTo>
                <a:lnTo>
                  <a:pt x="293" y="148"/>
                </a:lnTo>
                <a:lnTo>
                  <a:pt x="286" y="154"/>
                </a:lnTo>
                <a:lnTo>
                  <a:pt x="274" y="141"/>
                </a:lnTo>
                <a:close/>
                <a:moveTo>
                  <a:pt x="295" y="123"/>
                </a:moveTo>
                <a:lnTo>
                  <a:pt x="301" y="118"/>
                </a:lnTo>
                <a:lnTo>
                  <a:pt x="312" y="131"/>
                </a:lnTo>
                <a:lnTo>
                  <a:pt x="305" y="137"/>
                </a:lnTo>
                <a:lnTo>
                  <a:pt x="295" y="123"/>
                </a:lnTo>
                <a:close/>
                <a:moveTo>
                  <a:pt x="314" y="106"/>
                </a:moveTo>
                <a:lnTo>
                  <a:pt x="320" y="100"/>
                </a:lnTo>
                <a:lnTo>
                  <a:pt x="331" y="114"/>
                </a:lnTo>
                <a:lnTo>
                  <a:pt x="326" y="119"/>
                </a:lnTo>
                <a:lnTo>
                  <a:pt x="314" y="106"/>
                </a:lnTo>
                <a:close/>
                <a:moveTo>
                  <a:pt x="333" y="89"/>
                </a:moveTo>
                <a:lnTo>
                  <a:pt x="341" y="83"/>
                </a:lnTo>
                <a:lnTo>
                  <a:pt x="351" y="96"/>
                </a:lnTo>
                <a:lnTo>
                  <a:pt x="345" y="102"/>
                </a:lnTo>
                <a:lnTo>
                  <a:pt x="333" y="89"/>
                </a:lnTo>
                <a:close/>
                <a:moveTo>
                  <a:pt x="352" y="73"/>
                </a:moveTo>
                <a:lnTo>
                  <a:pt x="360" y="68"/>
                </a:lnTo>
                <a:lnTo>
                  <a:pt x="372" y="81"/>
                </a:lnTo>
                <a:lnTo>
                  <a:pt x="364" y="87"/>
                </a:lnTo>
                <a:lnTo>
                  <a:pt x="352" y="73"/>
                </a:lnTo>
                <a:close/>
                <a:moveTo>
                  <a:pt x="373" y="56"/>
                </a:moveTo>
                <a:lnTo>
                  <a:pt x="379" y="50"/>
                </a:lnTo>
                <a:lnTo>
                  <a:pt x="391" y="64"/>
                </a:lnTo>
                <a:lnTo>
                  <a:pt x="385" y="69"/>
                </a:lnTo>
                <a:lnTo>
                  <a:pt x="373" y="56"/>
                </a:lnTo>
                <a:close/>
                <a:moveTo>
                  <a:pt x="393" y="39"/>
                </a:moveTo>
                <a:lnTo>
                  <a:pt x="398" y="33"/>
                </a:lnTo>
                <a:lnTo>
                  <a:pt x="410" y="46"/>
                </a:lnTo>
                <a:lnTo>
                  <a:pt x="404" y="52"/>
                </a:lnTo>
                <a:lnTo>
                  <a:pt x="393" y="39"/>
                </a:lnTo>
                <a:close/>
                <a:moveTo>
                  <a:pt x="412" y="21"/>
                </a:moveTo>
                <a:lnTo>
                  <a:pt x="419" y="16"/>
                </a:lnTo>
                <a:lnTo>
                  <a:pt x="431" y="29"/>
                </a:lnTo>
                <a:lnTo>
                  <a:pt x="423" y="35"/>
                </a:lnTo>
                <a:lnTo>
                  <a:pt x="412" y="21"/>
                </a:lnTo>
                <a:close/>
                <a:moveTo>
                  <a:pt x="433" y="6"/>
                </a:moveTo>
                <a:lnTo>
                  <a:pt x="438" y="0"/>
                </a:lnTo>
                <a:lnTo>
                  <a:pt x="450" y="14"/>
                </a:lnTo>
                <a:lnTo>
                  <a:pt x="442" y="17"/>
                </a:lnTo>
                <a:lnTo>
                  <a:pt x="433" y="6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1224561" y="2703175"/>
            <a:ext cx="1606080" cy="1393311"/>
            <a:chOff x="1224561" y="2703175"/>
            <a:chExt cx="1606080" cy="1393311"/>
          </a:xfrm>
        </p:grpSpPr>
        <p:sp>
          <p:nvSpPr>
            <p:cNvPr id="244" name="Freeform 243"/>
            <p:cNvSpPr>
              <a:spLocks noEditPoints="1"/>
            </p:cNvSpPr>
            <p:nvPr/>
          </p:nvSpPr>
          <p:spPr bwMode="auto">
            <a:xfrm>
              <a:off x="1337809" y="2802696"/>
              <a:ext cx="1492832" cy="1293790"/>
            </a:xfrm>
            <a:custGeom>
              <a:avLst/>
              <a:gdLst>
                <a:gd name="T0" fmla="*/ 11 w 435"/>
                <a:gd name="T1" fmla="*/ 0 h 377"/>
                <a:gd name="T2" fmla="*/ 7 w 435"/>
                <a:gd name="T3" fmla="*/ 19 h 377"/>
                <a:gd name="T4" fmla="*/ 21 w 435"/>
                <a:gd name="T5" fmla="*/ 31 h 377"/>
                <a:gd name="T6" fmla="*/ 38 w 435"/>
                <a:gd name="T7" fmla="*/ 23 h 377"/>
                <a:gd name="T8" fmla="*/ 21 w 435"/>
                <a:gd name="T9" fmla="*/ 31 h 377"/>
                <a:gd name="T10" fmla="*/ 51 w 435"/>
                <a:gd name="T11" fmla="*/ 34 h 377"/>
                <a:gd name="T12" fmla="*/ 45 w 435"/>
                <a:gd name="T13" fmla="*/ 54 h 377"/>
                <a:gd name="T14" fmla="*/ 59 w 435"/>
                <a:gd name="T15" fmla="*/ 65 h 377"/>
                <a:gd name="T16" fmla="*/ 78 w 435"/>
                <a:gd name="T17" fmla="*/ 57 h 377"/>
                <a:gd name="T18" fmla="*/ 59 w 435"/>
                <a:gd name="T19" fmla="*/ 65 h 377"/>
                <a:gd name="T20" fmla="*/ 91 w 435"/>
                <a:gd name="T21" fmla="*/ 69 h 377"/>
                <a:gd name="T22" fmla="*/ 86 w 435"/>
                <a:gd name="T23" fmla="*/ 86 h 377"/>
                <a:gd name="T24" fmla="*/ 99 w 435"/>
                <a:gd name="T25" fmla="*/ 98 h 377"/>
                <a:gd name="T26" fmla="*/ 118 w 435"/>
                <a:gd name="T27" fmla="*/ 90 h 377"/>
                <a:gd name="T28" fmla="*/ 99 w 435"/>
                <a:gd name="T29" fmla="*/ 98 h 377"/>
                <a:gd name="T30" fmla="*/ 129 w 435"/>
                <a:gd name="T31" fmla="*/ 102 h 377"/>
                <a:gd name="T32" fmla="*/ 126 w 435"/>
                <a:gd name="T33" fmla="*/ 121 h 377"/>
                <a:gd name="T34" fmla="*/ 139 w 435"/>
                <a:gd name="T35" fmla="*/ 132 h 377"/>
                <a:gd name="T36" fmla="*/ 156 w 435"/>
                <a:gd name="T37" fmla="*/ 125 h 377"/>
                <a:gd name="T38" fmla="*/ 139 w 435"/>
                <a:gd name="T39" fmla="*/ 132 h 377"/>
                <a:gd name="T40" fmla="*/ 169 w 435"/>
                <a:gd name="T41" fmla="*/ 136 h 377"/>
                <a:gd name="T42" fmla="*/ 166 w 435"/>
                <a:gd name="T43" fmla="*/ 156 h 377"/>
                <a:gd name="T44" fmla="*/ 179 w 435"/>
                <a:gd name="T45" fmla="*/ 167 h 377"/>
                <a:gd name="T46" fmla="*/ 196 w 435"/>
                <a:gd name="T47" fmla="*/ 159 h 377"/>
                <a:gd name="T48" fmla="*/ 179 w 435"/>
                <a:gd name="T49" fmla="*/ 167 h 377"/>
                <a:gd name="T50" fmla="*/ 210 w 435"/>
                <a:gd name="T51" fmla="*/ 171 h 377"/>
                <a:gd name="T52" fmla="*/ 206 w 435"/>
                <a:gd name="T53" fmla="*/ 190 h 377"/>
                <a:gd name="T54" fmla="*/ 219 w 435"/>
                <a:gd name="T55" fmla="*/ 202 h 377"/>
                <a:gd name="T56" fmla="*/ 236 w 435"/>
                <a:gd name="T57" fmla="*/ 194 h 377"/>
                <a:gd name="T58" fmla="*/ 219 w 435"/>
                <a:gd name="T59" fmla="*/ 202 h 377"/>
                <a:gd name="T60" fmla="*/ 250 w 435"/>
                <a:gd name="T61" fmla="*/ 206 h 377"/>
                <a:gd name="T62" fmla="*/ 244 w 435"/>
                <a:gd name="T63" fmla="*/ 223 h 377"/>
                <a:gd name="T64" fmla="*/ 257 w 435"/>
                <a:gd name="T65" fmla="*/ 234 h 377"/>
                <a:gd name="T66" fmla="*/ 276 w 435"/>
                <a:gd name="T67" fmla="*/ 227 h 377"/>
                <a:gd name="T68" fmla="*/ 257 w 435"/>
                <a:gd name="T69" fmla="*/ 234 h 377"/>
                <a:gd name="T70" fmla="*/ 290 w 435"/>
                <a:gd name="T71" fmla="*/ 238 h 377"/>
                <a:gd name="T72" fmla="*/ 284 w 435"/>
                <a:gd name="T73" fmla="*/ 258 h 377"/>
                <a:gd name="T74" fmla="*/ 297 w 435"/>
                <a:gd name="T75" fmla="*/ 269 h 377"/>
                <a:gd name="T76" fmla="*/ 316 w 435"/>
                <a:gd name="T77" fmla="*/ 261 h 377"/>
                <a:gd name="T78" fmla="*/ 297 w 435"/>
                <a:gd name="T79" fmla="*/ 269 h 377"/>
                <a:gd name="T80" fmla="*/ 330 w 435"/>
                <a:gd name="T81" fmla="*/ 273 h 377"/>
                <a:gd name="T82" fmla="*/ 324 w 435"/>
                <a:gd name="T83" fmla="*/ 292 h 377"/>
                <a:gd name="T84" fmla="*/ 337 w 435"/>
                <a:gd name="T85" fmla="*/ 304 h 377"/>
                <a:gd name="T86" fmla="*/ 354 w 435"/>
                <a:gd name="T87" fmla="*/ 296 h 377"/>
                <a:gd name="T88" fmla="*/ 337 w 435"/>
                <a:gd name="T89" fmla="*/ 304 h 377"/>
                <a:gd name="T90" fmla="*/ 368 w 435"/>
                <a:gd name="T91" fmla="*/ 308 h 377"/>
                <a:gd name="T92" fmla="*/ 364 w 435"/>
                <a:gd name="T93" fmla="*/ 327 h 377"/>
                <a:gd name="T94" fmla="*/ 377 w 435"/>
                <a:gd name="T95" fmla="*/ 338 h 377"/>
                <a:gd name="T96" fmla="*/ 395 w 435"/>
                <a:gd name="T97" fmla="*/ 331 h 377"/>
                <a:gd name="T98" fmla="*/ 377 w 435"/>
                <a:gd name="T99" fmla="*/ 338 h 377"/>
                <a:gd name="T100" fmla="*/ 408 w 435"/>
                <a:gd name="T101" fmla="*/ 342 h 377"/>
                <a:gd name="T102" fmla="*/ 404 w 435"/>
                <a:gd name="T103" fmla="*/ 360 h 377"/>
                <a:gd name="T104" fmla="*/ 417 w 435"/>
                <a:gd name="T105" fmla="*/ 371 h 377"/>
                <a:gd name="T106" fmla="*/ 435 w 435"/>
                <a:gd name="T107" fmla="*/ 363 h 377"/>
                <a:gd name="T108" fmla="*/ 417 w 435"/>
                <a:gd name="T109" fmla="*/ 371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5" h="377">
                  <a:moveTo>
                    <a:pt x="0" y="13"/>
                  </a:moveTo>
                  <a:lnTo>
                    <a:pt x="11" y="0"/>
                  </a:lnTo>
                  <a:lnTo>
                    <a:pt x="17" y="5"/>
                  </a:lnTo>
                  <a:lnTo>
                    <a:pt x="7" y="19"/>
                  </a:lnTo>
                  <a:lnTo>
                    <a:pt x="0" y="13"/>
                  </a:lnTo>
                  <a:close/>
                  <a:moveTo>
                    <a:pt x="21" y="31"/>
                  </a:moveTo>
                  <a:lnTo>
                    <a:pt x="30" y="17"/>
                  </a:lnTo>
                  <a:lnTo>
                    <a:pt x="38" y="23"/>
                  </a:lnTo>
                  <a:lnTo>
                    <a:pt x="26" y="36"/>
                  </a:lnTo>
                  <a:lnTo>
                    <a:pt x="21" y="31"/>
                  </a:lnTo>
                  <a:close/>
                  <a:moveTo>
                    <a:pt x="40" y="48"/>
                  </a:moveTo>
                  <a:lnTo>
                    <a:pt x="51" y="34"/>
                  </a:lnTo>
                  <a:lnTo>
                    <a:pt x="57" y="40"/>
                  </a:lnTo>
                  <a:lnTo>
                    <a:pt x="45" y="54"/>
                  </a:lnTo>
                  <a:lnTo>
                    <a:pt x="40" y="48"/>
                  </a:lnTo>
                  <a:close/>
                  <a:moveTo>
                    <a:pt x="59" y="65"/>
                  </a:moveTo>
                  <a:lnTo>
                    <a:pt x="70" y="52"/>
                  </a:lnTo>
                  <a:lnTo>
                    <a:pt x="78" y="57"/>
                  </a:lnTo>
                  <a:lnTo>
                    <a:pt x="66" y="71"/>
                  </a:lnTo>
                  <a:lnTo>
                    <a:pt x="59" y="65"/>
                  </a:lnTo>
                  <a:close/>
                  <a:moveTo>
                    <a:pt x="80" y="81"/>
                  </a:moveTo>
                  <a:lnTo>
                    <a:pt x="91" y="69"/>
                  </a:lnTo>
                  <a:lnTo>
                    <a:pt x="97" y="73"/>
                  </a:lnTo>
                  <a:lnTo>
                    <a:pt x="86" y="86"/>
                  </a:lnTo>
                  <a:lnTo>
                    <a:pt x="80" y="81"/>
                  </a:lnTo>
                  <a:close/>
                  <a:moveTo>
                    <a:pt x="99" y="98"/>
                  </a:moveTo>
                  <a:lnTo>
                    <a:pt x="110" y="84"/>
                  </a:lnTo>
                  <a:lnTo>
                    <a:pt x="118" y="90"/>
                  </a:lnTo>
                  <a:lnTo>
                    <a:pt x="106" y="104"/>
                  </a:lnTo>
                  <a:lnTo>
                    <a:pt x="99" y="98"/>
                  </a:lnTo>
                  <a:close/>
                  <a:moveTo>
                    <a:pt x="120" y="115"/>
                  </a:moveTo>
                  <a:lnTo>
                    <a:pt x="129" y="102"/>
                  </a:lnTo>
                  <a:lnTo>
                    <a:pt x="137" y="107"/>
                  </a:lnTo>
                  <a:lnTo>
                    <a:pt x="126" y="121"/>
                  </a:lnTo>
                  <a:lnTo>
                    <a:pt x="120" y="115"/>
                  </a:lnTo>
                  <a:close/>
                  <a:moveTo>
                    <a:pt x="139" y="132"/>
                  </a:moveTo>
                  <a:lnTo>
                    <a:pt x="150" y="119"/>
                  </a:lnTo>
                  <a:lnTo>
                    <a:pt x="156" y="125"/>
                  </a:lnTo>
                  <a:lnTo>
                    <a:pt x="145" y="138"/>
                  </a:lnTo>
                  <a:lnTo>
                    <a:pt x="139" y="132"/>
                  </a:lnTo>
                  <a:close/>
                  <a:moveTo>
                    <a:pt x="158" y="150"/>
                  </a:moveTo>
                  <a:lnTo>
                    <a:pt x="169" y="136"/>
                  </a:lnTo>
                  <a:lnTo>
                    <a:pt x="177" y="142"/>
                  </a:lnTo>
                  <a:lnTo>
                    <a:pt x="166" y="156"/>
                  </a:lnTo>
                  <a:lnTo>
                    <a:pt x="158" y="150"/>
                  </a:lnTo>
                  <a:close/>
                  <a:moveTo>
                    <a:pt x="179" y="167"/>
                  </a:moveTo>
                  <a:lnTo>
                    <a:pt x="190" y="154"/>
                  </a:lnTo>
                  <a:lnTo>
                    <a:pt x="196" y="159"/>
                  </a:lnTo>
                  <a:lnTo>
                    <a:pt x="185" y="173"/>
                  </a:lnTo>
                  <a:lnTo>
                    <a:pt x="179" y="167"/>
                  </a:lnTo>
                  <a:close/>
                  <a:moveTo>
                    <a:pt x="198" y="184"/>
                  </a:moveTo>
                  <a:lnTo>
                    <a:pt x="210" y="171"/>
                  </a:lnTo>
                  <a:lnTo>
                    <a:pt x="217" y="177"/>
                  </a:lnTo>
                  <a:lnTo>
                    <a:pt x="206" y="190"/>
                  </a:lnTo>
                  <a:lnTo>
                    <a:pt x="198" y="184"/>
                  </a:lnTo>
                  <a:close/>
                  <a:moveTo>
                    <a:pt x="219" y="202"/>
                  </a:moveTo>
                  <a:lnTo>
                    <a:pt x="229" y="188"/>
                  </a:lnTo>
                  <a:lnTo>
                    <a:pt x="236" y="194"/>
                  </a:lnTo>
                  <a:lnTo>
                    <a:pt x="225" y="208"/>
                  </a:lnTo>
                  <a:lnTo>
                    <a:pt x="219" y="202"/>
                  </a:lnTo>
                  <a:close/>
                  <a:moveTo>
                    <a:pt x="238" y="217"/>
                  </a:moveTo>
                  <a:lnTo>
                    <a:pt x="250" y="206"/>
                  </a:lnTo>
                  <a:lnTo>
                    <a:pt x="255" y="209"/>
                  </a:lnTo>
                  <a:lnTo>
                    <a:pt x="244" y="223"/>
                  </a:lnTo>
                  <a:lnTo>
                    <a:pt x="238" y="217"/>
                  </a:lnTo>
                  <a:close/>
                  <a:moveTo>
                    <a:pt x="257" y="234"/>
                  </a:moveTo>
                  <a:lnTo>
                    <a:pt x="269" y="221"/>
                  </a:lnTo>
                  <a:lnTo>
                    <a:pt x="276" y="227"/>
                  </a:lnTo>
                  <a:lnTo>
                    <a:pt x="265" y="240"/>
                  </a:lnTo>
                  <a:lnTo>
                    <a:pt x="257" y="234"/>
                  </a:lnTo>
                  <a:close/>
                  <a:moveTo>
                    <a:pt x="278" y="252"/>
                  </a:moveTo>
                  <a:lnTo>
                    <a:pt x="290" y="238"/>
                  </a:lnTo>
                  <a:lnTo>
                    <a:pt x="295" y="244"/>
                  </a:lnTo>
                  <a:lnTo>
                    <a:pt x="284" y="258"/>
                  </a:lnTo>
                  <a:lnTo>
                    <a:pt x="278" y="252"/>
                  </a:lnTo>
                  <a:close/>
                  <a:moveTo>
                    <a:pt x="297" y="269"/>
                  </a:moveTo>
                  <a:lnTo>
                    <a:pt x="309" y="256"/>
                  </a:lnTo>
                  <a:lnTo>
                    <a:pt x="316" y="261"/>
                  </a:lnTo>
                  <a:lnTo>
                    <a:pt x="305" y="275"/>
                  </a:lnTo>
                  <a:lnTo>
                    <a:pt x="297" y="269"/>
                  </a:lnTo>
                  <a:close/>
                  <a:moveTo>
                    <a:pt x="318" y="286"/>
                  </a:moveTo>
                  <a:lnTo>
                    <a:pt x="330" y="273"/>
                  </a:lnTo>
                  <a:lnTo>
                    <a:pt x="335" y="279"/>
                  </a:lnTo>
                  <a:lnTo>
                    <a:pt x="324" y="292"/>
                  </a:lnTo>
                  <a:lnTo>
                    <a:pt x="318" y="286"/>
                  </a:lnTo>
                  <a:close/>
                  <a:moveTo>
                    <a:pt x="337" y="304"/>
                  </a:moveTo>
                  <a:lnTo>
                    <a:pt x="349" y="290"/>
                  </a:lnTo>
                  <a:lnTo>
                    <a:pt x="354" y="296"/>
                  </a:lnTo>
                  <a:lnTo>
                    <a:pt x="343" y="309"/>
                  </a:lnTo>
                  <a:lnTo>
                    <a:pt x="337" y="304"/>
                  </a:lnTo>
                  <a:close/>
                  <a:moveTo>
                    <a:pt x="356" y="321"/>
                  </a:moveTo>
                  <a:lnTo>
                    <a:pt x="368" y="308"/>
                  </a:lnTo>
                  <a:lnTo>
                    <a:pt x="375" y="313"/>
                  </a:lnTo>
                  <a:lnTo>
                    <a:pt x="364" y="327"/>
                  </a:lnTo>
                  <a:lnTo>
                    <a:pt x="356" y="321"/>
                  </a:lnTo>
                  <a:close/>
                  <a:moveTo>
                    <a:pt x="377" y="338"/>
                  </a:moveTo>
                  <a:lnTo>
                    <a:pt x="389" y="325"/>
                  </a:lnTo>
                  <a:lnTo>
                    <a:pt x="395" y="331"/>
                  </a:lnTo>
                  <a:lnTo>
                    <a:pt x="383" y="344"/>
                  </a:lnTo>
                  <a:lnTo>
                    <a:pt x="377" y="338"/>
                  </a:lnTo>
                  <a:close/>
                  <a:moveTo>
                    <a:pt x="396" y="354"/>
                  </a:moveTo>
                  <a:lnTo>
                    <a:pt x="408" y="342"/>
                  </a:lnTo>
                  <a:lnTo>
                    <a:pt x="415" y="346"/>
                  </a:lnTo>
                  <a:lnTo>
                    <a:pt x="404" y="360"/>
                  </a:lnTo>
                  <a:lnTo>
                    <a:pt x="396" y="354"/>
                  </a:lnTo>
                  <a:close/>
                  <a:moveTo>
                    <a:pt x="417" y="371"/>
                  </a:moveTo>
                  <a:lnTo>
                    <a:pt x="429" y="358"/>
                  </a:lnTo>
                  <a:lnTo>
                    <a:pt x="435" y="363"/>
                  </a:lnTo>
                  <a:lnTo>
                    <a:pt x="423" y="377"/>
                  </a:lnTo>
                  <a:lnTo>
                    <a:pt x="417" y="371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Freeform 244"/>
            <p:cNvSpPr>
              <a:spLocks/>
            </p:cNvSpPr>
            <p:nvPr/>
          </p:nvSpPr>
          <p:spPr bwMode="auto">
            <a:xfrm>
              <a:off x="1276037" y="2754651"/>
              <a:ext cx="54909" cy="54909"/>
            </a:xfrm>
            <a:custGeom>
              <a:avLst/>
              <a:gdLst>
                <a:gd name="T0" fmla="*/ 0 w 16"/>
                <a:gd name="T1" fmla="*/ 14 h 16"/>
                <a:gd name="T2" fmla="*/ 12 w 16"/>
                <a:gd name="T3" fmla="*/ 0 h 16"/>
                <a:gd name="T4" fmla="*/ 16 w 16"/>
                <a:gd name="T5" fmla="*/ 2 h 16"/>
                <a:gd name="T6" fmla="*/ 4 w 16"/>
                <a:gd name="T7" fmla="*/ 16 h 16"/>
                <a:gd name="T8" fmla="*/ 0 w 16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0" y="14"/>
                  </a:moveTo>
                  <a:lnTo>
                    <a:pt x="12" y="0"/>
                  </a:lnTo>
                  <a:lnTo>
                    <a:pt x="16" y="2"/>
                  </a:lnTo>
                  <a:lnTo>
                    <a:pt x="4" y="1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Freeform 245"/>
            <p:cNvSpPr>
              <a:spLocks/>
            </p:cNvSpPr>
            <p:nvPr/>
          </p:nvSpPr>
          <p:spPr bwMode="auto">
            <a:xfrm>
              <a:off x="1224561" y="2703175"/>
              <a:ext cx="150999" cy="150999"/>
            </a:xfrm>
            <a:custGeom>
              <a:avLst/>
              <a:gdLst>
                <a:gd name="T0" fmla="*/ 18 w 23"/>
                <a:gd name="T1" fmla="*/ 4 h 23"/>
                <a:gd name="T2" fmla="*/ 4 w 23"/>
                <a:gd name="T3" fmla="*/ 5 h 23"/>
                <a:gd name="T4" fmla="*/ 5 w 23"/>
                <a:gd name="T5" fmla="*/ 19 h 23"/>
                <a:gd name="T6" fmla="*/ 20 w 23"/>
                <a:gd name="T7" fmla="*/ 18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14" y="0"/>
                    <a:pt x="8" y="0"/>
                    <a:pt x="4" y="5"/>
                  </a:cubicBezTo>
                  <a:cubicBezTo>
                    <a:pt x="0" y="9"/>
                    <a:pt x="1" y="16"/>
                    <a:pt x="5" y="19"/>
                  </a:cubicBezTo>
                  <a:cubicBezTo>
                    <a:pt x="9" y="23"/>
                    <a:pt x="16" y="22"/>
                    <a:pt x="20" y="18"/>
                  </a:cubicBezTo>
                  <a:cubicBezTo>
                    <a:pt x="23" y="14"/>
                    <a:pt x="23" y="7"/>
                    <a:pt x="18" y="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361357" y="2703175"/>
            <a:ext cx="1606082" cy="1393311"/>
            <a:chOff x="9361357" y="2703175"/>
            <a:chExt cx="1606082" cy="1393311"/>
          </a:xfrm>
        </p:grpSpPr>
        <p:sp>
          <p:nvSpPr>
            <p:cNvPr id="248" name="Freeform 247"/>
            <p:cNvSpPr>
              <a:spLocks noEditPoints="1"/>
            </p:cNvSpPr>
            <p:nvPr/>
          </p:nvSpPr>
          <p:spPr bwMode="auto">
            <a:xfrm>
              <a:off x="9361357" y="2802696"/>
              <a:ext cx="1492832" cy="1293790"/>
            </a:xfrm>
            <a:custGeom>
              <a:avLst/>
              <a:gdLst>
                <a:gd name="T0" fmla="*/ 8 w 435"/>
                <a:gd name="T1" fmla="*/ 358 h 377"/>
                <a:gd name="T2" fmla="*/ 12 w 435"/>
                <a:gd name="T3" fmla="*/ 377 h 377"/>
                <a:gd name="T4" fmla="*/ 21 w 435"/>
                <a:gd name="T5" fmla="*/ 346 h 377"/>
                <a:gd name="T6" fmla="*/ 39 w 435"/>
                <a:gd name="T7" fmla="*/ 354 h 377"/>
                <a:gd name="T8" fmla="*/ 21 w 435"/>
                <a:gd name="T9" fmla="*/ 346 h 377"/>
                <a:gd name="T10" fmla="*/ 48 w 435"/>
                <a:gd name="T11" fmla="*/ 325 h 377"/>
                <a:gd name="T12" fmla="*/ 52 w 435"/>
                <a:gd name="T13" fmla="*/ 344 h 377"/>
                <a:gd name="T14" fmla="*/ 62 w 435"/>
                <a:gd name="T15" fmla="*/ 313 h 377"/>
                <a:gd name="T16" fmla="*/ 79 w 435"/>
                <a:gd name="T17" fmla="*/ 321 h 377"/>
                <a:gd name="T18" fmla="*/ 62 w 435"/>
                <a:gd name="T19" fmla="*/ 313 h 377"/>
                <a:gd name="T20" fmla="*/ 88 w 435"/>
                <a:gd name="T21" fmla="*/ 290 h 377"/>
                <a:gd name="T22" fmla="*/ 92 w 435"/>
                <a:gd name="T23" fmla="*/ 309 h 377"/>
                <a:gd name="T24" fmla="*/ 100 w 435"/>
                <a:gd name="T25" fmla="*/ 279 h 377"/>
                <a:gd name="T26" fmla="*/ 119 w 435"/>
                <a:gd name="T27" fmla="*/ 286 h 377"/>
                <a:gd name="T28" fmla="*/ 100 w 435"/>
                <a:gd name="T29" fmla="*/ 279 h 377"/>
                <a:gd name="T30" fmla="*/ 126 w 435"/>
                <a:gd name="T31" fmla="*/ 256 h 377"/>
                <a:gd name="T32" fmla="*/ 132 w 435"/>
                <a:gd name="T33" fmla="*/ 275 h 377"/>
                <a:gd name="T34" fmla="*/ 140 w 435"/>
                <a:gd name="T35" fmla="*/ 244 h 377"/>
                <a:gd name="T36" fmla="*/ 159 w 435"/>
                <a:gd name="T37" fmla="*/ 252 h 377"/>
                <a:gd name="T38" fmla="*/ 140 w 435"/>
                <a:gd name="T39" fmla="*/ 244 h 377"/>
                <a:gd name="T40" fmla="*/ 166 w 435"/>
                <a:gd name="T41" fmla="*/ 221 h 377"/>
                <a:gd name="T42" fmla="*/ 172 w 435"/>
                <a:gd name="T43" fmla="*/ 240 h 377"/>
                <a:gd name="T44" fmla="*/ 180 w 435"/>
                <a:gd name="T45" fmla="*/ 209 h 377"/>
                <a:gd name="T46" fmla="*/ 197 w 435"/>
                <a:gd name="T47" fmla="*/ 217 h 377"/>
                <a:gd name="T48" fmla="*/ 180 w 435"/>
                <a:gd name="T49" fmla="*/ 209 h 377"/>
                <a:gd name="T50" fmla="*/ 206 w 435"/>
                <a:gd name="T51" fmla="*/ 188 h 377"/>
                <a:gd name="T52" fmla="*/ 210 w 435"/>
                <a:gd name="T53" fmla="*/ 208 h 377"/>
                <a:gd name="T54" fmla="*/ 220 w 435"/>
                <a:gd name="T55" fmla="*/ 177 h 377"/>
                <a:gd name="T56" fmla="*/ 237 w 435"/>
                <a:gd name="T57" fmla="*/ 184 h 377"/>
                <a:gd name="T58" fmla="*/ 220 w 435"/>
                <a:gd name="T59" fmla="*/ 177 h 377"/>
                <a:gd name="T60" fmla="*/ 247 w 435"/>
                <a:gd name="T61" fmla="*/ 154 h 377"/>
                <a:gd name="T62" fmla="*/ 250 w 435"/>
                <a:gd name="T63" fmla="*/ 173 h 377"/>
                <a:gd name="T64" fmla="*/ 260 w 435"/>
                <a:gd name="T65" fmla="*/ 142 h 377"/>
                <a:gd name="T66" fmla="*/ 277 w 435"/>
                <a:gd name="T67" fmla="*/ 150 h 377"/>
                <a:gd name="T68" fmla="*/ 260 w 435"/>
                <a:gd name="T69" fmla="*/ 142 h 377"/>
                <a:gd name="T70" fmla="*/ 287 w 435"/>
                <a:gd name="T71" fmla="*/ 119 h 377"/>
                <a:gd name="T72" fmla="*/ 290 w 435"/>
                <a:gd name="T73" fmla="*/ 138 h 377"/>
                <a:gd name="T74" fmla="*/ 300 w 435"/>
                <a:gd name="T75" fmla="*/ 107 h 377"/>
                <a:gd name="T76" fmla="*/ 317 w 435"/>
                <a:gd name="T77" fmla="*/ 115 h 377"/>
                <a:gd name="T78" fmla="*/ 300 w 435"/>
                <a:gd name="T79" fmla="*/ 107 h 377"/>
                <a:gd name="T80" fmla="*/ 325 w 435"/>
                <a:gd name="T81" fmla="*/ 84 h 377"/>
                <a:gd name="T82" fmla="*/ 330 w 435"/>
                <a:gd name="T83" fmla="*/ 104 h 377"/>
                <a:gd name="T84" fmla="*/ 338 w 435"/>
                <a:gd name="T85" fmla="*/ 73 h 377"/>
                <a:gd name="T86" fmla="*/ 357 w 435"/>
                <a:gd name="T87" fmla="*/ 81 h 377"/>
                <a:gd name="T88" fmla="*/ 338 w 435"/>
                <a:gd name="T89" fmla="*/ 73 h 377"/>
                <a:gd name="T90" fmla="*/ 365 w 435"/>
                <a:gd name="T91" fmla="*/ 52 h 377"/>
                <a:gd name="T92" fmla="*/ 371 w 435"/>
                <a:gd name="T93" fmla="*/ 71 h 377"/>
                <a:gd name="T94" fmla="*/ 378 w 435"/>
                <a:gd name="T95" fmla="*/ 40 h 377"/>
                <a:gd name="T96" fmla="*/ 397 w 435"/>
                <a:gd name="T97" fmla="*/ 48 h 377"/>
                <a:gd name="T98" fmla="*/ 378 w 435"/>
                <a:gd name="T99" fmla="*/ 40 h 377"/>
                <a:gd name="T100" fmla="*/ 405 w 435"/>
                <a:gd name="T101" fmla="*/ 17 h 377"/>
                <a:gd name="T102" fmla="*/ 409 w 435"/>
                <a:gd name="T103" fmla="*/ 36 h 377"/>
                <a:gd name="T104" fmla="*/ 418 w 435"/>
                <a:gd name="T105" fmla="*/ 5 h 377"/>
                <a:gd name="T106" fmla="*/ 435 w 435"/>
                <a:gd name="T107" fmla="*/ 13 h 377"/>
                <a:gd name="T108" fmla="*/ 418 w 435"/>
                <a:gd name="T109" fmla="*/ 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5" h="377">
                  <a:moveTo>
                    <a:pt x="0" y="363"/>
                  </a:moveTo>
                  <a:lnTo>
                    <a:pt x="8" y="358"/>
                  </a:lnTo>
                  <a:lnTo>
                    <a:pt x="20" y="371"/>
                  </a:lnTo>
                  <a:lnTo>
                    <a:pt x="12" y="377"/>
                  </a:lnTo>
                  <a:lnTo>
                    <a:pt x="0" y="363"/>
                  </a:lnTo>
                  <a:close/>
                  <a:moveTo>
                    <a:pt x="21" y="346"/>
                  </a:moveTo>
                  <a:lnTo>
                    <a:pt x="27" y="342"/>
                  </a:lnTo>
                  <a:lnTo>
                    <a:pt x="39" y="354"/>
                  </a:lnTo>
                  <a:lnTo>
                    <a:pt x="33" y="360"/>
                  </a:lnTo>
                  <a:lnTo>
                    <a:pt x="21" y="346"/>
                  </a:lnTo>
                  <a:close/>
                  <a:moveTo>
                    <a:pt x="41" y="331"/>
                  </a:moveTo>
                  <a:lnTo>
                    <a:pt x="48" y="325"/>
                  </a:lnTo>
                  <a:lnTo>
                    <a:pt x="60" y="338"/>
                  </a:lnTo>
                  <a:lnTo>
                    <a:pt x="52" y="344"/>
                  </a:lnTo>
                  <a:lnTo>
                    <a:pt x="41" y="331"/>
                  </a:lnTo>
                  <a:close/>
                  <a:moveTo>
                    <a:pt x="62" y="313"/>
                  </a:moveTo>
                  <a:lnTo>
                    <a:pt x="67" y="308"/>
                  </a:lnTo>
                  <a:lnTo>
                    <a:pt x="79" y="321"/>
                  </a:lnTo>
                  <a:lnTo>
                    <a:pt x="73" y="327"/>
                  </a:lnTo>
                  <a:lnTo>
                    <a:pt x="62" y="313"/>
                  </a:lnTo>
                  <a:close/>
                  <a:moveTo>
                    <a:pt x="81" y="296"/>
                  </a:moveTo>
                  <a:lnTo>
                    <a:pt x="88" y="290"/>
                  </a:lnTo>
                  <a:lnTo>
                    <a:pt x="98" y="304"/>
                  </a:lnTo>
                  <a:lnTo>
                    <a:pt x="92" y="309"/>
                  </a:lnTo>
                  <a:lnTo>
                    <a:pt x="81" y="296"/>
                  </a:lnTo>
                  <a:close/>
                  <a:moveTo>
                    <a:pt x="100" y="279"/>
                  </a:moveTo>
                  <a:lnTo>
                    <a:pt x="107" y="273"/>
                  </a:lnTo>
                  <a:lnTo>
                    <a:pt x="119" y="286"/>
                  </a:lnTo>
                  <a:lnTo>
                    <a:pt x="111" y="292"/>
                  </a:lnTo>
                  <a:lnTo>
                    <a:pt x="100" y="279"/>
                  </a:lnTo>
                  <a:close/>
                  <a:moveTo>
                    <a:pt x="121" y="261"/>
                  </a:moveTo>
                  <a:lnTo>
                    <a:pt x="126" y="256"/>
                  </a:lnTo>
                  <a:lnTo>
                    <a:pt x="138" y="269"/>
                  </a:lnTo>
                  <a:lnTo>
                    <a:pt x="132" y="275"/>
                  </a:lnTo>
                  <a:lnTo>
                    <a:pt x="121" y="261"/>
                  </a:lnTo>
                  <a:close/>
                  <a:moveTo>
                    <a:pt x="140" y="244"/>
                  </a:moveTo>
                  <a:lnTo>
                    <a:pt x="147" y="238"/>
                  </a:lnTo>
                  <a:lnTo>
                    <a:pt x="159" y="252"/>
                  </a:lnTo>
                  <a:lnTo>
                    <a:pt x="151" y="258"/>
                  </a:lnTo>
                  <a:lnTo>
                    <a:pt x="140" y="244"/>
                  </a:lnTo>
                  <a:close/>
                  <a:moveTo>
                    <a:pt x="161" y="227"/>
                  </a:moveTo>
                  <a:lnTo>
                    <a:pt x="166" y="221"/>
                  </a:lnTo>
                  <a:lnTo>
                    <a:pt x="178" y="234"/>
                  </a:lnTo>
                  <a:lnTo>
                    <a:pt x="172" y="240"/>
                  </a:lnTo>
                  <a:lnTo>
                    <a:pt x="161" y="227"/>
                  </a:lnTo>
                  <a:close/>
                  <a:moveTo>
                    <a:pt x="180" y="209"/>
                  </a:moveTo>
                  <a:lnTo>
                    <a:pt x="187" y="206"/>
                  </a:lnTo>
                  <a:lnTo>
                    <a:pt x="197" y="217"/>
                  </a:lnTo>
                  <a:lnTo>
                    <a:pt x="191" y="223"/>
                  </a:lnTo>
                  <a:lnTo>
                    <a:pt x="180" y="209"/>
                  </a:lnTo>
                  <a:close/>
                  <a:moveTo>
                    <a:pt x="201" y="194"/>
                  </a:moveTo>
                  <a:lnTo>
                    <a:pt x="206" y="188"/>
                  </a:lnTo>
                  <a:lnTo>
                    <a:pt x="218" y="202"/>
                  </a:lnTo>
                  <a:lnTo>
                    <a:pt x="210" y="208"/>
                  </a:lnTo>
                  <a:lnTo>
                    <a:pt x="201" y="194"/>
                  </a:lnTo>
                  <a:close/>
                  <a:moveTo>
                    <a:pt x="220" y="177"/>
                  </a:moveTo>
                  <a:lnTo>
                    <a:pt x="226" y="171"/>
                  </a:lnTo>
                  <a:lnTo>
                    <a:pt x="237" y="184"/>
                  </a:lnTo>
                  <a:lnTo>
                    <a:pt x="231" y="190"/>
                  </a:lnTo>
                  <a:lnTo>
                    <a:pt x="220" y="177"/>
                  </a:lnTo>
                  <a:close/>
                  <a:moveTo>
                    <a:pt x="239" y="159"/>
                  </a:moveTo>
                  <a:lnTo>
                    <a:pt x="247" y="154"/>
                  </a:lnTo>
                  <a:lnTo>
                    <a:pt x="258" y="167"/>
                  </a:lnTo>
                  <a:lnTo>
                    <a:pt x="250" y="173"/>
                  </a:lnTo>
                  <a:lnTo>
                    <a:pt x="239" y="159"/>
                  </a:lnTo>
                  <a:close/>
                  <a:moveTo>
                    <a:pt x="260" y="142"/>
                  </a:moveTo>
                  <a:lnTo>
                    <a:pt x="266" y="136"/>
                  </a:lnTo>
                  <a:lnTo>
                    <a:pt x="277" y="150"/>
                  </a:lnTo>
                  <a:lnTo>
                    <a:pt x="271" y="156"/>
                  </a:lnTo>
                  <a:lnTo>
                    <a:pt x="260" y="142"/>
                  </a:lnTo>
                  <a:close/>
                  <a:moveTo>
                    <a:pt x="279" y="125"/>
                  </a:moveTo>
                  <a:lnTo>
                    <a:pt x="287" y="119"/>
                  </a:lnTo>
                  <a:lnTo>
                    <a:pt x="298" y="132"/>
                  </a:lnTo>
                  <a:lnTo>
                    <a:pt x="290" y="138"/>
                  </a:lnTo>
                  <a:lnTo>
                    <a:pt x="279" y="125"/>
                  </a:lnTo>
                  <a:close/>
                  <a:moveTo>
                    <a:pt x="300" y="107"/>
                  </a:moveTo>
                  <a:lnTo>
                    <a:pt x="306" y="102"/>
                  </a:lnTo>
                  <a:lnTo>
                    <a:pt x="317" y="115"/>
                  </a:lnTo>
                  <a:lnTo>
                    <a:pt x="310" y="121"/>
                  </a:lnTo>
                  <a:lnTo>
                    <a:pt x="300" y="107"/>
                  </a:lnTo>
                  <a:close/>
                  <a:moveTo>
                    <a:pt x="319" y="90"/>
                  </a:moveTo>
                  <a:lnTo>
                    <a:pt x="325" y="84"/>
                  </a:lnTo>
                  <a:lnTo>
                    <a:pt x="336" y="98"/>
                  </a:lnTo>
                  <a:lnTo>
                    <a:pt x="330" y="104"/>
                  </a:lnTo>
                  <a:lnTo>
                    <a:pt x="319" y="90"/>
                  </a:lnTo>
                  <a:close/>
                  <a:moveTo>
                    <a:pt x="338" y="73"/>
                  </a:moveTo>
                  <a:lnTo>
                    <a:pt x="346" y="69"/>
                  </a:lnTo>
                  <a:lnTo>
                    <a:pt x="357" y="81"/>
                  </a:lnTo>
                  <a:lnTo>
                    <a:pt x="350" y="86"/>
                  </a:lnTo>
                  <a:lnTo>
                    <a:pt x="338" y="73"/>
                  </a:lnTo>
                  <a:close/>
                  <a:moveTo>
                    <a:pt x="359" y="57"/>
                  </a:moveTo>
                  <a:lnTo>
                    <a:pt x="365" y="52"/>
                  </a:lnTo>
                  <a:lnTo>
                    <a:pt x="376" y="65"/>
                  </a:lnTo>
                  <a:lnTo>
                    <a:pt x="371" y="71"/>
                  </a:lnTo>
                  <a:lnTo>
                    <a:pt x="359" y="57"/>
                  </a:lnTo>
                  <a:close/>
                  <a:moveTo>
                    <a:pt x="378" y="40"/>
                  </a:moveTo>
                  <a:lnTo>
                    <a:pt x="386" y="34"/>
                  </a:lnTo>
                  <a:lnTo>
                    <a:pt x="397" y="48"/>
                  </a:lnTo>
                  <a:lnTo>
                    <a:pt x="390" y="54"/>
                  </a:lnTo>
                  <a:lnTo>
                    <a:pt x="378" y="40"/>
                  </a:lnTo>
                  <a:close/>
                  <a:moveTo>
                    <a:pt x="399" y="23"/>
                  </a:moveTo>
                  <a:lnTo>
                    <a:pt x="405" y="17"/>
                  </a:lnTo>
                  <a:lnTo>
                    <a:pt x="416" y="31"/>
                  </a:lnTo>
                  <a:lnTo>
                    <a:pt x="409" y="36"/>
                  </a:lnTo>
                  <a:lnTo>
                    <a:pt x="399" y="23"/>
                  </a:lnTo>
                  <a:close/>
                  <a:moveTo>
                    <a:pt x="418" y="5"/>
                  </a:moveTo>
                  <a:lnTo>
                    <a:pt x="424" y="0"/>
                  </a:lnTo>
                  <a:lnTo>
                    <a:pt x="435" y="13"/>
                  </a:lnTo>
                  <a:lnTo>
                    <a:pt x="430" y="19"/>
                  </a:lnTo>
                  <a:lnTo>
                    <a:pt x="418" y="5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Freeform 248"/>
            <p:cNvSpPr>
              <a:spLocks/>
            </p:cNvSpPr>
            <p:nvPr/>
          </p:nvSpPr>
          <p:spPr bwMode="auto">
            <a:xfrm>
              <a:off x="10861054" y="2754651"/>
              <a:ext cx="54909" cy="54909"/>
            </a:xfrm>
            <a:custGeom>
              <a:avLst/>
              <a:gdLst>
                <a:gd name="T0" fmla="*/ 0 w 16"/>
                <a:gd name="T1" fmla="*/ 2 h 16"/>
                <a:gd name="T2" fmla="*/ 4 w 16"/>
                <a:gd name="T3" fmla="*/ 0 h 16"/>
                <a:gd name="T4" fmla="*/ 16 w 16"/>
                <a:gd name="T5" fmla="*/ 14 h 16"/>
                <a:gd name="T6" fmla="*/ 12 w 16"/>
                <a:gd name="T7" fmla="*/ 16 h 16"/>
                <a:gd name="T8" fmla="*/ 0 w 16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0" y="2"/>
                  </a:moveTo>
                  <a:lnTo>
                    <a:pt x="4" y="0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Freeform 249"/>
            <p:cNvSpPr>
              <a:spLocks/>
            </p:cNvSpPr>
            <p:nvPr/>
          </p:nvSpPr>
          <p:spPr bwMode="auto">
            <a:xfrm>
              <a:off x="10816440" y="2703175"/>
              <a:ext cx="150999" cy="150999"/>
            </a:xfrm>
            <a:custGeom>
              <a:avLst/>
              <a:gdLst>
                <a:gd name="T0" fmla="*/ 18 w 23"/>
                <a:gd name="T1" fmla="*/ 19 h 23"/>
                <a:gd name="T2" fmla="*/ 19 w 23"/>
                <a:gd name="T3" fmla="*/ 5 h 23"/>
                <a:gd name="T4" fmla="*/ 5 w 23"/>
                <a:gd name="T5" fmla="*/ 4 h 23"/>
                <a:gd name="T6" fmla="*/ 4 w 23"/>
                <a:gd name="T7" fmla="*/ 18 h 23"/>
                <a:gd name="T8" fmla="*/ 18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19"/>
                  </a:moveTo>
                  <a:cubicBezTo>
                    <a:pt x="23" y="16"/>
                    <a:pt x="23" y="9"/>
                    <a:pt x="19" y="5"/>
                  </a:cubicBezTo>
                  <a:cubicBezTo>
                    <a:pt x="16" y="0"/>
                    <a:pt x="9" y="0"/>
                    <a:pt x="5" y="4"/>
                  </a:cubicBezTo>
                  <a:cubicBezTo>
                    <a:pt x="1" y="7"/>
                    <a:pt x="0" y="14"/>
                    <a:pt x="4" y="18"/>
                  </a:cubicBezTo>
                  <a:cubicBezTo>
                    <a:pt x="8" y="22"/>
                    <a:pt x="14" y="23"/>
                    <a:pt x="18" y="1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51" name="Oval 250"/>
          <p:cNvSpPr>
            <a:spLocks noChangeArrowheads="1"/>
          </p:cNvSpPr>
          <p:nvPr/>
        </p:nvSpPr>
        <p:spPr bwMode="auto">
          <a:xfrm>
            <a:off x="8681860" y="3468465"/>
            <a:ext cx="1297220" cy="13075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2" name="Oval 251"/>
          <p:cNvSpPr>
            <a:spLocks noChangeArrowheads="1"/>
          </p:cNvSpPr>
          <p:nvPr/>
        </p:nvSpPr>
        <p:spPr bwMode="auto">
          <a:xfrm>
            <a:off x="7065484" y="2081298"/>
            <a:ext cx="1297220" cy="13075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3" name="Oval 252"/>
          <p:cNvSpPr>
            <a:spLocks noChangeArrowheads="1"/>
          </p:cNvSpPr>
          <p:nvPr/>
        </p:nvSpPr>
        <p:spPr bwMode="auto">
          <a:xfrm>
            <a:off x="5449105" y="3469969"/>
            <a:ext cx="1293787" cy="13075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4" name="Oval 253"/>
          <p:cNvSpPr>
            <a:spLocks noChangeArrowheads="1"/>
          </p:cNvSpPr>
          <p:nvPr/>
        </p:nvSpPr>
        <p:spPr bwMode="auto">
          <a:xfrm>
            <a:off x="3829296" y="2081298"/>
            <a:ext cx="1304084" cy="13075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5" name="Oval 254"/>
          <p:cNvSpPr>
            <a:spLocks noChangeArrowheads="1"/>
          </p:cNvSpPr>
          <p:nvPr/>
        </p:nvSpPr>
        <p:spPr bwMode="auto">
          <a:xfrm>
            <a:off x="2219783" y="3494381"/>
            <a:ext cx="1297220" cy="13075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3241536" y="1108343"/>
            <a:ext cx="246930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41537" y="568699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668057" y="5442655"/>
            <a:ext cx="246930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668058" y="4903011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828746" y="5442655"/>
            <a:ext cx="246930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28747" y="4903011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061501" y="5442655"/>
            <a:ext cx="246930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061502" y="4903011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05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479441" y="1108343"/>
            <a:ext cx="246930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479442" y="568699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44" name="Freeform 234"/>
          <p:cNvSpPr>
            <a:spLocks noChangeAspect="1" noEditPoints="1"/>
          </p:cNvSpPr>
          <p:nvPr/>
        </p:nvSpPr>
        <p:spPr bwMode="auto">
          <a:xfrm>
            <a:off x="2590729" y="3939438"/>
            <a:ext cx="545030" cy="410542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4241929" y="2481379"/>
            <a:ext cx="475387" cy="504000"/>
            <a:chOff x="3509963" y="4187825"/>
            <a:chExt cx="685801" cy="72707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6" name="Freeform 128"/>
            <p:cNvSpPr>
              <a:spLocks/>
            </p:cNvSpPr>
            <p:nvPr/>
          </p:nvSpPr>
          <p:spPr bwMode="auto">
            <a:xfrm>
              <a:off x="4073526" y="4435475"/>
              <a:ext cx="122238" cy="479425"/>
            </a:xfrm>
            <a:custGeom>
              <a:avLst/>
              <a:gdLst>
                <a:gd name="T0" fmla="*/ 40 w 40"/>
                <a:gd name="T1" fmla="*/ 9 h 156"/>
                <a:gd name="T2" fmla="*/ 31 w 40"/>
                <a:gd name="T3" fmla="*/ 0 h 156"/>
                <a:gd name="T4" fmla="*/ 10 w 40"/>
                <a:gd name="T5" fmla="*/ 0 h 156"/>
                <a:gd name="T6" fmla="*/ 0 w 40"/>
                <a:gd name="T7" fmla="*/ 9 h 156"/>
                <a:gd name="T8" fmla="*/ 0 w 40"/>
                <a:gd name="T9" fmla="*/ 147 h 156"/>
                <a:gd name="T10" fmla="*/ 10 w 40"/>
                <a:gd name="T11" fmla="*/ 156 h 156"/>
                <a:gd name="T12" fmla="*/ 31 w 40"/>
                <a:gd name="T13" fmla="*/ 156 h 156"/>
                <a:gd name="T14" fmla="*/ 40 w 40"/>
                <a:gd name="T15" fmla="*/ 147 h 156"/>
                <a:gd name="T16" fmla="*/ 40 w 40"/>
                <a:gd name="T17" fmla="*/ 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56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3"/>
                    <a:pt x="6" y="156"/>
                    <a:pt x="1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6" y="156"/>
                    <a:pt x="40" y="153"/>
                    <a:pt x="40" y="147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29"/>
            <p:cNvSpPr>
              <a:spLocks/>
            </p:cNvSpPr>
            <p:nvPr/>
          </p:nvSpPr>
          <p:spPr bwMode="auto">
            <a:xfrm>
              <a:off x="3876676" y="4570413"/>
              <a:ext cx="123825" cy="344488"/>
            </a:xfrm>
            <a:custGeom>
              <a:avLst/>
              <a:gdLst>
                <a:gd name="T0" fmla="*/ 40 w 40"/>
                <a:gd name="T1" fmla="*/ 10 h 112"/>
                <a:gd name="T2" fmla="*/ 30 w 40"/>
                <a:gd name="T3" fmla="*/ 0 h 112"/>
                <a:gd name="T4" fmla="*/ 10 w 40"/>
                <a:gd name="T5" fmla="*/ 0 h 112"/>
                <a:gd name="T6" fmla="*/ 0 w 40"/>
                <a:gd name="T7" fmla="*/ 10 h 112"/>
                <a:gd name="T8" fmla="*/ 0 w 40"/>
                <a:gd name="T9" fmla="*/ 102 h 112"/>
                <a:gd name="T10" fmla="*/ 10 w 40"/>
                <a:gd name="T11" fmla="*/ 112 h 112"/>
                <a:gd name="T12" fmla="*/ 30 w 40"/>
                <a:gd name="T13" fmla="*/ 112 h 112"/>
                <a:gd name="T14" fmla="*/ 40 w 40"/>
                <a:gd name="T15" fmla="*/ 102 h 112"/>
                <a:gd name="T16" fmla="*/ 40 w 40"/>
                <a:gd name="T17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12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7"/>
                    <a:pt x="4" y="112"/>
                    <a:pt x="10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5" y="112"/>
                    <a:pt x="40" y="107"/>
                    <a:pt x="40" y="102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30"/>
            <p:cNvSpPr>
              <a:spLocks/>
            </p:cNvSpPr>
            <p:nvPr/>
          </p:nvSpPr>
          <p:spPr bwMode="auto">
            <a:xfrm>
              <a:off x="3694113" y="4681538"/>
              <a:ext cx="122238" cy="233363"/>
            </a:xfrm>
            <a:custGeom>
              <a:avLst/>
              <a:gdLst>
                <a:gd name="T0" fmla="*/ 40 w 40"/>
                <a:gd name="T1" fmla="*/ 10 h 76"/>
                <a:gd name="T2" fmla="*/ 30 w 40"/>
                <a:gd name="T3" fmla="*/ 0 h 76"/>
                <a:gd name="T4" fmla="*/ 10 w 40"/>
                <a:gd name="T5" fmla="*/ 0 h 76"/>
                <a:gd name="T6" fmla="*/ 0 w 40"/>
                <a:gd name="T7" fmla="*/ 10 h 76"/>
                <a:gd name="T8" fmla="*/ 0 w 40"/>
                <a:gd name="T9" fmla="*/ 66 h 76"/>
                <a:gd name="T10" fmla="*/ 10 w 40"/>
                <a:gd name="T11" fmla="*/ 76 h 76"/>
                <a:gd name="T12" fmla="*/ 30 w 40"/>
                <a:gd name="T13" fmla="*/ 76 h 76"/>
                <a:gd name="T14" fmla="*/ 40 w 40"/>
                <a:gd name="T15" fmla="*/ 66 h 76"/>
                <a:gd name="T16" fmla="*/ 40 w 40"/>
                <a:gd name="T17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6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4" y="76"/>
                    <a:pt x="1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6"/>
                    <a:pt x="40" y="71"/>
                    <a:pt x="40" y="66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131"/>
            <p:cNvSpPr>
              <a:spLocks/>
            </p:cNvSpPr>
            <p:nvPr/>
          </p:nvSpPr>
          <p:spPr bwMode="auto">
            <a:xfrm>
              <a:off x="3509963" y="4792663"/>
              <a:ext cx="122238" cy="122238"/>
            </a:xfrm>
            <a:custGeom>
              <a:avLst/>
              <a:gdLst>
                <a:gd name="T0" fmla="*/ 40 w 40"/>
                <a:gd name="T1" fmla="*/ 9 h 40"/>
                <a:gd name="T2" fmla="*/ 31 w 40"/>
                <a:gd name="T3" fmla="*/ 0 h 40"/>
                <a:gd name="T4" fmla="*/ 9 w 40"/>
                <a:gd name="T5" fmla="*/ 0 h 40"/>
                <a:gd name="T6" fmla="*/ 0 w 40"/>
                <a:gd name="T7" fmla="*/ 9 h 40"/>
                <a:gd name="T8" fmla="*/ 0 w 40"/>
                <a:gd name="T9" fmla="*/ 31 h 40"/>
                <a:gd name="T10" fmla="*/ 9 w 40"/>
                <a:gd name="T11" fmla="*/ 40 h 40"/>
                <a:gd name="T12" fmla="*/ 31 w 40"/>
                <a:gd name="T13" fmla="*/ 40 h 40"/>
                <a:gd name="T14" fmla="*/ 40 w 40"/>
                <a:gd name="T15" fmla="*/ 31 h 40"/>
                <a:gd name="T16" fmla="*/ 40 w 40"/>
                <a:gd name="T1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4" y="40"/>
                    <a:pt x="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6" y="40"/>
                    <a:pt x="40" y="37"/>
                    <a:pt x="40" y="31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32"/>
            <p:cNvSpPr>
              <a:spLocks/>
            </p:cNvSpPr>
            <p:nvPr/>
          </p:nvSpPr>
          <p:spPr bwMode="auto">
            <a:xfrm>
              <a:off x="3516313" y="4187825"/>
              <a:ext cx="666750" cy="477838"/>
            </a:xfrm>
            <a:custGeom>
              <a:avLst/>
              <a:gdLst>
                <a:gd name="T0" fmla="*/ 216 w 218"/>
                <a:gd name="T1" fmla="*/ 0 h 156"/>
                <a:gd name="T2" fmla="*/ 184 w 218"/>
                <a:gd name="T3" fmla="*/ 3 h 156"/>
                <a:gd name="T4" fmla="*/ 182 w 218"/>
                <a:gd name="T5" fmla="*/ 4 h 156"/>
                <a:gd name="T6" fmla="*/ 183 w 218"/>
                <a:gd name="T7" fmla="*/ 6 h 156"/>
                <a:gd name="T8" fmla="*/ 188 w 218"/>
                <a:gd name="T9" fmla="*/ 14 h 156"/>
                <a:gd name="T10" fmla="*/ 188 w 218"/>
                <a:gd name="T11" fmla="*/ 14 h 156"/>
                <a:gd name="T12" fmla="*/ 3 w 218"/>
                <a:gd name="T13" fmla="*/ 144 h 156"/>
                <a:gd name="T14" fmla="*/ 2 w 218"/>
                <a:gd name="T15" fmla="*/ 153 h 156"/>
                <a:gd name="T16" fmla="*/ 11 w 218"/>
                <a:gd name="T17" fmla="*/ 154 h 156"/>
                <a:gd name="T18" fmla="*/ 195 w 218"/>
                <a:gd name="T19" fmla="*/ 25 h 156"/>
                <a:gd name="T20" fmla="*/ 200 w 218"/>
                <a:gd name="T21" fmla="*/ 33 h 156"/>
                <a:gd name="T22" fmla="*/ 202 w 218"/>
                <a:gd name="T23" fmla="*/ 34 h 156"/>
                <a:gd name="T24" fmla="*/ 203 w 218"/>
                <a:gd name="T25" fmla="*/ 32 h 156"/>
                <a:gd name="T26" fmla="*/ 217 w 218"/>
                <a:gd name="T27" fmla="*/ 3 h 156"/>
                <a:gd name="T28" fmla="*/ 217 w 218"/>
                <a:gd name="T29" fmla="*/ 3 h 156"/>
                <a:gd name="T30" fmla="*/ 217 w 218"/>
                <a:gd name="T31" fmla="*/ 3 h 156"/>
                <a:gd name="T32" fmla="*/ 217 w 218"/>
                <a:gd name="T33" fmla="*/ 0 h 156"/>
                <a:gd name="T34" fmla="*/ 216 w 21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156">
                  <a:moveTo>
                    <a:pt x="216" y="0"/>
                  </a:moveTo>
                  <a:cubicBezTo>
                    <a:pt x="184" y="3"/>
                    <a:pt x="184" y="3"/>
                    <a:pt x="184" y="3"/>
                  </a:cubicBezTo>
                  <a:cubicBezTo>
                    <a:pt x="183" y="3"/>
                    <a:pt x="183" y="3"/>
                    <a:pt x="182" y="4"/>
                  </a:cubicBezTo>
                  <a:cubicBezTo>
                    <a:pt x="182" y="5"/>
                    <a:pt x="182" y="5"/>
                    <a:pt x="183" y="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1" y="146"/>
                    <a:pt x="0" y="150"/>
                    <a:pt x="2" y="153"/>
                  </a:cubicBezTo>
                  <a:cubicBezTo>
                    <a:pt x="4" y="156"/>
                    <a:pt x="8" y="156"/>
                    <a:pt x="11" y="154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1" y="33"/>
                    <a:pt x="201" y="34"/>
                    <a:pt x="202" y="34"/>
                  </a:cubicBezTo>
                  <a:cubicBezTo>
                    <a:pt x="203" y="34"/>
                    <a:pt x="203" y="33"/>
                    <a:pt x="203" y="32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2"/>
                    <a:pt x="218" y="1"/>
                    <a:pt x="217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1" name="Group 50"/>
          <p:cNvGrpSpPr>
            <a:grpSpLocks noChangeAspect="1"/>
          </p:cNvGrpSpPr>
          <p:nvPr/>
        </p:nvGrpSpPr>
        <p:grpSpPr>
          <a:xfrm>
            <a:off x="5788858" y="3812635"/>
            <a:ext cx="590264" cy="615324"/>
            <a:chOff x="7261226" y="4321175"/>
            <a:chExt cx="673099" cy="70167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2" name="Freeform 51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5" name="Group 54"/>
          <p:cNvGrpSpPr>
            <a:grpSpLocks noChangeAspect="1"/>
          </p:cNvGrpSpPr>
          <p:nvPr/>
        </p:nvGrpSpPr>
        <p:grpSpPr>
          <a:xfrm>
            <a:off x="7392792" y="2437178"/>
            <a:ext cx="648896" cy="660964"/>
            <a:chOff x="4129088" y="4198938"/>
            <a:chExt cx="682625" cy="69532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6" name="Freeform 136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7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9104577" y="3851195"/>
            <a:ext cx="451785" cy="553560"/>
            <a:chOff x="5246688" y="4049713"/>
            <a:chExt cx="288925" cy="35401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59" name="Freeform 177"/>
            <p:cNvSpPr>
              <a:spLocks/>
            </p:cNvSpPr>
            <p:nvPr/>
          </p:nvSpPr>
          <p:spPr bwMode="auto">
            <a:xfrm>
              <a:off x="5246688" y="4181475"/>
              <a:ext cx="288925" cy="168275"/>
            </a:xfrm>
            <a:custGeom>
              <a:avLst/>
              <a:gdLst>
                <a:gd name="T0" fmla="*/ 37 w 75"/>
                <a:gd name="T1" fmla="*/ 44 h 44"/>
                <a:gd name="T2" fmla="*/ 0 w 75"/>
                <a:gd name="T3" fmla="*/ 5 h 44"/>
                <a:gd name="T4" fmla="*/ 5 w 75"/>
                <a:gd name="T5" fmla="*/ 0 h 44"/>
                <a:gd name="T6" fmla="*/ 10 w 75"/>
                <a:gd name="T7" fmla="*/ 5 h 44"/>
                <a:gd name="T8" fmla="*/ 37 w 75"/>
                <a:gd name="T9" fmla="*/ 34 h 44"/>
                <a:gd name="T10" fmla="*/ 65 w 75"/>
                <a:gd name="T11" fmla="*/ 5 h 44"/>
                <a:gd name="T12" fmla="*/ 70 w 75"/>
                <a:gd name="T13" fmla="*/ 0 h 44"/>
                <a:gd name="T14" fmla="*/ 75 w 75"/>
                <a:gd name="T15" fmla="*/ 5 h 44"/>
                <a:gd name="T16" fmla="*/ 37 w 7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44">
                  <a:moveTo>
                    <a:pt x="37" y="44"/>
                  </a:moveTo>
                  <a:cubicBezTo>
                    <a:pt x="17" y="44"/>
                    <a:pt x="0" y="26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21"/>
                    <a:pt x="22" y="34"/>
                    <a:pt x="37" y="34"/>
                  </a:cubicBezTo>
                  <a:cubicBezTo>
                    <a:pt x="52" y="34"/>
                    <a:pt x="65" y="21"/>
                    <a:pt x="65" y="5"/>
                  </a:cubicBezTo>
                  <a:cubicBezTo>
                    <a:pt x="65" y="2"/>
                    <a:pt x="67" y="0"/>
                    <a:pt x="70" y="0"/>
                  </a:cubicBezTo>
                  <a:cubicBezTo>
                    <a:pt x="72" y="0"/>
                    <a:pt x="75" y="2"/>
                    <a:pt x="75" y="5"/>
                  </a:cubicBezTo>
                  <a:cubicBezTo>
                    <a:pt x="75" y="26"/>
                    <a:pt x="58" y="44"/>
                    <a:pt x="3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78"/>
            <p:cNvSpPr>
              <a:spLocks/>
            </p:cNvSpPr>
            <p:nvPr/>
          </p:nvSpPr>
          <p:spPr bwMode="auto">
            <a:xfrm>
              <a:off x="5327651" y="4049713"/>
              <a:ext cx="127000" cy="242887"/>
            </a:xfrm>
            <a:custGeom>
              <a:avLst/>
              <a:gdLst>
                <a:gd name="T0" fmla="*/ 26 w 33"/>
                <a:gd name="T1" fmla="*/ 42 h 63"/>
                <a:gd name="T2" fmla="*/ 26 w 33"/>
                <a:gd name="T3" fmla="*/ 33 h 63"/>
                <a:gd name="T4" fmla="*/ 33 w 33"/>
                <a:gd name="T5" fmla="*/ 33 h 63"/>
                <a:gd name="T6" fmla="*/ 33 w 33"/>
                <a:gd name="T7" fmla="*/ 27 h 63"/>
                <a:gd name="T8" fmla="*/ 26 w 33"/>
                <a:gd name="T9" fmla="*/ 27 h 63"/>
                <a:gd name="T10" fmla="*/ 26 w 33"/>
                <a:gd name="T11" fmla="*/ 18 h 63"/>
                <a:gd name="T12" fmla="*/ 33 w 33"/>
                <a:gd name="T13" fmla="*/ 18 h 63"/>
                <a:gd name="T14" fmla="*/ 33 w 33"/>
                <a:gd name="T15" fmla="*/ 16 h 63"/>
                <a:gd name="T16" fmla="*/ 16 w 33"/>
                <a:gd name="T17" fmla="*/ 0 h 63"/>
                <a:gd name="T18" fmla="*/ 0 w 33"/>
                <a:gd name="T19" fmla="*/ 16 h 63"/>
                <a:gd name="T20" fmla="*/ 0 w 33"/>
                <a:gd name="T21" fmla="*/ 18 h 63"/>
                <a:gd name="T22" fmla="*/ 7 w 33"/>
                <a:gd name="T23" fmla="*/ 18 h 63"/>
                <a:gd name="T24" fmla="*/ 7 w 33"/>
                <a:gd name="T25" fmla="*/ 27 h 63"/>
                <a:gd name="T26" fmla="*/ 0 w 33"/>
                <a:gd name="T27" fmla="*/ 27 h 63"/>
                <a:gd name="T28" fmla="*/ 0 w 33"/>
                <a:gd name="T29" fmla="*/ 33 h 63"/>
                <a:gd name="T30" fmla="*/ 7 w 33"/>
                <a:gd name="T31" fmla="*/ 33 h 63"/>
                <a:gd name="T32" fmla="*/ 7 w 33"/>
                <a:gd name="T33" fmla="*/ 42 h 63"/>
                <a:gd name="T34" fmla="*/ 0 w 33"/>
                <a:gd name="T35" fmla="*/ 42 h 63"/>
                <a:gd name="T36" fmla="*/ 0 w 33"/>
                <a:gd name="T37" fmla="*/ 46 h 63"/>
                <a:gd name="T38" fmla="*/ 16 w 33"/>
                <a:gd name="T39" fmla="*/ 63 h 63"/>
                <a:gd name="T40" fmla="*/ 33 w 33"/>
                <a:gd name="T41" fmla="*/ 46 h 63"/>
                <a:gd name="T42" fmla="*/ 33 w 33"/>
                <a:gd name="T43" fmla="*/ 42 h 63"/>
                <a:gd name="T44" fmla="*/ 26 w 33"/>
                <a:gd name="T45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63">
                  <a:moveTo>
                    <a:pt x="26" y="42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5"/>
                    <a:pt x="7" y="63"/>
                    <a:pt x="16" y="63"/>
                  </a:cubicBezTo>
                  <a:cubicBezTo>
                    <a:pt x="25" y="63"/>
                    <a:pt x="33" y="55"/>
                    <a:pt x="33" y="46"/>
                  </a:cubicBezTo>
                  <a:cubicBezTo>
                    <a:pt x="33" y="42"/>
                    <a:pt x="33" y="42"/>
                    <a:pt x="33" y="42"/>
                  </a:cubicBezTo>
                  <a:lnTo>
                    <a:pt x="26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Rectangle 179"/>
            <p:cNvSpPr>
              <a:spLocks noChangeArrowheads="1"/>
            </p:cNvSpPr>
            <p:nvPr/>
          </p:nvSpPr>
          <p:spPr bwMode="auto">
            <a:xfrm>
              <a:off x="5365751" y="4333875"/>
              <a:ext cx="49213" cy="4603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Rectangle 180"/>
            <p:cNvSpPr>
              <a:spLocks noChangeArrowheads="1"/>
            </p:cNvSpPr>
            <p:nvPr/>
          </p:nvSpPr>
          <p:spPr bwMode="auto">
            <a:xfrm>
              <a:off x="5303838" y="4368800"/>
              <a:ext cx="173038" cy="349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63" name="Graphic 29">
            <a:extLst>
              <a:ext uri="{FF2B5EF4-FFF2-40B4-BE49-F238E27FC236}">
                <a16:creationId xmlns:a16="http://schemas.microsoft.com/office/drawing/2014/main" id="{BFA714AC-84AD-4125-9AF1-575191EA12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9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 animBg="1"/>
      <p:bldP spid="235" grpId="0" animBg="1"/>
      <p:bldP spid="238" grpId="0" animBg="1"/>
      <p:bldP spid="241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550275" y="570929"/>
            <a:ext cx="3755396" cy="1538267"/>
            <a:chOff x="3550275" y="570929"/>
            <a:chExt cx="3755396" cy="1538267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4019699" y="1029519"/>
              <a:ext cx="2137687" cy="62108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3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3550275" y="729811"/>
              <a:ext cx="527200" cy="1220503"/>
            </a:xfrm>
            <a:custGeom>
              <a:avLst/>
              <a:gdLst>
                <a:gd name="T0" fmla="*/ 0 w 146"/>
                <a:gd name="T1" fmla="*/ 169 h 338"/>
                <a:gd name="T2" fmla="*/ 146 w 146"/>
                <a:gd name="T3" fmla="*/ 338 h 338"/>
                <a:gd name="T4" fmla="*/ 146 w 146"/>
                <a:gd name="T5" fmla="*/ 169 h 338"/>
                <a:gd name="T6" fmla="*/ 146 w 146"/>
                <a:gd name="T7" fmla="*/ 0 h 338"/>
                <a:gd name="T8" fmla="*/ 0 w 146"/>
                <a:gd name="T9" fmla="*/ 16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338">
                  <a:moveTo>
                    <a:pt x="0" y="169"/>
                  </a:moveTo>
                  <a:lnTo>
                    <a:pt x="146" y="338"/>
                  </a:lnTo>
                  <a:lnTo>
                    <a:pt x="146" y="169"/>
                  </a:lnTo>
                  <a:lnTo>
                    <a:pt x="146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5781847" y="570929"/>
              <a:ext cx="1523824" cy="1538267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93551" y="1971980"/>
            <a:ext cx="3206533" cy="1531045"/>
            <a:chOff x="4893551" y="1971980"/>
            <a:chExt cx="3206533" cy="1531045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6052670" y="2419738"/>
              <a:ext cx="1574377" cy="62469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7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569272" y="2123640"/>
              <a:ext cx="530812" cy="1227725"/>
            </a:xfrm>
            <a:custGeom>
              <a:avLst/>
              <a:gdLst>
                <a:gd name="T0" fmla="*/ 147 w 147"/>
                <a:gd name="T1" fmla="*/ 169 h 340"/>
                <a:gd name="T2" fmla="*/ 0 w 147"/>
                <a:gd name="T3" fmla="*/ 340 h 340"/>
                <a:gd name="T4" fmla="*/ 0 w 147"/>
                <a:gd name="T5" fmla="*/ 169 h 340"/>
                <a:gd name="T6" fmla="*/ 0 w 147"/>
                <a:gd name="T7" fmla="*/ 0 h 340"/>
                <a:gd name="T8" fmla="*/ 147 w 147"/>
                <a:gd name="T9" fmla="*/ 16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40">
                  <a:moveTo>
                    <a:pt x="147" y="169"/>
                  </a:moveTo>
                  <a:lnTo>
                    <a:pt x="0" y="340"/>
                  </a:lnTo>
                  <a:lnTo>
                    <a:pt x="0" y="169"/>
                  </a:lnTo>
                  <a:lnTo>
                    <a:pt x="0" y="0"/>
                  </a:lnTo>
                  <a:lnTo>
                    <a:pt x="147" y="1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4893551" y="1971980"/>
              <a:ext cx="1527436" cy="1531045"/>
            </a:xfrm>
            <a:prstGeom prst="ellipse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93551" y="4759638"/>
            <a:ext cx="3748174" cy="1527433"/>
            <a:chOff x="4893551" y="4759638"/>
            <a:chExt cx="3748174" cy="1527433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052670" y="5214618"/>
              <a:ext cx="2116021" cy="617472"/>
            </a:xfrm>
            <a:prstGeom prst="rect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7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8114525" y="4911298"/>
              <a:ext cx="527200" cy="1224113"/>
            </a:xfrm>
            <a:custGeom>
              <a:avLst/>
              <a:gdLst>
                <a:gd name="T0" fmla="*/ 146 w 146"/>
                <a:gd name="T1" fmla="*/ 168 h 339"/>
                <a:gd name="T2" fmla="*/ 0 w 146"/>
                <a:gd name="T3" fmla="*/ 339 h 339"/>
                <a:gd name="T4" fmla="*/ 0 w 146"/>
                <a:gd name="T5" fmla="*/ 168 h 339"/>
                <a:gd name="T6" fmla="*/ 0 w 146"/>
                <a:gd name="T7" fmla="*/ 0 h 339"/>
                <a:gd name="T8" fmla="*/ 146 w 146"/>
                <a:gd name="T9" fmla="*/ 168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339">
                  <a:moveTo>
                    <a:pt x="146" y="168"/>
                  </a:moveTo>
                  <a:lnTo>
                    <a:pt x="0" y="339"/>
                  </a:lnTo>
                  <a:lnTo>
                    <a:pt x="0" y="168"/>
                  </a:lnTo>
                  <a:lnTo>
                    <a:pt x="0" y="0"/>
                  </a:lnTo>
                  <a:lnTo>
                    <a:pt x="146" y="1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4893551" y="4759638"/>
              <a:ext cx="1527436" cy="1527433"/>
            </a:xfrm>
            <a:prstGeom prst="ellipse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13876" y="3365809"/>
            <a:ext cx="3491795" cy="1527433"/>
            <a:chOff x="3813876" y="3365809"/>
            <a:chExt cx="3491795" cy="1527433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286910" y="3813567"/>
              <a:ext cx="1870476" cy="624694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3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813876" y="3517469"/>
              <a:ext cx="527200" cy="1224113"/>
            </a:xfrm>
            <a:custGeom>
              <a:avLst/>
              <a:gdLst>
                <a:gd name="T0" fmla="*/ 0 w 146"/>
                <a:gd name="T1" fmla="*/ 169 h 339"/>
                <a:gd name="T2" fmla="*/ 146 w 146"/>
                <a:gd name="T3" fmla="*/ 339 h 339"/>
                <a:gd name="T4" fmla="*/ 146 w 146"/>
                <a:gd name="T5" fmla="*/ 169 h 339"/>
                <a:gd name="T6" fmla="*/ 146 w 146"/>
                <a:gd name="T7" fmla="*/ 0 h 339"/>
                <a:gd name="T8" fmla="*/ 0 w 146"/>
                <a:gd name="T9" fmla="*/ 16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339">
                  <a:moveTo>
                    <a:pt x="0" y="169"/>
                  </a:moveTo>
                  <a:lnTo>
                    <a:pt x="146" y="339"/>
                  </a:lnTo>
                  <a:lnTo>
                    <a:pt x="146" y="169"/>
                  </a:lnTo>
                  <a:lnTo>
                    <a:pt x="146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5781847" y="3365809"/>
              <a:ext cx="1523824" cy="1527433"/>
            </a:xfrm>
            <a:prstGeom prst="ellipse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8168693" y="2498668"/>
            <a:ext cx="3428222" cy="1173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68691" y="2123640"/>
            <a:ext cx="313508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641727" y="5432881"/>
            <a:ext cx="3303530" cy="1173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641725" y="5057853"/>
            <a:ext cx="302105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0233" y="1104839"/>
            <a:ext cx="2993174" cy="160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8399" y="729811"/>
            <a:ext cx="2969731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78971" y="3892497"/>
            <a:ext cx="2993174" cy="160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77137" y="3517469"/>
            <a:ext cx="2969731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28" name="Freeform 234"/>
          <p:cNvSpPr>
            <a:spLocks noChangeAspect="1" noEditPoints="1"/>
          </p:cNvSpPr>
          <p:nvPr/>
        </p:nvSpPr>
        <p:spPr bwMode="auto">
          <a:xfrm>
            <a:off x="6268677" y="1129374"/>
            <a:ext cx="545030" cy="410542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6254198" y="3813076"/>
            <a:ext cx="590264" cy="615324"/>
            <a:chOff x="7261226" y="4321175"/>
            <a:chExt cx="673099" cy="70167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5332821" y="2394794"/>
            <a:ext cx="648896" cy="660964"/>
            <a:chOff x="4129088" y="4198938"/>
            <a:chExt cx="682625" cy="69532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0" name="Freeform 136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7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5407529" y="5214618"/>
            <a:ext cx="499480" cy="612000"/>
            <a:chOff x="5246688" y="4049713"/>
            <a:chExt cx="288925" cy="354012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Freeform 177"/>
            <p:cNvSpPr>
              <a:spLocks/>
            </p:cNvSpPr>
            <p:nvPr/>
          </p:nvSpPr>
          <p:spPr bwMode="auto">
            <a:xfrm>
              <a:off x="5246688" y="4181475"/>
              <a:ext cx="288925" cy="168275"/>
            </a:xfrm>
            <a:custGeom>
              <a:avLst/>
              <a:gdLst>
                <a:gd name="T0" fmla="*/ 37 w 75"/>
                <a:gd name="T1" fmla="*/ 44 h 44"/>
                <a:gd name="T2" fmla="*/ 0 w 75"/>
                <a:gd name="T3" fmla="*/ 5 h 44"/>
                <a:gd name="T4" fmla="*/ 5 w 75"/>
                <a:gd name="T5" fmla="*/ 0 h 44"/>
                <a:gd name="T6" fmla="*/ 10 w 75"/>
                <a:gd name="T7" fmla="*/ 5 h 44"/>
                <a:gd name="T8" fmla="*/ 37 w 75"/>
                <a:gd name="T9" fmla="*/ 34 h 44"/>
                <a:gd name="T10" fmla="*/ 65 w 75"/>
                <a:gd name="T11" fmla="*/ 5 h 44"/>
                <a:gd name="T12" fmla="*/ 70 w 75"/>
                <a:gd name="T13" fmla="*/ 0 h 44"/>
                <a:gd name="T14" fmla="*/ 75 w 75"/>
                <a:gd name="T15" fmla="*/ 5 h 44"/>
                <a:gd name="T16" fmla="*/ 37 w 7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44">
                  <a:moveTo>
                    <a:pt x="37" y="44"/>
                  </a:moveTo>
                  <a:cubicBezTo>
                    <a:pt x="17" y="44"/>
                    <a:pt x="0" y="26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21"/>
                    <a:pt x="22" y="34"/>
                    <a:pt x="37" y="34"/>
                  </a:cubicBezTo>
                  <a:cubicBezTo>
                    <a:pt x="52" y="34"/>
                    <a:pt x="65" y="21"/>
                    <a:pt x="65" y="5"/>
                  </a:cubicBezTo>
                  <a:cubicBezTo>
                    <a:pt x="65" y="2"/>
                    <a:pt x="67" y="0"/>
                    <a:pt x="70" y="0"/>
                  </a:cubicBezTo>
                  <a:cubicBezTo>
                    <a:pt x="72" y="0"/>
                    <a:pt x="75" y="2"/>
                    <a:pt x="75" y="5"/>
                  </a:cubicBezTo>
                  <a:cubicBezTo>
                    <a:pt x="75" y="26"/>
                    <a:pt x="58" y="44"/>
                    <a:pt x="3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78"/>
            <p:cNvSpPr>
              <a:spLocks/>
            </p:cNvSpPr>
            <p:nvPr/>
          </p:nvSpPr>
          <p:spPr bwMode="auto">
            <a:xfrm>
              <a:off x="5327651" y="4049713"/>
              <a:ext cx="127000" cy="242887"/>
            </a:xfrm>
            <a:custGeom>
              <a:avLst/>
              <a:gdLst>
                <a:gd name="T0" fmla="*/ 26 w 33"/>
                <a:gd name="T1" fmla="*/ 42 h 63"/>
                <a:gd name="T2" fmla="*/ 26 w 33"/>
                <a:gd name="T3" fmla="*/ 33 h 63"/>
                <a:gd name="T4" fmla="*/ 33 w 33"/>
                <a:gd name="T5" fmla="*/ 33 h 63"/>
                <a:gd name="T6" fmla="*/ 33 w 33"/>
                <a:gd name="T7" fmla="*/ 27 h 63"/>
                <a:gd name="T8" fmla="*/ 26 w 33"/>
                <a:gd name="T9" fmla="*/ 27 h 63"/>
                <a:gd name="T10" fmla="*/ 26 w 33"/>
                <a:gd name="T11" fmla="*/ 18 h 63"/>
                <a:gd name="T12" fmla="*/ 33 w 33"/>
                <a:gd name="T13" fmla="*/ 18 h 63"/>
                <a:gd name="T14" fmla="*/ 33 w 33"/>
                <a:gd name="T15" fmla="*/ 16 h 63"/>
                <a:gd name="T16" fmla="*/ 16 w 33"/>
                <a:gd name="T17" fmla="*/ 0 h 63"/>
                <a:gd name="T18" fmla="*/ 0 w 33"/>
                <a:gd name="T19" fmla="*/ 16 h 63"/>
                <a:gd name="T20" fmla="*/ 0 w 33"/>
                <a:gd name="T21" fmla="*/ 18 h 63"/>
                <a:gd name="T22" fmla="*/ 7 w 33"/>
                <a:gd name="T23" fmla="*/ 18 h 63"/>
                <a:gd name="T24" fmla="*/ 7 w 33"/>
                <a:gd name="T25" fmla="*/ 27 h 63"/>
                <a:gd name="T26" fmla="*/ 0 w 33"/>
                <a:gd name="T27" fmla="*/ 27 h 63"/>
                <a:gd name="T28" fmla="*/ 0 w 33"/>
                <a:gd name="T29" fmla="*/ 33 h 63"/>
                <a:gd name="T30" fmla="*/ 7 w 33"/>
                <a:gd name="T31" fmla="*/ 33 h 63"/>
                <a:gd name="T32" fmla="*/ 7 w 33"/>
                <a:gd name="T33" fmla="*/ 42 h 63"/>
                <a:gd name="T34" fmla="*/ 0 w 33"/>
                <a:gd name="T35" fmla="*/ 42 h 63"/>
                <a:gd name="T36" fmla="*/ 0 w 33"/>
                <a:gd name="T37" fmla="*/ 46 h 63"/>
                <a:gd name="T38" fmla="*/ 16 w 33"/>
                <a:gd name="T39" fmla="*/ 63 h 63"/>
                <a:gd name="T40" fmla="*/ 33 w 33"/>
                <a:gd name="T41" fmla="*/ 46 h 63"/>
                <a:gd name="T42" fmla="*/ 33 w 33"/>
                <a:gd name="T43" fmla="*/ 42 h 63"/>
                <a:gd name="T44" fmla="*/ 26 w 33"/>
                <a:gd name="T45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63">
                  <a:moveTo>
                    <a:pt x="26" y="42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5"/>
                    <a:pt x="7" y="63"/>
                    <a:pt x="16" y="63"/>
                  </a:cubicBezTo>
                  <a:cubicBezTo>
                    <a:pt x="25" y="63"/>
                    <a:pt x="33" y="55"/>
                    <a:pt x="33" y="46"/>
                  </a:cubicBezTo>
                  <a:cubicBezTo>
                    <a:pt x="33" y="42"/>
                    <a:pt x="33" y="42"/>
                    <a:pt x="33" y="42"/>
                  </a:cubicBezTo>
                  <a:lnTo>
                    <a:pt x="26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179"/>
            <p:cNvSpPr>
              <a:spLocks noChangeArrowheads="1"/>
            </p:cNvSpPr>
            <p:nvPr/>
          </p:nvSpPr>
          <p:spPr bwMode="auto">
            <a:xfrm>
              <a:off x="5365751" y="4333875"/>
              <a:ext cx="49213" cy="4603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Rectangle 180"/>
            <p:cNvSpPr>
              <a:spLocks noChangeArrowheads="1"/>
            </p:cNvSpPr>
            <p:nvPr/>
          </p:nvSpPr>
          <p:spPr bwMode="auto">
            <a:xfrm>
              <a:off x="5303838" y="4368800"/>
              <a:ext cx="173038" cy="349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47" name="Graphic 29">
            <a:extLst>
              <a:ext uri="{FF2B5EF4-FFF2-40B4-BE49-F238E27FC236}">
                <a16:creationId xmlns:a16="http://schemas.microsoft.com/office/drawing/2014/main" id="{057B7908-33E6-42A1-890B-8CB2F9EC20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2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511175" y="556437"/>
            <a:ext cx="1589637" cy="4219079"/>
            <a:chOff x="6511175" y="556437"/>
            <a:chExt cx="1589637" cy="4219079"/>
          </a:xfrm>
        </p:grpSpPr>
        <p:sp>
          <p:nvSpPr>
            <p:cNvPr id="3" name="Freeform 329"/>
            <p:cNvSpPr>
              <a:spLocks/>
            </p:cNvSpPr>
            <p:nvPr/>
          </p:nvSpPr>
          <p:spPr bwMode="auto">
            <a:xfrm>
              <a:off x="6903908" y="1173590"/>
              <a:ext cx="804170" cy="3601926"/>
            </a:xfrm>
            <a:custGeom>
              <a:avLst/>
              <a:gdLst>
                <a:gd name="T0" fmla="*/ 0 w 215"/>
                <a:gd name="T1" fmla="*/ 0 h 963"/>
                <a:gd name="T2" fmla="*/ 0 w 215"/>
                <a:gd name="T3" fmla="*/ 963 h 963"/>
                <a:gd name="T4" fmla="*/ 215 w 215"/>
                <a:gd name="T5" fmla="*/ 792 h 963"/>
                <a:gd name="T6" fmla="*/ 215 w 215"/>
                <a:gd name="T7" fmla="*/ 0 h 963"/>
                <a:gd name="T8" fmla="*/ 0 w 215"/>
                <a:gd name="T9" fmla="*/ 0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963">
                  <a:moveTo>
                    <a:pt x="0" y="0"/>
                  </a:moveTo>
                  <a:lnTo>
                    <a:pt x="0" y="963"/>
                  </a:lnTo>
                  <a:lnTo>
                    <a:pt x="215" y="792"/>
                  </a:lnTo>
                  <a:lnTo>
                    <a:pt x="215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330"/>
            <p:cNvSpPr>
              <a:spLocks/>
            </p:cNvSpPr>
            <p:nvPr/>
          </p:nvSpPr>
          <p:spPr bwMode="auto">
            <a:xfrm>
              <a:off x="6511175" y="556437"/>
              <a:ext cx="1589637" cy="688218"/>
            </a:xfrm>
            <a:custGeom>
              <a:avLst/>
              <a:gdLst>
                <a:gd name="T0" fmla="*/ 213 w 425"/>
                <a:gd name="T1" fmla="*/ 0 h 184"/>
                <a:gd name="T2" fmla="*/ 425 w 425"/>
                <a:gd name="T3" fmla="*/ 184 h 184"/>
                <a:gd name="T4" fmla="*/ 213 w 425"/>
                <a:gd name="T5" fmla="*/ 184 h 184"/>
                <a:gd name="T6" fmla="*/ 0 w 425"/>
                <a:gd name="T7" fmla="*/ 184 h 184"/>
                <a:gd name="T8" fmla="*/ 213 w 425"/>
                <a:gd name="T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184">
                  <a:moveTo>
                    <a:pt x="213" y="0"/>
                  </a:moveTo>
                  <a:lnTo>
                    <a:pt x="425" y="184"/>
                  </a:lnTo>
                  <a:lnTo>
                    <a:pt x="213" y="184"/>
                  </a:lnTo>
                  <a:lnTo>
                    <a:pt x="0" y="1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703267" y="2516363"/>
            <a:ext cx="1589637" cy="3283997"/>
            <a:chOff x="5703267" y="2516363"/>
            <a:chExt cx="1589637" cy="3283997"/>
          </a:xfrm>
        </p:grpSpPr>
        <p:sp>
          <p:nvSpPr>
            <p:cNvPr id="5" name="Freeform 331"/>
            <p:cNvSpPr>
              <a:spLocks/>
            </p:cNvSpPr>
            <p:nvPr/>
          </p:nvSpPr>
          <p:spPr bwMode="auto">
            <a:xfrm>
              <a:off x="6095999" y="2516363"/>
              <a:ext cx="807909" cy="2666847"/>
            </a:xfrm>
            <a:custGeom>
              <a:avLst/>
              <a:gdLst>
                <a:gd name="T0" fmla="*/ 0 w 216"/>
                <a:gd name="T1" fmla="*/ 713 h 713"/>
                <a:gd name="T2" fmla="*/ 0 w 216"/>
                <a:gd name="T3" fmla="*/ 0 h 713"/>
                <a:gd name="T4" fmla="*/ 216 w 216"/>
                <a:gd name="T5" fmla="*/ 170 h 713"/>
                <a:gd name="T6" fmla="*/ 216 w 216"/>
                <a:gd name="T7" fmla="*/ 713 h 713"/>
                <a:gd name="T8" fmla="*/ 0 w 216"/>
                <a:gd name="T9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713">
                  <a:moveTo>
                    <a:pt x="0" y="713"/>
                  </a:moveTo>
                  <a:lnTo>
                    <a:pt x="0" y="0"/>
                  </a:lnTo>
                  <a:lnTo>
                    <a:pt x="216" y="170"/>
                  </a:lnTo>
                  <a:lnTo>
                    <a:pt x="216" y="713"/>
                  </a:lnTo>
                  <a:lnTo>
                    <a:pt x="0" y="71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332"/>
            <p:cNvSpPr>
              <a:spLocks/>
            </p:cNvSpPr>
            <p:nvPr/>
          </p:nvSpPr>
          <p:spPr bwMode="auto">
            <a:xfrm>
              <a:off x="5703267" y="5112142"/>
              <a:ext cx="1589637" cy="688218"/>
            </a:xfrm>
            <a:custGeom>
              <a:avLst/>
              <a:gdLst>
                <a:gd name="T0" fmla="*/ 212 w 425"/>
                <a:gd name="T1" fmla="*/ 184 h 184"/>
                <a:gd name="T2" fmla="*/ 425 w 425"/>
                <a:gd name="T3" fmla="*/ 0 h 184"/>
                <a:gd name="T4" fmla="*/ 212 w 425"/>
                <a:gd name="T5" fmla="*/ 0 h 184"/>
                <a:gd name="T6" fmla="*/ 0 w 425"/>
                <a:gd name="T7" fmla="*/ 0 h 184"/>
                <a:gd name="T8" fmla="*/ 212 w 425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184">
                  <a:moveTo>
                    <a:pt x="212" y="184"/>
                  </a:moveTo>
                  <a:lnTo>
                    <a:pt x="425" y="0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212" y="18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891616" y="986575"/>
            <a:ext cx="1597117" cy="3384985"/>
            <a:chOff x="4891616" y="986575"/>
            <a:chExt cx="1597117" cy="3384985"/>
          </a:xfrm>
        </p:grpSpPr>
        <p:sp>
          <p:nvSpPr>
            <p:cNvPr id="7" name="Freeform 333"/>
            <p:cNvSpPr>
              <a:spLocks/>
            </p:cNvSpPr>
            <p:nvPr/>
          </p:nvSpPr>
          <p:spPr bwMode="auto">
            <a:xfrm>
              <a:off x="5288090" y="1603726"/>
              <a:ext cx="807909" cy="2767834"/>
            </a:xfrm>
            <a:custGeom>
              <a:avLst/>
              <a:gdLst>
                <a:gd name="T0" fmla="*/ 216 w 216"/>
                <a:gd name="T1" fmla="*/ 0 h 740"/>
                <a:gd name="T2" fmla="*/ 216 w 216"/>
                <a:gd name="T3" fmla="*/ 740 h 740"/>
                <a:gd name="T4" fmla="*/ 0 w 216"/>
                <a:gd name="T5" fmla="*/ 570 h 740"/>
                <a:gd name="T6" fmla="*/ 0 w 216"/>
                <a:gd name="T7" fmla="*/ 0 h 740"/>
                <a:gd name="T8" fmla="*/ 216 w 216"/>
                <a:gd name="T9" fmla="*/ 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740">
                  <a:moveTo>
                    <a:pt x="216" y="0"/>
                  </a:moveTo>
                  <a:lnTo>
                    <a:pt x="216" y="740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21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334"/>
            <p:cNvSpPr>
              <a:spLocks/>
            </p:cNvSpPr>
            <p:nvPr/>
          </p:nvSpPr>
          <p:spPr bwMode="auto">
            <a:xfrm>
              <a:off x="4891616" y="986575"/>
              <a:ext cx="1597117" cy="688218"/>
            </a:xfrm>
            <a:custGeom>
              <a:avLst/>
              <a:gdLst>
                <a:gd name="T0" fmla="*/ 215 w 427"/>
                <a:gd name="T1" fmla="*/ 0 h 184"/>
                <a:gd name="T2" fmla="*/ 0 w 427"/>
                <a:gd name="T3" fmla="*/ 184 h 184"/>
                <a:gd name="T4" fmla="*/ 215 w 427"/>
                <a:gd name="T5" fmla="*/ 184 h 184"/>
                <a:gd name="T6" fmla="*/ 427 w 427"/>
                <a:gd name="T7" fmla="*/ 184 h 184"/>
                <a:gd name="T8" fmla="*/ 215 w 427"/>
                <a:gd name="T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184">
                  <a:moveTo>
                    <a:pt x="215" y="0"/>
                  </a:moveTo>
                  <a:lnTo>
                    <a:pt x="0" y="184"/>
                  </a:lnTo>
                  <a:lnTo>
                    <a:pt x="215" y="184"/>
                  </a:lnTo>
                  <a:lnTo>
                    <a:pt x="427" y="18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091188" y="2613611"/>
            <a:ext cx="1589637" cy="3687952"/>
            <a:chOff x="4091188" y="2613611"/>
            <a:chExt cx="1589637" cy="3687952"/>
          </a:xfrm>
        </p:grpSpPr>
        <p:sp>
          <p:nvSpPr>
            <p:cNvPr id="9" name="Freeform 335"/>
            <p:cNvSpPr>
              <a:spLocks/>
            </p:cNvSpPr>
            <p:nvPr/>
          </p:nvSpPr>
          <p:spPr bwMode="auto">
            <a:xfrm>
              <a:off x="4483923" y="2613611"/>
              <a:ext cx="804170" cy="3078282"/>
            </a:xfrm>
            <a:custGeom>
              <a:avLst/>
              <a:gdLst>
                <a:gd name="T0" fmla="*/ 215 w 215"/>
                <a:gd name="T1" fmla="*/ 823 h 823"/>
                <a:gd name="T2" fmla="*/ 215 w 215"/>
                <a:gd name="T3" fmla="*/ 0 h 823"/>
                <a:gd name="T4" fmla="*/ 0 w 215"/>
                <a:gd name="T5" fmla="*/ 171 h 823"/>
                <a:gd name="T6" fmla="*/ 0 w 215"/>
                <a:gd name="T7" fmla="*/ 823 h 823"/>
                <a:gd name="T8" fmla="*/ 215 w 215"/>
                <a:gd name="T9" fmla="*/ 82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823">
                  <a:moveTo>
                    <a:pt x="215" y="823"/>
                  </a:moveTo>
                  <a:lnTo>
                    <a:pt x="215" y="0"/>
                  </a:lnTo>
                  <a:lnTo>
                    <a:pt x="0" y="171"/>
                  </a:lnTo>
                  <a:lnTo>
                    <a:pt x="0" y="823"/>
                  </a:lnTo>
                  <a:lnTo>
                    <a:pt x="215" y="82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336"/>
            <p:cNvSpPr>
              <a:spLocks/>
            </p:cNvSpPr>
            <p:nvPr/>
          </p:nvSpPr>
          <p:spPr bwMode="auto">
            <a:xfrm>
              <a:off x="4091188" y="5613345"/>
              <a:ext cx="1589637" cy="688218"/>
            </a:xfrm>
            <a:custGeom>
              <a:avLst/>
              <a:gdLst>
                <a:gd name="T0" fmla="*/ 212 w 425"/>
                <a:gd name="T1" fmla="*/ 184 h 184"/>
                <a:gd name="T2" fmla="*/ 0 w 425"/>
                <a:gd name="T3" fmla="*/ 0 h 184"/>
                <a:gd name="T4" fmla="*/ 212 w 425"/>
                <a:gd name="T5" fmla="*/ 0 h 184"/>
                <a:gd name="T6" fmla="*/ 425 w 425"/>
                <a:gd name="T7" fmla="*/ 0 h 184"/>
                <a:gd name="T8" fmla="*/ 212 w 425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184">
                  <a:moveTo>
                    <a:pt x="212" y="184"/>
                  </a:moveTo>
                  <a:lnTo>
                    <a:pt x="0" y="0"/>
                  </a:lnTo>
                  <a:lnTo>
                    <a:pt x="212" y="0"/>
                  </a:lnTo>
                  <a:lnTo>
                    <a:pt x="425" y="0"/>
                  </a:lnTo>
                  <a:lnTo>
                    <a:pt x="212" y="1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8234558" y="1814198"/>
            <a:ext cx="3428222" cy="1173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34556" y="1439170"/>
            <a:ext cx="313508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08080" y="5128118"/>
            <a:ext cx="3303530" cy="1173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08078" y="4753090"/>
            <a:ext cx="302105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19584" y="1197046"/>
            <a:ext cx="2993174" cy="160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17750" y="822018"/>
            <a:ext cx="2969731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0753" y="4663003"/>
            <a:ext cx="2993174" cy="160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8919" y="4287975"/>
            <a:ext cx="2969731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pic>
        <p:nvPicPr>
          <p:cNvPr id="26" name="Graphic 29">
            <a:extLst>
              <a:ext uri="{FF2B5EF4-FFF2-40B4-BE49-F238E27FC236}">
                <a16:creationId xmlns:a16="http://schemas.microsoft.com/office/drawing/2014/main" id="{88F59F44-F7CE-4180-965D-4E418925A7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41950" y="1348926"/>
            <a:ext cx="3243060" cy="3257623"/>
            <a:chOff x="2041950" y="1348926"/>
            <a:chExt cx="3243060" cy="3257623"/>
          </a:xfrm>
        </p:grpSpPr>
        <p:sp>
          <p:nvSpPr>
            <p:cNvPr id="2" name="Freeform 1"/>
            <p:cNvSpPr>
              <a:spLocks/>
            </p:cNvSpPr>
            <p:nvPr/>
          </p:nvSpPr>
          <p:spPr bwMode="auto">
            <a:xfrm>
              <a:off x="3673190" y="1348926"/>
              <a:ext cx="1611820" cy="1616675"/>
            </a:xfrm>
            <a:custGeom>
              <a:avLst/>
              <a:gdLst>
                <a:gd name="T0" fmla="*/ 0 w 146"/>
                <a:gd name="T1" fmla="*/ 44 h 146"/>
                <a:gd name="T2" fmla="*/ 102 w 146"/>
                <a:gd name="T3" fmla="*/ 146 h 146"/>
                <a:gd name="T4" fmla="*/ 146 w 146"/>
                <a:gd name="T5" fmla="*/ 146 h 146"/>
                <a:gd name="T6" fmla="*/ 0 w 146"/>
                <a:gd name="T7" fmla="*/ 0 h 146"/>
                <a:gd name="T8" fmla="*/ 0 w 146"/>
                <a:gd name="T9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46">
                  <a:moveTo>
                    <a:pt x="0" y="44"/>
                  </a:moveTo>
                  <a:cubicBezTo>
                    <a:pt x="56" y="45"/>
                    <a:pt x="101" y="90"/>
                    <a:pt x="102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65"/>
                    <a:pt x="81" y="0"/>
                    <a:pt x="0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" name="Freeform 2"/>
            <p:cNvSpPr>
              <a:spLocks/>
            </p:cNvSpPr>
            <p:nvPr/>
          </p:nvSpPr>
          <p:spPr bwMode="auto">
            <a:xfrm>
              <a:off x="2041950" y="1348926"/>
              <a:ext cx="3243058" cy="3257623"/>
            </a:xfrm>
            <a:custGeom>
              <a:avLst/>
              <a:gdLst>
                <a:gd name="T0" fmla="*/ 250 w 294"/>
                <a:gd name="T1" fmla="*/ 147 h 294"/>
                <a:gd name="T2" fmla="*/ 147 w 294"/>
                <a:gd name="T3" fmla="*/ 249 h 294"/>
                <a:gd name="T4" fmla="*/ 45 w 294"/>
                <a:gd name="T5" fmla="*/ 147 h 294"/>
                <a:gd name="T6" fmla="*/ 147 w 294"/>
                <a:gd name="T7" fmla="*/ 44 h 294"/>
                <a:gd name="T8" fmla="*/ 147 w 294"/>
                <a:gd name="T9" fmla="*/ 0 h 294"/>
                <a:gd name="T10" fmla="*/ 0 w 294"/>
                <a:gd name="T11" fmla="*/ 147 h 294"/>
                <a:gd name="T12" fmla="*/ 147 w 294"/>
                <a:gd name="T13" fmla="*/ 294 h 294"/>
                <a:gd name="T14" fmla="*/ 294 w 294"/>
                <a:gd name="T15" fmla="*/ 147 h 294"/>
                <a:gd name="T16" fmla="*/ 250 w 294"/>
                <a:gd name="T17" fmla="*/ 14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4" h="294">
                  <a:moveTo>
                    <a:pt x="250" y="147"/>
                  </a:moveTo>
                  <a:cubicBezTo>
                    <a:pt x="249" y="203"/>
                    <a:pt x="204" y="249"/>
                    <a:pt x="147" y="249"/>
                  </a:cubicBezTo>
                  <a:cubicBezTo>
                    <a:pt x="91" y="249"/>
                    <a:pt x="45" y="203"/>
                    <a:pt x="45" y="147"/>
                  </a:cubicBezTo>
                  <a:cubicBezTo>
                    <a:pt x="45" y="90"/>
                    <a:pt x="91" y="45"/>
                    <a:pt x="147" y="4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66" y="0"/>
                    <a:pt x="0" y="66"/>
                    <a:pt x="0" y="147"/>
                  </a:cubicBezTo>
                  <a:cubicBezTo>
                    <a:pt x="0" y="228"/>
                    <a:pt x="66" y="294"/>
                    <a:pt x="147" y="294"/>
                  </a:cubicBezTo>
                  <a:cubicBezTo>
                    <a:pt x="228" y="294"/>
                    <a:pt x="294" y="228"/>
                    <a:pt x="294" y="147"/>
                  </a:cubicBezTo>
                  <a:lnTo>
                    <a:pt x="250" y="1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633575" y="2585255"/>
            <a:ext cx="2079229" cy="839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4000" dirty="0">
                <a:solidFill>
                  <a:schemeClr val="accent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75 %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757242" y="1345059"/>
            <a:ext cx="3246908" cy="3261490"/>
            <a:chOff x="6757242" y="1345059"/>
            <a:chExt cx="3246908" cy="3261490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8390418" y="1345059"/>
              <a:ext cx="461760" cy="544391"/>
            </a:xfrm>
            <a:custGeom>
              <a:avLst/>
              <a:gdLst>
                <a:gd name="T0" fmla="*/ 0 w 42"/>
                <a:gd name="T1" fmla="*/ 0 h 49"/>
                <a:gd name="T2" fmla="*/ 0 w 42"/>
                <a:gd name="T3" fmla="*/ 45 h 49"/>
                <a:gd name="T4" fmla="*/ 29 w 42"/>
                <a:gd name="T5" fmla="*/ 49 h 49"/>
                <a:gd name="T6" fmla="*/ 42 w 42"/>
                <a:gd name="T7" fmla="*/ 7 h 49"/>
                <a:gd name="T8" fmla="*/ 0 w 42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9">
                  <a:moveTo>
                    <a:pt x="0" y="0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10" y="45"/>
                    <a:pt x="20" y="46"/>
                    <a:pt x="29" y="4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29" y="3"/>
                    <a:pt x="15" y="0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757242" y="1345059"/>
              <a:ext cx="3246908" cy="3261490"/>
            </a:xfrm>
            <a:custGeom>
              <a:avLst/>
              <a:gdLst>
                <a:gd name="T0" fmla="*/ 192 w 294"/>
                <a:gd name="T1" fmla="*/ 7 h 294"/>
                <a:gd name="T2" fmla="*/ 178 w 294"/>
                <a:gd name="T3" fmla="*/ 50 h 294"/>
                <a:gd name="T4" fmla="*/ 250 w 294"/>
                <a:gd name="T5" fmla="*/ 147 h 294"/>
                <a:gd name="T6" fmla="*/ 147 w 294"/>
                <a:gd name="T7" fmla="*/ 250 h 294"/>
                <a:gd name="T8" fmla="*/ 45 w 294"/>
                <a:gd name="T9" fmla="*/ 147 h 294"/>
                <a:gd name="T10" fmla="*/ 147 w 294"/>
                <a:gd name="T11" fmla="*/ 45 h 294"/>
                <a:gd name="T12" fmla="*/ 147 w 294"/>
                <a:gd name="T13" fmla="*/ 0 h 294"/>
                <a:gd name="T14" fmla="*/ 0 w 294"/>
                <a:gd name="T15" fmla="*/ 147 h 294"/>
                <a:gd name="T16" fmla="*/ 147 w 294"/>
                <a:gd name="T17" fmla="*/ 294 h 294"/>
                <a:gd name="T18" fmla="*/ 294 w 294"/>
                <a:gd name="T19" fmla="*/ 147 h 294"/>
                <a:gd name="T20" fmla="*/ 192 w 294"/>
                <a:gd name="T21" fmla="*/ 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4" h="294">
                  <a:moveTo>
                    <a:pt x="192" y="7"/>
                  </a:moveTo>
                  <a:cubicBezTo>
                    <a:pt x="178" y="50"/>
                    <a:pt x="178" y="50"/>
                    <a:pt x="178" y="50"/>
                  </a:cubicBezTo>
                  <a:cubicBezTo>
                    <a:pt x="220" y="63"/>
                    <a:pt x="250" y="101"/>
                    <a:pt x="250" y="147"/>
                  </a:cubicBezTo>
                  <a:cubicBezTo>
                    <a:pt x="250" y="204"/>
                    <a:pt x="204" y="250"/>
                    <a:pt x="147" y="250"/>
                  </a:cubicBezTo>
                  <a:cubicBezTo>
                    <a:pt x="91" y="250"/>
                    <a:pt x="45" y="204"/>
                    <a:pt x="45" y="147"/>
                  </a:cubicBezTo>
                  <a:cubicBezTo>
                    <a:pt x="45" y="91"/>
                    <a:pt x="91" y="45"/>
                    <a:pt x="147" y="45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66" y="1"/>
                    <a:pt x="0" y="66"/>
                    <a:pt x="0" y="147"/>
                  </a:cubicBezTo>
                  <a:cubicBezTo>
                    <a:pt x="0" y="228"/>
                    <a:pt x="66" y="294"/>
                    <a:pt x="147" y="294"/>
                  </a:cubicBezTo>
                  <a:cubicBezTo>
                    <a:pt x="229" y="294"/>
                    <a:pt x="294" y="228"/>
                    <a:pt x="294" y="147"/>
                  </a:cubicBezTo>
                  <a:cubicBezTo>
                    <a:pt x="294" y="81"/>
                    <a:pt x="251" y="26"/>
                    <a:pt x="192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7349569" y="2555740"/>
            <a:ext cx="2081697" cy="84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4000" dirty="0">
                <a:solidFill>
                  <a:schemeClr val="accent2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95 %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28156" y="5282388"/>
            <a:ext cx="4595849" cy="1089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10831" y="4838845"/>
            <a:ext cx="2394146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DESCRIPTION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05066" y="5282388"/>
            <a:ext cx="4595849" cy="1089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106769" y="4838845"/>
            <a:ext cx="2394146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DESCRIPTION</a:t>
            </a:r>
          </a:p>
        </p:txBody>
      </p:sp>
      <p:pic>
        <p:nvPicPr>
          <p:cNvPr id="16" name="Graphic 29">
            <a:extLst>
              <a:ext uri="{FF2B5EF4-FFF2-40B4-BE49-F238E27FC236}">
                <a16:creationId xmlns:a16="http://schemas.microsoft.com/office/drawing/2014/main" id="{8797A07A-F8BE-42A9-9980-217309D591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2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600585" y="3070869"/>
            <a:ext cx="1629015" cy="1229449"/>
            <a:chOff x="6600585" y="3070869"/>
            <a:chExt cx="1629015" cy="1229449"/>
          </a:xfrm>
        </p:grpSpPr>
        <p:sp>
          <p:nvSpPr>
            <p:cNvPr id="2" name="Freeform 1"/>
            <p:cNvSpPr>
              <a:spLocks/>
            </p:cNvSpPr>
            <p:nvPr/>
          </p:nvSpPr>
          <p:spPr bwMode="auto">
            <a:xfrm>
              <a:off x="6600585" y="3070869"/>
              <a:ext cx="1572667" cy="1126991"/>
            </a:xfrm>
            <a:custGeom>
              <a:avLst/>
              <a:gdLst>
                <a:gd name="T0" fmla="*/ 307 w 307"/>
                <a:gd name="T1" fmla="*/ 220 h 220"/>
                <a:gd name="T2" fmla="*/ 288 w 307"/>
                <a:gd name="T3" fmla="*/ 220 h 220"/>
                <a:gd name="T4" fmla="*/ 288 w 307"/>
                <a:gd name="T5" fmla="*/ 19 h 220"/>
                <a:gd name="T6" fmla="*/ 0 w 307"/>
                <a:gd name="T7" fmla="*/ 19 h 220"/>
                <a:gd name="T8" fmla="*/ 0 w 307"/>
                <a:gd name="T9" fmla="*/ 0 h 220"/>
                <a:gd name="T10" fmla="*/ 307 w 307"/>
                <a:gd name="T11" fmla="*/ 0 h 220"/>
                <a:gd name="T12" fmla="*/ 307 w 307"/>
                <a:gd name="T13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220">
                  <a:moveTo>
                    <a:pt x="307" y="220"/>
                  </a:moveTo>
                  <a:lnTo>
                    <a:pt x="288" y="220"/>
                  </a:lnTo>
                  <a:lnTo>
                    <a:pt x="288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307" y="0"/>
                  </a:lnTo>
                  <a:lnTo>
                    <a:pt x="307" y="2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" name="Oval 2"/>
            <p:cNvSpPr>
              <a:spLocks noChangeArrowheads="1"/>
            </p:cNvSpPr>
            <p:nvPr/>
          </p:nvSpPr>
          <p:spPr bwMode="auto">
            <a:xfrm>
              <a:off x="8019568" y="4090286"/>
              <a:ext cx="210032" cy="210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960248" y="673452"/>
            <a:ext cx="2166898" cy="1511194"/>
            <a:chOff x="5960248" y="673452"/>
            <a:chExt cx="2166898" cy="1511194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5960248" y="729803"/>
              <a:ext cx="2069566" cy="1454843"/>
            </a:xfrm>
            <a:custGeom>
              <a:avLst/>
              <a:gdLst>
                <a:gd name="T0" fmla="*/ 19 w 404"/>
                <a:gd name="T1" fmla="*/ 284 h 284"/>
                <a:gd name="T2" fmla="*/ 0 w 404"/>
                <a:gd name="T3" fmla="*/ 284 h 284"/>
                <a:gd name="T4" fmla="*/ 0 w 404"/>
                <a:gd name="T5" fmla="*/ 0 h 284"/>
                <a:gd name="T6" fmla="*/ 404 w 404"/>
                <a:gd name="T7" fmla="*/ 0 h 284"/>
                <a:gd name="T8" fmla="*/ 404 w 404"/>
                <a:gd name="T9" fmla="*/ 19 h 284"/>
                <a:gd name="T10" fmla="*/ 19 w 404"/>
                <a:gd name="T11" fmla="*/ 19 h 284"/>
                <a:gd name="T12" fmla="*/ 19 w 404"/>
                <a:gd name="T1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4" h="284">
                  <a:moveTo>
                    <a:pt x="19" y="284"/>
                  </a:moveTo>
                  <a:lnTo>
                    <a:pt x="0" y="284"/>
                  </a:lnTo>
                  <a:lnTo>
                    <a:pt x="0" y="0"/>
                  </a:lnTo>
                  <a:lnTo>
                    <a:pt x="404" y="0"/>
                  </a:lnTo>
                  <a:lnTo>
                    <a:pt x="404" y="19"/>
                  </a:lnTo>
                  <a:lnTo>
                    <a:pt x="19" y="19"/>
                  </a:lnTo>
                  <a:lnTo>
                    <a:pt x="19" y="2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7911993" y="673452"/>
              <a:ext cx="215153" cy="210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259516" y="4044180"/>
            <a:ext cx="1121870" cy="2387172"/>
            <a:chOff x="4259516" y="4044180"/>
            <a:chExt cx="1121870" cy="238717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361970" y="4044180"/>
              <a:ext cx="1019416" cy="2325700"/>
            </a:xfrm>
            <a:custGeom>
              <a:avLst/>
              <a:gdLst>
                <a:gd name="T0" fmla="*/ 199 w 199"/>
                <a:gd name="T1" fmla="*/ 454 h 454"/>
                <a:gd name="T2" fmla="*/ 0 w 199"/>
                <a:gd name="T3" fmla="*/ 454 h 454"/>
                <a:gd name="T4" fmla="*/ 0 w 199"/>
                <a:gd name="T5" fmla="*/ 436 h 454"/>
                <a:gd name="T6" fmla="*/ 181 w 199"/>
                <a:gd name="T7" fmla="*/ 436 h 454"/>
                <a:gd name="T8" fmla="*/ 181 w 199"/>
                <a:gd name="T9" fmla="*/ 0 h 454"/>
                <a:gd name="T10" fmla="*/ 199 w 199"/>
                <a:gd name="T11" fmla="*/ 0 h 454"/>
                <a:gd name="T12" fmla="*/ 199 w 199"/>
                <a:gd name="T13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454">
                  <a:moveTo>
                    <a:pt x="199" y="454"/>
                  </a:moveTo>
                  <a:lnTo>
                    <a:pt x="0" y="454"/>
                  </a:lnTo>
                  <a:lnTo>
                    <a:pt x="0" y="436"/>
                  </a:lnTo>
                  <a:lnTo>
                    <a:pt x="181" y="436"/>
                  </a:lnTo>
                  <a:lnTo>
                    <a:pt x="181" y="0"/>
                  </a:lnTo>
                  <a:lnTo>
                    <a:pt x="199" y="0"/>
                  </a:lnTo>
                  <a:lnTo>
                    <a:pt x="199" y="4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4259516" y="6216199"/>
              <a:ext cx="210032" cy="21515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962400" y="2671300"/>
            <a:ext cx="2730394" cy="2730394"/>
          </a:xfrm>
          <a:prstGeom prst="ellipse">
            <a:avLst/>
          </a:pr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135497" y="1370137"/>
            <a:ext cx="1746838" cy="1751959"/>
          </a:xfrm>
          <a:prstGeom prst="ellipse">
            <a:avLst/>
          </a:pr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067826" y="2589337"/>
            <a:ext cx="1065519" cy="1060398"/>
          </a:xfrm>
          <a:prstGeom prst="ellipse">
            <a:avLst/>
          </a:pr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962400" y="2671300"/>
            <a:ext cx="2730394" cy="2730394"/>
          </a:xfrm>
          <a:prstGeom prst="ellipse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135497" y="1370137"/>
            <a:ext cx="1746838" cy="1751959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6067826" y="2589337"/>
            <a:ext cx="1065519" cy="1060398"/>
          </a:xfrm>
          <a:prstGeom prst="ellipse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287982" y="3731698"/>
            <a:ext cx="2079229" cy="724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75 %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66705" y="2005933"/>
            <a:ext cx="1387086" cy="485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200" dirty="0">
                <a:solidFill>
                  <a:schemeClr val="accent2">
                    <a:lumMod val="7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45 %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75269" y="2893484"/>
            <a:ext cx="995444" cy="354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chemeClr val="accent3">
                    <a:lumMod val="7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25 %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8870" y="5409738"/>
            <a:ext cx="3303530" cy="1173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8868" y="5034710"/>
            <a:ext cx="302105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386920" y="4920526"/>
            <a:ext cx="3303530" cy="1173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386918" y="4545498"/>
            <a:ext cx="302105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229602" y="1032359"/>
            <a:ext cx="3303530" cy="1173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229600" y="657331"/>
            <a:ext cx="302105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92F3D4FE-5252-410A-B5B5-818F0A0365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261" y="451573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2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/>
      <p:bldP spid="16" grpId="0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/>
          </p:cNvSpPr>
          <p:nvPr/>
        </p:nvSpPr>
        <p:spPr bwMode="auto">
          <a:xfrm>
            <a:off x="1113427" y="1737941"/>
            <a:ext cx="1978694" cy="2675779"/>
          </a:xfrm>
          <a:custGeom>
            <a:avLst/>
            <a:gdLst>
              <a:gd name="T0" fmla="*/ 4 w 239"/>
              <a:gd name="T1" fmla="*/ 322 h 322"/>
              <a:gd name="T2" fmla="*/ 0 w 239"/>
              <a:gd name="T3" fmla="*/ 318 h 322"/>
              <a:gd name="T4" fmla="*/ 0 w 239"/>
              <a:gd name="T5" fmla="*/ 0 h 322"/>
              <a:gd name="T6" fmla="*/ 235 w 239"/>
              <a:gd name="T7" fmla="*/ 0 h 322"/>
              <a:gd name="T8" fmla="*/ 239 w 239"/>
              <a:gd name="T9" fmla="*/ 4 h 322"/>
              <a:gd name="T10" fmla="*/ 235 w 239"/>
              <a:gd name="T11" fmla="*/ 8 h 322"/>
              <a:gd name="T12" fmla="*/ 8 w 239"/>
              <a:gd name="T13" fmla="*/ 8 h 322"/>
              <a:gd name="T14" fmla="*/ 8 w 239"/>
              <a:gd name="T15" fmla="*/ 318 h 322"/>
              <a:gd name="T16" fmla="*/ 4 w 239"/>
              <a:gd name="T17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9" h="322">
                <a:moveTo>
                  <a:pt x="4" y="322"/>
                </a:moveTo>
                <a:cubicBezTo>
                  <a:pt x="2" y="322"/>
                  <a:pt x="0" y="320"/>
                  <a:pt x="0" y="318"/>
                </a:cubicBezTo>
                <a:cubicBezTo>
                  <a:pt x="0" y="0"/>
                  <a:pt x="0" y="0"/>
                  <a:pt x="0" y="0"/>
                </a:cubicBezTo>
                <a:cubicBezTo>
                  <a:pt x="235" y="0"/>
                  <a:pt x="235" y="0"/>
                  <a:pt x="235" y="0"/>
                </a:cubicBezTo>
                <a:cubicBezTo>
                  <a:pt x="237" y="0"/>
                  <a:pt x="239" y="2"/>
                  <a:pt x="239" y="4"/>
                </a:cubicBezTo>
                <a:cubicBezTo>
                  <a:pt x="239" y="6"/>
                  <a:pt x="237" y="8"/>
                  <a:pt x="235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318"/>
                  <a:pt x="8" y="318"/>
                  <a:pt x="8" y="318"/>
                </a:cubicBezTo>
                <a:cubicBezTo>
                  <a:pt x="8" y="320"/>
                  <a:pt x="6" y="322"/>
                  <a:pt x="4" y="3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Freeform 2"/>
          <p:cNvSpPr>
            <a:spLocks/>
          </p:cNvSpPr>
          <p:nvPr/>
        </p:nvSpPr>
        <p:spPr bwMode="auto">
          <a:xfrm>
            <a:off x="5590382" y="3625707"/>
            <a:ext cx="1905087" cy="64947"/>
          </a:xfrm>
          <a:custGeom>
            <a:avLst/>
            <a:gdLst>
              <a:gd name="T0" fmla="*/ 226 w 230"/>
              <a:gd name="T1" fmla="*/ 8 h 8"/>
              <a:gd name="T2" fmla="*/ 4 w 230"/>
              <a:gd name="T3" fmla="*/ 8 h 8"/>
              <a:gd name="T4" fmla="*/ 0 w 230"/>
              <a:gd name="T5" fmla="*/ 4 h 8"/>
              <a:gd name="T6" fmla="*/ 4 w 230"/>
              <a:gd name="T7" fmla="*/ 0 h 8"/>
              <a:gd name="T8" fmla="*/ 226 w 230"/>
              <a:gd name="T9" fmla="*/ 0 h 8"/>
              <a:gd name="T10" fmla="*/ 230 w 230"/>
              <a:gd name="T11" fmla="*/ 4 h 8"/>
              <a:gd name="T12" fmla="*/ 226 w 230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0" h="8">
                <a:moveTo>
                  <a:pt x="226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7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26" y="0"/>
                  <a:pt x="226" y="0"/>
                  <a:pt x="226" y="0"/>
                </a:cubicBezTo>
                <a:cubicBezTo>
                  <a:pt x="228" y="0"/>
                  <a:pt x="230" y="2"/>
                  <a:pt x="230" y="4"/>
                </a:cubicBezTo>
                <a:cubicBezTo>
                  <a:pt x="230" y="7"/>
                  <a:pt x="228" y="8"/>
                  <a:pt x="226" y="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2065971" y="962916"/>
            <a:ext cx="3788527" cy="3957381"/>
          </a:xfrm>
          <a:custGeom>
            <a:avLst/>
            <a:gdLst>
              <a:gd name="T0" fmla="*/ 220 w 458"/>
              <a:gd name="T1" fmla="*/ 476 h 476"/>
              <a:gd name="T2" fmla="*/ 0 w 458"/>
              <a:gd name="T3" fmla="*/ 329 h 476"/>
              <a:gd name="T4" fmla="*/ 44 w 458"/>
              <a:gd name="T5" fmla="*/ 310 h 476"/>
              <a:gd name="T6" fmla="*/ 220 w 458"/>
              <a:gd name="T7" fmla="*/ 428 h 476"/>
              <a:gd name="T8" fmla="*/ 410 w 458"/>
              <a:gd name="T9" fmla="*/ 238 h 476"/>
              <a:gd name="T10" fmla="*/ 220 w 458"/>
              <a:gd name="T11" fmla="*/ 48 h 476"/>
              <a:gd name="T12" fmla="*/ 220 w 458"/>
              <a:gd name="T13" fmla="*/ 0 h 476"/>
              <a:gd name="T14" fmla="*/ 458 w 458"/>
              <a:gd name="T15" fmla="*/ 238 h 476"/>
              <a:gd name="T16" fmla="*/ 220 w 458"/>
              <a:gd name="T17" fmla="*/ 476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8" h="476">
                <a:moveTo>
                  <a:pt x="220" y="476"/>
                </a:moveTo>
                <a:cubicBezTo>
                  <a:pt x="123" y="476"/>
                  <a:pt x="37" y="418"/>
                  <a:pt x="0" y="329"/>
                </a:cubicBezTo>
                <a:cubicBezTo>
                  <a:pt x="44" y="310"/>
                  <a:pt x="44" y="310"/>
                  <a:pt x="44" y="310"/>
                </a:cubicBezTo>
                <a:cubicBezTo>
                  <a:pt x="74" y="382"/>
                  <a:pt x="143" y="428"/>
                  <a:pt x="220" y="428"/>
                </a:cubicBezTo>
                <a:cubicBezTo>
                  <a:pt x="325" y="428"/>
                  <a:pt x="410" y="343"/>
                  <a:pt x="410" y="238"/>
                </a:cubicBezTo>
                <a:cubicBezTo>
                  <a:pt x="410" y="133"/>
                  <a:pt x="325" y="48"/>
                  <a:pt x="220" y="48"/>
                </a:cubicBezTo>
                <a:cubicBezTo>
                  <a:pt x="220" y="0"/>
                  <a:pt x="220" y="0"/>
                  <a:pt x="220" y="0"/>
                </a:cubicBezTo>
                <a:cubicBezTo>
                  <a:pt x="352" y="0"/>
                  <a:pt x="458" y="107"/>
                  <a:pt x="458" y="238"/>
                </a:cubicBezTo>
                <a:cubicBezTo>
                  <a:pt x="458" y="369"/>
                  <a:pt x="352" y="476"/>
                  <a:pt x="220" y="4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2286789" y="1326614"/>
            <a:ext cx="3204010" cy="3221326"/>
          </a:xfrm>
          <a:custGeom>
            <a:avLst/>
            <a:gdLst>
              <a:gd name="T0" fmla="*/ 193 w 387"/>
              <a:gd name="T1" fmla="*/ 387 h 387"/>
              <a:gd name="T2" fmla="*/ 0 w 387"/>
              <a:gd name="T3" fmla="*/ 194 h 387"/>
              <a:gd name="T4" fmla="*/ 193 w 387"/>
              <a:gd name="T5" fmla="*/ 0 h 387"/>
              <a:gd name="T6" fmla="*/ 387 w 387"/>
              <a:gd name="T7" fmla="*/ 194 h 387"/>
              <a:gd name="T8" fmla="*/ 339 w 387"/>
              <a:gd name="T9" fmla="*/ 194 h 387"/>
              <a:gd name="T10" fmla="*/ 193 w 387"/>
              <a:gd name="T11" fmla="*/ 48 h 387"/>
              <a:gd name="T12" fmla="*/ 48 w 387"/>
              <a:gd name="T13" fmla="*/ 194 h 387"/>
              <a:gd name="T14" fmla="*/ 193 w 387"/>
              <a:gd name="T15" fmla="*/ 339 h 387"/>
              <a:gd name="T16" fmla="*/ 193 w 387"/>
              <a:gd name="T17" fmla="*/ 387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7" h="387">
                <a:moveTo>
                  <a:pt x="193" y="387"/>
                </a:moveTo>
                <a:cubicBezTo>
                  <a:pt x="86" y="387"/>
                  <a:pt x="0" y="301"/>
                  <a:pt x="0" y="194"/>
                </a:cubicBezTo>
                <a:cubicBezTo>
                  <a:pt x="0" y="87"/>
                  <a:pt x="86" y="0"/>
                  <a:pt x="193" y="0"/>
                </a:cubicBezTo>
                <a:cubicBezTo>
                  <a:pt x="300" y="0"/>
                  <a:pt x="387" y="87"/>
                  <a:pt x="387" y="194"/>
                </a:cubicBezTo>
                <a:cubicBezTo>
                  <a:pt x="339" y="194"/>
                  <a:pt x="339" y="194"/>
                  <a:pt x="339" y="194"/>
                </a:cubicBezTo>
                <a:cubicBezTo>
                  <a:pt x="339" y="114"/>
                  <a:pt x="273" y="48"/>
                  <a:pt x="193" y="48"/>
                </a:cubicBezTo>
                <a:cubicBezTo>
                  <a:pt x="113" y="48"/>
                  <a:pt x="48" y="114"/>
                  <a:pt x="48" y="194"/>
                </a:cubicBezTo>
                <a:cubicBezTo>
                  <a:pt x="48" y="274"/>
                  <a:pt x="113" y="339"/>
                  <a:pt x="193" y="339"/>
                </a:cubicBezTo>
                <a:lnTo>
                  <a:pt x="193" y="38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2637497" y="1685984"/>
            <a:ext cx="2498263" cy="2511248"/>
          </a:xfrm>
          <a:custGeom>
            <a:avLst/>
            <a:gdLst>
              <a:gd name="T0" fmla="*/ 151 w 302"/>
              <a:gd name="T1" fmla="*/ 302 h 302"/>
              <a:gd name="T2" fmla="*/ 0 w 302"/>
              <a:gd name="T3" fmla="*/ 151 h 302"/>
              <a:gd name="T4" fmla="*/ 9 w 302"/>
              <a:gd name="T5" fmla="*/ 101 h 302"/>
              <a:gd name="T6" fmla="*/ 54 w 302"/>
              <a:gd name="T7" fmla="*/ 117 h 302"/>
              <a:gd name="T8" fmla="*/ 48 w 302"/>
              <a:gd name="T9" fmla="*/ 151 h 302"/>
              <a:gd name="T10" fmla="*/ 151 w 302"/>
              <a:gd name="T11" fmla="*/ 254 h 302"/>
              <a:gd name="T12" fmla="*/ 254 w 302"/>
              <a:gd name="T13" fmla="*/ 151 h 302"/>
              <a:gd name="T14" fmla="*/ 215 w 302"/>
              <a:gd name="T15" fmla="*/ 70 h 302"/>
              <a:gd name="T16" fmla="*/ 151 w 302"/>
              <a:gd name="T17" fmla="*/ 48 h 302"/>
              <a:gd name="T18" fmla="*/ 151 w 302"/>
              <a:gd name="T19" fmla="*/ 0 h 302"/>
              <a:gd name="T20" fmla="*/ 245 w 302"/>
              <a:gd name="T21" fmla="*/ 33 h 302"/>
              <a:gd name="T22" fmla="*/ 302 w 302"/>
              <a:gd name="T23" fmla="*/ 151 h 302"/>
              <a:gd name="T24" fmla="*/ 151 w 302"/>
              <a:gd name="T25" fmla="*/ 30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2" h="302">
                <a:moveTo>
                  <a:pt x="151" y="302"/>
                </a:moveTo>
                <a:cubicBezTo>
                  <a:pt x="68" y="302"/>
                  <a:pt x="0" y="234"/>
                  <a:pt x="0" y="151"/>
                </a:cubicBezTo>
                <a:cubicBezTo>
                  <a:pt x="0" y="134"/>
                  <a:pt x="3" y="117"/>
                  <a:pt x="9" y="101"/>
                </a:cubicBezTo>
                <a:cubicBezTo>
                  <a:pt x="54" y="117"/>
                  <a:pt x="54" y="117"/>
                  <a:pt x="54" y="117"/>
                </a:cubicBezTo>
                <a:cubicBezTo>
                  <a:pt x="50" y="128"/>
                  <a:pt x="48" y="139"/>
                  <a:pt x="48" y="151"/>
                </a:cubicBezTo>
                <a:cubicBezTo>
                  <a:pt x="48" y="208"/>
                  <a:pt x="94" y="254"/>
                  <a:pt x="151" y="254"/>
                </a:cubicBezTo>
                <a:cubicBezTo>
                  <a:pt x="208" y="254"/>
                  <a:pt x="254" y="208"/>
                  <a:pt x="254" y="151"/>
                </a:cubicBezTo>
                <a:cubicBezTo>
                  <a:pt x="254" y="119"/>
                  <a:pt x="240" y="90"/>
                  <a:pt x="215" y="70"/>
                </a:cubicBezTo>
                <a:cubicBezTo>
                  <a:pt x="197" y="56"/>
                  <a:pt x="175" y="48"/>
                  <a:pt x="151" y="48"/>
                </a:cubicBezTo>
                <a:cubicBezTo>
                  <a:pt x="151" y="0"/>
                  <a:pt x="151" y="0"/>
                  <a:pt x="151" y="0"/>
                </a:cubicBezTo>
                <a:cubicBezTo>
                  <a:pt x="185" y="0"/>
                  <a:pt x="218" y="12"/>
                  <a:pt x="245" y="33"/>
                </a:cubicBezTo>
                <a:cubicBezTo>
                  <a:pt x="281" y="62"/>
                  <a:pt x="302" y="105"/>
                  <a:pt x="302" y="151"/>
                </a:cubicBezTo>
                <a:cubicBezTo>
                  <a:pt x="302" y="234"/>
                  <a:pt x="234" y="302"/>
                  <a:pt x="151" y="30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364894" y="3889819"/>
            <a:ext cx="1952716" cy="1515409"/>
          </a:xfrm>
          <a:custGeom>
            <a:avLst/>
            <a:gdLst>
              <a:gd name="T0" fmla="*/ 232 w 236"/>
              <a:gd name="T1" fmla="*/ 182 h 182"/>
              <a:gd name="T2" fmla="*/ 0 w 236"/>
              <a:gd name="T3" fmla="*/ 182 h 182"/>
              <a:gd name="T4" fmla="*/ 0 w 236"/>
              <a:gd name="T5" fmla="*/ 4 h 182"/>
              <a:gd name="T6" fmla="*/ 4 w 236"/>
              <a:gd name="T7" fmla="*/ 0 h 182"/>
              <a:gd name="T8" fmla="*/ 8 w 236"/>
              <a:gd name="T9" fmla="*/ 4 h 182"/>
              <a:gd name="T10" fmla="*/ 8 w 236"/>
              <a:gd name="T11" fmla="*/ 174 h 182"/>
              <a:gd name="T12" fmla="*/ 232 w 236"/>
              <a:gd name="T13" fmla="*/ 174 h 182"/>
              <a:gd name="T14" fmla="*/ 236 w 236"/>
              <a:gd name="T15" fmla="*/ 178 h 182"/>
              <a:gd name="T16" fmla="*/ 232 w 236"/>
              <a:gd name="T17" fmla="*/ 182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6" h="182">
                <a:moveTo>
                  <a:pt x="232" y="182"/>
                </a:moveTo>
                <a:cubicBezTo>
                  <a:pt x="0" y="182"/>
                  <a:pt x="0" y="182"/>
                  <a:pt x="0" y="182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174"/>
                  <a:pt x="8" y="174"/>
                  <a:pt x="8" y="174"/>
                </a:cubicBezTo>
                <a:cubicBezTo>
                  <a:pt x="232" y="174"/>
                  <a:pt x="232" y="174"/>
                  <a:pt x="232" y="174"/>
                </a:cubicBezTo>
                <a:cubicBezTo>
                  <a:pt x="234" y="174"/>
                  <a:pt x="236" y="175"/>
                  <a:pt x="236" y="178"/>
                </a:cubicBezTo>
                <a:cubicBezTo>
                  <a:pt x="236" y="180"/>
                  <a:pt x="234" y="182"/>
                  <a:pt x="232" y="1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468023" y="4855365"/>
            <a:ext cx="3303530" cy="1173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68021" y="4480337"/>
            <a:ext cx="302105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82003" y="2678645"/>
            <a:ext cx="3303530" cy="1173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82001" y="2303617"/>
            <a:ext cx="302105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4206" y="5200075"/>
            <a:ext cx="3303530" cy="1173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4204" y="4825047"/>
            <a:ext cx="302105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3607507" y="2595277"/>
            <a:ext cx="558242" cy="684000"/>
            <a:chOff x="5246688" y="4049713"/>
            <a:chExt cx="288925" cy="35401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8" name="Freeform 177"/>
            <p:cNvSpPr>
              <a:spLocks/>
            </p:cNvSpPr>
            <p:nvPr/>
          </p:nvSpPr>
          <p:spPr bwMode="auto">
            <a:xfrm>
              <a:off x="5246688" y="4181475"/>
              <a:ext cx="288925" cy="168275"/>
            </a:xfrm>
            <a:custGeom>
              <a:avLst/>
              <a:gdLst>
                <a:gd name="T0" fmla="*/ 37 w 75"/>
                <a:gd name="T1" fmla="*/ 44 h 44"/>
                <a:gd name="T2" fmla="*/ 0 w 75"/>
                <a:gd name="T3" fmla="*/ 5 h 44"/>
                <a:gd name="T4" fmla="*/ 5 w 75"/>
                <a:gd name="T5" fmla="*/ 0 h 44"/>
                <a:gd name="T6" fmla="*/ 10 w 75"/>
                <a:gd name="T7" fmla="*/ 5 h 44"/>
                <a:gd name="T8" fmla="*/ 37 w 75"/>
                <a:gd name="T9" fmla="*/ 34 h 44"/>
                <a:gd name="T10" fmla="*/ 65 w 75"/>
                <a:gd name="T11" fmla="*/ 5 h 44"/>
                <a:gd name="T12" fmla="*/ 70 w 75"/>
                <a:gd name="T13" fmla="*/ 0 h 44"/>
                <a:gd name="T14" fmla="*/ 75 w 75"/>
                <a:gd name="T15" fmla="*/ 5 h 44"/>
                <a:gd name="T16" fmla="*/ 37 w 7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44">
                  <a:moveTo>
                    <a:pt x="37" y="44"/>
                  </a:moveTo>
                  <a:cubicBezTo>
                    <a:pt x="17" y="44"/>
                    <a:pt x="0" y="26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21"/>
                    <a:pt x="22" y="34"/>
                    <a:pt x="37" y="34"/>
                  </a:cubicBezTo>
                  <a:cubicBezTo>
                    <a:pt x="52" y="34"/>
                    <a:pt x="65" y="21"/>
                    <a:pt x="65" y="5"/>
                  </a:cubicBezTo>
                  <a:cubicBezTo>
                    <a:pt x="65" y="2"/>
                    <a:pt x="67" y="0"/>
                    <a:pt x="70" y="0"/>
                  </a:cubicBezTo>
                  <a:cubicBezTo>
                    <a:pt x="72" y="0"/>
                    <a:pt x="75" y="2"/>
                    <a:pt x="75" y="5"/>
                  </a:cubicBezTo>
                  <a:cubicBezTo>
                    <a:pt x="75" y="26"/>
                    <a:pt x="58" y="44"/>
                    <a:pt x="3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78"/>
            <p:cNvSpPr>
              <a:spLocks/>
            </p:cNvSpPr>
            <p:nvPr/>
          </p:nvSpPr>
          <p:spPr bwMode="auto">
            <a:xfrm>
              <a:off x="5327651" y="4049713"/>
              <a:ext cx="127000" cy="242887"/>
            </a:xfrm>
            <a:custGeom>
              <a:avLst/>
              <a:gdLst>
                <a:gd name="T0" fmla="*/ 26 w 33"/>
                <a:gd name="T1" fmla="*/ 42 h 63"/>
                <a:gd name="T2" fmla="*/ 26 w 33"/>
                <a:gd name="T3" fmla="*/ 33 h 63"/>
                <a:gd name="T4" fmla="*/ 33 w 33"/>
                <a:gd name="T5" fmla="*/ 33 h 63"/>
                <a:gd name="T6" fmla="*/ 33 w 33"/>
                <a:gd name="T7" fmla="*/ 27 h 63"/>
                <a:gd name="T8" fmla="*/ 26 w 33"/>
                <a:gd name="T9" fmla="*/ 27 h 63"/>
                <a:gd name="T10" fmla="*/ 26 w 33"/>
                <a:gd name="T11" fmla="*/ 18 h 63"/>
                <a:gd name="T12" fmla="*/ 33 w 33"/>
                <a:gd name="T13" fmla="*/ 18 h 63"/>
                <a:gd name="T14" fmla="*/ 33 w 33"/>
                <a:gd name="T15" fmla="*/ 16 h 63"/>
                <a:gd name="T16" fmla="*/ 16 w 33"/>
                <a:gd name="T17" fmla="*/ 0 h 63"/>
                <a:gd name="T18" fmla="*/ 0 w 33"/>
                <a:gd name="T19" fmla="*/ 16 h 63"/>
                <a:gd name="T20" fmla="*/ 0 w 33"/>
                <a:gd name="T21" fmla="*/ 18 h 63"/>
                <a:gd name="T22" fmla="*/ 7 w 33"/>
                <a:gd name="T23" fmla="*/ 18 h 63"/>
                <a:gd name="T24" fmla="*/ 7 w 33"/>
                <a:gd name="T25" fmla="*/ 27 h 63"/>
                <a:gd name="T26" fmla="*/ 0 w 33"/>
                <a:gd name="T27" fmla="*/ 27 h 63"/>
                <a:gd name="T28" fmla="*/ 0 w 33"/>
                <a:gd name="T29" fmla="*/ 33 h 63"/>
                <a:gd name="T30" fmla="*/ 7 w 33"/>
                <a:gd name="T31" fmla="*/ 33 h 63"/>
                <a:gd name="T32" fmla="*/ 7 w 33"/>
                <a:gd name="T33" fmla="*/ 42 h 63"/>
                <a:gd name="T34" fmla="*/ 0 w 33"/>
                <a:gd name="T35" fmla="*/ 42 h 63"/>
                <a:gd name="T36" fmla="*/ 0 w 33"/>
                <a:gd name="T37" fmla="*/ 46 h 63"/>
                <a:gd name="T38" fmla="*/ 16 w 33"/>
                <a:gd name="T39" fmla="*/ 63 h 63"/>
                <a:gd name="T40" fmla="*/ 33 w 33"/>
                <a:gd name="T41" fmla="*/ 46 h 63"/>
                <a:gd name="T42" fmla="*/ 33 w 33"/>
                <a:gd name="T43" fmla="*/ 42 h 63"/>
                <a:gd name="T44" fmla="*/ 26 w 33"/>
                <a:gd name="T45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63">
                  <a:moveTo>
                    <a:pt x="26" y="42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5"/>
                    <a:pt x="7" y="63"/>
                    <a:pt x="16" y="63"/>
                  </a:cubicBezTo>
                  <a:cubicBezTo>
                    <a:pt x="25" y="63"/>
                    <a:pt x="33" y="55"/>
                    <a:pt x="33" y="46"/>
                  </a:cubicBezTo>
                  <a:cubicBezTo>
                    <a:pt x="33" y="42"/>
                    <a:pt x="33" y="42"/>
                    <a:pt x="33" y="42"/>
                  </a:cubicBezTo>
                  <a:lnTo>
                    <a:pt x="26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179"/>
            <p:cNvSpPr>
              <a:spLocks noChangeArrowheads="1"/>
            </p:cNvSpPr>
            <p:nvPr/>
          </p:nvSpPr>
          <p:spPr bwMode="auto">
            <a:xfrm>
              <a:off x="5365751" y="4333875"/>
              <a:ext cx="49213" cy="4603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180"/>
            <p:cNvSpPr>
              <a:spLocks noChangeArrowheads="1"/>
            </p:cNvSpPr>
            <p:nvPr/>
          </p:nvSpPr>
          <p:spPr bwMode="auto">
            <a:xfrm>
              <a:off x="5303838" y="4368800"/>
              <a:ext cx="173038" cy="349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2" name="Graphic 29">
            <a:extLst>
              <a:ext uri="{FF2B5EF4-FFF2-40B4-BE49-F238E27FC236}">
                <a16:creationId xmlns:a16="http://schemas.microsoft.com/office/drawing/2014/main" id="{D04250CE-524F-44DF-A4CA-E73D993B1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0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" name="Freeform 42"/>
          <p:cNvSpPr>
            <a:spLocks/>
          </p:cNvSpPr>
          <p:nvPr/>
        </p:nvSpPr>
        <p:spPr bwMode="auto">
          <a:xfrm>
            <a:off x="6072737" y="1462967"/>
            <a:ext cx="542786" cy="5509275"/>
          </a:xfrm>
          <a:custGeom>
            <a:avLst/>
            <a:gdLst>
              <a:gd name="T0" fmla="*/ 140 w 140"/>
              <a:gd name="T1" fmla="*/ 0 h 1421"/>
              <a:gd name="T2" fmla="*/ 140 w 140"/>
              <a:gd name="T3" fmla="*/ 1421 h 1421"/>
              <a:gd name="T4" fmla="*/ 0 w 140"/>
              <a:gd name="T5" fmla="*/ 1421 h 1421"/>
              <a:gd name="T6" fmla="*/ 0 w 140"/>
              <a:gd name="T7" fmla="*/ 140 h 1421"/>
              <a:gd name="T8" fmla="*/ 140 w 140"/>
              <a:gd name="T9" fmla="*/ 0 h 1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" h="1421">
                <a:moveTo>
                  <a:pt x="140" y="0"/>
                </a:moveTo>
                <a:lnTo>
                  <a:pt x="140" y="1421"/>
                </a:lnTo>
                <a:lnTo>
                  <a:pt x="0" y="1421"/>
                </a:lnTo>
                <a:lnTo>
                  <a:pt x="0" y="140"/>
                </a:lnTo>
                <a:lnTo>
                  <a:pt x="14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162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6072737" y="1203204"/>
            <a:ext cx="1899754" cy="1070063"/>
            <a:chOff x="6072737" y="1203204"/>
            <a:chExt cx="1899754" cy="1070063"/>
          </a:xfrm>
        </p:grpSpPr>
        <p:sp>
          <p:nvSpPr>
            <p:cNvPr id="29697" name="Freeform 43"/>
            <p:cNvSpPr>
              <a:spLocks/>
            </p:cNvSpPr>
            <p:nvPr/>
          </p:nvSpPr>
          <p:spPr bwMode="auto">
            <a:xfrm>
              <a:off x="6072737" y="1462967"/>
              <a:ext cx="1380228" cy="542786"/>
            </a:xfrm>
            <a:custGeom>
              <a:avLst/>
              <a:gdLst>
                <a:gd name="T0" fmla="*/ 356 w 356"/>
                <a:gd name="T1" fmla="*/ 140 h 140"/>
                <a:gd name="T2" fmla="*/ 0 w 356"/>
                <a:gd name="T3" fmla="*/ 140 h 140"/>
                <a:gd name="T4" fmla="*/ 140 w 356"/>
                <a:gd name="T5" fmla="*/ 0 h 140"/>
                <a:gd name="T6" fmla="*/ 356 w 356"/>
                <a:gd name="T7" fmla="*/ 0 h 140"/>
                <a:gd name="T8" fmla="*/ 356 w 356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140">
                  <a:moveTo>
                    <a:pt x="356" y="140"/>
                  </a:moveTo>
                  <a:lnTo>
                    <a:pt x="0" y="140"/>
                  </a:lnTo>
                  <a:lnTo>
                    <a:pt x="140" y="0"/>
                  </a:lnTo>
                  <a:lnTo>
                    <a:pt x="356" y="0"/>
                  </a:lnTo>
                  <a:lnTo>
                    <a:pt x="356" y="1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698" name="Freeform 44"/>
            <p:cNvSpPr>
              <a:spLocks/>
            </p:cNvSpPr>
            <p:nvPr/>
          </p:nvSpPr>
          <p:spPr bwMode="auto">
            <a:xfrm>
              <a:off x="7394810" y="1203204"/>
              <a:ext cx="577681" cy="1070063"/>
            </a:xfrm>
            <a:custGeom>
              <a:avLst/>
              <a:gdLst>
                <a:gd name="T0" fmla="*/ 149 w 149"/>
                <a:gd name="T1" fmla="*/ 138 h 276"/>
                <a:gd name="T2" fmla="*/ 0 w 149"/>
                <a:gd name="T3" fmla="*/ 0 h 276"/>
                <a:gd name="T4" fmla="*/ 0 w 149"/>
                <a:gd name="T5" fmla="*/ 138 h 276"/>
                <a:gd name="T6" fmla="*/ 0 w 149"/>
                <a:gd name="T7" fmla="*/ 276 h 276"/>
                <a:gd name="T8" fmla="*/ 149 w 149"/>
                <a:gd name="T9" fmla="*/ 13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76">
                  <a:moveTo>
                    <a:pt x="149" y="138"/>
                  </a:moveTo>
                  <a:lnTo>
                    <a:pt x="0" y="0"/>
                  </a:lnTo>
                  <a:lnTo>
                    <a:pt x="0" y="138"/>
                  </a:lnTo>
                  <a:lnTo>
                    <a:pt x="0" y="276"/>
                  </a:lnTo>
                  <a:lnTo>
                    <a:pt x="149" y="13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9699" name="Freeform 45"/>
          <p:cNvSpPr>
            <a:spLocks/>
          </p:cNvSpPr>
          <p:nvPr/>
        </p:nvSpPr>
        <p:spPr bwMode="auto">
          <a:xfrm>
            <a:off x="5413639" y="2622201"/>
            <a:ext cx="542786" cy="4350039"/>
          </a:xfrm>
          <a:custGeom>
            <a:avLst/>
            <a:gdLst>
              <a:gd name="T0" fmla="*/ 0 w 140"/>
              <a:gd name="T1" fmla="*/ 0 h 1122"/>
              <a:gd name="T2" fmla="*/ 0 w 140"/>
              <a:gd name="T3" fmla="*/ 1122 h 1122"/>
              <a:gd name="T4" fmla="*/ 140 w 140"/>
              <a:gd name="T5" fmla="*/ 1122 h 1122"/>
              <a:gd name="T6" fmla="*/ 140 w 140"/>
              <a:gd name="T7" fmla="*/ 140 h 1122"/>
              <a:gd name="T8" fmla="*/ 0 w 140"/>
              <a:gd name="T9" fmla="*/ 0 h 1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" h="1122">
                <a:moveTo>
                  <a:pt x="0" y="0"/>
                </a:moveTo>
                <a:lnTo>
                  <a:pt x="0" y="1122"/>
                </a:lnTo>
                <a:lnTo>
                  <a:pt x="140" y="1122"/>
                </a:lnTo>
                <a:lnTo>
                  <a:pt x="140" y="14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162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4114831" y="2354686"/>
            <a:ext cx="1841597" cy="1070063"/>
            <a:chOff x="4114831" y="2354686"/>
            <a:chExt cx="1841597" cy="1070063"/>
          </a:xfrm>
        </p:grpSpPr>
        <p:sp>
          <p:nvSpPr>
            <p:cNvPr id="29700" name="Freeform 46"/>
            <p:cNvSpPr>
              <a:spLocks/>
            </p:cNvSpPr>
            <p:nvPr/>
          </p:nvSpPr>
          <p:spPr bwMode="auto">
            <a:xfrm>
              <a:off x="4634355" y="2622201"/>
              <a:ext cx="1322073" cy="542786"/>
            </a:xfrm>
            <a:custGeom>
              <a:avLst/>
              <a:gdLst>
                <a:gd name="T0" fmla="*/ 0 w 341"/>
                <a:gd name="T1" fmla="*/ 140 h 140"/>
                <a:gd name="T2" fmla="*/ 341 w 341"/>
                <a:gd name="T3" fmla="*/ 140 h 140"/>
                <a:gd name="T4" fmla="*/ 201 w 341"/>
                <a:gd name="T5" fmla="*/ 0 h 140"/>
                <a:gd name="T6" fmla="*/ 0 w 341"/>
                <a:gd name="T7" fmla="*/ 0 h 140"/>
                <a:gd name="T8" fmla="*/ 0 w 341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140">
                  <a:moveTo>
                    <a:pt x="0" y="140"/>
                  </a:moveTo>
                  <a:lnTo>
                    <a:pt x="341" y="140"/>
                  </a:lnTo>
                  <a:lnTo>
                    <a:pt x="201" y="0"/>
                  </a:lnTo>
                  <a:lnTo>
                    <a:pt x="0" y="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701" name="Freeform 47"/>
            <p:cNvSpPr>
              <a:spLocks/>
            </p:cNvSpPr>
            <p:nvPr/>
          </p:nvSpPr>
          <p:spPr bwMode="auto">
            <a:xfrm>
              <a:off x="4114831" y="2354686"/>
              <a:ext cx="577681" cy="1070063"/>
            </a:xfrm>
            <a:custGeom>
              <a:avLst/>
              <a:gdLst>
                <a:gd name="T0" fmla="*/ 0 w 149"/>
                <a:gd name="T1" fmla="*/ 138 h 276"/>
                <a:gd name="T2" fmla="*/ 149 w 149"/>
                <a:gd name="T3" fmla="*/ 0 h 276"/>
                <a:gd name="T4" fmla="*/ 149 w 149"/>
                <a:gd name="T5" fmla="*/ 138 h 276"/>
                <a:gd name="T6" fmla="*/ 149 w 149"/>
                <a:gd name="T7" fmla="*/ 276 h 276"/>
                <a:gd name="T8" fmla="*/ 0 w 149"/>
                <a:gd name="T9" fmla="*/ 13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76">
                  <a:moveTo>
                    <a:pt x="0" y="138"/>
                  </a:moveTo>
                  <a:lnTo>
                    <a:pt x="149" y="0"/>
                  </a:lnTo>
                  <a:lnTo>
                    <a:pt x="149" y="138"/>
                  </a:lnTo>
                  <a:lnTo>
                    <a:pt x="149" y="27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9702" name="Freeform 48"/>
          <p:cNvSpPr>
            <a:spLocks/>
          </p:cNvSpPr>
          <p:nvPr/>
        </p:nvSpPr>
        <p:spPr bwMode="auto">
          <a:xfrm>
            <a:off x="6735712" y="3219265"/>
            <a:ext cx="538910" cy="3752975"/>
          </a:xfrm>
          <a:custGeom>
            <a:avLst/>
            <a:gdLst>
              <a:gd name="T0" fmla="*/ 139 w 139"/>
              <a:gd name="T1" fmla="*/ 0 h 968"/>
              <a:gd name="T2" fmla="*/ 139 w 139"/>
              <a:gd name="T3" fmla="*/ 968 h 968"/>
              <a:gd name="T4" fmla="*/ 0 w 139"/>
              <a:gd name="T5" fmla="*/ 968 h 968"/>
              <a:gd name="T6" fmla="*/ 0 w 139"/>
              <a:gd name="T7" fmla="*/ 140 h 968"/>
              <a:gd name="T8" fmla="*/ 139 w 139"/>
              <a:gd name="T9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" h="968">
                <a:moveTo>
                  <a:pt x="139" y="0"/>
                </a:moveTo>
                <a:lnTo>
                  <a:pt x="139" y="968"/>
                </a:lnTo>
                <a:lnTo>
                  <a:pt x="0" y="968"/>
                </a:lnTo>
                <a:lnTo>
                  <a:pt x="0" y="140"/>
                </a:lnTo>
                <a:lnTo>
                  <a:pt x="139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162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6735712" y="2955626"/>
            <a:ext cx="1733040" cy="1073941"/>
            <a:chOff x="6735712" y="2955626"/>
            <a:chExt cx="1733040" cy="1073941"/>
          </a:xfrm>
        </p:grpSpPr>
        <p:sp>
          <p:nvSpPr>
            <p:cNvPr id="29703" name="Freeform 49"/>
            <p:cNvSpPr>
              <a:spLocks/>
            </p:cNvSpPr>
            <p:nvPr/>
          </p:nvSpPr>
          <p:spPr bwMode="auto">
            <a:xfrm>
              <a:off x="6735712" y="3219265"/>
              <a:ext cx="1213516" cy="542786"/>
            </a:xfrm>
            <a:custGeom>
              <a:avLst/>
              <a:gdLst>
                <a:gd name="T0" fmla="*/ 313 w 313"/>
                <a:gd name="T1" fmla="*/ 140 h 140"/>
                <a:gd name="T2" fmla="*/ 0 w 313"/>
                <a:gd name="T3" fmla="*/ 140 h 140"/>
                <a:gd name="T4" fmla="*/ 139 w 313"/>
                <a:gd name="T5" fmla="*/ 0 h 140"/>
                <a:gd name="T6" fmla="*/ 313 w 313"/>
                <a:gd name="T7" fmla="*/ 0 h 140"/>
                <a:gd name="T8" fmla="*/ 313 w 313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140">
                  <a:moveTo>
                    <a:pt x="313" y="140"/>
                  </a:moveTo>
                  <a:lnTo>
                    <a:pt x="0" y="140"/>
                  </a:lnTo>
                  <a:lnTo>
                    <a:pt x="139" y="0"/>
                  </a:lnTo>
                  <a:lnTo>
                    <a:pt x="313" y="0"/>
                  </a:lnTo>
                  <a:lnTo>
                    <a:pt x="313" y="1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704" name="Freeform 50"/>
            <p:cNvSpPr>
              <a:spLocks/>
            </p:cNvSpPr>
            <p:nvPr/>
          </p:nvSpPr>
          <p:spPr bwMode="auto">
            <a:xfrm>
              <a:off x="7891071" y="2955626"/>
              <a:ext cx="577681" cy="1073941"/>
            </a:xfrm>
            <a:custGeom>
              <a:avLst/>
              <a:gdLst>
                <a:gd name="T0" fmla="*/ 149 w 149"/>
                <a:gd name="T1" fmla="*/ 139 h 277"/>
                <a:gd name="T2" fmla="*/ 0 w 149"/>
                <a:gd name="T3" fmla="*/ 0 h 277"/>
                <a:gd name="T4" fmla="*/ 0 w 149"/>
                <a:gd name="T5" fmla="*/ 139 h 277"/>
                <a:gd name="T6" fmla="*/ 0 w 149"/>
                <a:gd name="T7" fmla="*/ 277 h 277"/>
                <a:gd name="T8" fmla="*/ 149 w 149"/>
                <a:gd name="T9" fmla="*/ 139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77">
                  <a:moveTo>
                    <a:pt x="149" y="139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0" y="277"/>
                  </a:lnTo>
                  <a:lnTo>
                    <a:pt x="149" y="1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9705" name="Freeform 51"/>
          <p:cNvSpPr>
            <a:spLocks/>
          </p:cNvSpPr>
          <p:nvPr/>
        </p:nvSpPr>
        <p:spPr bwMode="auto">
          <a:xfrm>
            <a:off x="4754542" y="4289328"/>
            <a:ext cx="538910" cy="2682912"/>
          </a:xfrm>
          <a:custGeom>
            <a:avLst/>
            <a:gdLst>
              <a:gd name="T0" fmla="*/ 0 w 139"/>
              <a:gd name="T1" fmla="*/ 0 h 692"/>
              <a:gd name="T2" fmla="*/ 0 w 139"/>
              <a:gd name="T3" fmla="*/ 692 h 692"/>
              <a:gd name="T4" fmla="*/ 139 w 139"/>
              <a:gd name="T5" fmla="*/ 692 h 692"/>
              <a:gd name="T6" fmla="*/ 139 w 139"/>
              <a:gd name="T7" fmla="*/ 140 h 692"/>
              <a:gd name="T8" fmla="*/ 0 w 139"/>
              <a:gd name="T9" fmla="*/ 0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" h="692">
                <a:moveTo>
                  <a:pt x="0" y="0"/>
                </a:moveTo>
                <a:lnTo>
                  <a:pt x="0" y="692"/>
                </a:lnTo>
                <a:lnTo>
                  <a:pt x="139" y="692"/>
                </a:lnTo>
                <a:lnTo>
                  <a:pt x="139" y="14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3723248" y="4029567"/>
            <a:ext cx="1570204" cy="1070063"/>
            <a:chOff x="3723248" y="4029567"/>
            <a:chExt cx="1570204" cy="1070063"/>
          </a:xfrm>
        </p:grpSpPr>
        <p:sp>
          <p:nvSpPr>
            <p:cNvPr id="29706" name="Freeform 52"/>
            <p:cNvSpPr>
              <a:spLocks/>
            </p:cNvSpPr>
            <p:nvPr/>
          </p:nvSpPr>
          <p:spPr bwMode="auto">
            <a:xfrm>
              <a:off x="4242772" y="4289328"/>
              <a:ext cx="1050680" cy="542786"/>
            </a:xfrm>
            <a:custGeom>
              <a:avLst/>
              <a:gdLst>
                <a:gd name="T0" fmla="*/ 0 w 271"/>
                <a:gd name="T1" fmla="*/ 140 h 140"/>
                <a:gd name="T2" fmla="*/ 271 w 271"/>
                <a:gd name="T3" fmla="*/ 140 h 140"/>
                <a:gd name="T4" fmla="*/ 132 w 271"/>
                <a:gd name="T5" fmla="*/ 0 h 140"/>
                <a:gd name="T6" fmla="*/ 0 w 271"/>
                <a:gd name="T7" fmla="*/ 0 h 140"/>
                <a:gd name="T8" fmla="*/ 0 w 271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140">
                  <a:moveTo>
                    <a:pt x="0" y="140"/>
                  </a:moveTo>
                  <a:lnTo>
                    <a:pt x="271" y="140"/>
                  </a:lnTo>
                  <a:lnTo>
                    <a:pt x="132" y="0"/>
                  </a:lnTo>
                  <a:lnTo>
                    <a:pt x="0" y="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709" name="Freeform 53"/>
            <p:cNvSpPr>
              <a:spLocks/>
            </p:cNvSpPr>
            <p:nvPr/>
          </p:nvSpPr>
          <p:spPr bwMode="auto">
            <a:xfrm>
              <a:off x="3723248" y="4029567"/>
              <a:ext cx="585435" cy="1070063"/>
            </a:xfrm>
            <a:custGeom>
              <a:avLst/>
              <a:gdLst>
                <a:gd name="T0" fmla="*/ 0 w 151"/>
                <a:gd name="T1" fmla="*/ 138 h 276"/>
                <a:gd name="T2" fmla="*/ 151 w 151"/>
                <a:gd name="T3" fmla="*/ 0 h 276"/>
                <a:gd name="T4" fmla="*/ 151 w 151"/>
                <a:gd name="T5" fmla="*/ 138 h 276"/>
                <a:gd name="T6" fmla="*/ 151 w 151"/>
                <a:gd name="T7" fmla="*/ 276 h 276"/>
                <a:gd name="T8" fmla="*/ 0 w 151"/>
                <a:gd name="T9" fmla="*/ 13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276">
                  <a:moveTo>
                    <a:pt x="0" y="138"/>
                  </a:moveTo>
                  <a:lnTo>
                    <a:pt x="151" y="0"/>
                  </a:lnTo>
                  <a:lnTo>
                    <a:pt x="151" y="138"/>
                  </a:lnTo>
                  <a:lnTo>
                    <a:pt x="151" y="27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8179913" y="5123501"/>
            <a:ext cx="3303530" cy="1173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179911" y="4883766"/>
            <a:ext cx="302105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79913" y="1662314"/>
            <a:ext cx="3303530" cy="1173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179911" y="1422579"/>
            <a:ext cx="302105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21" name="Freeform 234"/>
          <p:cNvSpPr>
            <a:spLocks noChangeAspect="1" noEditPoints="1"/>
          </p:cNvSpPr>
          <p:nvPr/>
        </p:nvSpPr>
        <p:spPr bwMode="auto">
          <a:xfrm>
            <a:off x="2760621" y="4320720"/>
            <a:ext cx="545030" cy="410542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8353395" y="731003"/>
            <a:ext cx="590264" cy="615324"/>
            <a:chOff x="7261226" y="4321175"/>
            <a:chExt cx="673099" cy="70167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2925061" y="1559212"/>
            <a:ext cx="648896" cy="660964"/>
            <a:chOff x="4129088" y="4198938"/>
            <a:chExt cx="682625" cy="69532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7" name="Freeform 136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37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8442696" y="4119262"/>
            <a:ext cx="499480" cy="612000"/>
            <a:chOff x="5246688" y="4049713"/>
            <a:chExt cx="288925" cy="354012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0" name="Freeform 177"/>
            <p:cNvSpPr>
              <a:spLocks/>
            </p:cNvSpPr>
            <p:nvPr/>
          </p:nvSpPr>
          <p:spPr bwMode="auto">
            <a:xfrm>
              <a:off x="5246688" y="4181475"/>
              <a:ext cx="288925" cy="168275"/>
            </a:xfrm>
            <a:custGeom>
              <a:avLst/>
              <a:gdLst>
                <a:gd name="T0" fmla="*/ 37 w 75"/>
                <a:gd name="T1" fmla="*/ 44 h 44"/>
                <a:gd name="T2" fmla="*/ 0 w 75"/>
                <a:gd name="T3" fmla="*/ 5 h 44"/>
                <a:gd name="T4" fmla="*/ 5 w 75"/>
                <a:gd name="T5" fmla="*/ 0 h 44"/>
                <a:gd name="T6" fmla="*/ 10 w 75"/>
                <a:gd name="T7" fmla="*/ 5 h 44"/>
                <a:gd name="T8" fmla="*/ 37 w 75"/>
                <a:gd name="T9" fmla="*/ 34 h 44"/>
                <a:gd name="T10" fmla="*/ 65 w 75"/>
                <a:gd name="T11" fmla="*/ 5 h 44"/>
                <a:gd name="T12" fmla="*/ 70 w 75"/>
                <a:gd name="T13" fmla="*/ 0 h 44"/>
                <a:gd name="T14" fmla="*/ 75 w 75"/>
                <a:gd name="T15" fmla="*/ 5 h 44"/>
                <a:gd name="T16" fmla="*/ 37 w 7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44">
                  <a:moveTo>
                    <a:pt x="37" y="44"/>
                  </a:moveTo>
                  <a:cubicBezTo>
                    <a:pt x="17" y="44"/>
                    <a:pt x="0" y="26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21"/>
                    <a:pt x="22" y="34"/>
                    <a:pt x="37" y="34"/>
                  </a:cubicBezTo>
                  <a:cubicBezTo>
                    <a:pt x="52" y="34"/>
                    <a:pt x="65" y="21"/>
                    <a:pt x="65" y="5"/>
                  </a:cubicBezTo>
                  <a:cubicBezTo>
                    <a:pt x="65" y="2"/>
                    <a:pt x="67" y="0"/>
                    <a:pt x="70" y="0"/>
                  </a:cubicBezTo>
                  <a:cubicBezTo>
                    <a:pt x="72" y="0"/>
                    <a:pt x="75" y="2"/>
                    <a:pt x="75" y="5"/>
                  </a:cubicBezTo>
                  <a:cubicBezTo>
                    <a:pt x="75" y="26"/>
                    <a:pt x="58" y="44"/>
                    <a:pt x="3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78"/>
            <p:cNvSpPr>
              <a:spLocks/>
            </p:cNvSpPr>
            <p:nvPr/>
          </p:nvSpPr>
          <p:spPr bwMode="auto">
            <a:xfrm>
              <a:off x="5327651" y="4049713"/>
              <a:ext cx="127000" cy="242887"/>
            </a:xfrm>
            <a:custGeom>
              <a:avLst/>
              <a:gdLst>
                <a:gd name="T0" fmla="*/ 26 w 33"/>
                <a:gd name="T1" fmla="*/ 42 h 63"/>
                <a:gd name="T2" fmla="*/ 26 w 33"/>
                <a:gd name="T3" fmla="*/ 33 h 63"/>
                <a:gd name="T4" fmla="*/ 33 w 33"/>
                <a:gd name="T5" fmla="*/ 33 h 63"/>
                <a:gd name="T6" fmla="*/ 33 w 33"/>
                <a:gd name="T7" fmla="*/ 27 h 63"/>
                <a:gd name="T8" fmla="*/ 26 w 33"/>
                <a:gd name="T9" fmla="*/ 27 h 63"/>
                <a:gd name="T10" fmla="*/ 26 w 33"/>
                <a:gd name="T11" fmla="*/ 18 h 63"/>
                <a:gd name="T12" fmla="*/ 33 w 33"/>
                <a:gd name="T13" fmla="*/ 18 h 63"/>
                <a:gd name="T14" fmla="*/ 33 w 33"/>
                <a:gd name="T15" fmla="*/ 16 h 63"/>
                <a:gd name="T16" fmla="*/ 16 w 33"/>
                <a:gd name="T17" fmla="*/ 0 h 63"/>
                <a:gd name="T18" fmla="*/ 0 w 33"/>
                <a:gd name="T19" fmla="*/ 16 h 63"/>
                <a:gd name="T20" fmla="*/ 0 w 33"/>
                <a:gd name="T21" fmla="*/ 18 h 63"/>
                <a:gd name="T22" fmla="*/ 7 w 33"/>
                <a:gd name="T23" fmla="*/ 18 h 63"/>
                <a:gd name="T24" fmla="*/ 7 w 33"/>
                <a:gd name="T25" fmla="*/ 27 h 63"/>
                <a:gd name="T26" fmla="*/ 0 w 33"/>
                <a:gd name="T27" fmla="*/ 27 h 63"/>
                <a:gd name="T28" fmla="*/ 0 w 33"/>
                <a:gd name="T29" fmla="*/ 33 h 63"/>
                <a:gd name="T30" fmla="*/ 7 w 33"/>
                <a:gd name="T31" fmla="*/ 33 h 63"/>
                <a:gd name="T32" fmla="*/ 7 w 33"/>
                <a:gd name="T33" fmla="*/ 42 h 63"/>
                <a:gd name="T34" fmla="*/ 0 w 33"/>
                <a:gd name="T35" fmla="*/ 42 h 63"/>
                <a:gd name="T36" fmla="*/ 0 w 33"/>
                <a:gd name="T37" fmla="*/ 46 h 63"/>
                <a:gd name="T38" fmla="*/ 16 w 33"/>
                <a:gd name="T39" fmla="*/ 63 h 63"/>
                <a:gd name="T40" fmla="*/ 33 w 33"/>
                <a:gd name="T41" fmla="*/ 46 h 63"/>
                <a:gd name="T42" fmla="*/ 33 w 33"/>
                <a:gd name="T43" fmla="*/ 42 h 63"/>
                <a:gd name="T44" fmla="*/ 26 w 33"/>
                <a:gd name="T45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63">
                  <a:moveTo>
                    <a:pt x="26" y="42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5"/>
                    <a:pt x="7" y="63"/>
                    <a:pt x="16" y="63"/>
                  </a:cubicBezTo>
                  <a:cubicBezTo>
                    <a:pt x="25" y="63"/>
                    <a:pt x="33" y="55"/>
                    <a:pt x="33" y="46"/>
                  </a:cubicBezTo>
                  <a:cubicBezTo>
                    <a:pt x="33" y="42"/>
                    <a:pt x="33" y="42"/>
                    <a:pt x="33" y="42"/>
                  </a:cubicBezTo>
                  <a:lnTo>
                    <a:pt x="26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179"/>
            <p:cNvSpPr>
              <a:spLocks noChangeArrowheads="1"/>
            </p:cNvSpPr>
            <p:nvPr/>
          </p:nvSpPr>
          <p:spPr bwMode="auto">
            <a:xfrm>
              <a:off x="5365751" y="4333875"/>
              <a:ext cx="49213" cy="4603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180"/>
            <p:cNvSpPr>
              <a:spLocks noChangeArrowheads="1"/>
            </p:cNvSpPr>
            <p:nvPr/>
          </p:nvSpPr>
          <p:spPr bwMode="auto">
            <a:xfrm>
              <a:off x="5303838" y="4368800"/>
              <a:ext cx="173038" cy="349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606060" y="5258794"/>
            <a:ext cx="2993174" cy="808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04226" y="4883766"/>
            <a:ext cx="2969731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19607" y="2738786"/>
            <a:ext cx="2993174" cy="808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17773" y="2363758"/>
            <a:ext cx="2969731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pic>
        <p:nvPicPr>
          <p:cNvPr id="41" name="Graphic 29">
            <a:extLst>
              <a:ext uri="{FF2B5EF4-FFF2-40B4-BE49-F238E27FC236}">
                <a16:creationId xmlns:a16="http://schemas.microsoft.com/office/drawing/2014/main" id="{634A945F-A78A-46FB-920B-4B45AC67AC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5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" grpId="0" animBg="1"/>
      <p:bldP spid="29699" grpId="0" animBg="1"/>
      <p:bldP spid="29702" grpId="0" animBg="1"/>
      <p:bldP spid="29705" grpId="0" animBg="1"/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23"/>
          <p:cNvSpPr>
            <a:spLocks/>
          </p:cNvSpPr>
          <p:nvPr/>
        </p:nvSpPr>
        <p:spPr bwMode="auto">
          <a:xfrm>
            <a:off x="3542185" y="3424906"/>
            <a:ext cx="2557910" cy="2566094"/>
          </a:xfrm>
          <a:custGeom>
            <a:avLst/>
            <a:gdLst>
              <a:gd name="T0" fmla="*/ 327 w 327"/>
              <a:gd name="T1" fmla="*/ 327 h 327"/>
              <a:gd name="T2" fmla="*/ 327 w 327"/>
              <a:gd name="T3" fmla="*/ 216 h 327"/>
              <a:gd name="T4" fmla="*/ 110 w 327"/>
              <a:gd name="T5" fmla="*/ 0 h 327"/>
              <a:gd name="T6" fmla="*/ 0 w 327"/>
              <a:gd name="T7" fmla="*/ 0 h 327"/>
              <a:gd name="T8" fmla="*/ 327 w 327"/>
              <a:gd name="T9" fmla="*/ 327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7" h="327">
                <a:moveTo>
                  <a:pt x="327" y="327"/>
                </a:moveTo>
                <a:cubicBezTo>
                  <a:pt x="327" y="216"/>
                  <a:pt x="327" y="216"/>
                  <a:pt x="327" y="216"/>
                </a:cubicBezTo>
                <a:cubicBezTo>
                  <a:pt x="208" y="216"/>
                  <a:pt x="110" y="119"/>
                  <a:pt x="11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0"/>
                  <a:pt x="147" y="327"/>
                  <a:pt x="327" y="32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124"/>
          <p:cNvSpPr>
            <a:spLocks/>
          </p:cNvSpPr>
          <p:nvPr/>
        </p:nvSpPr>
        <p:spPr bwMode="auto">
          <a:xfrm>
            <a:off x="3542185" y="875185"/>
            <a:ext cx="2557910" cy="2566094"/>
          </a:xfrm>
          <a:custGeom>
            <a:avLst/>
            <a:gdLst>
              <a:gd name="T0" fmla="*/ 0 w 327"/>
              <a:gd name="T1" fmla="*/ 327 h 327"/>
              <a:gd name="T2" fmla="*/ 110 w 327"/>
              <a:gd name="T3" fmla="*/ 327 h 327"/>
              <a:gd name="T4" fmla="*/ 327 w 327"/>
              <a:gd name="T5" fmla="*/ 110 h 327"/>
              <a:gd name="T6" fmla="*/ 327 w 327"/>
              <a:gd name="T7" fmla="*/ 0 h 327"/>
              <a:gd name="T8" fmla="*/ 0 w 327"/>
              <a:gd name="T9" fmla="*/ 327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7" h="327">
                <a:moveTo>
                  <a:pt x="0" y="327"/>
                </a:moveTo>
                <a:cubicBezTo>
                  <a:pt x="110" y="327"/>
                  <a:pt x="110" y="327"/>
                  <a:pt x="110" y="327"/>
                </a:cubicBezTo>
                <a:cubicBezTo>
                  <a:pt x="110" y="207"/>
                  <a:pt x="208" y="110"/>
                  <a:pt x="327" y="110"/>
                </a:cubicBezTo>
                <a:cubicBezTo>
                  <a:pt x="327" y="0"/>
                  <a:pt x="327" y="0"/>
                  <a:pt x="327" y="0"/>
                </a:cubicBezTo>
                <a:cubicBezTo>
                  <a:pt x="147" y="0"/>
                  <a:pt x="0" y="146"/>
                  <a:pt x="0" y="32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reeform 125"/>
          <p:cNvSpPr>
            <a:spLocks/>
          </p:cNvSpPr>
          <p:nvPr/>
        </p:nvSpPr>
        <p:spPr bwMode="auto">
          <a:xfrm>
            <a:off x="5269285" y="4681351"/>
            <a:ext cx="949496" cy="1747564"/>
          </a:xfrm>
          <a:custGeom>
            <a:avLst/>
            <a:gdLst>
              <a:gd name="T0" fmla="*/ 0 w 232"/>
              <a:gd name="T1" fmla="*/ 214 h 427"/>
              <a:gd name="T2" fmla="*/ 232 w 232"/>
              <a:gd name="T3" fmla="*/ 427 h 427"/>
              <a:gd name="T4" fmla="*/ 232 w 232"/>
              <a:gd name="T5" fmla="*/ 214 h 427"/>
              <a:gd name="T6" fmla="*/ 232 w 232"/>
              <a:gd name="T7" fmla="*/ 0 h 427"/>
              <a:gd name="T8" fmla="*/ 0 w 232"/>
              <a:gd name="T9" fmla="*/ 214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" h="427">
                <a:moveTo>
                  <a:pt x="0" y="214"/>
                </a:moveTo>
                <a:lnTo>
                  <a:pt x="232" y="427"/>
                </a:lnTo>
                <a:lnTo>
                  <a:pt x="232" y="214"/>
                </a:lnTo>
                <a:lnTo>
                  <a:pt x="232" y="0"/>
                </a:lnTo>
                <a:lnTo>
                  <a:pt x="0" y="2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126"/>
          <p:cNvSpPr>
            <a:spLocks/>
          </p:cNvSpPr>
          <p:nvPr/>
        </p:nvSpPr>
        <p:spPr bwMode="auto">
          <a:xfrm>
            <a:off x="6083722" y="3424906"/>
            <a:ext cx="2557910" cy="2566094"/>
          </a:xfrm>
          <a:custGeom>
            <a:avLst/>
            <a:gdLst>
              <a:gd name="T0" fmla="*/ 327 w 327"/>
              <a:gd name="T1" fmla="*/ 0 h 327"/>
              <a:gd name="T2" fmla="*/ 217 w 327"/>
              <a:gd name="T3" fmla="*/ 0 h 327"/>
              <a:gd name="T4" fmla="*/ 0 w 327"/>
              <a:gd name="T5" fmla="*/ 216 h 327"/>
              <a:gd name="T6" fmla="*/ 0 w 327"/>
              <a:gd name="T7" fmla="*/ 327 h 327"/>
              <a:gd name="T8" fmla="*/ 327 w 327"/>
              <a:gd name="T9" fmla="*/ 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7" h="327">
                <a:moveTo>
                  <a:pt x="327" y="0"/>
                </a:moveTo>
                <a:cubicBezTo>
                  <a:pt x="217" y="0"/>
                  <a:pt x="217" y="0"/>
                  <a:pt x="217" y="0"/>
                </a:cubicBezTo>
                <a:cubicBezTo>
                  <a:pt x="217" y="119"/>
                  <a:pt x="120" y="216"/>
                  <a:pt x="0" y="216"/>
                </a:cubicBezTo>
                <a:cubicBezTo>
                  <a:pt x="0" y="327"/>
                  <a:pt x="0" y="327"/>
                  <a:pt x="0" y="327"/>
                </a:cubicBezTo>
                <a:cubicBezTo>
                  <a:pt x="180" y="327"/>
                  <a:pt x="327" y="180"/>
                  <a:pt x="32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127"/>
          <p:cNvSpPr>
            <a:spLocks/>
          </p:cNvSpPr>
          <p:nvPr/>
        </p:nvSpPr>
        <p:spPr bwMode="auto">
          <a:xfrm>
            <a:off x="6083722" y="875185"/>
            <a:ext cx="2557910" cy="2566094"/>
          </a:xfrm>
          <a:custGeom>
            <a:avLst/>
            <a:gdLst>
              <a:gd name="T0" fmla="*/ 0 w 327"/>
              <a:gd name="T1" fmla="*/ 0 h 327"/>
              <a:gd name="T2" fmla="*/ 0 w 327"/>
              <a:gd name="T3" fmla="*/ 110 h 327"/>
              <a:gd name="T4" fmla="*/ 217 w 327"/>
              <a:gd name="T5" fmla="*/ 327 h 327"/>
              <a:gd name="T6" fmla="*/ 327 w 327"/>
              <a:gd name="T7" fmla="*/ 327 h 327"/>
              <a:gd name="T8" fmla="*/ 0 w 327"/>
              <a:gd name="T9" fmla="*/ 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7" h="327">
                <a:moveTo>
                  <a:pt x="0" y="0"/>
                </a:moveTo>
                <a:cubicBezTo>
                  <a:pt x="0" y="110"/>
                  <a:pt x="0" y="110"/>
                  <a:pt x="0" y="110"/>
                </a:cubicBezTo>
                <a:cubicBezTo>
                  <a:pt x="120" y="110"/>
                  <a:pt x="217" y="207"/>
                  <a:pt x="217" y="327"/>
                </a:cubicBezTo>
                <a:cubicBezTo>
                  <a:pt x="327" y="327"/>
                  <a:pt x="327" y="327"/>
                  <a:pt x="327" y="327"/>
                </a:cubicBezTo>
                <a:cubicBezTo>
                  <a:pt x="327" y="146"/>
                  <a:pt x="180" y="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128"/>
          <p:cNvSpPr>
            <a:spLocks/>
          </p:cNvSpPr>
          <p:nvPr/>
        </p:nvSpPr>
        <p:spPr bwMode="auto">
          <a:xfrm>
            <a:off x="7344259" y="3306220"/>
            <a:ext cx="1743471" cy="949495"/>
          </a:xfrm>
          <a:custGeom>
            <a:avLst/>
            <a:gdLst>
              <a:gd name="T0" fmla="*/ 212 w 426"/>
              <a:gd name="T1" fmla="*/ 232 h 232"/>
              <a:gd name="T2" fmla="*/ 426 w 426"/>
              <a:gd name="T3" fmla="*/ 0 h 232"/>
              <a:gd name="T4" fmla="*/ 212 w 426"/>
              <a:gd name="T5" fmla="*/ 0 h 232"/>
              <a:gd name="T6" fmla="*/ 0 w 426"/>
              <a:gd name="T7" fmla="*/ 0 h 232"/>
              <a:gd name="T8" fmla="*/ 212 w 426"/>
              <a:gd name="T9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6" h="232">
                <a:moveTo>
                  <a:pt x="212" y="232"/>
                </a:moveTo>
                <a:lnTo>
                  <a:pt x="426" y="0"/>
                </a:lnTo>
                <a:lnTo>
                  <a:pt x="212" y="0"/>
                </a:lnTo>
                <a:lnTo>
                  <a:pt x="0" y="0"/>
                </a:lnTo>
                <a:lnTo>
                  <a:pt x="212" y="2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129"/>
          <p:cNvSpPr>
            <a:spLocks/>
          </p:cNvSpPr>
          <p:nvPr/>
        </p:nvSpPr>
        <p:spPr bwMode="auto">
          <a:xfrm>
            <a:off x="3104270" y="2610470"/>
            <a:ext cx="1743471" cy="949495"/>
          </a:xfrm>
          <a:custGeom>
            <a:avLst/>
            <a:gdLst>
              <a:gd name="T0" fmla="*/ 212 w 426"/>
              <a:gd name="T1" fmla="*/ 0 h 232"/>
              <a:gd name="T2" fmla="*/ 0 w 426"/>
              <a:gd name="T3" fmla="*/ 232 h 232"/>
              <a:gd name="T4" fmla="*/ 212 w 426"/>
              <a:gd name="T5" fmla="*/ 232 h 232"/>
              <a:gd name="T6" fmla="*/ 426 w 426"/>
              <a:gd name="T7" fmla="*/ 232 h 232"/>
              <a:gd name="T8" fmla="*/ 212 w 426"/>
              <a:gd name="T9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6" h="232">
                <a:moveTo>
                  <a:pt x="212" y="0"/>
                </a:moveTo>
                <a:lnTo>
                  <a:pt x="0" y="232"/>
                </a:lnTo>
                <a:lnTo>
                  <a:pt x="212" y="232"/>
                </a:lnTo>
                <a:lnTo>
                  <a:pt x="426" y="23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130"/>
          <p:cNvSpPr>
            <a:spLocks/>
          </p:cNvSpPr>
          <p:nvPr/>
        </p:nvSpPr>
        <p:spPr bwMode="auto">
          <a:xfrm>
            <a:off x="5965036" y="429085"/>
            <a:ext cx="949496" cy="1747564"/>
          </a:xfrm>
          <a:custGeom>
            <a:avLst/>
            <a:gdLst>
              <a:gd name="T0" fmla="*/ 232 w 232"/>
              <a:gd name="T1" fmla="*/ 215 h 427"/>
              <a:gd name="T2" fmla="*/ 0 w 232"/>
              <a:gd name="T3" fmla="*/ 0 h 427"/>
              <a:gd name="T4" fmla="*/ 0 w 232"/>
              <a:gd name="T5" fmla="*/ 215 h 427"/>
              <a:gd name="T6" fmla="*/ 0 w 232"/>
              <a:gd name="T7" fmla="*/ 427 h 427"/>
              <a:gd name="T8" fmla="*/ 232 w 232"/>
              <a:gd name="T9" fmla="*/ 215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" h="427">
                <a:moveTo>
                  <a:pt x="232" y="215"/>
                </a:moveTo>
                <a:lnTo>
                  <a:pt x="0" y="0"/>
                </a:lnTo>
                <a:lnTo>
                  <a:pt x="0" y="215"/>
                </a:lnTo>
                <a:lnTo>
                  <a:pt x="0" y="427"/>
                </a:lnTo>
                <a:lnTo>
                  <a:pt x="232" y="2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5359209" y="2597444"/>
            <a:ext cx="1449026" cy="1536238"/>
            <a:chOff x="3509963" y="4187825"/>
            <a:chExt cx="685801" cy="727076"/>
          </a:xfrm>
          <a:solidFill>
            <a:schemeClr val="accent5"/>
          </a:solidFill>
        </p:grpSpPr>
        <p:sp>
          <p:nvSpPr>
            <p:cNvPr id="12" name="Freeform 128"/>
            <p:cNvSpPr>
              <a:spLocks/>
            </p:cNvSpPr>
            <p:nvPr/>
          </p:nvSpPr>
          <p:spPr bwMode="auto">
            <a:xfrm>
              <a:off x="4073526" y="4435475"/>
              <a:ext cx="122238" cy="479425"/>
            </a:xfrm>
            <a:custGeom>
              <a:avLst/>
              <a:gdLst>
                <a:gd name="T0" fmla="*/ 40 w 40"/>
                <a:gd name="T1" fmla="*/ 9 h 156"/>
                <a:gd name="T2" fmla="*/ 31 w 40"/>
                <a:gd name="T3" fmla="*/ 0 h 156"/>
                <a:gd name="T4" fmla="*/ 10 w 40"/>
                <a:gd name="T5" fmla="*/ 0 h 156"/>
                <a:gd name="T6" fmla="*/ 0 w 40"/>
                <a:gd name="T7" fmla="*/ 9 h 156"/>
                <a:gd name="T8" fmla="*/ 0 w 40"/>
                <a:gd name="T9" fmla="*/ 147 h 156"/>
                <a:gd name="T10" fmla="*/ 10 w 40"/>
                <a:gd name="T11" fmla="*/ 156 h 156"/>
                <a:gd name="T12" fmla="*/ 31 w 40"/>
                <a:gd name="T13" fmla="*/ 156 h 156"/>
                <a:gd name="T14" fmla="*/ 40 w 40"/>
                <a:gd name="T15" fmla="*/ 147 h 156"/>
                <a:gd name="T16" fmla="*/ 40 w 40"/>
                <a:gd name="T17" fmla="*/ 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56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3"/>
                    <a:pt x="6" y="156"/>
                    <a:pt x="1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6" y="156"/>
                    <a:pt x="40" y="153"/>
                    <a:pt x="40" y="147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9"/>
            <p:cNvSpPr>
              <a:spLocks/>
            </p:cNvSpPr>
            <p:nvPr/>
          </p:nvSpPr>
          <p:spPr bwMode="auto">
            <a:xfrm>
              <a:off x="3876676" y="4570413"/>
              <a:ext cx="123825" cy="344488"/>
            </a:xfrm>
            <a:custGeom>
              <a:avLst/>
              <a:gdLst>
                <a:gd name="T0" fmla="*/ 40 w 40"/>
                <a:gd name="T1" fmla="*/ 10 h 112"/>
                <a:gd name="T2" fmla="*/ 30 w 40"/>
                <a:gd name="T3" fmla="*/ 0 h 112"/>
                <a:gd name="T4" fmla="*/ 10 w 40"/>
                <a:gd name="T5" fmla="*/ 0 h 112"/>
                <a:gd name="T6" fmla="*/ 0 w 40"/>
                <a:gd name="T7" fmla="*/ 10 h 112"/>
                <a:gd name="T8" fmla="*/ 0 w 40"/>
                <a:gd name="T9" fmla="*/ 102 h 112"/>
                <a:gd name="T10" fmla="*/ 10 w 40"/>
                <a:gd name="T11" fmla="*/ 112 h 112"/>
                <a:gd name="T12" fmla="*/ 30 w 40"/>
                <a:gd name="T13" fmla="*/ 112 h 112"/>
                <a:gd name="T14" fmla="*/ 40 w 40"/>
                <a:gd name="T15" fmla="*/ 102 h 112"/>
                <a:gd name="T16" fmla="*/ 40 w 40"/>
                <a:gd name="T17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12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7"/>
                    <a:pt x="4" y="112"/>
                    <a:pt x="10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5" y="112"/>
                    <a:pt x="40" y="107"/>
                    <a:pt x="40" y="102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0"/>
            <p:cNvSpPr>
              <a:spLocks/>
            </p:cNvSpPr>
            <p:nvPr/>
          </p:nvSpPr>
          <p:spPr bwMode="auto">
            <a:xfrm>
              <a:off x="3694113" y="4681538"/>
              <a:ext cx="122238" cy="233363"/>
            </a:xfrm>
            <a:custGeom>
              <a:avLst/>
              <a:gdLst>
                <a:gd name="T0" fmla="*/ 40 w 40"/>
                <a:gd name="T1" fmla="*/ 10 h 76"/>
                <a:gd name="T2" fmla="*/ 30 w 40"/>
                <a:gd name="T3" fmla="*/ 0 h 76"/>
                <a:gd name="T4" fmla="*/ 10 w 40"/>
                <a:gd name="T5" fmla="*/ 0 h 76"/>
                <a:gd name="T6" fmla="*/ 0 w 40"/>
                <a:gd name="T7" fmla="*/ 10 h 76"/>
                <a:gd name="T8" fmla="*/ 0 w 40"/>
                <a:gd name="T9" fmla="*/ 66 h 76"/>
                <a:gd name="T10" fmla="*/ 10 w 40"/>
                <a:gd name="T11" fmla="*/ 76 h 76"/>
                <a:gd name="T12" fmla="*/ 30 w 40"/>
                <a:gd name="T13" fmla="*/ 76 h 76"/>
                <a:gd name="T14" fmla="*/ 40 w 40"/>
                <a:gd name="T15" fmla="*/ 66 h 76"/>
                <a:gd name="T16" fmla="*/ 40 w 40"/>
                <a:gd name="T17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6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4" y="76"/>
                    <a:pt x="1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6"/>
                    <a:pt x="40" y="71"/>
                    <a:pt x="40" y="66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31"/>
            <p:cNvSpPr>
              <a:spLocks/>
            </p:cNvSpPr>
            <p:nvPr/>
          </p:nvSpPr>
          <p:spPr bwMode="auto">
            <a:xfrm>
              <a:off x="3509963" y="4792663"/>
              <a:ext cx="122238" cy="122238"/>
            </a:xfrm>
            <a:custGeom>
              <a:avLst/>
              <a:gdLst>
                <a:gd name="T0" fmla="*/ 40 w 40"/>
                <a:gd name="T1" fmla="*/ 9 h 40"/>
                <a:gd name="T2" fmla="*/ 31 w 40"/>
                <a:gd name="T3" fmla="*/ 0 h 40"/>
                <a:gd name="T4" fmla="*/ 9 w 40"/>
                <a:gd name="T5" fmla="*/ 0 h 40"/>
                <a:gd name="T6" fmla="*/ 0 w 40"/>
                <a:gd name="T7" fmla="*/ 9 h 40"/>
                <a:gd name="T8" fmla="*/ 0 w 40"/>
                <a:gd name="T9" fmla="*/ 31 h 40"/>
                <a:gd name="T10" fmla="*/ 9 w 40"/>
                <a:gd name="T11" fmla="*/ 40 h 40"/>
                <a:gd name="T12" fmla="*/ 31 w 40"/>
                <a:gd name="T13" fmla="*/ 40 h 40"/>
                <a:gd name="T14" fmla="*/ 40 w 40"/>
                <a:gd name="T15" fmla="*/ 31 h 40"/>
                <a:gd name="T16" fmla="*/ 40 w 40"/>
                <a:gd name="T1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4" y="40"/>
                    <a:pt x="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6" y="40"/>
                    <a:pt x="40" y="37"/>
                    <a:pt x="40" y="31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2"/>
            <p:cNvSpPr>
              <a:spLocks/>
            </p:cNvSpPr>
            <p:nvPr/>
          </p:nvSpPr>
          <p:spPr bwMode="auto">
            <a:xfrm>
              <a:off x="3516313" y="4187825"/>
              <a:ext cx="666750" cy="477838"/>
            </a:xfrm>
            <a:custGeom>
              <a:avLst/>
              <a:gdLst>
                <a:gd name="T0" fmla="*/ 216 w 218"/>
                <a:gd name="T1" fmla="*/ 0 h 156"/>
                <a:gd name="T2" fmla="*/ 184 w 218"/>
                <a:gd name="T3" fmla="*/ 3 h 156"/>
                <a:gd name="T4" fmla="*/ 182 w 218"/>
                <a:gd name="T5" fmla="*/ 4 h 156"/>
                <a:gd name="T6" fmla="*/ 183 w 218"/>
                <a:gd name="T7" fmla="*/ 6 h 156"/>
                <a:gd name="T8" fmla="*/ 188 w 218"/>
                <a:gd name="T9" fmla="*/ 14 h 156"/>
                <a:gd name="T10" fmla="*/ 188 w 218"/>
                <a:gd name="T11" fmla="*/ 14 h 156"/>
                <a:gd name="T12" fmla="*/ 3 w 218"/>
                <a:gd name="T13" fmla="*/ 144 h 156"/>
                <a:gd name="T14" fmla="*/ 2 w 218"/>
                <a:gd name="T15" fmla="*/ 153 h 156"/>
                <a:gd name="T16" fmla="*/ 11 w 218"/>
                <a:gd name="T17" fmla="*/ 154 h 156"/>
                <a:gd name="T18" fmla="*/ 195 w 218"/>
                <a:gd name="T19" fmla="*/ 25 h 156"/>
                <a:gd name="T20" fmla="*/ 200 w 218"/>
                <a:gd name="T21" fmla="*/ 33 h 156"/>
                <a:gd name="T22" fmla="*/ 202 w 218"/>
                <a:gd name="T23" fmla="*/ 34 h 156"/>
                <a:gd name="T24" fmla="*/ 203 w 218"/>
                <a:gd name="T25" fmla="*/ 32 h 156"/>
                <a:gd name="T26" fmla="*/ 217 w 218"/>
                <a:gd name="T27" fmla="*/ 3 h 156"/>
                <a:gd name="T28" fmla="*/ 217 w 218"/>
                <a:gd name="T29" fmla="*/ 3 h 156"/>
                <a:gd name="T30" fmla="*/ 217 w 218"/>
                <a:gd name="T31" fmla="*/ 3 h 156"/>
                <a:gd name="T32" fmla="*/ 217 w 218"/>
                <a:gd name="T33" fmla="*/ 0 h 156"/>
                <a:gd name="T34" fmla="*/ 216 w 21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156">
                  <a:moveTo>
                    <a:pt x="216" y="0"/>
                  </a:moveTo>
                  <a:cubicBezTo>
                    <a:pt x="184" y="3"/>
                    <a:pt x="184" y="3"/>
                    <a:pt x="184" y="3"/>
                  </a:cubicBezTo>
                  <a:cubicBezTo>
                    <a:pt x="183" y="3"/>
                    <a:pt x="183" y="3"/>
                    <a:pt x="182" y="4"/>
                  </a:cubicBezTo>
                  <a:cubicBezTo>
                    <a:pt x="182" y="5"/>
                    <a:pt x="182" y="5"/>
                    <a:pt x="183" y="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1" y="146"/>
                    <a:pt x="0" y="150"/>
                    <a:pt x="2" y="153"/>
                  </a:cubicBezTo>
                  <a:cubicBezTo>
                    <a:pt x="4" y="156"/>
                    <a:pt x="8" y="156"/>
                    <a:pt x="11" y="154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1" y="33"/>
                    <a:pt x="201" y="34"/>
                    <a:pt x="202" y="34"/>
                  </a:cubicBezTo>
                  <a:cubicBezTo>
                    <a:pt x="203" y="34"/>
                    <a:pt x="203" y="33"/>
                    <a:pt x="203" y="32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2"/>
                    <a:pt x="218" y="1"/>
                    <a:pt x="217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8641632" y="757539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641632" y="1401343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641632" y="4484570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641632" y="5128374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99934" y="757539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5412" y="1401343"/>
            <a:ext cx="3127430" cy="8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99934" y="4484570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55412" y="5128374"/>
            <a:ext cx="3127430" cy="8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6" name="Graphic 29">
            <a:extLst>
              <a:ext uri="{FF2B5EF4-FFF2-40B4-BE49-F238E27FC236}">
                <a16:creationId xmlns:a16="http://schemas.microsoft.com/office/drawing/2014/main" id="{1A866801-7896-4C0B-9774-34FCEBA060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8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48"/>
          <p:cNvSpPr>
            <a:spLocks/>
          </p:cNvSpPr>
          <p:nvPr/>
        </p:nvSpPr>
        <p:spPr bwMode="auto">
          <a:xfrm>
            <a:off x="7795031" y="2480991"/>
            <a:ext cx="2187401" cy="1896018"/>
          </a:xfrm>
          <a:custGeom>
            <a:avLst/>
            <a:gdLst>
              <a:gd name="T0" fmla="*/ 134 w 533"/>
              <a:gd name="T1" fmla="*/ 462 h 462"/>
              <a:gd name="T2" fmla="*/ 0 w 533"/>
              <a:gd name="T3" fmla="*/ 231 h 462"/>
              <a:gd name="T4" fmla="*/ 134 w 533"/>
              <a:gd name="T5" fmla="*/ 0 h 462"/>
              <a:gd name="T6" fmla="*/ 400 w 533"/>
              <a:gd name="T7" fmla="*/ 0 h 462"/>
              <a:gd name="T8" fmla="*/ 533 w 533"/>
              <a:gd name="T9" fmla="*/ 231 h 462"/>
              <a:gd name="T10" fmla="*/ 400 w 533"/>
              <a:gd name="T11" fmla="*/ 462 h 462"/>
              <a:gd name="T12" fmla="*/ 134 w 533"/>
              <a:gd name="T13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3" h="462">
                <a:moveTo>
                  <a:pt x="134" y="462"/>
                </a:moveTo>
                <a:lnTo>
                  <a:pt x="0" y="231"/>
                </a:lnTo>
                <a:lnTo>
                  <a:pt x="134" y="0"/>
                </a:lnTo>
                <a:lnTo>
                  <a:pt x="400" y="0"/>
                </a:lnTo>
                <a:lnTo>
                  <a:pt x="533" y="231"/>
                </a:lnTo>
                <a:lnTo>
                  <a:pt x="400" y="462"/>
                </a:lnTo>
                <a:lnTo>
                  <a:pt x="134" y="462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149"/>
          <p:cNvSpPr>
            <a:spLocks/>
          </p:cNvSpPr>
          <p:nvPr/>
        </p:nvSpPr>
        <p:spPr bwMode="auto">
          <a:xfrm>
            <a:off x="7795031" y="4442672"/>
            <a:ext cx="2187401" cy="1900121"/>
          </a:xfrm>
          <a:custGeom>
            <a:avLst/>
            <a:gdLst>
              <a:gd name="T0" fmla="*/ 134 w 533"/>
              <a:gd name="T1" fmla="*/ 463 h 463"/>
              <a:gd name="T2" fmla="*/ 0 w 533"/>
              <a:gd name="T3" fmla="*/ 231 h 463"/>
              <a:gd name="T4" fmla="*/ 134 w 533"/>
              <a:gd name="T5" fmla="*/ 0 h 463"/>
              <a:gd name="T6" fmla="*/ 400 w 533"/>
              <a:gd name="T7" fmla="*/ 0 h 463"/>
              <a:gd name="T8" fmla="*/ 533 w 533"/>
              <a:gd name="T9" fmla="*/ 231 h 463"/>
              <a:gd name="T10" fmla="*/ 400 w 533"/>
              <a:gd name="T11" fmla="*/ 463 h 463"/>
              <a:gd name="T12" fmla="*/ 134 w 533"/>
              <a:gd name="T13" fmla="*/ 46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3" h="463">
                <a:moveTo>
                  <a:pt x="134" y="463"/>
                </a:moveTo>
                <a:lnTo>
                  <a:pt x="0" y="231"/>
                </a:lnTo>
                <a:lnTo>
                  <a:pt x="134" y="0"/>
                </a:lnTo>
                <a:lnTo>
                  <a:pt x="400" y="0"/>
                </a:lnTo>
                <a:lnTo>
                  <a:pt x="533" y="231"/>
                </a:lnTo>
                <a:lnTo>
                  <a:pt x="400" y="463"/>
                </a:lnTo>
                <a:lnTo>
                  <a:pt x="134" y="46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reeform 150"/>
          <p:cNvSpPr>
            <a:spLocks/>
          </p:cNvSpPr>
          <p:nvPr/>
        </p:nvSpPr>
        <p:spPr bwMode="auto">
          <a:xfrm>
            <a:off x="7795031" y="515207"/>
            <a:ext cx="2187401" cy="1900121"/>
          </a:xfrm>
          <a:custGeom>
            <a:avLst/>
            <a:gdLst>
              <a:gd name="T0" fmla="*/ 134 w 533"/>
              <a:gd name="T1" fmla="*/ 463 h 463"/>
              <a:gd name="T2" fmla="*/ 0 w 533"/>
              <a:gd name="T3" fmla="*/ 231 h 463"/>
              <a:gd name="T4" fmla="*/ 134 w 533"/>
              <a:gd name="T5" fmla="*/ 0 h 463"/>
              <a:gd name="T6" fmla="*/ 400 w 533"/>
              <a:gd name="T7" fmla="*/ 0 h 463"/>
              <a:gd name="T8" fmla="*/ 533 w 533"/>
              <a:gd name="T9" fmla="*/ 231 h 463"/>
              <a:gd name="T10" fmla="*/ 400 w 533"/>
              <a:gd name="T11" fmla="*/ 463 h 463"/>
              <a:gd name="T12" fmla="*/ 134 w 533"/>
              <a:gd name="T13" fmla="*/ 46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3" h="463">
                <a:moveTo>
                  <a:pt x="134" y="463"/>
                </a:moveTo>
                <a:lnTo>
                  <a:pt x="0" y="231"/>
                </a:lnTo>
                <a:lnTo>
                  <a:pt x="134" y="0"/>
                </a:lnTo>
                <a:lnTo>
                  <a:pt x="400" y="0"/>
                </a:lnTo>
                <a:lnTo>
                  <a:pt x="533" y="231"/>
                </a:lnTo>
                <a:lnTo>
                  <a:pt x="400" y="463"/>
                </a:lnTo>
                <a:lnTo>
                  <a:pt x="134" y="4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151"/>
          <p:cNvSpPr>
            <a:spLocks/>
          </p:cNvSpPr>
          <p:nvPr/>
        </p:nvSpPr>
        <p:spPr bwMode="auto">
          <a:xfrm>
            <a:off x="6096000" y="1500149"/>
            <a:ext cx="2187401" cy="1900121"/>
          </a:xfrm>
          <a:custGeom>
            <a:avLst/>
            <a:gdLst>
              <a:gd name="T0" fmla="*/ 133 w 533"/>
              <a:gd name="T1" fmla="*/ 463 h 463"/>
              <a:gd name="T2" fmla="*/ 0 w 533"/>
              <a:gd name="T3" fmla="*/ 231 h 463"/>
              <a:gd name="T4" fmla="*/ 133 w 533"/>
              <a:gd name="T5" fmla="*/ 0 h 463"/>
              <a:gd name="T6" fmla="*/ 399 w 533"/>
              <a:gd name="T7" fmla="*/ 0 h 463"/>
              <a:gd name="T8" fmla="*/ 533 w 533"/>
              <a:gd name="T9" fmla="*/ 231 h 463"/>
              <a:gd name="T10" fmla="*/ 399 w 533"/>
              <a:gd name="T11" fmla="*/ 463 h 463"/>
              <a:gd name="T12" fmla="*/ 133 w 533"/>
              <a:gd name="T13" fmla="*/ 46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3" h="463">
                <a:moveTo>
                  <a:pt x="133" y="463"/>
                </a:moveTo>
                <a:lnTo>
                  <a:pt x="0" y="231"/>
                </a:lnTo>
                <a:lnTo>
                  <a:pt x="133" y="0"/>
                </a:lnTo>
                <a:lnTo>
                  <a:pt x="399" y="0"/>
                </a:lnTo>
                <a:lnTo>
                  <a:pt x="533" y="231"/>
                </a:lnTo>
                <a:lnTo>
                  <a:pt x="399" y="463"/>
                </a:lnTo>
                <a:lnTo>
                  <a:pt x="133" y="46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152"/>
          <p:cNvSpPr>
            <a:spLocks/>
          </p:cNvSpPr>
          <p:nvPr/>
        </p:nvSpPr>
        <p:spPr bwMode="auto">
          <a:xfrm>
            <a:off x="6096000" y="3465935"/>
            <a:ext cx="2187401" cy="1900121"/>
          </a:xfrm>
          <a:custGeom>
            <a:avLst/>
            <a:gdLst>
              <a:gd name="T0" fmla="*/ 133 w 533"/>
              <a:gd name="T1" fmla="*/ 463 h 463"/>
              <a:gd name="T2" fmla="*/ 0 w 533"/>
              <a:gd name="T3" fmla="*/ 231 h 463"/>
              <a:gd name="T4" fmla="*/ 133 w 533"/>
              <a:gd name="T5" fmla="*/ 0 h 463"/>
              <a:gd name="T6" fmla="*/ 399 w 533"/>
              <a:gd name="T7" fmla="*/ 0 h 463"/>
              <a:gd name="T8" fmla="*/ 533 w 533"/>
              <a:gd name="T9" fmla="*/ 231 h 463"/>
              <a:gd name="T10" fmla="*/ 399 w 533"/>
              <a:gd name="T11" fmla="*/ 463 h 463"/>
              <a:gd name="T12" fmla="*/ 133 w 533"/>
              <a:gd name="T13" fmla="*/ 46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3" h="463">
                <a:moveTo>
                  <a:pt x="133" y="463"/>
                </a:moveTo>
                <a:lnTo>
                  <a:pt x="0" y="231"/>
                </a:lnTo>
                <a:lnTo>
                  <a:pt x="133" y="0"/>
                </a:lnTo>
                <a:lnTo>
                  <a:pt x="399" y="0"/>
                </a:lnTo>
                <a:lnTo>
                  <a:pt x="533" y="231"/>
                </a:lnTo>
                <a:lnTo>
                  <a:pt x="399" y="463"/>
                </a:lnTo>
                <a:lnTo>
                  <a:pt x="133" y="46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153"/>
          <p:cNvSpPr>
            <a:spLocks/>
          </p:cNvSpPr>
          <p:nvPr/>
        </p:nvSpPr>
        <p:spPr bwMode="auto">
          <a:xfrm>
            <a:off x="9498165" y="3465935"/>
            <a:ext cx="2187401" cy="1900121"/>
          </a:xfrm>
          <a:custGeom>
            <a:avLst/>
            <a:gdLst>
              <a:gd name="T0" fmla="*/ 133 w 533"/>
              <a:gd name="T1" fmla="*/ 463 h 463"/>
              <a:gd name="T2" fmla="*/ 0 w 533"/>
              <a:gd name="T3" fmla="*/ 231 h 463"/>
              <a:gd name="T4" fmla="*/ 133 w 533"/>
              <a:gd name="T5" fmla="*/ 0 h 463"/>
              <a:gd name="T6" fmla="*/ 399 w 533"/>
              <a:gd name="T7" fmla="*/ 0 h 463"/>
              <a:gd name="T8" fmla="*/ 533 w 533"/>
              <a:gd name="T9" fmla="*/ 231 h 463"/>
              <a:gd name="T10" fmla="*/ 399 w 533"/>
              <a:gd name="T11" fmla="*/ 463 h 463"/>
              <a:gd name="T12" fmla="*/ 133 w 533"/>
              <a:gd name="T13" fmla="*/ 46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3" h="463">
                <a:moveTo>
                  <a:pt x="133" y="463"/>
                </a:moveTo>
                <a:lnTo>
                  <a:pt x="0" y="231"/>
                </a:lnTo>
                <a:lnTo>
                  <a:pt x="133" y="0"/>
                </a:lnTo>
                <a:lnTo>
                  <a:pt x="399" y="0"/>
                </a:lnTo>
                <a:lnTo>
                  <a:pt x="533" y="231"/>
                </a:lnTo>
                <a:lnTo>
                  <a:pt x="399" y="463"/>
                </a:lnTo>
                <a:lnTo>
                  <a:pt x="133" y="4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154"/>
          <p:cNvSpPr>
            <a:spLocks/>
          </p:cNvSpPr>
          <p:nvPr/>
        </p:nvSpPr>
        <p:spPr bwMode="auto">
          <a:xfrm>
            <a:off x="9498165" y="1500149"/>
            <a:ext cx="2187401" cy="1900121"/>
          </a:xfrm>
          <a:custGeom>
            <a:avLst/>
            <a:gdLst>
              <a:gd name="T0" fmla="*/ 133 w 533"/>
              <a:gd name="T1" fmla="*/ 463 h 463"/>
              <a:gd name="T2" fmla="*/ 0 w 533"/>
              <a:gd name="T3" fmla="*/ 231 h 463"/>
              <a:gd name="T4" fmla="*/ 133 w 533"/>
              <a:gd name="T5" fmla="*/ 0 h 463"/>
              <a:gd name="T6" fmla="*/ 399 w 533"/>
              <a:gd name="T7" fmla="*/ 0 h 463"/>
              <a:gd name="T8" fmla="*/ 533 w 533"/>
              <a:gd name="T9" fmla="*/ 231 h 463"/>
              <a:gd name="T10" fmla="*/ 399 w 533"/>
              <a:gd name="T11" fmla="*/ 463 h 463"/>
              <a:gd name="T12" fmla="*/ 133 w 533"/>
              <a:gd name="T13" fmla="*/ 46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3" h="463">
                <a:moveTo>
                  <a:pt x="133" y="463"/>
                </a:moveTo>
                <a:lnTo>
                  <a:pt x="0" y="231"/>
                </a:lnTo>
                <a:lnTo>
                  <a:pt x="133" y="0"/>
                </a:lnTo>
                <a:lnTo>
                  <a:pt x="399" y="0"/>
                </a:lnTo>
                <a:lnTo>
                  <a:pt x="533" y="231"/>
                </a:lnTo>
                <a:lnTo>
                  <a:pt x="399" y="463"/>
                </a:lnTo>
                <a:lnTo>
                  <a:pt x="133" y="46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148"/>
          <p:cNvSpPr>
            <a:spLocks/>
          </p:cNvSpPr>
          <p:nvPr/>
        </p:nvSpPr>
        <p:spPr bwMode="auto">
          <a:xfrm>
            <a:off x="4392866" y="2480991"/>
            <a:ext cx="2187401" cy="1896018"/>
          </a:xfrm>
          <a:custGeom>
            <a:avLst/>
            <a:gdLst>
              <a:gd name="T0" fmla="*/ 134 w 533"/>
              <a:gd name="T1" fmla="*/ 462 h 462"/>
              <a:gd name="T2" fmla="*/ 0 w 533"/>
              <a:gd name="T3" fmla="*/ 231 h 462"/>
              <a:gd name="T4" fmla="*/ 134 w 533"/>
              <a:gd name="T5" fmla="*/ 0 h 462"/>
              <a:gd name="T6" fmla="*/ 400 w 533"/>
              <a:gd name="T7" fmla="*/ 0 h 462"/>
              <a:gd name="T8" fmla="*/ 533 w 533"/>
              <a:gd name="T9" fmla="*/ 231 h 462"/>
              <a:gd name="T10" fmla="*/ 400 w 533"/>
              <a:gd name="T11" fmla="*/ 462 h 462"/>
              <a:gd name="T12" fmla="*/ 134 w 533"/>
              <a:gd name="T13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3" h="462">
                <a:moveTo>
                  <a:pt x="134" y="462"/>
                </a:moveTo>
                <a:lnTo>
                  <a:pt x="0" y="231"/>
                </a:lnTo>
                <a:lnTo>
                  <a:pt x="134" y="0"/>
                </a:lnTo>
                <a:lnTo>
                  <a:pt x="400" y="0"/>
                </a:lnTo>
                <a:lnTo>
                  <a:pt x="533" y="231"/>
                </a:lnTo>
                <a:lnTo>
                  <a:pt x="400" y="462"/>
                </a:lnTo>
                <a:lnTo>
                  <a:pt x="134" y="46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72222" y="1190171"/>
            <a:ext cx="3566306" cy="288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GRAPHICAL CHART</a:t>
            </a:r>
          </a:p>
          <a:p>
            <a:pPr algn="r">
              <a:lnSpc>
                <a:spcPct val="150000"/>
              </a:lnSpc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FOR BUSINESS STATISTICS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2222" y="4419103"/>
            <a:ext cx="3566306" cy="177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6834511" y="4008647"/>
            <a:ext cx="710378" cy="753130"/>
            <a:chOff x="3509963" y="4187825"/>
            <a:chExt cx="685801" cy="727076"/>
          </a:xfrm>
          <a:solidFill>
            <a:schemeClr val="bg2"/>
          </a:solidFill>
        </p:grpSpPr>
        <p:sp>
          <p:nvSpPr>
            <p:cNvPr id="14" name="Freeform 128"/>
            <p:cNvSpPr>
              <a:spLocks/>
            </p:cNvSpPr>
            <p:nvPr/>
          </p:nvSpPr>
          <p:spPr bwMode="auto">
            <a:xfrm>
              <a:off x="4073526" y="4435475"/>
              <a:ext cx="122238" cy="479425"/>
            </a:xfrm>
            <a:custGeom>
              <a:avLst/>
              <a:gdLst>
                <a:gd name="T0" fmla="*/ 40 w 40"/>
                <a:gd name="T1" fmla="*/ 9 h 156"/>
                <a:gd name="T2" fmla="*/ 31 w 40"/>
                <a:gd name="T3" fmla="*/ 0 h 156"/>
                <a:gd name="T4" fmla="*/ 10 w 40"/>
                <a:gd name="T5" fmla="*/ 0 h 156"/>
                <a:gd name="T6" fmla="*/ 0 w 40"/>
                <a:gd name="T7" fmla="*/ 9 h 156"/>
                <a:gd name="T8" fmla="*/ 0 w 40"/>
                <a:gd name="T9" fmla="*/ 147 h 156"/>
                <a:gd name="T10" fmla="*/ 10 w 40"/>
                <a:gd name="T11" fmla="*/ 156 h 156"/>
                <a:gd name="T12" fmla="*/ 31 w 40"/>
                <a:gd name="T13" fmla="*/ 156 h 156"/>
                <a:gd name="T14" fmla="*/ 40 w 40"/>
                <a:gd name="T15" fmla="*/ 147 h 156"/>
                <a:gd name="T16" fmla="*/ 40 w 40"/>
                <a:gd name="T17" fmla="*/ 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56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3"/>
                    <a:pt x="6" y="156"/>
                    <a:pt x="1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6" y="156"/>
                    <a:pt x="40" y="153"/>
                    <a:pt x="40" y="147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9"/>
            <p:cNvSpPr>
              <a:spLocks/>
            </p:cNvSpPr>
            <p:nvPr/>
          </p:nvSpPr>
          <p:spPr bwMode="auto">
            <a:xfrm>
              <a:off x="3876676" y="4570413"/>
              <a:ext cx="123825" cy="344488"/>
            </a:xfrm>
            <a:custGeom>
              <a:avLst/>
              <a:gdLst>
                <a:gd name="T0" fmla="*/ 40 w 40"/>
                <a:gd name="T1" fmla="*/ 10 h 112"/>
                <a:gd name="T2" fmla="*/ 30 w 40"/>
                <a:gd name="T3" fmla="*/ 0 h 112"/>
                <a:gd name="T4" fmla="*/ 10 w 40"/>
                <a:gd name="T5" fmla="*/ 0 h 112"/>
                <a:gd name="T6" fmla="*/ 0 w 40"/>
                <a:gd name="T7" fmla="*/ 10 h 112"/>
                <a:gd name="T8" fmla="*/ 0 w 40"/>
                <a:gd name="T9" fmla="*/ 102 h 112"/>
                <a:gd name="T10" fmla="*/ 10 w 40"/>
                <a:gd name="T11" fmla="*/ 112 h 112"/>
                <a:gd name="T12" fmla="*/ 30 w 40"/>
                <a:gd name="T13" fmla="*/ 112 h 112"/>
                <a:gd name="T14" fmla="*/ 40 w 40"/>
                <a:gd name="T15" fmla="*/ 102 h 112"/>
                <a:gd name="T16" fmla="*/ 40 w 40"/>
                <a:gd name="T17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12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7"/>
                    <a:pt x="4" y="112"/>
                    <a:pt x="10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5" y="112"/>
                    <a:pt x="40" y="107"/>
                    <a:pt x="40" y="102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0"/>
            <p:cNvSpPr>
              <a:spLocks/>
            </p:cNvSpPr>
            <p:nvPr/>
          </p:nvSpPr>
          <p:spPr bwMode="auto">
            <a:xfrm>
              <a:off x="3694113" y="4681538"/>
              <a:ext cx="122238" cy="233363"/>
            </a:xfrm>
            <a:custGeom>
              <a:avLst/>
              <a:gdLst>
                <a:gd name="T0" fmla="*/ 40 w 40"/>
                <a:gd name="T1" fmla="*/ 10 h 76"/>
                <a:gd name="T2" fmla="*/ 30 w 40"/>
                <a:gd name="T3" fmla="*/ 0 h 76"/>
                <a:gd name="T4" fmla="*/ 10 w 40"/>
                <a:gd name="T5" fmla="*/ 0 h 76"/>
                <a:gd name="T6" fmla="*/ 0 w 40"/>
                <a:gd name="T7" fmla="*/ 10 h 76"/>
                <a:gd name="T8" fmla="*/ 0 w 40"/>
                <a:gd name="T9" fmla="*/ 66 h 76"/>
                <a:gd name="T10" fmla="*/ 10 w 40"/>
                <a:gd name="T11" fmla="*/ 76 h 76"/>
                <a:gd name="T12" fmla="*/ 30 w 40"/>
                <a:gd name="T13" fmla="*/ 76 h 76"/>
                <a:gd name="T14" fmla="*/ 40 w 40"/>
                <a:gd name="T15" fmla="*/ 66 h 76"/>
                <a:gd name="T16" fmla="*/ 40 w 40"/>
                <a:gd name="T17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6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4" y="76"/>
                    <a:pt x="1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6"/>
                    <a:pt x="40" y="71"/>
                    <a:pt x="40" y="66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1"/>
            <p:cNvSpPr>
              <a:spLocks/>
            </p:cNvSpPr>
            <p:nvPr/>
          </p:nvSpPr>
          <p:spPr bwMode="auto">
            <a:xfrm>
              <a:off x="3509963" y="4792663"/>
              <a:ext cx="122238" cy="122238"/>
            </a:xfrm>
            <a:custGeom>
              <a:avLst/>
              <a:gdLst>
                <a:gd name="T0" fmla="*/ 40 w 40"/>
                <a:gd name="T1" fmla="*/ 9 h 40"/>
                <a:gd name="T2" fmla="*/ 31 w 40"/>
                <a:gd name="T3" fmla="*/ 0 h 40"/>
                <a:gd name="T4" fmla="*/ 9 w 40"/>
                <a:gd name="T5" fmla="*/ 0 h 40"/>
                <a:gd name="T6" fmla="*/ 0 w 40"/>
                <a:gd name="T7" fmla="*/ 9 h 40"/>
                <a:gd name="T8" fmla="*/ 0 w 40"/>
                <a:gd name="T9" fmla="*/ 31 h 40"/>
                <a:gd name="T10" fmla="*/ 9 w 40"/>
                <a:gd name="T11" fmla="*/ 40 h 40"/>
                <a:gd name="T12" fmla="*/ 31 w 40"/>
                <a:gd name="T13" fmla="*/ 40 h 40"/>
                <a:gd name="T14" fmla="*/ 40 w 40"/>
                <a:gd name="T15" fmla="*/ 31 h 40"/>
                <a:gd name="T16" fmla="*/ 40 w 40"/>
                <a:gd name="T1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4" y="40"/>
                    <a:pt x="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6" y="40"/>
                    <a:pt x="40" y="37"/>
                    <a:pt x="40" y="31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2"/>
            <p:cNvSpPr>
              <a:spLocks/>
            </p:cNvSpPr>
            <p:nvPr/>
          </p:nvSpPr>
          <p:spPr bwMode="auto">
            <a:xfrm>
              <a:off x="3516313" y="4187825"/>
              <a:ext cx="666750" cy="477838"/>
            </a:xfrm>
            <a:custGeom>
              <a:avLst/>
              <a:gdLst>
                <a:gd name="T0" fmla="*/ 216 w 218"/>
                <a:gd name="T1" fmla="*/ 0 h 156"/>
                <a:gd name="T2" fmla="*/ 184 w 218"/>
                <a:gd name="T3" fmla="*/ 3 h 156"/>
                <a:gd name="T4" fmla="*/ 182 w 218"/>
                <a:gd name="T5" fmla="*/ 4 h 156"/>
                <a:gd name="T6" fmla="*/ 183 w 218"/>
                <a:gd name="T7" fmla="*/ 6 h 156"/>
                <a:gd name="T8" fmla="*/ 188 w 218"/>
                <a:gd name="T9" fmla="*/ 14 h 156"/>
                <a:gd name="T10" fmla="*/ 188 w 218"/>
                <a:gd name="T11" fmla="*/ 14 h 156"/>
                <a:gd name="T12" fmla="*/ 3 w 218"/>
                <a:gd name="T13" fmla="*/ 144 h 156"/>
                <a:gd name="T14" fmla="*/ 2 w 218"/>
                <a:gd name="T15" fmla="*/ 153 h 156"/>
                <a:gd name="T16" fmla="*/ 11 w 218"/>
                <a:gd name="T17" fmla="*/ 154 h 156"/>
                <a:gd name="T18" fmla="*/ 195 w 218"/>
                <a:gd name="T19" fmla="*/ 25 h 156"/>
                <a:gd name="T20" fmla="*/ 200 w 218"/>
                <a:gd name="T21" fmla="*/ 33 h 156"/>
                <a:gd name="T22" fmla="*/ 202 w 218"/>
                <a:gd name="T23" fmla="*/ 34 h 156"/>
                <a:gd name="T24" fmla="*/ 203 w 218"/>
                <a:gd name="T25" fmla="*/ 32 h 156"/>
                <a:gd name="T26" fmla="*/ 217 w 218"/>
                <a:gd name="T27" fmla="*/ 3 h 156"/>
                <a:gd name="T28" fmla="*/ 217 w 218"/>
                <a:gd name="T29" fmla="*/ 3 h 156"/>
                <a:gd name="T30" fmla="*/ 217 w 218"/>
                <a:gd name="T31" fmla="*/ 3 h 156"/>
                <a:gd name="T32" fmla="*/ 217 w 218"/>
                <a:gd name="T33" fmla="*/ 0 h 156"/>
                <a:gd name="T34" fmla="*/ 216 w 21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156">
                  <a:moveTo>
                    <a:pt x="216" y="0"/>
                  </a:moveTo>
                  <a:cubicBezTo>
                    <a:pt x="184" y="3"/>
                    <a:pt x="184" y="3"/>
                    <a:pt x="184" y="3"/>
                  </a:cubicBezTo>
                  <a:cubicBezTo>
                    <a:pt x="183" y="3"/>
                    <a:pt x="183" y="3"/>
                    <a:pt x="182" y="4"/>
                  </a:cubicBezTo>
                  <a:cubicBezTo>
                    <a:pt x="182" y="5"/>
                    <a:pt x="182" y="5"/>
                    <a:pt x="183" y="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1" y="146"/>
                    <a:pt x="0" y="150"/>
                    <a:pt x="2" y="153"/>
                  </a:cubicBezTo>
                  <a:cubicBezTo>
                    <a:pt x="4" y="156"/>
                    <a:pt x="8" y="156"/>
                    <a:pt x="11" y="154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1" y="33"/>
                    <a:pt x="201" y="34"/>
                    <a:pt x="202" y="34"/>
                  </a:cubicBezTo>
                  <a:cubicBezTo>
                    <a:pt x="203" y="34"/>
                    <a:pt x="203" y="33"/>
                    <a:pt x="203" y="32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2"/>
                    <a:pt x="218" y="1"/>
                    <a:pt x="217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8533543" y="5015051"/>
            <a:ext cx="714480" cy="727772"/>
            <a:chOff x="4129088" y="4198938"/>
            <a:chExt cx="682625" cy="695325"/>
          </a:xfrm>
          <a:solidFill>
            <a:schemeClr val="bg2"/>
          </a:solidFill>
        </p:grpSpPr>
        <p:sp>
          <p:nvSpPr>
            <p:cNvPr id="20" name="Freeform 136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7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10259038" y="4070827"/>
            <a:ext cx="662220" cy="690336"/>
            <a:chOff x="7261226" y="4321175"/>
            <a:chExt cx="673099" cy="701676"/>
          </a:xfrm>
          <a:solidFill>
            <a:schemeClr val="bg2"/>
          </a:solidFill>
        </p:grpSpPr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6" name="Freeform 234"/>
          <p:cNvSpPr>
            <a:spLocks noChangeAspect="1" noEditPoints="1"/>
          </p:cNvSpPr>
          <p:nvPr/>
        </p:nvSpPr>
        <p:spPr bwMode="auto">
          <a:xfrm>
            <a:off x="8533543" y="3159911"/>
            <a:ext cx="714480" cy="538178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10279378" y="2027067"/>
            <a:ext cx="624974" cy="765764"/>
            <a:chOff x="5246688" y="4049713"/>
            <a:chExt cx="288925" cy="354012"/>
          </a:xfrm>
          <a:solidFill>
            <a:schemeClr val="bg2"/>
          </a:solidFill>
        </p:grpSpPr>
        <p:sp>
          <p:nvSpPr>
            <p:cNvPr id="28" name="Freeform 177"/>
            <p:cNvSpPr>
              <a:spLocks/>
            </p:cNvSpPr>
            <p:nvPr/>
          </p:nvSpPr>
          <p:spPr bwMode="auto">
            <a:xfrm>
              <a:off x="5246688" y="4181475"/>
              <a:ext cx="288925" cy="168275"/>
            </a:xfrm>
            <a:custGeom>
              <a:avLst/>
              <a:gdLst>
                <a:gd name="T0" fmla="*/ 37 w 75"/>
                <a:gd name="T1" fmla="*/ 44 h 44"/>
                <a:gd name="T2" fmla="*/ 0 w 75"/>
                <a:gd name="T3" fmla="*/ 5 h 44"/>
                <a:gd name="T4" fmla="*/ 5 w 75"/>
                <a:gd name="T5" fmla="*/ 0 h 44"/>
                <a:gd name="T6" fmla="*/ 10 w 75"/>
                <a:gd name="T7" fmla="*/ 5 h 44"/>
                <a:gd name="T8" fmla="*/ 37 w 75"/>
                <a:gd name="T9" fmla="*/ 34 h 44"/>
                <a:gd name="T10" fmla="*/ 65 w 75"/>
                <a:gd name="T11" fmla="*/ 5 h 44"/>
                <a:gd name="T12" fmla="*/ 70 w 75"/>
                <a:gd name="T13" fmla="*/ 0 h 44"/>
                <a:gd name="T14" fmla="*/ 75 w 75"/>
                <a:gd name="T15" fmla="*/ 5 h 44"/>
                <a:gd name="T16" fmla="*/ 37 w 7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44">
                  <a:moveTo>
                    <a:pt x="37" y="44"/>
                  </a:moveTo>
                  <a:cubicBezTo>
                    <a:pt x="17" y="44"/>
                    <a:pt x="0" y="26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21"/>
                    <a:pt x="22" y="34"/>
                    <a:pt x="37" y="34"/>
                  </a:cubicBezTo>
                  <a:cubicBezTo>
                    <a:pt x="52" y="34"/>
                    <a:pt x="65" y="21"/>
                    <a:pt x="65" y="5"/>
                  </a:cubicBezTo>
                  <a:cubicBezTo>
                    <a:pt x="65" y="2"/>
                    <a:pt x="67" y="0"/>
                    <a:pt x="70" y="0"/>
                  </a:cubicBezTo>
                  <a:cubicBezTo>
                    <a:pt x="72" y="0"/>
                    <a:pt x="75" y="2"/>
                    <a:pt x="75" y="5"/>
                  </a:cubicBezTo>
                  <a:cubicBezTo>
                    <a:pt x="75" y="26"/>
                    <a:pt x="58" y="44"/>
                    <a:pt x="3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78"/>
            <p:cNvSpPr>
              <a:spLocks/>
            </p:cNvSpPr>
            <p:nvPr/>
          </p:nvSpPr>
          <p:spPr bwMode="auto">
            <a:xfrm>
              <a:off x="5327651" y="4049713"/>
              <a:ext cx="127000" cy="242887"/>
            </a:xfrm>
            <a:custGeom>
              <a:avLst/>
              <a:gdLst>
                <a:gd name="T0" fmla="*/ 26 w 33"/>
                <a:gd name="T1" fmla="*/ 42 h 63"/>
                <a:gd name="T2" fmla="*/ 26 w 33"/>
                <a:gd name="T3" fmla="*/ 33 h 63"/>
                <a:gd name="T4" fmla="*/ 33 w 33"/>
                <a:gd name="T5" fmla="*/ 33 h 63"/>
                <a:gd name="T6" fmla="*/ 33 w 33"/>
                <a:gd name="T7" fmla="*/ 27 h 63"/>
                <a:gd name="T8" fmla="*/ 26 w 33"/>
                <a:gd name="T9" fmla="*/ 27 h 63"/>
                <a:gd name="T10" fmla="*/ 26 w 33"/>
                <a:gd name="T11" fmla="*/ 18 h 63"/>
                <a:gd name="T12" fmla="*/ 33 w 33"/>
                <a:gd name="T13" fmla="*/ 18 h 63"/>
                <a:gd name="T14" fmla="*/ 33 w 33"/>
                <a:gd name="T15" fmla="*/ 16 h 63"/>
                <a:gd name="T16" fmla="*/ 16 w 33"/>
                <a:gd name="T17" fmla="*/ 0 h 63"/>
                <a:gd name="T18" fmla="*/ 0 w 33"/>
                <a:gd name="T19" fmla="*/ 16 h 63"/>
                <a:gd name="T20" fmla="*/ 0 w 33"/>
                <a:gd name="T21" fmla="*/ 18 h 63"/>
                <a:gd name="T22" fmla="*/ 7 w 33"/>
                <a:gd name="T23" fmla="*/ 18 h 63"/>
                <a:gd name="T24" fmla="*/ 7 w 33"/>
                <a:gd name="T25" fmla="*/ 27 h 63"/>
                <a:gd name="T26" fmla="*/ 0 w 33"/>
                <a:gd name="T27" fmla="*/ 27 h 63"/>
                <a:gd name="T28" fmla="*/ 0 w 33"/>
                <a:gd name="T29" fmla="*/ 33 h 63"/>
                <a:gd name="T30" fmla="*/ 7 w 33"/>
                <a:gd name="T31" fmla="*/ 33 h 63"/>
                <a:gd name="T32" fmla="*/ 7 w 33"/>
                <a:gd name="T33" fmla="*/ 42 h 63"/>
                <a:gd name="T34" fmla="*/ 0 w 33"/>
                <a:gd name="T35" fmla="*/ 42 h 63"/>
                <a:gd name="T36" fmla="*/ 0 w 33"/>
                <a:gd name="T37" fmla="*/ 46 h 63"/>
                <a:gd name="T38" fmla="*/ 16 w 33"/>
                <a:gd name="T39" fmla="*/ 63 h 63"/>
                <a:gd name="T40" fmla="*/ 33 w 33"/>
                <a:gd name="T41" fmla="*/ 46 h 63"/>
                <a:gd name="T42" fmla="*/ 33 w 33"/>
                <a:gd name="T43" fmla="*/ 42 h 63"/>
                <a:gd name="T44" fmla="*/ 26 w 33"/>
                <a:gd name="T45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63">
                  <a:moveTo>
                    <a:pt x="26" y="42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5"/>
                    <a:pt x="7" y="63"/>
                    <a:pt x="16" y="63"/>
                  </a:cubicBezTo>
                  <a:cubicBezTo>
                    <a:pt x="25" y="63"/>
                    <a:pt x="33" y="55"/>
                    <a:pt x="33" y="46"/>
                  </a:cubicBezTo>
                  <a:cubicBezTo>
                    <a:pt x="33" y="42"/>
                    <a:pt x="33" y="42"/>
                    <a:pt x="33" y="42"/>
                  </a:cubicBezTo>
                  <a:lnTo>
                    <a:pt x="26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179"/>
            <p:cNvSpPr>
              <a:spLocks noChangeArrowheads="1"/>
            </p:cNvSpPr>
            <p:nvPr/>
          </p:nvSpPr>
          <p:spPr bwMode="auto">
            <a:xfrm>
              <a:off x="5365751" y="4333875"/>
              <a:ext cx="49213" cy="4603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180"/>
            <p:cNvSpPr>
              <a:spLocks noChangeArrowheads="1"/>
            </p:cNvSpPr>
            <p:nvPr/>
          </p:nvSpPr>
          <p:spPr bwMode="auto">
            <a:xfrm>
              <a:off x="5303838" y="4368800"/>
              <a:ext cx="173038" cy="349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529438" y="1077402"/>
            <a:ext cx="718586" cy="776768"/>
            <a:chOff x="4608513" y="3967163"/>
            <a:chExt cx="392113" cy="423863"/>
          </a:xfrm>
          <a:solidFill>
            <a:schemeClr val="bg2"/>
          </a:solidFill>
        </p:grpSpPr>
        <p:sp>
          <p:nvSpPr>
            <p:cNvPr id="33" name="Freeform 157"/>
            <p:cNvSpPr>
              <a:spLocks noEditPoints="1"/>
            </p:cNvSpPr>
            <p:nvPr/>
          </p:nvSpPr>
          <p:spPr bwMode="auto">
            <a:xfrm>
              <a:off x="4608513" y="4035426"/>
              <a:ext cx="392113" cy="355600"/>
            </a:xfrm>
            <a:custGeom>
              <a:avLst/>
              <a:gdLst>
                <a:gd name="T0" fmla="*/ 74 w 85"/>
                <a:gd name="T1" fmla="*/ 0 h 77"/>
                <a:gd name="T2" fmla="*/ 74 w 85"/>
                <a:gd name="T3" fmla="*/ 6 h 77"/>
                <a:gd name="T4" fmla="*/ 65 w 85"/>
                <a:gd name="T5" fmla="*/ 14 h 77"/>
                <a:gd name="T6" fmla="*/ 57 w 85"/>
                <a:gd name="T7" fmla="*/ 6 h 77"/>
                <a:gd name="T8" fmla="*/ 57 w 85"/>
                <a:gd name="T9" fmla="*/ 0 h 77"/>
                <a:gd name="T10" fmla="*/ 52 w 85"/>
                <a:gd name="T11" fmla="*/ 0 h 77"/>
                <a:gd name="T12" fmla="*/ 52 w 85"/>
                <a:gd name="T13" fmla="*/ 6 h 77"/>
                <a:gd name="T14" fmla="*/ 43 w 85"/>
                <a:gd name="T15" fmla="*/ 14 h 77"/>
                <a:gd name="T16" fmla="*/ 34 w 85"/>
                <a:gd name="T17" fmla="*/ 6 h 77"/>
                <a:gd name="T18" fmla="*/ 34 w 85"/>
                <a:gd name="T19" fmla="*/ 0 h 77"/>
                <a:gd name="T20" fmla="*/ 29 w 85"/>
                <a:gd name="T21" fmla="*/ 0 h 77"/>
                <a:gd name="T22" fmla="*/ 29 w 85"/>
                <a:gd name="T23" fmla="*/ 6 h 77"/>
                <a:gd name="T24" fmla="*/ 20 w 85"/>
                <a:gd name="T25" fmla="*/ 14 h 77"/>
                <a:gd name="T26" fmla="*/ 12 w 85"/>
                <a:gd name="T27" fmla="*/ 6 h 77"/>
                <a:gd name="T28" fmla="*/ 12 w 85"/>
                <a:gd name="T29" fmla="*/ 0 h 77"/>
                <a:gd name="T30" fmla="*/ 0 w 85"/>
                <a:gd name="T31" fmla="*/ 0 h 77"/>
                <a:gd name="T32" fmla="*/ 0 w 85"/>
                <a:gd name="T33" fmla="*/ 77 h 77"/>
                <a:gd name="T34" fmla="*/ 85 w 85"/>
                <a:gd name="T35" fmla="*/ 77 h 77"/>
                <a:gd name="T36" fmla="*/ 85 w 85"/>
                <a:gd name="T37" fmla="*/ 0 h 77"/>
                <a:gd name="T38" fmla="*/ 74 w 85"/>
                <a:gd name="T39" fmla="*/ 0 h 77"/>
                <a:gd name="T40" fmla="*/ 75 w 85"/>
                <a:gd name="T41" fmla="*/ 67 h 77"/>
                <a:gd name="T42" fmla="*/ 10 w 85"/>
                <a:gd name="T43" fmla="*/ 67 h 77"/>
                <a:gd name="T44" fmla="*/ 10 w 85"/>
                <a:gd name="T45" fmla="*/ 20 h 77"/>
                <a:gd name="T46" fmla="*/ 75 w 85"/>
                <a:gd name="T47" fmla="*/ 20 h 77"/>
                <a:gd name="T48" fmla="*/ 75 w 85"/>
                <a:gd name="T49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77">
                  <a:moveTo>
                    <a:pt x="74" y="0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4" y="10"/>
                    <a:pt x="70" y="14"/>
                    <a:pt x="65" y="14"/>
                  </a:cubicBezTo>
                  <a:cubicBezTo>
                    <a:pt x="60" y="14"/>
                    <a:pt x="57" y="10"/>
                    <a:pt x="57" y="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10"/>
                    <a:pt x="48" y="14"/>
                    <a:pt x="43" y="14"/>
                  </a:cubicBezTo>
                  <a:cubicBezTo>
                    <a:pt x="38" y="14"/>
                    <a:pt x="34" y="10"/>
                    <a:pt x="34" y="6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10"/>
                    <a:pt x="25" y="14"/>
                    <a:pt x="20" y="14"/>
                  </a:cubicBezTo>
                  <a:cubicBezTo>
                    <a:pt x="16" y="14"/>
                    <a:pt x="12" y="10"/>
                    <a:pt x="12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74" y="0"/>
                  </a:lnTo>
                  <a:close/>
                  <a:moveTo>
                    <a:pt x="75" y="67"/>
                  </a:moveTo>
                  <a:cubicBezTo>
                    <a:pt x="10" y="67"/>
                    <a:pt x="10" y="67"/>
                    <a:pt x="10" y="67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75" y="20"/>
                    <a:pt x="75" y="20"/>
                    <a:pt x="75" y="20"/>
                  </a:cubicBezTo>
                  <a:lnTo>
                    <a:pt x="7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58"/>
            <p:cNvSpPr>
              <a:spLocks/>
            </p:cNvSpPr>
            <p:nvPr/>
          </p:nvSpPr>
          <p:spPr bwMode="auto">
            <a:xfrm>
              <a:off x="4678363" y="3967163"/>
              <a:ext cx="46038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3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59"/>
            <p:cNvSpPr>
              <a:spLocks/>
            </p:cNvSpPr>
            <p:nvPr/>
          </p:nvSpPr>
          <p:spPr bwMode="auto">
            <a:xfrm>
              <a:off x="4784725" y="3967163"/>
              <a:ext cx="46038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2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60"/>
            <p:cNvSpPr>
              <a:spLocks/>
            </p:cNvSpPr>
            <p:nvPr/>
          </p:nvSpPr>
          <p:spPr bwMode="auto">
            <a:xfrm>
              <a:off x="4884738" y="3967163"/>
              <a:ext cx="47625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2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61"/>
            <p:cNvSpPr>
              <a:spLocks/>
            </p:cNvSpPr>
            <p:nvPr/>
          </p:nvSpPr>
          <p:spPr bwMode="auto">
            <a:xfrm>
              <a:off x="4700588" y="4156076"/>
              <a:ext cx="60325" cy="161925"/>
            </a:xfrm>
            <a:custGeom>
              <a:avLst/>
              <a:gdLst>
                <a:gd name="T0" fmla="*/ 5 w 13"/>
                <a:gd name="T1" fmla="*/ 35 h 35"/>
                <a:gd name="T2" fmla="*/ 13 w 13"/>
                <a:gd name="T3" fmla="*/ 35 h 35"/>
                <a:gd name="T4" fmla="*/ 13 w 13"/>
                <a:gd name="T5" fmla="*/ 0 h 35"/>
                <a:gd name="T6" fmla="*/ 7 w 13"/>
                <a:gd name="T7" fmla="*/ 0 h 35"/>
                <a:gd name="T8" fmla="*/ 4 w 13"/>
                <a:gd name="T9" fmla="*/ 2 h 35"/>
                <a:gd name="T10" fmla="*/ 0 w 13"/>
                <a:gd name="T11" fmla="*/ 4 h 35"/>
                <a:gd name="T12" fmla="*/ 0 w 13"/>
                <a:gd name="T13" fmla="*/ 9 h 35"/>
                <a:gd name="T14" fmla="*/ 5 w 13"/>
                <a:gd name="T15" fmla="*/ 7 h 35"/>
                <a:gd name="T16" fmla="*/ 5 w 13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35">
                  <a:moveTo>
                    <a:pt x="5" y="35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5" y="1"/>
                    <a:pt x="4" y="2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7"/>
                    <a:pt x="5" y="7"/>
                    <a:pt x="5" y="7"/>
                  </a:cubicBezTo>
                  <a:lnTo>
                    <a:pt x="5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162"/>
            <p:cNvSpPr>
              <a:spLocks noEditPoints="1"/>
            </p:cNvSpPr>
            <p:nvPr/>
          </p:nvSpPr>
          <p:spPr bwMode="auto">
            <a:xfrm>
              <a:off x="4802188" y="4156076"/>
              <a:ext cx="96838" cy="161925"/>
            </a:xfrm>
            <a:custGeom>
              <a:avLst/>
              <a:gdLst>
                <a:gd name="T0" fmla="*/ 3 w 21"/>
                <a:gd name="T1" fmla="*/ 32 h 35"/>
                <a:gd name="T2" fmla="*/ 6 w 21"/>
                <a:gd name="T3" fmla="*/ 34 h 35"/>
                <a:gd name="T4" fmla="*/ 11 w 21"/>
                <a:gd name="T5" fmla="*/ 35 h 35"/>
                <a:gd name="T6" fmla="*/ 16 w 21"/>
                <a:gd name="T7" fmla="*/ 34 h 35"/>
                <a:gd name="T8" fmla="*/ 19 w 21"/>
                <a:gd name="T9" fmla="*/ 32 h 35"/>
                <a:gd name="T10" fmla="*/ 20 w 21"/>
                <a:gd name="T11" fmla="*/ 28 h 35"/>
                <a:gd name="T12" fmla="*/ 21 w 21"/>
                <a:gd name="T13" fmla="*/ 23 h 35"/>
                <a:gd name="T14" fmla="*/ 21 w 21"/>
                <a:gd name="T15" fmla="*/ 19 h 35"/>
                <a:gd name="T16" fmla="*/ 19 w 21"/>
                <a:gd name="T17" fmla="*/ 16 h 35"/>
                <a:gd name="T18" fmla="*/ 17 w 21"/>
                <a:gd name="T19" fmla="*/ 14 h 35"/>
                <a:gd name="T20" fmla="*/ 13 w 21"/>
                <a:gd name="T21" fmla="*/ 13 h 35"/>
                <a:gd name="T22" fmla="*/ 13 w 21"/>
                <a:gd name="T23" fmla="*/ 13 h 35"/>
                <a:gd name="T24" fmla="*/ 10 w 21"/>
                <a:gd name="T25" fmla="*/ 14 h 35"/>
                <a:gd name="T26" fmla="*/ 8 w 21"/>
                <a:gd name="T27" fmla="*/ 15 h 35"/>
                <a:gd name="T28" fmla="*/ 8 w 21"/>
                <a:gd name="T29" fmla="*/ 12 h 35"/>
                <a:gd name="T30" fmla="*/ 9 w 21"/>
                <a:gd name="T31" fmla="*/ 7 h 35"/>
                <a:gd name="T32" fmla="*/ 11 w 21"/>
                <a:gd name="T33" fmla="*/ 5 h 35"/>
                <a:gd name="T34" fmla="*/ 13 w 21"/>
                <a:gd name="T35" fmla="*/ 6 h 35"/>
                <a:gd name="T36" fmla="*/ 13 w 21"/>
                <a:gd name="T37" fmla="*/ 9 h 35"/>
                <a:gd name="T38" fmla="*/ 20 w 21"/>
                <a:gd name="T39" fmla="*/ 9 h 35"/>
                <a:gd name="T40" fmla="*/ 20 w 21"/>
                <a:gd name="T41" fmla="*/ 9 h 35"/>
                <a:gd name="T42" fmla="*/ 20 w 21"/>
                <a:gd name="T43" fmla="*/ 5 h 35"/>
                <a:gd name="T44" fmla="*/ 18 w 21"/>
                <a:gd name="T45" fmla="*/ 2 h 35"/>
                <a:gd name="T46" fmla="*/ 15 w 21"/>
                <a:gd name="T47" fmla="*/ 0 h 35"/>
                <a:gd name="T48" fmla="*/ 11 w 21"/>
                <a:gd name="T49" fmla="*/ 0 h 35"/>
                <a:gd name="T50" fmla="*/ 6 w 21"/>
                <a:gd name="T51" fmla="*/ 0 h 35"/>
                <a:gd name="T52" fmla="*/ 3 w 21"/>
                <a:gd name="T53" fmla="*/ 2 h 35"/>
                <a:gd name="T54" fmla="*/ 2 w 21"/>
                <a:gd name="T55" fmla="*/ 5 h 35"/>
                <a:gd name="T56" fmla="*/ 1 w 21"/>
                <a:gd name="T57" fmla="*/ 8 h 35"/>
                <a:gd name="T58" fmla="*/ 0 w 21"/>
                <a:gd name="T59" fmla="*/ 12 h 35"/>
                <a:gd name="T60" fmla="*/ 0 w 21"/>
                <a:gd name="T61" fmla="*/ 24 h 35"/>
                <a:gd name="T62" fmla="*/ 1 w 21"/>
                <a:gd name="T63" fmla="*/ 28 h 35"/>
                <a:gd name="T64" fmla="*/ 3 w 21"/>
                <a:gd name="T65" fmla="*/ 32 h 35"/>
                <a:gd name="T66" fmla="*/ 8 w 21"/>
                <a:gd name="T67" fmla="*/ 20 h 35"/>
                <a:gd name="T68" fmla="*/ 9 w 21"/>
                <a:gd name="T69" fmla="*/ 19 h 35"/>
                <a:gd name="T70" fmla="*/ 11 w 21"/>
                <a:gd name="T71" fmla="*/ 19 h 35"/>
                <a:gd name="T72" fmla="*/ 12 w 21"/>
                <a:gd name="T73" fmla="*/ 19 h 35"/>
                <a:gd name="T74" fmla="*/ 12 w 21"/>
                <a:gd name="T75" fmla="*/ 19 h 35"/>
                <a:gd name="T76" fmla="*/ 13 w 21"/>
                <a:gd name="T77" fmla="*/ 20 h 35"/>
                <a:gd name="T78" fmla="*/ 13 w 21"/>
                <a:gd name="T79" fmla="*/ 21 h 35"/>
                <a:gd name="T80" fmla="*/ 13 w 21"/>
                <a:gd name="T81" fmla="*/ 22 h 35"/>
                <a:gd name="T82" fmla="*/ 13 w 21"/>
                <a:gd name="T83" fmla="*/ 23 h 35"/>
                <a:gd name="T84" fmla="*/ 13 w 21"/>
                <a:gd name="T85" fmla="*/ 24 h 35"/>
                <a:gd name="T86" fmla="*/ 13 w 21"/>
                <a:gd name="T87" fmla="*/ 27 h 35"/>
                <a:gd name="T88" fmla="*/ 13 w 21"/>
                <a:gd name="T89" fmla="*/ 28 h 35"/>
                <a:gd name="T90" fmla="*/ 12 w 21"/>
                <a:gd name="T91" fmla="*/ 30 h 35"/>
                <a:gd name="T92" fmla="*/ 11 w 21"/>
                <a:gd name="T93" fmla="*/ 30 h 35"/>
                <a:gd name="T94" fmla="*/ 8 w 21"/>
                <a:gd name="T95" fmla="*/ 26 h 35"/>
                <a:gd name="T96" fmla="*/ 8 w 21"/>
                <a:gd name="T97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" h="35">
                  <a:moveTo>
                    <a:pt x="3" y="32"/>
                  </a:moveTo>
                  <a:cubicBezTo>
                    <a:pt x="4" y="33"/>
                    <a:pt x="5" y="34"/>
                    <a:pt x="6" y="34"/>
                  </a:cubicBezTo>
                  <a:cubicBezTo>
                    <a:pt x="7" y="35"/>
                    <a:pt x="9" y="35"/>
                    <a:pt x="11" y="35"/>
                  </a:cubicBezTo>
                  <a:cubicBezTo>
                    <a:pt x="13" y="35"/>
                    <a:pt x="14" y="35"/>
                    <a:pt x="16" y="34"/>
                  </a:cubicBezTo>
                  <a:cubicBezTo>
                    <a:pt x="17" y="34"/>
                    <a:pt x="18" y="33"/>
                    <a:pt x="19" y="32"/>
                  </a:cubicBezTo>
                  <a:cubicBezTo>
                    <a:pt x="20" y="31"/>
                    <a:pt x="20" y="29"/>
                    <a:pt x="20" y="28"/>
                  </a:cubicBezTo>
                  <a:cubicBezTo>
                    <a:pt x="21" y="27"/>
                    <a:pt x="21" y="25"/>
                    <a:pt x="21" y="23"/>
                  </a:cubicBezTo>
                  <a:cubicBezTo>
                    <a:pt x="21" y="22"/>
                    <a:pt x="21" y="20"/>
                    <a:pt x="21" y="19"/>
                  </a:cubicBezTo>
                  <a:cubicBezTo>
                    <a:pt x="20" y="18"/>
                    <a:pt x="20" y="17"/>
                    <a:pt x="19" y="16"/>
                  </a:cubicBezTo>
                  <a:cubicBezTo>
                    <a:pt x="19" y="15"/>
                    <a:pt x="18" y="14"/>
                    <a:pt x="17" y="14"/>
                  </a:cubicBezTo>
                  <a:cubicBezTo>
                    <a:pt x="16" y="13"/>
                    <a:pt x="14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1" y="13"/>
                    <a:pt x="10" y="14"/>
                  </a:cubicBezTo>
                  <a:cubicBezTo>
                    <a:pt x="9" y="14"/>
                    <a:pt x="9" y="15"/>
                    <a:pt x="8" y="15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8" y="8"/>
                    <a:pt x="9" y="7"/>
                  </a:cubicBezTo>
                  <a:cubicBezTo>
                    <a:pt x="9" y="6"/>
                    <a:pt x="10" y="5"/>
                    <a:pt x="11" y="5"/>
                  </a:cubicBezTo>
                  <a:cubicBezTo>
                    <a:pt x="12" y="5"/>
                    <a:pt x="12" y="5"/>
                    <a:pt x="13" y="6"/>
                  </a:cubicBezTo>
                  <a:cubicBezTo>
                    <a:pt x="13" y="7"/>
                    <a:pt x="13" y="8"/>
                    <a:pt x="1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7"/>
                    <a:pt x="20" y="6"/>
                    <a:pt x="20" y="5"/>
                  </a:cubicBezTo>
                  <a:cubicBezTo>
                    <a:pt x="19" y="4"/>
                    <a:pt x="19" y="3"/>
                    <a:pt x="18" y="2"/>
                  </a:cubicBezTo>
                  <a:cubicBezTo>
                    <a:pt x="17" y="1"/>
                    <a:pt x="16" y="1"/>
                    <a:pt x="15" y="0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1" y="27"/>
                    <a:pt x="1" y="28"/>
                  </a:cubicBezTo>
                  <a:cubicBezTo>
                    <a:pt x="1" y="30"/>
                    <a:pt x="2" y="31"/>
                    <a:pt x="3" y="32"/>
                  </a:cubicBezTo>
                  <a:close/>
                  <a:moveTo>
                    <a:pt x="8" y="20"/>
                  </a:moveTo>
                  <a:cubicBezTo>
                    <a:pt x="8" y="20"/>
                    <a:pt x="9" y="19"/>
                    <a:pt x="9" y="19"/>
                  </a:cubicBezTo>
                  <a:cubicBezTo>
                    <a:pt x="10" y="19"/>
                    <a:pt x="10" y="19"/>
                    <a:pt x="11" y="19"/>
                  </a:cubicBezTo>
                  <a:cubicBezTo>
                    <a:pt x="11" y="19"/>
                    <a:pt x="11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3" y="19"/>
                    <a:pt x="13" y="20"/>
                  </a:cubicBezTo>
                  <a:cubicBezTo>
                    <a:pt x="13" y="20"/>
                    <a:pt x="13" y="20"/>
                    <a:pt x="13" y="21"/>
                  </a:cubicBezTo>
                  <a:cubicBezTo>
                    <a:pt x="13" y="21"/>
                    <a:pt x="13" y="21"/>
                    <a:pt x="13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3" y="25"/>
                    <a:pt x="13" y="26"/>
                    <a:pt x="13" y="27"/>
                  </a:cubicBezTo>
                  <a:cubicBezTo>
                    <a:pt x="13" y="27"/>
                    <a:pt x="13" y="28"/>
                    <a:pt x="13" y="28"/>
                  </a:cubicBezTo>
                  <a:cubicBezTo>
                    <a:pt x="13" y="29"/>
                    <a:pt x="12" y="29"/>
                    <a:pt x="12" y="30"/>
                  </a:cubicBezTo>
                  <a:cubicBezTo>
                    <a:pt x="12" y="30"/>
                    <a:pt x="11" y="30"/>
                    <a:pt x="11" y="30"/>
                  </a:cubicBezTo>
                  <a:cubicBezTo>
                    <a:pt x="9" y="30"/>
                    <a:pt x="8" y="29"/>
                    <a:pt x="8" y="26"/>
                  </a:cubicBez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6905934" y="2007598"/>
            <a:ext cx="563430" cy="927446"/>
            <a:chOff x="4613276" y="4960938"/>
            <a:chExt cx="282574" cy="465138"/>
          </a:xfrm>
          <a:solidFill>
            <a:schemeClr val="bg2"/>
          </a:solidFill>
        </p:grpSpPr>
        <p:sp>
          <p:nvSpPr>
            <p:cNvPr id="40" name="Freeform 184"/>
            <p:cNvSpPr>
              <a:spLocks noEditPoints="1"/>
            </p:cNvSpPr>
            <p:nvPr/>
          </p:nvSpPr>
          <p:spPr bwMode="auto">
            <a:xfrm>
              <a:off x="4613276" y="4960938"/>
              <a:ext cx="282574" cy="465138"/>
            </a:xfrm>
            <a:custGeom>
              <a:avLst/>
              <a:gdLst>
                <a:gd name="T0" fmla="*/ 47 w 55"/>
                <a:gd name="T1" fmla="*/ 0 h 92"/>
                <a:gd name="T2" fmla="*/ 8 w 55"/>
                <a:gd name="T3" fmla="*/ 0 h 92"/>
                <a:gd name="T4" fmla="*/ 0 w 55"/>
                <a:gd name="T5" fmla="*/ 8 h 92"/>
                <a:gd name="T6" fmla="*/ 0 w 55"/>
                <a:gd name="T7" fmla="*/ 85 h 92"/>
                <a:gd name="T8" fmla="*/ 8 w 55"/>
                <a:gd name="T9" fmla="*/ 92 h 92"/>
                <a:gd name="T10" fmla="*/ 47 w 55"/>
                <a:gd name="T11" fmla="*/ 92 h 92"/>
                <a:gd name="T12" fmla="*/ 55 w 55"/>
                <a:gd name="T13" fmla="*/ 85 h 92"/>
                <a:gd name="T14" fmla="*/ 55 w 55"/>
                <a:gd name="T15" fmla="*/ 8 h 92"/>
                <a:gd name="T16" fmla="*/ 47 w 55"/>
                <a:gd name="T17" fmla="*/ 0 h 92"/>
                <a:gd name="T18" fmla="*/ 21 w 55"/>
                <a:gd name="T19" fmla="*/ 6 h 92"/>
                <a:gd name="T20" fmla="*/ 33 w 55"/>
                <a:gd name="T21" fmla="*/ 6 h 92"/>
                <a:gd name="T22" fmla="*/ 35 w 55"/>
                <a:gd name="T23" fmla="*/ 7 h 92"/>
                <a:gd name="T24" fmla="*/ 33 w 55"/>
                <a:gd name="T25" fmla="*/ 9 h 92"/>
                <a:gd name="T26" fmla="*/ 21 w 55"/>
                <a:gd name="T27" fmla="*/ 9 h 92"/>
                <a:gd name="T28" fmla="*/ 20 w 55"/>
                <a:gd name="T29" fmla="*/ 7 h 92"/>
                <a:gd name="T30" fmla="*/ 21 w 55"/>
                <a:gd name="T31" fmla="*/ 6 h 92"/>
                <a:gd name="T32" fmla="*/ 27 w 55"/>
                <a:gd name="T33" fmla="*/ 91 h 92"/>
                <a:gd name="T34" fmla="*/ 24 w 55"/>
                <a:gd name="T35" fmla="*/ 87 h 92"/>
                <a:gd name="T36" fmla="*/ 27 w 55"/>
                <a:gd name="T37" fmla="*/ 84 h 92"/>
                <a:gd name="T38" fmla="*/ 31 w 55"/>
                <a:gd name="T39" fmla="*/ 87 h 92"/>
                <a:gd name="T40" fmla="*/ 27 w 55"/>
                <a:gd name="T41" fmla="*/ 91 h 92"/>
                <a:gd name="T42" fmla="*/ 49 w 55"/>
                <a:gd name="T43" fmla="*/ 81 h 92"/>
                <a:gd name="T44" fmla="*/ 6 w 55"/>
                <a:gd name="T45" fmla="*/ 81 h 92"/>
                <a:gd name="T46" fmla="*/ 6 w 55"/>
                <a:gd name="T47" fmla="*/ 12 h 92"/>
                <a:gd name="T48" fmla="*/ 49 w 55"/>
                <a:gd name="T49" fmla="*/ 12 h 92"/>
                <a:gd name="T50" fmla="*/ 49 w 55"/>
                <a:gd name="T51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92">
                  <a:moveTo>
                    <a:pt x="4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9"/>
                    <a:pt x="4" y="92"/>
                    <a:pt x="8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51" y="92"/>
                    <a:pt x="55" y="89"/>
                    <a:pt x="55" y="85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4"/>
                    <a:pt x="51" y="0"/>
                    <a:pt x="47" y="0"/>
                  </a:cubicBezTo>
                  <a:close/>
                  <a:moveTo>
                    <a:pt x="21" y="6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34" y="6"/>
                    <a:pt x="35" y="7"/>
                    <a:pt x="35" y="7"/>
                  </a:cubicBezTo>
                  <a:cubicBezTo>
                    <a:pt x="35" y="8"/>
                    <a:pt x="34" y="9"/>
                    <a:pt x="33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7"/>
                    <a:pt x="21" y="6"/>
                    <a:pt x="21" y="6"/>
                  </a:cubicBezTo>
                  <a:close/>
                  <a:moveTo>
                    <a:pt x="27" y="91"/>
                  </a:moveTo>
                  <a:cubicBezTo>
                    <a:pt x="25" y="91"/>
                    <a:pt x="24" y="89"/>
                    <a:pt x="24" y="87"/>
                  </a:cubicBezTo>
                  <a:cubicBezTo>
                    <a:pt x="24" y="86"/>
                    <a:pt x="25" y="84"/>
                    <a:pt x="27" y="84"/>
                  </a:cubicBezTo>
                  <a:cubicBezTo>
                    <a:pt x="29" y="84"/>
                    <a:pt x="31" y="86"/>
                    <a:pt x="31" y="87"/>
                  </a:cubicBezTo>
                  <a:cubicBezTo>
                    <a:pt x="31" y="89"/>
                    <a:pt x="29" y="91"/>
                    <a:pt x="27" y="91"/>
                  </a:cubicBezTo>
                  <a:close/>
                  <a:moveTo>
                    <a:pt x="49" y="81"/>
                  </a:moveTo>
                  <a:cubicBezTo>
                    <a:pt x="6" y="81"/>
                    <a:pt x="6" y="81"/>
                    <a:pt x="6" y="8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9" y="12"/>
                    <a:pt x="49" y="12"/>
                    <a:pt x="49" y="12"/>
                  </a:cubicBezTo>
                  <a:lnTo>
                    <a:pt x="49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185"/>
            <p:cNvSpPr>
              <a:spLocks noChangeArrowheads="1"/>
            </p:cNvSpPr>
            <p:nvPr/>
          </p:nvSpPr>
          <p:spPr bwMode="auto">
            <a:xfrm>
              <a:off x="4668838" y="5248276"/>
              <a:ext cx="41275" cy="101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186"/>
            <p:cNvSpPr>
              <a:spLocks noChangeArrowheads="1"/>
            </p:cNvSpPr>
            <p:nvPr/>
          </p:nvSpPr>
          <p:spPr bwMode="auto">
            <a:xfrm>
              <a:off x="4737100" y="5213351"/>
              <a:ext cx="34925" cy="1365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187"/>
            <p:cNvSpPr>
              <a:spLocks noChangeArrowheads="1"/>
            </p:cNvSpPr>
            <p:nvPr/>
          </p:nvSpPr>
          <p:spPr bwMode="auto">
            <a:xfrm>
              <a:off x="4797425" y="5173663"/>
              <a:ext cx="41275" cy="1762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4" name="Freeform 230"/>
          <p:cNvSpPr>
            <a:spLocks noEditPoints="1"/>
          </p:cNvSpPr>
          <p:nvPr/>
        </p:nvSpPr>
        <p:spPr bwMode="auto">
          <a:xfrm>
            <a:off x="5206903" y="3012553"/>
            <a:ext cx="563430" cy="832894"/>
          </a:xfrm>
          <a:custGeom>
            <a:avLst/>
            <a:gdLst>
              <a:gd name="T0" fmla="*/ 107 w 214"/>
              <a:gd name="T1" fmla="*/ 0 h 318"/>
              <a:gd name="T2" fmla="*/ 22 w 214"/>
              <a:gd name="T3" fmla="*/ 172 h 318"/>
              <a:gd name="T4" fmla="*/ 51 w 214"/>
              <a:gd name="T5" fmla="*/ 280 h 318"/>
              <a:gd name="T6" fmla="*/ 74 w 214"/>
              <a:gd name="T7" fmla="*/ 290 h 318"/>
              <a:gd name="T8" fmla="*/ 97 w 214"/>
              <a:gd name="T9" fmla="*/ 318 h 318"/>
              <a:gd name="T10" fmla="*/ 138 w 214"/>
              <a:gd name="T11" fmla="*/ 296 h 318"/>
              <a:gd name="T12" fmla="*/ 150 w 214"/>
              <a:gd name="T13" fmla="*/ 291 h 318"/>
              <a:gd name="T14" fmla="*/ 161 w 214"/>
              <a:gd name="T15" fmla="*/ 215 h 318"/>
              <a:gd name="T16" fmla="*/ 213 w 214"/>
              <a:gd name="T17" fmla="*/ 107 h 318"/>
              <a:gd name="T18" fmla="*/ 73 w 214"/>
              <a:gd name="T19" fmla="*/ 120 h 318"/>
              <a:gd name="T20" fmla="*/ 97 w 214"/>
              <a:gd name="T21" fmla="*/ 127 h 318"/>
              <a:gd name="T22" fmla="*/ 105 w 214"/>
              <a:gd name="T23" fmla="*/ 126 h 318"/>
              <a:gd name="T24" fmla="*/ 124 w 214"/>
              <a:gd name="T25" fmla="*/ 125 h 318"/>
              <a:gd name="T26" fmla="*/ 131 w 214"/>
              <a:gd name="T27" fmla="*/ 128 h 318"/>
              <a:gd name="T28" fmla="*/ 122 w 214"/>
              <a:gd name="T29" fmla="*/ 201 h 318"/>
              <a:gd name="T30" fmla="*/ 140 w 214"/>
              <a:gd name="T31" fmla="*/ 223 h 318"/>
              <a:gd name="T32" fmla="*/ 73 w 214"/>
              <a:gd name="T33" fmla="*/ 240 h 318"/>
              <a:gd name="T34" fmla="*/ 140 w 214"/>
              <a:gd name="T35" fmla="*/ 223 h 318"/>
              <a:gd name="T36" fmla="*/ 73 w 214"/>
              <a:gd name="T37" fmla="*/ 251 h 318"/>
              <a:gd name="T38" fmla="*/ 140 w 214"/>
              <a:gd name="T39" fmla="*/ 269 h 318"/>
              <a:gd name="T40" fmla="*/ 144 w 214"/>
              <a:gd name="T41" fmla="*/ 201 h 318"/>
              <a:gd name="T42" fmla="*/ 159 w 214"/>
              <a:gd name="T43" fmla="*/ 113 h 318"/>
              <a:gd name="T44" fmla="*/ 143 w 214"/>
              <a:gd name="T45" fmla="*/ 109 h 318"/>
              <a:gd name="T46" fmla="*/ 131 w 214"/>
              <a:gd name="T47" fmla="*/ 116 h 318"/>
              <a:gd name="T48" fmla="*/ 119 w 214"/>
              <a:gd name="T49" fmla="*/ 97 h 318"/>
              <a:gd name="T50" fmla="*/ 101 w 214"/>
              <a:gd name="T51" fmla="*/ 115 h 318"/>
              <a:gd name="T52" fmla="*/ 82 w 214"/>
              <a:gd name="T53" fmla="*/ 102 h 318"/>
              <a:gd name="T54" fmla="*/ 70 w 214"/>
              <a:gd name="T55" fmla="*/ 109 h 318"/>
              <a:gd name="T56" fmla="*/ 54 w 214"/>
              <a:gd name="T57" fmla="*/ 113 h 318"/>
              <a:gd name="T58" fmla="*/ 68 w 214"/>
              <a:gd name="T59" fmla="*/ 201 h 318"/>
              <a:gd name="T60" fmla="*/ 21 w 214"/>
              <a:gd name="T61" fmla="*/ 106 h 318"/>
              <a:gd name="T62" fmla="*/ 192 w 214"/>
              <a:gd name="T63" fmla="*/ 107 h 318"/>
              <a:gd name="T64" fmla="*/ 144 w 214"/>
              <a:gd name="T65" fmla="*/ 201 h 318"/>
              <a:gd name="T66" fmla="*/ 144 w 214"/>
              <a:gd name="T67" fmla="*/ 201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4" h="318">
                <a:moveTo>
                  <a:pt x="213" y="107"/>
                </a:moveTo>
                <a:cubicBezTo>
                  <a:pt x="214" y="48"/>
                  <a:pt x="166" y="0"/>
                  <a:pt x="107" y="0"/>
                </a:cubicBezTo>
                <a:cubicBezTo>
                  <a:pt x="48" y="0"/>
                  <a:pt x="0" y="47"/>
                  <a:pt x="0" y="106"/>
                </a:cubicBezTo>
                <a:cubicBezTo>
                  <a:pt x="0" y="130"/>
                  <a:pt x="8" y="153"/>
                  <a:pt x="22" y="172"/>
                </a:cubicBezTo>
                <a:cubicBezTo>
                  <a:pt x="33" y="186"/>
                  <a:pt x="43" y="200"/>
                  <a:pt x="52" y="215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86"/>
                  <a:pt x="56" y="290"/>
                  <a:pt x="62" y="290"/>
                </a:cubicBezTo>
                <a:cubicBezTo>
                  <a:pt x="74" y="290"/>
                  <a:pt x="74" y="290"/>
                  <a:pt x="74" y="290"/>
                </a:cubicBezTo>
                <a:cubicBezTo>
                  <a:pt x="74" y="296"/>
                  <a:pt x="74" y="296"/>
                  <a:pt x="74" y="296"/>
                </a:cubicBezTo>
                <a:cubicBezTo>
                  <a:pt x="74" y="308"/>
                  <a:pt x="84" y="318"/>
                  <a:pt x="97" y="318"/>
                </a:cubicBezTo>
                <a:cubicBezTo>
                  <a:pt x="115" y="318"/>
                  <a:pt x="115" y="318"/>
                  <a:pt x="115" y="318"/>
                </a:cubicBezTo>
                <a:cubicBezTo>
                  <a:pt x="128" y="318"/>
                  <a:pt x="138" y="308"/>
                  <a:pt x="138" y="296"/>
                </a:cubicBezTo>
                <a:cubicBezTo>
                  <a:pt x="138" y="291"/>
                  <a:pt x="138" y="291"/>
                  <a:pt x="138" y="291"/>
                </a:cubicBezTo>
                <a:cubicBezTo>
                  <a:pt x="150" y="291"/>
                  <a:pt x="150" y="291"/>
                  <a:pt x="150" y="291"/>
                </a:cubicBezTo>
                <a:cubicBezTo>
                  <a:pt x="156" y="291"/>
                  <a:pt x="161" y="286"/>
                  <a:pt x="161" y="280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70" y="200"/>
                  <a:pt x="180" y="186"/>
                  <a:pt x="190" y="173"/>
                </a:cubicBezTo>
                <a:cubicBezTo>
                  <a:pt x="205" y="154"/>
                  <a:pt x="213" y="131"/>
                  <a:pt x="213" y="107"/>
                </a:cubicBezTo>
                <a:close/>
                <a:moveTo>
                  <a:pt x="91" y="201"/>
                </a:moveTo>
                <a:cubicBezTo>
                  <a:pt x="73" y="120"/>
                  <a:pt x="73" y="120"/>
                  <a:pt x="73" y="120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97" y="127"/>
                  <a:pt x="97" y="127"/>
                  <a:pt x="97" y="127"/>
                </a:cubicBezTo>
                <a:cubicBezTo>
                  <a:pt x="98" y="128"/>
                  <a:pt x="100" y="128"/>
                  <a:pt x="101" y="128"/>
                </a:cubicBezTo>
                <a:cubicBezTo>
                  <a:pt x="103" y="128"/>
                  <a:pt x="104" y="127"/>
                  <a:pt x="105" y="126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5" y="127"/>
                  <a:pt x="127" y="128"/>
                  <a:pt x="129" y="128"/>
                </a:cubicBezTo>
                <a:cubicBezTo>
                  <a:pt x="129" y="128"/>
                  <a:pt x="130" y="128"/>
                  <a:pt x="131" y="12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22" y="201"/>
                  <a:pt x="122" y="201"/>
                  <a:pt x="122" y="201"/>
                </a:cubicBezTo>
                <a:lnTo>
                  <a:pt x="91" y="201"/>
                </a:lnTo>
                <a:close/>
                <a:moveTo>
                  <a:pt x="140" y="223"/>
                </a:moveTo>
                <a:cubicBezTo>
                  <a:pt x="140" y="241"/>
                  <a:pt x="140" y="241"/>
                  <a:pt x="140" y="241"/>
                </a:cubicBezTo>
                <a:cubicBezTo>
                  <a:pt x="73" y="240"/>
                  <a:pt x="73" y="240"/>
                  <a:pt x="73" y="240"/>
                </a:cubicBezTo>
                <a:cubicBezTo>
                  <a:pt x="73" y="222"/>
                  <a:pt x="73" y="222"/>
                  <a:pt x="73" y="222"/>
                </a:cubicBezTo>
                <a:lnTo>
                  <a:pt x="140" y="223"/>
                </a:lnTo>
                <a:close/>
                <a:moveTo>
                  <a:pt x="73" y="269"/>
                </a:moveTo>
                <a:cubicBezTo>
                  <a:pt x="73" y="251"/>
                  <a:pt x="73" y="251"/>
                  <a:pt x="73" y="251"/>
                </a:cubicBezTo>
                <a:cubicBezTo>
                  <a:pt x="140" y="251"/>
                  <a:pt x="140" y="251"/>
                  <a:pt x="140" y="251"/>
                </a:cubicBezTo>
                <a:cubicBezTo>
                  <a:pt x="140" y="269"/>
                  <a:pt x="140" y="269"/>
                  <a:pt x="140" y="269"/>
                </a:cubicBezTo>
                <a:lnTo>
                  <a:pt x="73" y="269"/>
                </a:lnTo>
                <a:close/>
                <a:moveTo>
                  <a:pt x="144" y="201"/>
                </a:moveTo>
                <a:cubicBezTo>
                  <a:pt x="138" y="201"/>
                  <a:pt x="138" y="201"/>
                  <a:pt x="138" y="201"/>
                </a:cubicBezTo>
                <a:cubicBezTo>
                  <a:pt x="159" y="113"/>
                  <a:pt x="159" y="113"/>
                  <a:pt x="159" y="113"/>
                </a:cubicBezTo>
                <a:cubicBezTo>
                  <a:pt x="160" y="109"/>
                  <a:pt x="157" y="104"/>
                  <a:pt x="153" y="103"/>
                </a:cubicBezTo>
                <a:cubicBezTo>
                  <a:pt x="148" y="102"/>
                  <a:pt x="144" y="105"/>
                  <a:pt x="143" y="109"/>
                </a:cubicBezTo>
                <a:cubicBezTo>
                  <a:pt x="143" y="111"/>
                  <a:pt x="143" y="111"/>
                  <a:pt x="143" y="111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2" y="98"/>
                  <a:pt x="121" y="97"/>
                  <a:pt x="119" y="97"/>
                </a:cubicBezTo>
                <a:cubicBezTo>
                  <a:pt x="117" y="96"/>
                  <a:pt x="115" y="97"/>
                  <a:pt x="114" y="99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86" y="101"/>
                  <a:pt x="84" y="101"/>
                  <a:pt x="82" y="102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69" y="105"/>
                  <a:pt x="65" y="102"/>
                  <a:pt x="60" y="103"/>
                </a:cubicBezTo>
                <a:cubicBezTo>
                  <a:pt x="56" y="104"/>
                  <a:pt x="53" y="108"/>
                  <a:pt x="54" y="113"/>
                </a:cubicBezTo>
                <a:cubicBezTo>
                  <a:pt x="74" y="201"/>
                  <a:pt x="74" y="201"/>
                  <a:pt x="74" y="201"/>
                </a:cubicBezTo>
                <a:cubicBezTo>
                  <a:pt x="68" y="201"/>
                  <a:pt x="68" y="201"/>
                  <a:pt x="68" y="201"/>
                </a:cubicBezTo>
                <a:cubicBezTo>
                  <a:pt x="60" y="187"/>
                  <a:pt x="50" y="172"/>
                  <a:pt x="39" y="159"/>
                </a:cubicBezTo>
                <a:cubicBezTo>
                  <a:pt x="27" y="144"/>
                  <a:pt x="21" y="126"/>
                  <a:pt x="21" y="106"/>
                </a:cubicBezTo>
                <a:cubicBezTo>
                  <a:pt x="21" y="59"/>
                  <a:pt x="60" y="21"/>
                  <a:pt x="107" y="21"/>
                </a:cubicBezTo>
                <a:cubicBezTo>
                  <a:pt x="154" y="21"/>
                  <a:pt x="192" y="60"/>
                  <a:pt x="192" y="107"/>
                </a:cubicBezTo>
                <a:cubicBezTo>
                  <a:pt x="192" y="126"/>
                  <a:pt x="186" y="144"/>
                  <a:pt x="174" y="159"/>
                </a:cubicBezTo>
                <a:cubicBezTo>
                  <a:pt x="163" y="173"/>
                  <a:pt x="153" y="187"/>
                  <a:pt x="144" y="201"/>
                </a:cubicBezTo>
                <a:close/>
                <a:moveTo>
                  <a:pt x="144" y="201"/>
                </a:moveTo>
                <a:cubicBezTo>
                  <a:pt x="144" y="201"/>
                  <a:pt x="144" y="201"/>
                  <a:pt x="144" y="201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5" name="Graphic 29">
            <a:extLst>
              <a:ext uri="{FF2B5EF4-FFF2-40B4-BE49-F238E27FC236}">
                <a16:creationId xmlns:a16="http://schemas.microsoft.com/office/drawing/2014/main" id="{E6BD8798-9AC0-4E3E-B229-0392FD4262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1461" y="665886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2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26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80556" y="1950610"/>
            <a:ext cx="3961764" cy="3428159"/>
            <a:chOff x="6980556" y="1950610"/>
            <a:chExt cx="3961764" cy="3428159"/>
          </a:xfrm>
        </p:grpSpPr>
        <p:sp>
          <p:nvSpPr>
            <p:cNvPr id="17" name="Freeform 286"/>
            <p:cNvSpPr>
              <a:spLocks/>
            </p:cNvSpPr>
            <p:nvPr/>
          </p:nvSpPr>
          <p:spPr bwMode="auto">
            <a:xfrm>
              <a:off x="7066133" y="2096595"/>
              <a:ext cx="3730200" cy="3196595"/>
            </a:xfrm>
            <a:custGeom>
              <a:avLst/>
              <a:gdLst>
                <a:gd name="T0" fmla="*/ 741 w 741"/>
                <a:gd name="T1" fmla="*/ 635 h 635"/>
                <a:gd name="T2" fmla="*/ 0 w 741"/>
                <a:gd name="T3" fmla="*/ 635 h 635"/>
                <a:gd name="T4" fmla="*/ 0 w 741"/>
                <a:gd name="T5" fmla="*/ 0 h 635"/>
                <a:gd name="T6" fmla="*/ 26 w 741"/>
                <a:gd name="T7" fmla="*/ 0 h 635"/>
                <a:gd name="T8" fmla="*/ 26 w 741"/>
                <a:gd name="T9" fmla="*/ 609 h 635"/>
                <a:gd name="T10" fmla="*/ 741 w 741"/>
                <a:gd name="T11" fmla="*/ 609 h 635"/>
                <a:gd name="T12" fmla="*/ 741 w 741"/>
                <a:gd name="T13" fmla="*/ 63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635">
                  <a:moveTo>
                    <a:pt x="741" y="635"/>
                  </a:moveTo>
                  <a:lnTo>
                    <a:pt x="0" y="635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609"/>
                  </a:lnTo>
                  <a:lnTo>
                    <a:pt x="741" y="609"/>
                  </a:lnTo>
                  <a:lnTo>
                    <a:pt x="741" y="63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Oval 287"/>
            <p:cNvSpPr>
              <a:spLocks noChangeArrowheads="1"/>
            </p:cNvSpPr>
            <p:nvPr/>
          </p:nvSpPr>
          <p:spPr bwMode="auto">
            <a:xfrm>
              <a:off x="6980556" y="1950610"/>
              <a:ext cx="297008" cy="29700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288"/>
            <p:cNvSpPr>
              <a:spLocks noChangeArrowheads="1"/>
            </p:cNvSpPr>
            <p:nvPr/>
          </p:nvSpPr>
          <p:spPr bwMode="auto">
            <a:xfrm>
              <a:off x="10635244" y="5081761"/>
              <a:ext cx="307076" cy="29700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89"/>
            <p:cNvSpPr>
              <a:spLocks/>
            </p:cNvSpPr>
            <p:nvPr/>
          </p:nvSpPr>
          <p:spPr bwMode="auto">
            <a:xfrm>
              <a:off x="7353072" y="2267751"/>
              <a:ext cx="2758635" cy="332244"/>
            </a:xfrm>
            <a:custGeom>
              <a:avLst/>
              <a:gdLst>
                <a:gd name="T0" fmla="*/ 414 w 414"/>
                <a:gd name="T1" fmla="*/ 25 h 50"/>
                <a:gd name="T2" fmla="*/ 390 w 414"/>
                <a:gd name="T3" fmla="*/ 50 h 50"/>
                <a:gd name="T4" fmla="*/ 25 w 414"/>
                <a:gd name="T5" fmla="*/ 50 h 50"/>
                <a:gd name="T6" fmla="*/ 0 w 414"/>
                <a:gd name="T7" fmla="*/ 25 h 50"/>
                <a:gd name="T8" fmla="*/ 0 w 414"/>
                <a:gd name="T9" fmla="*/ 25 h 50"/>
                <a:gd name="T10" fmla="*/ 25 w 414"/>
                <a:gd name="T11" fmla="*/ 0 h 50"/>
                <a:gd name="T12" fmla="*/ 390 w 414"/>
                <a:gd name="T13" fmla="*/ 0 h 50"/>
                <a:gd name="T14" fmla="*/ 414 w 414"/>
                <a:gd name="T15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4" h="50">
                  <a:moveTo>
                    <a:pt x="414" y="25"/>
                  </a:moveTo>
                  <a:cubicBezTo>
                    <a:pt x="414" y="39"/>
                    <a:pt x="403" y="50"/>
                    <a:pt x="390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1" y="50"/>
                    <a:pt x="0" y="39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03" y="0"/>
                    <a:pt x="414" y="11"/>
                    <a:pt x="41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290"/>
            <p:cNvSpPr>
              <a:spLocks noChangeArrowheads="1"/>
            </p:cNvSpPr>
            <p:nvPr/>
          </p:nvSpPr>
          <p:spPr bwMode="auto">
            <a:xfrm>
              <a:off x="9809667" y="2262718"/>
              <a:ext cx="342312" cy="34734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91"/>
            <p:cNvSpPr>
              <a:spLocks noEditPoints="1"/>
            </p:cNvSpPr>
            <p:nvPr/>
          </p:nvSpPr>
          <p:spPr bwMode="auto">
            <a:xfrm>
              <a:off x="9754292" y="2207343"/>
              <a:ext cx="448028" cy="453060"/>
            </a:xfrm>
            <a:custGeom>
              <a:avLst/>
              <a:gdLst>
                <a:gd name="T0" fmla="*/ 34 w 67"/>
                <a:gd name="T1" fmla="*/ 68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8 h 68"/>
                <a:gd name="T10" fmla="*/ 34 w 67"/>
                <a:gd name="T11" fmla="*/ 16 h 68"/>
                <a:gd name="T12" fmla="*/ 16 w 67"/>
                <a:gd name="T13" fmla="*/ 34 h 68"/>
                <a:gd name="T14" fmla="*/ 34 w 67"/>
                <a:gd name="T15" fmla="*/ 52 h 68"/>
                <a:gd name="T16" fmla="*/ 51 w 67"/>
                <a:gd name="T17" fmla="*/ 34 h 68"/>
                <a:gd name="T18" fmla="*/ 34 w 67"/>
                <a:gd name="T19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8"/>
                  </a:move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2" y="0"/>
                    <a:pt x="67" y="15"/>
                    <a:pt x="67" y="34"/>
                  </a:cubicBezTo>
                  <a:cubicBezTo>
                    <a:pt x="67" y="52"/>
                    <a:pt x="52" y="68"/>
                    <a:pt x="34" y="68"/>
                  </a:cubicBezTo>
                  <a:close/>
                  <a:moveTo>
                    <a:pt x="34" y="16"/>
                  </a:moveTo>
                  <a:cubicBezTo>
                    <a:pt x="24" y="16"/>
                    <a:pt x="16" y="24"/>
                    <a:pt x="16" y="34"/>
                  </a:cubicBezTo>
                  <a:cubicBezTo>
                    <a:pt x="16" y="44"/>
                    <a:pt x="24" y="52"/>
                    <a:pt x="34" y="52"/>
                  </a:cubicBezTo>
                  <a:cubicBezTo>
                    <a:pt x="43" y="52"/>
                    <a:pt x="51" y="44"/>
                    <a:pt x="51" y="34"/>
                  </a:cubicBezTo>
                  <a:cubicBezTo>
                    <a:pt x="51" y="24"/>
                    <a:pt x="43" y="16"/>
                    <a:pt x="34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92"/>
            <p:cNvSpPr>
              <a:spLocks/>
            </p:cNvSpPr>
            <p:nvPr/>
          </p:nvSpPr>
          <p:spPr bwMode="auto">
            <a:xfrm>
              <a:off x="7353072" y="3027887"/>
              <a:ext cx="2270338" cy="332244"/>
            </a:xfrm>
            <a:custGeom>
              <a:avLst/>
              <a:gdLst>
                <a:gd name="T0" fmla="*/ 341 w 341"/>
                <a:gd name="T1" fmla="*/ 25 h 50"/>
                <a:gd name="T2" fmla="*/ 316 w 341"/>
                <a:gd name="T3" fmla="*/ 50 h 50"/>
                <a:gd name="T4" fmla="*/ 25 w 341"/>
                <a:gd name="T5" fmla="*/ 50 h 50"/>
                <a:gd name="T6" fmla="*/ 0 w 341"/>
                <a:gd name="T7" fmla="*/ 25 h 50"/>
                <a:gd name="T8" fmla="*/ 0 w 341"/>
                <a:gd name="T9" fmla="*/ 25 h 50"/>
                <a:gd name="T10" fmla="*/ 25 w 341"/>
                <a:gd name="T11" fmla="*/ 0 h 50"/>
                <a:gd name="T12" fmla="*/ 316 w 341"/>
                <a:gd name="T13" fmla="*/ 0 h 50"/>
                <a:gd name="T14" fmla="*/ 341 w 341"/>
                <a:gd name="T15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1" h="50">
                  <a:moveTo>
                    <a:pt x="341" y="25"/>
                  </a:moveTo>
                  <a:cubicBezTo>
                    <a:pt x="341" y="39"/>
                    <a:pt x="330" y="50"/>
                    <a:pt x="31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1" y="50"/>
                    <a:pt x="0" y="39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30" y="0"/>
                    <a:pt x="341" y="11"/>
                    <a:pt x="341" y="25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Oval 293"/>
            <p:cNvSpPr>
              <a:spLocks noChangeArrowheads="1"/>
            </p:cNvSpPr>
            <p:nvPr/>
          </p:nvSpPr>
          <p:spPr bwMode="auto">
            <a:xfrm>
              <a:off x="9371707" y="3012783"/>
              <a:ext cx="337280" cy="34734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4"/>
            <p:cNvSpPr>
              <a:spLocks noEditPoints="1"/>
            </p:cNvSpPr>
            <p:nvPr/>
          </p:nvSpPr>
          <p:spPr bwMode="auto">
            <a:xfrm>
              <a:off x="9316335" y="2962443"/>
              <a:ext cx="448028" cy="453060"/>
            </a:xfrm>
            <a:custGeom>
              <a:avLst/>
              <a:gdLst>
                <a:gd name="T0" fmla="*/ 33 w 67"/>
                <a:gd name="T1" fmla="*/ 68 h 68"/>
                <a:gd name="T2" fmla="*/ 0 w 67"/>
                <a:gd name="T3" fmla="*/ 34 h 68"/>
                <a:gd name="T4" fmla="*/ 33 w 67"/>
                <a:gd name="T5" fmla="*/ 0 h 68"/>
                <a:gd name="T6" fmla="*/ 67 w 67"/>
                <a:gd name="T7" fmla="*/ 34 h 68"/>
                <a:gd name="T8" fmla="*/ 33 w 67"/>
                <a:gd name="T9" fmla="*/ 68 h 68"/>
                <a:gd name="T10" fmla="*/ 33 w 67"/>
                <a:gd name="T11" fmla="*/ 16 h 68"/>
                <a:gd name="T12" fmla="*/ 16 w 67"/>
                <a:gd name="T13" fmla="*/ 34 h 68"/>
                <a:gd name="T14" fmla="*/ 33 w 67"/>
                <a:gd name="T15" fmla="*/ 52 h 68"/>
                <a:gd name="T16" fmla="*/ 51 w 67"/>
                <a:gd name="T17" fmla="*/ 34 h 68"/>
                <a:gd name="T18" fmla="*/ 33 w 67"/>
                <a:gd name="T19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3" y="68"/>
                  </a:move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2" y="0"/>
                    <a:pt x="67" y="15"/>
                    <a:pt x="67" y="34"/>
                  </a:cubicBezTo>
                  <a:cubicBezTo>
                    <a:pt x="67" y="53"/>
                    <a:pt x="52" y="68"/>
                    <a:pt x="33" y="68"/>
                  </a:cubicBezTo>
                  <a:close/>
                  <a:moveTo>
                    <a:pt x="33" y="16"/>
                  </a:moveTo>
                  <a:cubicBezTo>
                    <a:pt x="24" y="16"/>
                    <a:pt x="16" y="24"/>
                    <a:pt x="16" y="34"/>
                  </a:cubicBezTo>
                  <a:cubicBezTo>
                    <a:pt x="16" y="44"/>
                    <a:pt x="24" y="52"/>
                    <a:pt x="33" y="52"/>
                  </a:cubicBezTo>
                  <a:cubicBezTo>
                    <a:pt x="43" y="52"/>
                    <a:pt x="51" y="44"/>
                    <a:pt x="51" y="34"/>
                  </a:cubicBezTo>
                  <a:cubicBezTo>
                    <a:pt x="51" y="24"/>
                    <a:pt x="43" y="16"/>
                    <a:pt x="33" y="16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95"/>
            <p:cNvSpPr>
              <a:spLocks/>
            </p:cNvSpPr>
            <p:nvPr/>
          </p:nvSpPr>
          <p:spPr bwMode="auto">
            <a:xfrm>
              <a:off x="7353072" y="3788020"/>
              <a:ext cx="1656189" cy="332244"/>
            </a:xfrm>
            <a:custGeom>
              <a:avLst/>
              <a:gdLst>
                <a:gd name="T0" fmla="*/ 249 w 249"/>
                <a:gd name="T1" fmla="*/ 25 h 50"/>
                <a:gd name="T2" fmla="*/ 224 w 249"/>
                <a:gd name="T3" fmla="*/ 50 h 50"/>
                <a:gd name="T4" fmla="*/ 25 w 249"/>
                <a:gd name="T5" fmla="*/ 50 h 50"/>
                <a:gd name="T6" fmla="*/ 0 w 249"/>
                <a:gd name="T7" fmla="*/ 25 h 50"/>
                <a:gd name="T8" fmla="*/ 0 w 249"/>
                <a:gd name="T9" fmla="*/ 25 h 50"/>
                <a:gd name="T10" fmla="*/ 25 w 249"/>
                <a:gd name="T11" fmla="*/ 0 h 50"/>
                <a:gd name="T12" fmla="*/ 224 w 249"/>
                <a:gd name="T13" fmla="*/ 0 h 50"/>
                <a:gd name="T14" fmla="*/ 249 w 249"/>
                <a:gd name="T15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9" h="50">
                  <a:moveTo>
                    <a:pt x="249" y="25"/>
                  </a:moveTo>
                  <a:cubicBezTo>
                    <a:pt x="249" y="38"/>
                    <a:pt x="238" y="50"/>
                    <a:pt x="224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1" y="50"/>
                    <a:pt x="0" y="38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38" y="0"/>
                    <a:pt x="249" y="11"/>
                    <a:pt x="249" y="2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296"/>
            <p:cNvSpPr>
              <a:spLocks noChangeArrowheads="1"/>
            </p:cNvSpPr>
            <p:nvPr/>
          </p:nvSpPr>
          <p:spPr bwMode="auto">
            <a:xfrm>
              <a:off x="8732390" y="3782988"/>
              <a:ext cx="342312" cy="33728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97"/>
            <p:cNvSpPr>
              <a:spLocks noEditPoints="1"/>
            </p:cNvSpPr>
            <p:nvPr/>
          </p:nvSpPr>
          <p:spPr bwMode="auto">
            <a:xfrm>
              <a:off x="8677014" y="3727612"/>
              <a:ext cx="453061" cy="448028"/>
            </a:xfrm>
            <a:custGeom>
              <a:avLst/>
              <a:gdLst>
                <a:gd name="T0" fmla="*/ 34 w 68"/>
                <a:gd name="T1" fmla="*/ 67 h 67"/>
                <a:gd name="T2" fmla="*/ 0 w 68"/>
                <a:gd name="T3" fmla="*/ 34 h 67"/>
                <a:gd name="T4" fmla="*/ 34 w 68"/>
                <a:gd name="T5" fmla="*/ 0 h 67"/>
                <a:gd name="T6" fmla="*/ 68 w 68"/>
                <a:gd name="T7" fmla="*/ 34 h 67"/>
                <a:gd name="T8" fmla="*/ 34 w 68"/>
                <a:gd name="T9" fmla="*/ 67 h 67"/>
                <a:gd name="T10" fmla="*/ 34 w 68"/>
                <a:gd name="T11" fmla="*/ 16 h 67"/>
                <a:gd name="T12" fmla="*/ 16 w 68"/>
                <a:gd name="T13" fmla="*/ 34 h 67"/>
                <a:gd name="T14" fmla="*/ 34 w 68"/>
                <a:gd name="T15" fmla="*/ 51 h 67"/>
                <a:gd name="T16" fmla="*/ 52 w 68"/>
                <a:gd name="T17" fmla="*/ 34 h 67"/>
                <a:gd name="T18" fmla="*/ 34 w 68"/>
                <a:gd name="T19" fmla="*/ 1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7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52"/>
                    <a:pt x="53" y="67"/>
                    <a:pt x="34" y="67"/>
                  </a:cubicBezTo>
                  <a:close/>
                  <a:moveTo>
                    <a:pt x="34" y="16"/>
                  </a:moveTo>
                  <a:cubicBezTo>
                    <a:pt x="24" y="16"/>
                    <a:pt x="16" y="24"/>
                    <a:pt x="16" y="34"/>
                  </a:cubicBezTo>
                  <a:cubicBezTo>
                    <a:pt x="16" y="43"/>
                    <a:pt x="24" y="51"/>
                    <a:pt x="34" y="51"/>
                  </a:cubicBezTo>
                  <a:cubicBezTo>
                    <a:pt x="44" y="51"/>
                    <a:pt x="52" y="43"/>
                    <a:pt x="52" y="34"/>
                  </a:cubicBezTo>
                  <a:cubicBezTo>
                    <a:pt x="52" y="24"/>
                    <a:pt x="44" y="16"/>
                    <a:pt x="34" y="1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98"/>
            <p:cNvSpPr>
              <a:spLocks/>
            </p:cNvSpPr>
            <p:nvPr/>
          </p:nvSpPr>
          <p:spPr bwMode="auto">
            <a:xfrm>
              <a:off x="7353072" y="4548157"/>
              <a:ext cx="3211696" cy="327212"/>
            </a:xfrm>
            <a:custGeom>
              <a:avLst/>
              <a:gdLst>
                <a:gd name="T0" fmla="*/ 482 w 482"/>
                <a:gd name="T1" fmla="*/ 25 h 49"/>
                <a:gd name="T2" fmla="*/ 457 w 482"/>
                <a:gd name="T3" fmla="*/ 49 h 49"/>
                <a:gd name="T4" fmla="*/ 25 w 482"/>
                <a:gd name="T5" fmla="*/ 49 h 49"/>
                <a:gd name="T6" fmla="*/ 0 w 482"/>
                <a:gd name="T7" fmla="*/ 25 h 49"/>
                <a:gd name="T8" fmla="*/ 0 w 482"/>
                <a:gd name="T9" fmla="*/ 25 h 49"/>
                <a:gd name="T10" fmla="*/ 25 w 482"/>
                <a:gd name="T11" fmla="*/ 0 h 49"/>
                <a:gd name="T12" fmla="*/ 457 w 482"/>
                <a:gd name="T13" fmla="*/ 0 h 49"/>
                <a:gd name="T14" fmla="*/ 482 w 482"/>
                <a:gd name="T15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2" h="49">
                  <a:moveTo>
                    <a:pt x="482" y="25"/>
                  </a:moveTo>
                  <a:cubicBezTo>
                    <a:pt x="482" y="38"/>
                    <a:pt x="471" y="49"/>
                    <a:pt x="457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11" y="49"/>
                    <a:pt x="0" y="38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457" y="0"/>
                    <a:pt x="457" y="0"/>
                    <a:pt x="457" y="0"/>
                  </a:cubicBezTo>
                  <a:cubicBezTo>
                    <a:pt x="471" y="0"/>
                    <a:pt x="482" y="11"/>
                    <a:pt x="482" y="2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299"/>
            <p:cNvSpPr>
              <a:spLocks noChangeArrowheads="1"/>
            </p:cNvSpPr>
            <p:nvPr/>
          </p:nvSpPr>
          <p:spPr bwMode="auto">
            <a:xfrm>
              <a:off x="10257692" y="4543121"/>
              <a:ext cx="347348" cy="33728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00"/>
            <p:cNvSpPr>
              <a:spLocks noEditPoints="1"/>
            </p:cNvSpPr>
            <p:nvPr/>
          </p:nvSpPr>
          <p:spPr bwMode="auto">
            <a:xfrm>
              <a:off x="10202320" y="4487749"/>
              <a:ext cx="453061" cy="448028"/>
            </a:xfrm>
            <a:custGeom>
              <a:avLst/>
              <a:gdLst>
                <a:gd name="T0" fmla="*/ 34 w 68"/>
                <a:gd name="T1" fmla="*/ 67 h 67"/>
                <a:gd name="T2" fmla="*/ 0 w 68"/>
                <a:gd name="T3" fmla="*/ 34 h 67"/>
                <a:gd name="T4" fmla="*/ 34 w 68"/>
                <a:gd name="T5" fmla="*/ 0 h 67"/>
                <a:gd name="T6" fmla="*/ 68 w 68"/>
                <a:gd name="T7" fmla="*/ 34 h 67"/>
                <a:gd name="T8" fmla="*/ 34 w 68"/>
                <a:gd name="T9" fmla="*/ 67 h 67"/>
                <a:gd name="T10" fmla="*/ 34 w 68"/>
                <a:gd name="T11" fmla="*/ 16 h 67"/>
                <a:gd name="T12" fmla="*/ 16 w 68"/>
                <a:gd name="T13" fmla="*/ 34 h 67"/>
                <a:gd name="T14" fmla="*/ 34 w 68"/>
                <a:gd name="T15" fmla="*/ 51 h 67"/>
                <a:gd name="T16" fmla="*/ 52 w 68"/>
                <a:gd name="T17" fmla="*/ 34 h 67"/>
                <a:gd name="T18" fmla="*/ 34 w 68"/>
                <a:gd name="T19" fmla="*/ 1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7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2" y="0"/>
                    <a:pt x="68" y="15"/>
                    <a:pt x="68" y="34"/>
                  </a:cubicBezTo>
                  <a:cubicBezTo>
                    <a:pt x="68" y="52"/>
                    <a:pt x="52" y="67"/>
                    <a:pt x="34" y="67"/>
                  </a:cubicBezTo>
                  <a:close/>
                  <a:moveTo>
                    <a:pt x="34" y="16"/>
                  </a:moveTo>
                  <a:cubicBezTo>
                    <a:pt x="24" y="16"/>
                    <a:pt x="16" y="24"/>
                    <a:pt x="16" y="34"/>
                  </a:cubicBezTo>
                  <a:cubicBezTo>
                    <a:pt x="16" y="43"/>
                    <a:pt x="24" y="51"/>
                    <a:pt x="34" y="51"/>
                  </a:cubicBezTo>
                  <a:cubicBezTo>
                    <a:pt x="44" y="51"/>
                    <a:pt x="52" y="43"/>
                    <a:pt x="52" y="34"/>
                  </a:cubicBezTo>
                  <a:cubicBezTo>
                    <a:pt x="52" y="24"/>
                    <a:pt x="44" y="16"/>
                    <a:pt x="34" y="1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190435" y="2052675"/>
            <a:ext cx="4292751" cy="9376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GB" sz="1200" dirty="0" err="1"/>
              <a:t>Consetetur</a:t>
            </a:r>
            <a:r>
              <a:rPr lang="en-GB" sz="1200" dirty="0"/>
              <a:t> </a:t>
            </a:r>
            <a:r>
              <a:rPr lang="en-GB" sz="1200" dirty="0" err="1"/>
              <a:t>sadipscing</a:t>
            </a:r>
            <a:r>
              <a:rPr lang="en-GB" sz="1200" dirty="0"/>
              <a:t> </a:t>
            </a:r>
            <a:r>
              <a:rPr lang="en-GB" sz="1200" dirty="0" err="1"/>
              <a:t>elitr</a:t>
            </a:r>
            <a:r>
              <a:rPr lang="en-GB" sz="1200" dirty="0"/>
              <a:t>, </a:t>
            </a:r>
            <a:r>
              <a:rPr lang="en-GB" sz="1200" dirty="0" err="1"/>
              <a:t>sed</a:t>
            </a:r>
            <a:r>
              <a:rPr lang="en-GB" sz="1200" dirty="0"/>
              <a:t> </a:t>
            </a:r>
            <a:r>
              <a:rPr lang="en-GB" sz="1200" dirty="0" err="1"/>
              <a:t>diam</a:t>
            </a:r>
            <a:r>
              <a:rPr lang="en-GB" sz="1200" dirty="0"/>
              <a:t> </a:t>
            </a:r>
            <a:r>
              <a:rPr lang="en-GB" sz="1200" dirty="0" err="1"/>
              <a:t>nonumy</a:t>
            </a:r>
            <a:r>
              <a:rPr lang="en-GB" sz="1200" dirty="0"/>
              <a:t> </a:t>
            </a:r>
            <a:r>
              <a:rPr lang="en-GB" sz="1200" dirty="0" err="1"/>
              <a:t>eirmod</a:t>
            </a:r>
            <a:r>
              <a:rPr lang="en-GB" sz="1200" dirty="0"/>
              <a:t> </a:t>
            </a:r>
            <a:r>
              <a:rPr lang="en-GB" sz="1200" dirty="0" err="1"/>
              <a:t>tempor</a:t>
            </a:r>
            <a:r>
              <a:rPr lang="en-GB" sz="1200" dirty="0"/>
              <a:t> </a:t>
            </a:r>
            <a:r>
              <a:rPr lang="en-GB" sz="1200" dirty="0" err="1"/>
              <a:t>invidunt</a:t>
            </a:r>
            <a:r>
              <a:rPr lang="en-GB" sz="1200" dirty="0"/>
              <a:t> </a:t>
            </a:r>
            <a:r>
              <a:rPr lang="en-GB" sz="1200" dirty="0" err="1"/>
              <a:t>ut</a:t>
            </a:r>
            <a:r>
              <a:rPr lang="en-GB" sz="1200" dirty="0"/>
              <a:t> </a:t>
            </a:r>
            <a:r>
              <a:rPr lang="en-GB" sz="1200" dirty="0" err="1"/>
              <a:t>labore</a:t>
            </a:r>
            <a:r>
              <a:rPr lang="en-GB" sz="1200" dirty="0"/>
              <a:t> et </a:t>
            </a:r>
            <a:r>
              <a:rPr lang="en-GB" sz="1200" dirty="0" err="1"/>
              <a:t>dolore</a:t>
            </a:r>
            <a:r>
              <a:rPr lang="en-GB" sz="1200" dirty="0"/>
              <a:t> magna </a:t>
            </a:r>
            <a:r>
              <a:rPr lang="en-GB" sz="1200" dirty="0" err="1"/>
              <a:t>aliquyam</a:t>
            </a:r>
            <a:r>
              <a:rPr lang="en-GB" sz="1200" dirty="0"/>
              <a:t> </a:t>
            </a:r>
            <a:r>
              <a:rPr lang="en-GB" sz="1200" dirty="0" err="1"/>
              <a:t>erat</a:t>
            </a:r>
            <a:r>
              <a:rPr lang="en-GB" sz="1200" dirty="0"/>
              <a:t>, </a:t>
            </a:r>
            <a:r>
              <a:rPr lang="en-GB" sz="1200" dirty="0" err="1"/>
              <a:t>sed</a:t>
            </a:r>
            <a:r>
              <a:rPr lang="en-GB" sz="1200" dirty="0"/>
              <a:t> </a:t>
            </a:r>
            <a:r>
              <a:rPr lang="en-GB" sz="1200" dirty="0" err="1"/>
              <a:t>diam</a:t>
            </a:r>
            <a:r>
              <a:rPr lang="en-GB" sz="1200" dirty="0"/>
              <a:t> </a:t>
            </a:r>
            <a:r>
              <a:rPr lang="en-GB" sz="1200" dirty="0" err="1"/>
              <a:t>voluptua</a:t>
            </a:r>
            <a:r>
              <a:rPr lang="en-GB" sz="1200" dirty="0"/>
              <a:t>. At </a:t>
            </a:r>
            <a:r>
              <a:rPr lang="en-GB" sz="1200" dirty="0" err="1"/>
              <a:t>vero</a:t>
            </a:r>
            <a:r>
              <a:rPr lang="en-GB" sz="1200" dirty="0"/>
              <a:t> </a:t>
            </a:r>
            <a:r>
              <a:rPr lang="en-GB" sz="1200" dirty="0" err="1"/>
              <a:t>eos</a:t>
            </a:r>
            <a:endParaRPr lang="en-GB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2190434" y="1744898"/>
            <a:ext cx="3518382" cy="3872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id-ID" b="1" dirty="0"/>
              <a:t>First </a:t>
            </a:r>
            <a:r>
              <a:rPr lang="en-GB" b="1" dirty="0"/>
              <a:t>Header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294772" y="1847215"/>
            <a:ext cx="736375" cy="736375"/>
            <a:chOff x="1731021" y="1638788"/>
            <a:chExt cx="736375" cy="736375"/>
          </a:xfrm>
        </p:grpSpPr>
        <p:sp>
          <p:nvSpPr>
            <p:cNvPr id="25" name="Oval 24"/>
            <p:cNvSpPr/>
            <p:nvPr/>
          </p:nvSpPr>
          <p:spPr>
            <a:xfrm>
              <a:off x="1731021" y="1638788"/>
              <a:ext cx="736375" cy="736375"/>
            </a:xfrm>
            <a:prstGeom prst="ellips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86991" y="1774998"/>
              <a:ext cx="6244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190435" y="3563930"/>
            <a:ext cx="4292751" cy="9376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GB" sz="1200" dirty="0"/>
              <a:t>Lorem ipsum </a:t>
            </a:r>
            <a:r>
              <a:rPr lang="en-GB" sz="1200" dirty="0" err="1"/>
              <a:t>dolor</a:t>
            </a:r>
            <a:r>
              <a:rPr lang="en-GB" sz="1200" dirty="0"/>
              <a:t> sit </a:t>
            </a:r>
            <a:r>
              <a:rPr lang="en-GB" sz="1200" dirty="0" err="1"/>
              <a:t>amet</a:t>
            </a:r>
            <a:r>
              <a:rPr lang="en-GB" sz="1200" dirty="0"/>
              <a:t>, </a:t>
            </a:r>
            <a:r>
              <a:rPr lang="en-GB" sz="1200" dirty="0" err="1"/>
              <a:t>consetetur</a:t>
            </a:r>
            <a:r>
              <a:rPr lang="en-GB" sz="1200" dirty="0"/>
              <a:t> </a:t>
            </a:r>
            <a:r>
              <a:rPr lang="en-GB" sz="1200" dirty="0" err="1"/>
              <a:t>sadipscing</a:t>
            </a:r>
            <a:r>
              <a:rPr lang="en-GB" sz="1200" dirty="0"/>
              <a:t> </a:t>
            </a:r>
            <a:r>
              <a:rPr lang="en-GB" sz="1200" dirty="0" err="1"/>
              <a:t>elitr</a:t>
            </a:r>
            <a:r>
              <a:rPr lang="en-GB" sz="1200" dirty="0"/>
              <a:t>, </a:t>
            </a:r>
            <a:r>
              <a:rPr lang="en-GB" sz="1200" dirty="0" err="1"/>
              <a:t>sed</a:t>
            </a:r>
            <a:r>
              <a:rPr lang="en-GB" sz="1200" dirty="0"/>
              <a:t> </a:t>
            </a:r>
            <a:r>
              <a:rPr lang="en-GB" sz="1200" dirty="0" err="1"/>
              <a:t>diam</a:t>
            </a:r>
            <a:r>
              <a:rPr lang="en-GB" sz="1200" dirty="0"/>
              <a:t> </a:t>
            </a:r>
            <a:r>
              <a:rPr lang="en-GB" sz="1200" dirty="0" err="1"/>
              <a:t>nonumy</a:t>
            </a:r>
            <a:r>
              <a:rPr lang="en-GB" sz="1200" dirty="0"/>
              <a:t> </a:t>
            </a:r>
            <a:r>
              <a:rPr lang="en-GB" sz="1200" dirty="0" err="1"/>
              <a:t>eirmod</a:t>
            </a:r>
            <a:r>
              <a:rPr lang="en-GB" sz="1200" dirty="0"/>
              <a:t> </a:t>
            </a:r>
            <a:r>
              <a:rPr lang="en-GB" sz="1200" dirty="0" err="1"/>
              <a:t>tempor</a:t>
            </a:r>
            <a:r>
              <a:rPr lang="en-GB" sz="1200" dirty="0"/>
              <a:t> </a:t>
            </a:r>
            <a:r>
              <a:rPr lang="en-GB" sz="1200" dirty="0" err="1"/>
              <a:t>invidunt</a:t>
            </a:r>
            <a:r>
              <a:rPr lang="en-GB" sz="1200" dirty="0"/>
              <a:t> </a:t>
            </a:r>
            <a:r>
              <a:rPr lang="en-GB" sz="1200" dirty="0" err="1"/>
              <a:t>ut</a:t>
            </a:r>
            <a:r>
              <a:rPr lang="en-GB" sz="1200" dirty="0"/>
              <a:t> </a:t>
            </a:r>
            <a:r>
              <a:rPr lang="en-GB" sz="1200" dirty="0" err="1"/>
              <a:t>labore</a:t>
            </a:r>
            <a:r>
              <a:rPr lang="en-GB" sz="1200" dirty="0"/>
              <a:t> et </a:t>
            </a:r>
            <a:r>
              <a:rPr lang="en-GB" sz="1200" dirty="0" err="1"/>
              <a:t>dolore</a:t>
            </a:r>
            <a:r>
              <a:rPr lang="en-GB" sz="1200" dirty="0"/>
              <a:t> magna </a:t>
            </a:r>
            <a:r>
              <a:rPr lang="en-GB" sz="1200" dirty="0" err="1"/>
              <a:t>aliquyam</a:t>
            </a:r>
            <a:r>
              <a:rPr lang="en-GB" sz="1200" dirty="0"/>
              <a:t> </a:t>
            </a:r>
            <a:r>
              <a:rPr lang="en-GB" sz="1200" dirty="0" err="1"/>
              <a:t>erat</a:t>
            </a:r>
            <a:r>
              <a:rPr lang="en-GB" sz="1200" dirty="0"/>
              <a:t>, </a:t>
            </a:r>
            <a:r>
              <a:rPr lang="en-GB" sz="1200" dirty="0" err="1"/>
              <a:t>sed</a:t>
            </a:r>
            <a:r>
              <a:rPr lang="en-GB" sz="1200" dirty="0"/>
              <a:t> </a:t>
            </a:r>
            <a:r>
              <a:rPr lang="en-GB" sz="1200" dirty="0" err="1"/>
              <a:t>diam</a:t>
            </a:r>
            <a:endParaRPr lang="en-GB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2190434" y="3256153"/>
            <a:ext cx="3518382" cy="3872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id-ID" b="1" dirty="0"/>
              <a:t>Second </a:t>
            </a:r>
            <a:r>
              <a:rPr lang="en-GB" b="1" dirty="0"/>
              <a:t>Header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294772" y="3358470"/>
            <a:ext cx="736375" cy="736375"/>
            <a:chOff x="1731021" y="2821439"/>
            <a:chExt cx="736375" cy="736375"/>
          </a:xfrm>
        </p:grpSpPr>
        <p:sp>
          <p:nvSpPr>
            <p:cNvPr id="42" name="Oval 41"/>
            <p:cNvSpPr/>
            <p:nvPr/>
          </p:nvSpPr>
          <p:spPr>
            <a:xfrm>
              <a:off x="1731021" y="2821439"/>
              <a:ext cx="736375" cy="736375"/>
            </a:xfrm>
            <a:prstGeom prst="ellips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86991" y="2957649"/>
              <a:ext cx="6244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190435" y="5070891"/>
            <a:ext cx="4292751" cy="9376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GB" sz="1200" dirty="0" err="1"/>
              <a:t>Consetetur</a:t>
            </a:r>
            <a:r>
              <a:rPr lang="en-GB" sz="1200" dirty="0"/>
              <a:t> </a:t>
            </a:r>
            <a:r>
              <a:rPr lang="en-GB" sz="1200" dirty="0" err="1"/>
              <a:t>sadipscing</a:t>
            </a:r>
            <a:r>
              <a:rPr lang="en-GB" sz="1200" dirty="0"/>
              <a:t> </a:t>
            </a:r>
            <a:r>
              <a:rPr lang="en-GB" sz="1200" dirty="0" err="1"/>
              <a:t>elitr</a:t>
            </a:r>
            <a:r>
              <a:rPr lang="en-GB" sz="1200" dirty="0"/>
              <a:t>, </a:t>
            </a:r>
            <a:r>
              <a:rPr lang="en-GB" sz="1200" dirty="0" err="1"/>
              <a:t>sed</a:t>
            </a:r>
            <a:r>
              <a:rPr lang="en-GB" sz="1200" dirty="0"/>
              <a:t> </a:t>
            </a:r>
            <a:r>
              <a:rPr lang="en-GB" sz="1200" dirty="0" err="1"/>
              <a:t>diam</a:t>
            </a:r>
            <a:r>
              <a:rPr lang="en-GB" sz="1200" dirty="0"/>
              <a:t> </a:t>
            </a:r>
            <a:r>
              <a:rPr lang="en-GB" sz="1200" dirty="0" err="1"/>
              <a:t>nonumy</a:t>
            </a:r>
            <a:r>
              <a:rPr lang="en-GB" sz="1200" dirty="0"/>
              <a:t> </a:t>
            </a:r>
            <a:r>
              <a:rPr lang="en-GB" sz="1200" dirty="0" err="1"/>
              <a:t>eirmod</a:t>
            </a:r>
            <a:r>
              <a:rPr lang="en-GB" sz="1200" dirty="0"/>
              <a:t> </a:t>
            </a:r>
            <a:r>
              <a:rPr lang="en-GB" sz="1200" dirty="0" err="1"/>
              <a:t>tempor</a:t>
            </a:r>
            <a:r>
              <a:rPr lang="en-GB" sz="1200" dirty="0"/>
              <a:t> </a:t>
            </a:r>
            <a:r>
              <a:rPr lang="en-GB" sz="1200" dirty="0" err="1"/>
              <a:t>invidunt</a:t>
            </a:r>
            <a:r>
              <a:rPr lang="en-GB" sz="1200" dirty="0"/>
              <a:t> </a:t>
            </a:r>
            <a:r>
              <a:rPr lang="en-GB" sz="1200" dirty="0" err="1"/>
              <a:t>ut</a:t>
            </a:r>
            <a:r>
              <a:rPr lang="en-GB" sz="1200" dirty="0"/>
              <a:t> </a:t>
            </a:r>
            <a:r>
              <a:rPr lang="en-GB" sz="1200" dirty="0" err="1"/>
              <a:t>labore</a:t>
            </a:r>
            <a:r>
              <a:rPr lang="en-GB" sz="1200" dirty="0"/>
              <a:t> et </a:t>
            </a:r>
            <a:r>
              <a:rPr lang="en-GB" sz="1200" dirty="0" err="1"/>
              <a:t>dolore</a:t>
            </a:r>
            <a:r>
              <a:rPr lang="en-GB" sz="1200" dirty="0"/>
              <a:t> magna </a:t>
            </a:r>
            <a:r>
              <a:rPr lang="en-GB" sz="1200" dirty="0" err="1"/>
              <a:t>aliquyam</a:t>
            </a:r>
            <a:r>
              <a:rPr lang="en-GB" sz="1200" dirty="0"/>
              <a:t> </a:t>
            </a:r>
            <a:r>
              <a:rPr lang="en-GB" sz="1200" dirty="0" err="1"/>
              <a:t>erat</a:t>
            </a:r>
            <a:r>
              <a:rPr lang="en-GB" sz="1200" dirty="0"/>
              <a:t>, </a:t>
            </a:r>
            <a:r>
              <a:rPr lang="en-GB" sz="1200" dirty="0" err="1"/>
              <a:t>sed</a:t>
            </a:r>
            <a:r>
              <a:rPr lang="en-GB" sz="1200" dirty="0"/>
              <a:t> </a:t>
            </a:r>
            <a:r>
              <a:rPr lang="en-GB" sz="1200" dirty="0" err="1"/>
              <a:t>diam</a:t>
            </a:r>
            <a:r>
              <a:rPr lang="en-GB" sz="1200" dirty="0"/>
              <a:t> </a:t>
            </a:r>
            <a:r>
              <a:rPr lang="en-GB" sz="1200" dirty="0" err="1"/>
              <a:t>voluptua</a:t>
            </a:r>
            <a:r>
              <a:rPr lang="en-GB" sz="1200" dirty="0"/>
              <a:t>. At </a:t>
            </a:r>
            <a:r>
              <a:rPr lang="en-GB" sz="1200" dirty="0" err="1"/>
              <a:t>vero</a:t>
            </a:r>
            <a:r>
              <a:rPr lang="en-GB" sz="1200" dirty="0"/>
              <a:t> </a:t>
            </a:r>
            <a:r>
              <a:rPr lang="en-GB" sz="1200" dirty="0" err="1"/>
              <a:t>eos</a:t>
            </a:r>
            <a:endParaRPr lang="en-GB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2190434" y="4763114"/>
            <a:ext cx="3518382" cy="3872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id-ID" b="1" dirty="0"/>
              <a:t>Third </a:t>
            </a:r>
            <a:r>
              <a:rPr lang="en-GB" b="1" dirty="0"/>
              <a:t>Header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294772" y="4865431"/>
            <a:ext cx="736375" cy="736375"/>
            <a:chOff x="1731021" y="4175657"/>
            <a:chExt cx="736375" cy="736375"/>
          </a:xfrm>
        </p:grpSpPr>
        <p:sp>
          <p:nvSpPr>
            <p:cNvPr id="48" name="Oval 47"/>
            <p:cNvSpPr/>
            <p:nvPr/>
          </p:nvSpPr>
          <p:spPr>
            <a:xfrm>
              <a:off x="1731021" y="4175657"/>
              <a:ext cx="736375" cy="736375"/>
            </a:xfrm>
            <a:prstGeom prst="ellips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786991" y="4311867"/>
              <a:ext cx="6244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sp>
        <p:nvSpPr>
          <p:cNvPr id="50" name="Text Placeholder 7"/>
          <p:cNvSpPr txBox="1">
            <a:spLocks/>
          </p:cNvSpPr>
          <p:nvPr/>
        </p:nvSpPr>
        <p:spPr>
          <a:xfrm>
            <a:off x="1170891" y="419656"/>
            <a:ext cx="6171787" cy="906353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4800" dirty="0">
                <a:solidFill>
                  <a:schemeClr val="tx1"/>
                </a:solidFill>
                <a:latin typeface="+mj-lt"/>
              </a:rPr>
              <a:t>SLIDE TITLE</a:t>
            </a:r>
            <a:r>
              <a:rPr lang="en-GB" sz="48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pic>
        <p:nvPicPr>
          <p:cNvPr id="38" name="Graphic 29">
            <a:extLst>
              <a:ext uri="{FF2B5EF4-FFF2-40B4-BE49-F238E27FC236}">
                <a16:creationId xmlns:a16="http://schemas.microsoft.com/office/drawing/2014/main" id="{6E812B33-A677-485D-B779-BD44A558E1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5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2"/>
          <p:cNvSpPr>
            <a:spLocks/>
          </p:cNvSpPr>
          <p:nvPr/>
        </p:nvSpPr>
        <p:spPr bwMode="auto">
          <a:xfrm>
            <a:off x="5749796" y="4788989"/>
            <a:ext cx="2813302" cy="1334915"/>
          </a:xfrm>
          <a:custGeom>
            <a:avLst/>
            <a:gdLst>
              <a:gd name="T0" fmla="*/ 360 w 472"/>
              <a:gd name="T1" fmla="*/ 0 h 223"/>
              <a:gd name="T2" fmla="*/ 123 w 472"/>
              <a:gd name="T3" fmla="*/ 0 h 223"/>
              <a:gd name="T4" fmla="*/ 123 w 472"/>
              <a:gd name="T5" fmla="*/ 68 h 223"/>
              <a:gd name="T6" fmla="*/ 360 w 472"/>
              <a:gd name="T7" fmla="*/ 68 h 223"/>
              <a:gd name="T8" fmla="*/ 403 w 472"/>
              <a:gd name="T9" fmla="*/ 111 h 223"/>
              <a:gd name="T10" fmla="*/ 360 w 472"/>
              <a:gd name="T11" fmla="*/ 155 h 223"/>
              <a:gd name="T12" fmla="*/ 0 w 472"/>
              <a:gd name="T13" fmla="*/ 155 h 223"/>
              <a:gd name="T14" fmla="*/ 0 w 472"/>
              <a:gd name="T15" fmla="*/ 223 h 223"/>
              <a:gd name="T16" fmla="*/ 360 w 472"/>
              <a:gd name="T17" fmla="*/ 223 h 223"/>
              <a:gd name="T18" fmla="*/ 472 w 472"/>
              <a:gd name="T19" fmla="*/ 111 h 223"/>
              <a:gd name="T20" fmla="*/ 360 w 472"/>
              <a:gd name="T21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2" h="223">
                <a:moveTo>
                  <a:pt x="360" y="0"/>
                </a:moveTo>
                <a:cubicBezTo>
                  <a:pt x="123" y="0"/>
                  <a:pt x="123" y="0"/>
                  <a:pt x="123" y="0"/>
                </a:cubicBezTo>
                <a:cubicBezTo>
                  <a:pt x="123" y="68"/>
                  <a:pt x="123" y="68"/>
                  <a:pt x="123" y="68"/>
                </a:cubicBezTo>
                <a:cubicBezTo>
                  <a:pt x="360" y="68"/>
                  <a:pt x="360" y="68"/>
                  <a:pt x="360" y="68"/>
                </a:cubicBezTo>
                <a:cubicBezTo>
                  <a:pt x="384" y="68"/>
                  <a:pt x="403" y="87"/>
                  <a:pt x="403" y="111"/>
                </a:cubicBezTo>
                <a:cubicBezTo>
                  <a:pt x="403" y="135"/>
                  <a:pt x="384" y="155"/>
                  <a:pt x="360" y="155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223"/>
                  <a:pt x="0" y="223"/>
                  <a:pt x="0" y="223"/>
                </a:cubicBezTo>
                <a:cubicBezTo>
                  <a:pt x="360" y="223"/>
                  <a:pt x="360" y="223"/>
                  <a:pt x="360" y="223"/>
                </a:cubicBezTo>
                <a:cubicBezTo>
                  <a:pt x="421" y="223"/>
                  <a:pt x="472" y="173"/>
                  <a:pt x="472" y="111"/>
                </a:cubicBezTo>
                <a:cubicBezTo>
                  <a:pt x="472" y="50"/>
                  <a:pt x="421" y="0"/>
                  <a:pt x="360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58"/>
          <p:cNvSpPr>
            <a:spLocks/>
          </p:cNvSpPr>
          <p:nvPr/>
        </p:nvSpPr>
        <p:spPr bwMode="auto">
          <a:xfrm>
            <a:off x="3628902" y="1994402"/>
            <a:ext cx="3306099" cy="1341153"/>
          </a:xfrm>
          <a:custGeom>
            <a:avLst/>
            <a:gdLst>
              <a:gd name="T0" fmla="*/ 504 w 555"/>
              <a:gd name="T1" fmla="*/ 224 h 224"/>
              <a:gd name="T2" fmla="*/ 112 w 555"/>
              <a:gd name="T3" fmla="*/ 224 h 224"/>
              <a:gd name="T4" fmla="*/ 0 w 555"/>
              <a:gd name="T5" fmla="*/ 112 h 224"/>
              <a:gd name="T6" fmla="*/ 112 w 555"/>
              <a:gd name="T7" fmla="*/ 0 h 224"/>
              <a:gd name="T8" fmla="*/ 555 w 555"/>
              <a:gd name="T9" fmla="*/ 0 h 224"/>
              <a:gd name="T10" fmla="*/ 555 w 555"/>
              <a:gd name="T11" fmla="*/ 68 h 224"/>
              <a:gd name="T12" fmla="*/ 112 w 555"/>
              <a:gd name="T13" fmla="*/ 68 h 224"/>
              <a:gd name="T14" fmla="*/ 68 w 555"/>
              <a:gd name="T15" fmla="*/ 112 h 224"/>
              <a:gd name="T16" fmla="*/ 112 w 555"/>
              <a:gd name="T17" fmla="*/ 156 h 224"/>
              <a:gd name="T18" fmla="*/ 504 w 555"/>
              <a:gd name="T19" fmla="*/ 156 h 224"/>
              <a:gd name="T20" fmla="*/ 504 w 555"/>
              <a:gd name="T21" fmla="*/ 22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55" h="224">
                <a:moveTo>
                  <a:pt x="504" y="224"/>
                </a:moveTo>
                <a:cubicBezTo>
                  <a:pt x="112" y="224"/>
                  <a:pt x="112" y="224"/>
                  <a:pt x="112" y="224"/>
                </a:cubicBezTo>
                <a:cubicBezTo>
                  <a:pt x="50" y="224"/>
                  <a:pt x="0" y="174"/>
                  <a:pt x="0" y="112"/>
                </a:cubicBezTo>
                <a:cubicBezTo>
                  <a:pt x="0" y="50"/>
                  <a:pt x="50" y="0"/>
                  <a:pt x="112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5" y="68"/>
                  <a:pt x="555" y="68"/>
                  <a:pt x="555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88" y="68"/>
                  <a:pt x="68" y="88"/>
                  <a:pt x="68" y="112"/>
                </a:cubicBezTo>
                <a:cubicBezTo>
                  <a:pt x="68" y="136"/>
                  <a:pt x="88" y="156"/>
                  <a:pt x="112" y="156"/>
                </a:cubicBezTo>
                <a:cubicBezTo>
                  <a:pt x="504" y="156"/>
                  <a:pt x="504" y="156"/>
                  <a:pt x="504" y="156"/>
                </a:cubicBezTo>
                <a:lnTo>
                  <a:pt x="504" y="22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59"/>
          <p:cNvSpPr>
            <a:spLocks/>
          </p:cNvSpPr>
          <p:nvPr/>
        </p:nvSpPr>
        <p:spPr bwMode="auto">
          <a:xfrm>
            <a:off x="5749796" y="2930090"/>
            <a:ext cx="2813302" cy="1331796"/>
          </a:xfrm>
          <a:custGeom>
            <a:avLst/>
            <a:gdLst>
              <a:gd name="T0" fmla="*/ 0 w 472"/>
              <a:gd name="T1" fmla="*/ 223 h 223"/>
              <a:gd name="T2" fmla="*/ 360 w 472"/>
              <a:gd name="T3" fmla="*/ 223 h 223"/>
              <a:gd name="T4" fmla="*/ 472 w 472"/>
              <a:gd name="T5" fmla="*/ 111 h 223"/>
              <a:gd name="T6" fmla="*/ 360 w 472"/>
              <a:gd name="T7" fmla="*/ 0 h 223"/>
              <a:gd name="T8" fmla="*/ 123 w 472"/>
              <a:gd name="T9" fmla="*/ 0 h 223"/>
              <a:gd name="T10" fmla="*/ 123 w 472"/>
              <a:gd name="T11" fmla="*/ 68 h 223"/>
              <a:gd name="T12" fmla="*/ 360 w 472"/>
              <a:gd name="T13" fmla="*/ 68 h 223"/>
              <a:gd name="T14" fmla="*/ 403 w 472"/>
              <a:gd name="T15" fmla="*/ 111 h 223"/>
              <a:gd name="T16" fmla="*/ 360 w 472"/>
              <a:gd name="T17" fmla="*/ 155 h 223"/>
              <a:gd name="T18" fmla="*/ 0 w 472"/>
              <a:gd name="T19" fmla="*/ 155 h 223"/>
              <a:gd name="T20" fmla="*/ 0 w 472"/>
              <a:gd name="T21" fmla="*/ 223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2" h="223">
                <a:moveTo>
                  <a:pt x="0" y="223"/>
                </a:moveTo>
                <a:cubicBezTo>
                  <a:pt x="360" y="223"/>
                  <a:pt x="360" y="223"/>
                  <a:pt x="360" y="223"/>
                </a:cubicBezTo>
                <a:cubicBezTo>
                  <a:pt x="421" y="223"/>
                  <a:pt x="472" y="173"/>
                  <a:pt x="472" y="111"/>
                </a:cubicBezTo>
                <a:cubicBezTo>
                  <a:pt x="472" y="50"/>
                  <a:pt x="421" y="0"/>
                  <a:pt x="360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68"/>
                  <a:pt x="123" y="68"/>
                  <a:pt x="123" y="68"/>
                </a:cubicBezTo>
                <a:cubicBezTo>
                  <a:pt x="360" y="68"/>
                  <a:pt x="360" y="68"/>
                  <a:pt x="360" y="68"/>
                </a:cubicBezTo>
                <a:cubicBezTo>
                  <a:pt x="384" y="68"/>
                  <a:pt x="403" y="87"/>
                  <a:pt x="403" y="111"/>
                </a:cubicBezTo>
                <a:cubicBezTo>
                  <a:pt x="403" y="136"/>
                  <a:pt x="384" y="155"/>
                  <a:pt x="360" y="155"/>
                </a:cubicBezTo>
                <a:cubicBezTo>
                  <a:pt x="0" y="155"/>
                  <a:pt x="0" y="155"/>
                  <a:pt x="0" y="155"/>
                </a:cubicBezTo>
                <a:lnTo>
                  <a:pt x="0" y="22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60"/>
          <p:cNvSpPr>
            <a:spLocks/>
          </p:cNvSpPr>
          <p:nvPr/>
        </p:nvSpPr>
        <p:spPr bwMode="auto">
          <a:xfrm>
            <a:off x="3628902" y="3856421"/>
            <a:ext cx="3003561" cy="1341153"/>
          </a:xfrm>
          <a:custGeom>
            <a:avLst/>
            <a:gdLst>
              <a:gd name="T0" fmla="*/ 504 w 504"/>
              <a:gd name="T1" fmla="*/ 224 h 224"/>
              <a:gd name="T2" fmla="*/ 112 w 504"/>
              <a:gd name="T3" fmla="*/ 224 h 224"/>
              <a:gd name="T4" fmla="*/ 0 w 504"/>
              <a:gd name="T5" fmla="*/ 112 h 224"/>
              <a:gd name="T6" fmla="*/ 112 w 504"/>
              <a:gd name="T7" fmla="*/ 0 h 224"/>
              <a:gd name="T8" fmla="*/ 382 w 504"/>
              <a:gd name="T9" fmla="*/ 0 h 224"/>
              <a:gd name="T10" fmla="*/ 382 w 504"/>
              <a:gd name="T11" fmla="*/ 68 h 224"/>
              <a:gd name="T12" fmla="*/ 112 w 504"/>
              <a:gd name="T13" fmla="*/ 68 h 224"/>
              <a:gd name="T14" fmla="*/ 68 w 504"/>
              <a:gd name="T15" fmla="*/ 112 h 224"/>
              <a:gd name="T16" fmla="*/ 112 w 504"/>
              <a:gd name="T17" fmla="*/ 156 h 224"/>
              <a:gd name="T18" fmla="*/ 504 w 504"/>
              <a:gd name="T19" fmla="*/ 156 h 224"/>
              <a:gd name="T20" fmla="*/ 504 w 504"/>
              <a:gd name="T21" fmla="*/ 22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4" h="224">
                <a:moveTo>
                  <a:pt x="504" y="224"/>
                </a:moveTo>
                <a:cubicBezTo>
                  <a:pt x="112" y="224"/>
                  <a:pt x="112" y="224"/>
                  <a:pt x="112" y="224"/>
                </a:cubicBezTo>
                <a:cubicBezTo>
                  <a:pt x="50" y="224"/>
                  <a:pt x="0" y="174"/>
                  <a:pt x="0" y="112"/>
                </a:cubicBezTo>
                <a:cubicBezTo>
                  <a:pt x="0" y="50"/>
                  <a:pt x="50" y="0"/>
                  <a:pt x="112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2" y="68"/>
                  <a:pt x="382" y="68"/>
                  <a:pt x="382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88" y="68"/>
                  <a:pt x="68" y="88"/>
                  <a:pt x="68" y="112"/>
                </a:cubicBezTo>
                <a:cubicBezTo>
                  <a:pt x="68" y="136"/>
                  <a:pt x="88" y="156"/>
                  <a:pt x="112" y="156"/>
                </a:cubicBezTo>
                <a:cubicBezTo>
                  <a:pt x="504" y="156"/>
                  <a:pt x="504" y="156"/>
                  <a:pt x="504" y="156"/>
                </a:cubicBezTo>
                <a:lnTo>
                  <a:pt x="504" y="224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61"/>
          <p:cNvSpPr>
            <a:spLocks/>
          </p:cNvSpPr>
          <p:nvPr/>
        </p:nvSpPr>
        <p:spPr bwMode="auto">
          <a:xfrm>
            <a:off x="6136547" y="4533235"/>
            <a:ext cx="495916" cy="913856"/>
          </a:xfrm>
          <a:custGeom>
            <a:avLst/>
            <a:gdLst>
              <a:gd name="T0" fmla="*/ 0 w 159"/>
              <a:gd name="T1" fmla="*/ 147 h 293"/>
              <a:gd name="T2" fmla="*/ 159 w 159"/>
              <a:gd name="T3" fmla="*/ 293 h 293"/>
              <a:gd name="T4" fmla="*/ 159 w 159"/>
              <a:gd name="T5" fmla="*/ 147 h 293"/>
              <a:gd name="T6" fmla="*/ 159 w 159"/>
              <a:gd name="T7" fmla="*/ 0 h 293"/>
              <a:gd name="T8" fmla="*/ 0 w 159"/>
              <a:gd name="T9" fmla="*/ 147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" h="293">
                <a:moveTo>
                  <a:pt x="0" y="147"/>
                </a:moveTo>
                <a:lnTo>
                  <a:pt x="159" y="293"/>
                </a:lnTo>
                <a:lnTo>
                  <a:pt x="159" y="147"/>
                </a:lnTo>
                <a:lnTo>
                  <a:pt x="159" y="0"/>
                </a:lnTo>
                <a:lnTo>
                  <a:pt x="0" y="1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63"/>
          <p:cNvSpPr>
            <a:spLocks/>
          </p:cNvSpPr>
          <p:nvPr/>
        </p:nvSpPr>
        <p:spPr bwMode="auto">
          <a:xfrm>
            <a:off x="5749796" y="3597548"/>
            <a:ext cx="499034" cy="923212"/>
          </a:xfrm>
          <a:custGeom>
            <a:avLst/>
            <a:gdLst>
              <a:gd name="T0" fmla="*/ 160 w 160"/>
              <a:gd name="T1" fmla="*/ 148 h 296"/>
              <a:gd name="T2" fmla="*/ 0 w 160"/>
              <a:gd name="T3" fmla="*/ 296 h 296"/>
              <a:gd name="T4" fmla="*/ 0 w 160"/>
              <a:gd name="T5" fmla="*/ 148 h 296"/>
              <a:gd name="T6" fmla="*/ 0 w 160"/>
              <a:gd name="T7" fmla="*/ 0 h 296"/>
              <a:gd name="T8" fmla="*/ 160 w 160"/>
              <a:gd name="T9" fmla="*/ 148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0" h="296">
                <a:moveTo>
                  <a:pt x="160" y="148"/>
                </a:moveTo>
                <a:lnTo>
                  <a:pt x="0" y="296"/>
                </a:lnTo>
                <a:lnTo>
                  <a:pt x="0" y="148"/>
                </a:lnTo>
                <a:lnTo>
                  <a:pt x="0" y="0"/>
                </a:lnTo>
                <a:lnTo>
                  <a:pt x="160" y="14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64"/>
          <p:cNvSpPr>
            <a:spLocks/>
          </p:cNvSpPr>
          <p:nvPr/>
        </p:nvSpPr>
        <p:spPr bwMode="auto">
          <a:xfrm>
            <a:off x="6136547" y="2671218"/>
            <a:ext cx="495916" cy="916974"/>
          </a:xfrm>
          <a:custGeom>
            <a:avLst/>
            <a:gdLst>
              <a:gd name="T0" fmla="*/ 0 w 159"/>
              <a:gd name="T1" fmla="*/ 148 h 294"/>
              <a:gd name="T2" fmla="*/ 159 w 159"/>
              <a:gd name="T3" fmla="*/ 294 h 294"/>
              <a:gd name="T4" fmla="*/ 159 w 159"/>
              <a:gd name="T5" fmla="*/ 148 h 294"/>
              <a:gd name="T6" fmla="*/ 159 w 159"/>
              <a:gd name="T7" fmla="*/ 0 h 294"/>
              <a:gd name="T8" fmla="*/ 0 w 159"/>
              <a:gd name="T9" fmla="*/ 148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" h="294">
                <a:moveTo>
                  <a:pt x="0" y="148"/>
                </a:moveTo>
                <a:lnTo>
                  <a:pt x="159" y="294"/>
                </a:lnTo>
                <a:lnTo>
                  <a:pt x="159" y="148"/>
                </a:lnTo>
                <a:lnTo>
                  <a:pt x="159" y="0"/>
                </a:lnTo>
                <a:lnTo>
                  <a:pt x="0" y="1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57"/>
          <p:cNvSpPr>
            <a:spLocks/>
          </p:cNvSpPr>
          <p:nvPr/>
        </p:nvSpPr>
        <p:spPr bwMode="auto">
          <a:xfrm>
            <a:off x="6785290" y="1738648"/>
            <a:ext cx="495916" cy="920094"/>
          </a:xfrm>
          <a:custGeom>
            <a:avLst/>
            <a:gdLst>
              <a:gd name="T0" fmla="*/ 159 w 159"/>
              <a:gd name="T1" fmla="*/ 148 h 295"/>
              <a:gd name="T2" fmla="*/ 0 w 159"/>
              <a:gd name="T3" fmla="*/ 295 h 295"/>
              <a:gd name="T4" fmla="*/ 0 w 159"/>
              <a:gd name="T5" fmla="*/ 148 h 295"/>
              <a:gd name="T6" fmla="*/ 0 w 159"/>
              <a:gd name="T7" fmla="*/ 0 h 295"/>
              <a:gd name="T8" fmla="*/ 159 w 159"/>
              <a:gd name="T9" fmla="*/ 14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" h="295">
                <a:moveTo>
                  <a:pt x="159" y="148"/>
                </a:moveTo>
                <a:lnTo>
                  <a:pt x="0" y="295"/>
                </a:lnTo>
                <a:lnTo>
                  <a:pt x="0" y="148"/>
                </a:lnTo>
                <a:lnTo>
                  <a:pt x="0" y="0"/>
                </a:lnTo>
                <a:lnTo>
                  <a:pt x="159" y="1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753357" y="4748401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753357" y="5392205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08053" y="3931276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9927" y="4575080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753357" y="2842776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753357" y="3486580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16354" y="1916445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58228" y="2560249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6" name="Graphic 29">
            <a:extLst>
              <a:ext uri="{FF2B5EF4-FFF2-40B4-BE49-F238E27FC236}">
                <a16:creationId xmlns:a16="http://schemas.microsoft.com/office/drawing/2014/main" id="{EEA246FF-D9BC-45DF-A7AB-45B3C6E698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0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1"/>
          <p:cNvSpPr>
            <a:spLocks/>
          </p:cNvSpPr>
          <p:nvPr/>
        </p:nvSpPr>
        <p:spPr bwMode="auto">
          <a:xfrm>
            <a:off x="4378733" y="2271061"/>
            <a:ext cx="714617" cy="1915366"/>
          </a:xfrm>
          <a:custGeom>
            <a:avLst/>
            <a:gdLst>
              <a:gd name="T0" fmla="*/ 294 w 294"/>
              <a:gd name="T1" fmla="*/ 788 h 788"/>
              <a:gd name="T2" fmla="*/ 294 w 294"/>
              <a:gd name="T3" fmla="*/ 0 h 788"/>
              <a:gd name="T4" fmla="*/ 0 w 294"/>
              <a:gd name="T5" fmla="*/ 0 h 788"/>
              <a:gd name="T6" fmla="*/ 0 w 294"/>
              <a:gd name="T7" fmla="*/ 493 h 788"/>
              <a:gd name="T8" fmla="*/ 294 w 294"/>
              <a:gd name="T9" fmla="*/ 788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4" h="788">
                <a:moveTo>
                  <a:pt x="294" y="788"/>
                </a:moveTo>
                <a:lnTo>
                  <a:pt x="294" y="0"/>
                </a:lnTo>
                <a:lnTo>
                  <a:pt x="0" y="0"/>
                </a:lnTo>
                <a:lnTo>
                  <a:pt x="0" y="493"/>
                </a:lnTo>
                <a:lnTo>
                  <a:pt x="294" y="788"/>
                </a:ln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92"/>
          <p:cNvSpPr>
            <a:spLocks/>
          </p:cNvSpPr>
          <p:nvPr/>
        </p:nvSpPr>
        <p:spPr bwMode="auto">
          <a:xfrm>
            <a:off x="4378733" y="739741"/>
            <a:ext cx="1908074" cy="717048"/>
          </a:xfrm>
          <a:custGeom>
            <a:avLst/>
            <a:gdLst>
              <a:gd name="T0" fmla="*/ 0 w 785"/>
              <a:gd name="T1" fmla="*/ 295 h 295"/>
              <a:gd name="T2" fmla="*/ 785 w 785"/>
              <a:gd name="T3" fmla="*/ 295 h 295"/>
              <a:gd name="T4" fmla="*/ 785 w 785"/>
              <a:gd name="T5" fmla="*/ 0 h 295"/>
              <a:gd name="T6" fmla="*/ 294 w 785"/>
              <a:gd name="T7" fmla="*/ 0 h 295"/>
              <a:gd name="T8" fmla="*/ 0 w 785"/>
              <a:gd name="T9" fmla="*/ 295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5" h="295">
                <a:moveTo>
                  <a:pt x="0" y="295"/>
                </a:moveTo>
                <a:lnTo>
                  <a:pt x="785" y="295"/>
                </a:lnTo>
                <a:lnTo>
                  <a:pt x="785" y="0"/>
                </a:lnTo>
                <a:lnTo>
                  <a:pt x="294" y="0"/>
                </a:lnTo>
                <a:lnTo>
                  <a:pt x="0" y="295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reeform 93"/>
          <p:cNvSpPr>
            <a:spLocks/>
          </p:cNvSpPr>
          <p:nvPr/>
        </p:nvSpPr>
        <p:spPr bwMode="auto">
          <a:xfrm>
            <a:off x="4104068" y="739741"/>
            <a:ext cx="1261516" cy="2304272"/>
          </a:xfrm>
          <a:custGeom>
            <a:avLst/>
            <a:gdLst>
              <a:gd name="T0" fmla="*/ 407 w 519"/>
              <a:gd name="T1" fmla="*/ 0 h 948"/>
              <a:gd name="T2" fmla="*/ 113 w 519"/>
              <a:gd name="T3" fmla="*/ 295 h 948"/>
              <a:gd name="T4" fmla="*/ 113 w 519"/>
              <a:gd name="T5" fmla="*/ 630 h 948"/>
              <a:gd name="T6" fmla="*/ 0 w 519"/>
              <a:gd name="T7" fmla="*/ 630 h 948"/>
              <a:gd name="T8" fmla="*/ 260 w 519"/>
              <a:gd name="T9" fmla="*/ 948 h 948"/>
              <a:gd name="T10" fmla="*/ 519 w 519"/>
              <a:gd name="T11" fmla="*/ 630 h 948"/>
              <a:gd name="T12" fmla="*/ 407 w 519"/>
              <a:gd name="T13" fmla="*/ 630 h 948"/>
              <a:gd name="T14" fmla="*/ 407 w 519"/>
              <a:gd name="T15" fmla="*/ 0 h 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9" h="948">
                <a:moveTo>
                  <a:pt x="407" y="0"/>
                </a:moveTo>
                <a:lnTo>
                  <a:pt x="113" y="295"/>
                </a:lnTo>
                <a:lnTo>
                  <a:pt x="113" y="630"/>
                </a:lnTo>
                <a:lnTo>
                  <a:pt x="0" y="630"/>
                </a:lnTo>
                <a:lnTo>
                  <a:pt x="260" y="948"/>
                </a:lnTo>
                <a:lnTo>
                  <a:pt x="519" y="630"/>
                </a:lnTo>
                <a:lnTo>
                  <a:pt x="407" y="630"/>
                </a:lnTo>
                <a:lnTo>
                  <a:pt x="40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94"/>
          <p:cNvSpPr>
            <a:spLocks/>
          </p:cNvSpPr>
          <p:nvPr/>
        </p:nvSpPr>
        <p:spPr bwMode="auto">
          <a:xfrm>
            <a:off x="7098651" y="739741"/>
            <a:ext cx="714617" cy="1912936"/>
          </a:xfrm>
          <a:custGeom>
            <a:avLst/>
            <a:gdLst>
              <a:gd name="T0" fmla="*/ 0 w 294"/>
              <a:gd name="T1" fmla="*/ 0 h 787"/>
              <a:gd name="T2" fmla="*/ 0 w 294"/>
              <a:gd name="T3" fmla="*/ 787 h 787"/>
              <a:gd name="T4" fmla="*/ 294 w 294"/>
              <a:gd name="T5" fmla="*/ 787 h 787"/>
              <a:gd name="T6" fmla="*/ 294 w 294"/>
              <a:gd name="T7" fmla="*/ 295 h 787"/>
              <a:gd name="T8" fmla="*/ 0 w 294"/>
              <a:gd name="T9" fmla="*/ 0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4" h="787">
                <a:moveTo>
                  <a:pt x="0" y="0"/>
                </a:moveTo>
                <a:lnTo>
                  <a:pt x="0" y="787"/>
                </a:lnTo>
                <a:lnTo>
                  <a:pt x="294" y="787"/>
                </a:lnTo>
                <a:lnTo>
                  <a:pt x="294" y="29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62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95"/>
          <p:cNvSpPr>
            <a:spLocks/>
          </p:cNvSpPr>
          <p:nvPr/>
        </p:nvSpPr>
        <p:spPr bwMode="auto">
          <a:xfrm>
            <a:off x="5516285" y="465075"/>
            <a:ext cx="2296981" cy="1266378"/>
          </a:xfrm>
          <a:custGeom>
            <a:avLst/>
            <a:gdLst>
              <a:gd name="T0" fmla="*/ 945 w 945"/>
              <a:gd name="T1" fmla="*/ 408 h 521"/>
              <a:gd name="T2" fmla="*/ 651 w 945"/>
              <a:gd name="T3" fmla="*/ 113 h 521"/>
              <a:gd name="T4" fmla="*/ 317 w 945"/>
              <a:gd name="T5" fmla="*/ 113 h 521"/>
              <a:gd name="T6" fmla="*/ 317 w 945"/>
              <a:gd name="T7" fmla="*/ 0 h 521"/>
              <a:gd name="T8" fmla="*/ 0 w 945"/>
              <a:gd name="T9" fmla="*/ 260 h 521"/>
              <a:gd name="T10" fmla="*/ 317 w 945"/>
              <a:gd name="T11" fmla="*/ 521 h 521"/>
              <a:gd name="T12" fmla="*/ 317 w 945"/>
              <a:gd name="T13" fmla="*/ 408 h 521"/>
              <a:gd name="T14" fmla="*/ 945 w 945"/>
              <a:gd name="T15" fmla="*/ 408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45" h="521">
                <a:moveTo>
                  <a:pt x="945" y="408"/>
                </a:moveTo>
                <a:lnTo>
                  <a:pt x="651" y="113"/>
                </a:lnTo>
                <a:lnTo>
                  <a:pt x="317" y="113"/>
                </a:lnTo>
                <a:lnTo>
                  <a:pt x="317" y="0"/>
                </a:lnTo>
                <a:lnTo>
                  <a:pt x="0" y="260"/>
                </a:lnTo>
                <a:lnTo>
                  <a:pt x="317" y="521"/>
                </a:lnTo>
                <a:lnTo>
                  <a:pt x="317" y="408"/>
                </a:lnTo>
                <a:lnTo>
                  <a:pt x="945" y="4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96"/>
          <p:cNvSpPr>
            <a:spLocks/>
          </p:cNvSpPr>
          <p:nvPr/>
        </p:nvSpPr>
        <p:spPr bwMode="auto">
          <a:xfrm>
            <a:off x="5905192" y="3469380"/>
            <a:ext cx="1908074" cy="717048"/>
          </a:xfrm>
          <a:custGeom>
            <a:avLst/>
            <a:gdLst>
              <a:gd name="T0" fmla="*/ 785 w 785"/>
              <a:gd name="T1" fmla="*/ 0 h 295"/>
              <a:gd name="T2" fmla="*/ 0 w 785"/>
              <a:gd name="T3" fmla="*/ 0 h 295"/>
              <a:gd name="T4" fmla="*/ 0 w 785"/>
              <a:gd name="T5" fmla="*/ 295 h 295"/>
              <a:gd name="T6" fmla="*/ 491 w 785"/>
              <a:gd name="T7" fmla="*/ 295 h 295"/>
              <a:gd name="T8" fmla="*/ 785 w 785"/>
              <a:gd name="T9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5" h="295">
                <a:moveTo>
                  <a:pt x="785" y="0"/>
                </a:moveTo>
                <a:lnTo>
                  <a:pt x="0" y="0"/>
                </a:lnTo>
                <a:lnTo>
                  <a:pt x="0" y="295"/>
                </a:lnTo>
                <a:lnTo>
                  <a:pt x="491" y="295"/>
                </a:lnTo>
                <a:lnTo>
                  <a:pt x="78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97"/>
          <p:cNvSpPr>
            <a:spLocks/>
          </p:cNvSpPr>
          <p:nvPr/>
        </p:nvSpPr>
        <p:spPr bwMode="auto">
          <a:xfrm>
            <a:off x="6823984" y="1879723"/>
            <a:ext cx="1263948" cy="2306704"/>
          </a:xfrm>
          <a:custGeom>
            <a:avLst/>
            <a:gdLst>
              <a:gd name="T0" fmla="*/ 113 w 520"/>
              <a:gd name="T1" fmla="*/ 949 h 949"/>
              <a:gd name="T2" fmla="*/ 407 w 520"/>
              <a:gd name="T3" fmla="*/ 654 h 949"/>
              <a:gd name="T4" fmla="*/ 407 w 520"/>
              <a:gd name="T5" fmla="*/ 318 h 949"/>
              <a:gd name="T6" fmla="*/ 520 w 520"/>
              <a:gd name="T7" fmla="*/ 318 h 949"/>
              <a:gd name="T8" fmla="*/ 260 w 520"/>
              <a:gd name="T9" fmla="*/ 0 h 949"/>
              <a:gd name="T10" fmla="*/ 0 w 520"/>
              <a:gd name="T11" fmla="*/ 318 h 949"/>
              <a:gd name="T12" fmla="*/ 113 w 520"/>
              <a:gd name="T13" fmla="*/ 318 h 949"/>
              <a:gd name="T14" fmla="*/ 113 w 520"/>
              <a:gd name="T15" fmla="*/ 949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0" h="949">
                <a:moveTo>
                  <a:pt x="113" y="949"/>
                </a:moveTo>
                <a:lnTo>
                  <a:pt x="407" y="654"/>
                </a:lnTo>
                <a:lnTo>
                  <a:pt x="407" y="318"/>
                </a:lnTo>
                <a:lnTo>
                  <a:pt x="520" y="318"/>
                </a:lnTo>
                <a:lnTo>
                  <a:pt x="260" y="0"/>
                </a:lnTo>
                <a:lnTo>
                  <a:pt x="0" y="318"/>
                </a:lnTo>
                <a:lnTo>
                  <a:pt x="113" y="318"/>
                </a:lnTo>
                <a:lnTo>
                  <a:pt x="113" y="9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98"/>
          <p:cNvSpPr>
            <a:spLocks/>
          </p:cNvSpPr>
          <p:nvPr/>
        </p:nvSpPr>
        <p:spPr bwMode="auto">
          <a:xfrm>
            <a:off x="4378733" y="3194715"/>
            <a:ext cx="2296981" cy="1266378"/>
          </a:xfrm>
          <a:custGeom>
            <a:avLst/>
            <a:gdLst>
              <a:gd name="T0" fmla="*/ 0 w 945"/>
              <a:gd name="T1" fmla="*/ 113 h 521"/>
              <a:gd name="T2" fmla="*/ 294 w 945"/>
              <a:gd name="T3" fmla="*/ 408 h 521"/>
              <a:gd name="T4" fmla="*/ 628 w 945"/>
              <a:gd name="T5" fmla="*/ 408 h 521"/>
              <a:gd name="T6" fmla="*/ 628 w 945"/>
              <a:gd name="T7" fmla="*/ 521 h 521"/>
              <a:gd name="T8" fmla="*/ 945 w 945"/>
              <a:gd name="T9" fmla="*/ 260 h 521"/>
              <a:gd name="T10" fmla="*/ 628 w 945"/>
              <a:gd name="T11" fmla="*/ 0 h 521"/>
              <a:gd name="T12" fmla="*/ 628 w 945"/>
              <a:gd name="T13" fmla="*/ 113 h 521"/>
              <a:gd name="T14" fmla="*/ 0 w 945"/>
              <a:gd name="T15" fmla="*/ 113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45" h="521">
                <a:moveTo>
                  <a:pt x="0" y="113"/>
                </a:moveTo>
                <a:lnTo>
                  <a:pt x="294" y="408"/>
                </a:lnTo>
                <a:lnTo>
                  <a:pt x="628" y="408"/>
                </a:lnTo>
                <a:lnTo>
                  <a:pt x="628" y="521"/>
                </a:lnTo>
                <a:lnTo>
                  <a:pt x="945" y="260"/>
                </a:lnTo>
                <a:lnTo>
                  <a:pt x="628" y="0"/>
                </a:lnTo>
                <a:lnTo>
                  <a:pt x="628" y="113"/>
                </a:lnTo>
                <a:lnTo>
                  <a:pt x="0" y="1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230"/>
          <p:cNvSpPr>
            <a:spLocks noEditPoints="1"/>
          </p:cNvSpPr>
          <p:nvPr/>
        </p:nvSpPr>
        <p:spPr bwMode="auto">
          <a:xfrm>
            <a:off x="5813069" y="2046637"/>
            <a:ext cx="563430" cy="832894"/>
          </a:xfrm>
          <a:custGeom>
            <a:avLst/>
            <a:gdLst>
              <a:gd name="T0" fmla="*/ 107 w 214"/>
              <a:gd name="T1" fmla="*/ 0 h 318"/>
              <a:gd name="T2" fmla="*/ 22 w 214"/>
              <a:gd name="T3" fmla="*/ 172 h 318"/>
              <a:gd name="T4" fmla="*/ 51 w 214"/>
              <a:gd name="T5" fmla="*/ 280 h 318"/>
              <a:gd name="T6" fmla="*/ 74 w 214"/>
              <a:gd name="T7" fmla="*/ 290 h 318"/>
              <a:gd name="T8" fmla="*/ 97 w 214"/>
              <a:gd name="T9" fmla="*/ 318 h 318"/>
              <a:gd name="T10" fmla="*/ 138 w 214"/>
              <a:gd name="T11" fmla="*/ 296 h 318"/>
              <a:gd name="T12" fmla="*/ 150 w 214"/>
              <a:gd name="T13" fmla="*/ 291 h 318"/>
              <a:gd name="T14" fmla="*/ 161 w 214"/>
              <a:gd name="T15" fmla="*/ 215 h 318"/>
              <a:gd name="T16" fmla="*/ 213 w 214"/>
              <a:gd name="T17" fmla="*/ 107 h 318"/>
              <a:gd name="T18" fmla="*/ 73 w 214"/>
              <a:gd name="T19" fmla="*/ 120 h 318"/>
              <a:gd name="T20" fmla="*/ 97 w 214"/>
              <a:gd name="T21" fmla="*/ 127 h 318"/>
              <a:gd name="T22" fmla="*/ 105 w 214"/>
              <a:gd name="T23" fmla="*/ 126 h 318"/>
              <a:gd name="T24" fmla="*/ 124 w 214"/>
              <a:gd name="T25" fmla="*/ 125 h 318"/>
              <a:gd name="T26" fmla="*/ 131 w 214"/>
              <a:gd name="T27" fmla="*/ 128 h 318"/>
              <a:gd name="T28" fmla="*/ 122 w 214"/>
              <a:gd name="T29" fmla="*/ 201 h 318"/>
              <a:gd name="T30" fmla="*/ 140 w 214"/>
              <a:gd name="T31" fmla="*/ 223 h 318"/>
              <a:gd name="T32" fmla="*/ 73 w 214"/>
              <a:gd name="T33" fmla="*/ 240 h 318"/>
              <a:gd name="T34" fmla="*/ 140 w 214"/>
              <a:gd name="T35" fmla="*/ 223 h 318"/>
              <a:gd name="T36" fmla="*/ 73 w 214"/>
              <a:gd name="T37" fmla="*/ 251 h 318"/>
              <a:gd name="T38" fmla="*/ 140 w 214"/>
              <a:gd name="T39" fmla="*/ 269 h 318"/>
              <a:gd name="T40" fmla="*/ 144 w 214"/>
              <a:gd name="T41" fmla="*/ 201 h 318"/>
              <a:gd name="T42" fmla="*/ 159 w 214"/>
              <a:gd name="T43" fmla="*/ 113 h 318"/>
              <a:gd name="T44" fmla="*/ 143 w 214"/>
              <a:gd name="T45" fmla="*/ 109 h 318"/>
              <a:gd name="T46" fmla="*/ 131 w 214"/>
              <a:gd name="T47" fmla="*/ 116 h 318"/>
              <a:gd name="T48" fmla="*/ 119 w 214"/>
              <a:gd name="T49" fmla="*/ 97 h 318"/>
              <a:gd name="T50" fmla="*/ 101 w 214"/>
              <a:gd name="T51" fmla="*/ 115 h 318"/>
              <a:gd name="T52" fmla="*/ 82 w 214"/>
              <a:gd name="T53" fmla="*/ 102 h 318"/>
              <a:gd name="T54" fmla="*/ 70 w 214"/>
              <a:gd name="T55" fmla="*/ 109 h 318"/>
              <a:gd name="T56" fmla="*/ 54 w 214"/>
              <a:gd name="T57" fmla="*/ 113 h 318"/>
              <a:gd name="T58" fmla="*/ 68 w 214"/>
              <a:gd name="T59" fmla="*/ 201 h 318"/>
              <a:gd name="T60" fmla="*/ 21 w 214"/>
              <a:gd name="T61" fmla="*/ 106 h 318"/>
              <a:gd name="T62" fmla="*/ 192 w 214"/>
              <a:gd name="T63" fmla="*/ 107 h 318"/>
              <a:gd name="T64" fmla="*/ 144 w 214"/>
              <a:gd name="T65" fmla="*/ 201 h 318"/>
              <a:gd name="T66" fmla="*/ 144 w 214"/>
              <a:gd name="T67" fmla="*/ 201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4" h="318">
                <a:moveTo>
                  <a:pt x="213" y="107"/>
                </a:moveTo>
                <a:cubicBezTo>
                  <a:pt x="214" y="48"/>
                  <a:pt x="166" y="0"/>
                  <a:pt x="107" y="0"/>
                </a:cubicBezTo>
                <a:cubicBezTo>
                  <a:pt x="48" y="0"/>
                  <a:pt x="0" y="47"/>
                  <a:pt x="0" y="106"/>
                </a:cubicBezTo>
                <a:cubicBezTo>
                  <a:pt x="0" y="130"/>
                  <a:pt x="8" y="153"/>
                  <a:pt x="22" y="172"/>
                </a:cubicBezTo>
                <a:cubicBezTo>
                  <a:pt x="33" y="186"/>
                  <a:pt x="43" y="200"/>
                  <a:pt x="52" y="215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86"/>
                  <a:pt x="56" y="290"/>
                  <a:pt x="62" y="290"/>
                </a:cubicBezTo>
                <a:cubicBezTo>
                  <a:pt x="74" y="290"/>
                  <a:pt x="74" y="290"/>
                  <a:pt x="74" y="290"/>
                </a:cubicBezTo>
                <a:cubicBezTo>
                  <a:pt x="74" y="296"/>
                  <a:pt x="74" y="296"/>
                  <a:pt x="74" y="296"/>
                </a:cubicBezTo>
                <a:cubicBezTo>
                  <a:pt x="74" y="308"/>
                  <a:pt x="84" y="318"/>
                  <a:pt x="97" y="318"/>
                </a:cubicBezTo>
                <a:cubicBezTo>
                  <a:pt x="115" y="318"/>
                  <a:pt x="115" y="318"/>
                  <a:pt x="115" y="318"/>
                </a:cubicBezTo>
                <a:cubicBezTo>
                  <a:pt x="128" y="318"/>
                  <a:pt x="138" y="308"/>
                  <a:pt x="138" y="296"/>
                </a:cubicBezTo>
                <a:cubicBezTo>
                  <a:pt x="138" y="291"/>
                  <a:pt x="138" y="291"/>
                  <a:pt x="138" y="291"/>
                </a:cubicBezTo>
                <a:cubicBezTo>
                  <a:pt x="150" y="291"/>
                  <a:pt x="150" y="291"/>
                  <a:pt x="150" y="291"/>
                </a:cubicBezTo>
                <a:cubicBezTo>
                  <a:pt x="156" y="291"/>
                  <a:pt x="161" y="286"/>
                  <a:pt x="161" y="280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70" y="200"/>
                  <a:pt x="180" y="186"/>
                  <a:pt x="190" y="173"/>
                </a:cubicBezTo>
                <a:cubicBezTo>
                  <a:pt x="205" y="154"/>
                  <a:pt x="213" y="131"/>
                  <a:pt x="213" y="107"/>
                </a:cubicBezTo>
                <a:close/>
                <a:moveTo>
                  <a:pt x="91" y="201"/>
                </a:moveTo>
                <a:cubicBezTo>
                  <a:pt x="73" y="120"/>
                  <a:pt x="73" y="120"/>
                  <a:pt x="73" y="120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97" y="127"/>
                  <a:pt x="97" y="127"/>
                  <a:pt x="97" y="127"/>
                </a:cubicBezTo>
                <a:cubicBezTo>
                  <a:pt x="98" y="128"/>
                  <a:pt x="100" y="128"/>
                  <a:pt x="101" y="128"/>
                </a:cubicBezTo>
                <a:cubicBezTo>
                  <a:pt x="103" y="128"/>
                  <a:pt x="104" y="127"/>
                  <a:pt x="105" y="126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5" y="127"/>
                  <a:pt x="127" y="128"/>
                  <a:pt x="129" y="128"/>
                </a:cubicBezTo>
                <a:cubicBezTo>
                  <a:pt x="129" y="128"/>
                  <a:pt x="130" y="128"/>
                  <a:pt x="131" y="12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22" y="201"/>
                  <a:pt x="122" y="201"/>
                  <a:pt x="122" y="201"/>
                </a:cubicBezTo>
                <a:lnTo>
                  <a:pt x="91" y="201"/>
                </a:lnTo>
                <a:close/>
                <a:moveTo>
                  <a:pt x="140" y="223"/>
                </a:moveTo>
                <a:cubicBezTo>
                  <a:pt x="140" y="241"/>
                  <a:pt x="140" y="241"/>
                  <a:pt x="140" y="241"/>
                </a:cubicBezTo>
                <a:cubicBezTo>
                  <a:pt x="73" y="240"/>
                  <a:pt x="73" y="240"/>
                  <a:pt x="73" y="240"/>
                </a:cubicBezTo>
                <a:cubicBezTo>
                  <a:pt x="73" y="222"/>
                  <a:pt x="73" y="222"/>
                  <a:pt x="73" y="222"/>
                </a:cubicBezTo>
                <a:lnTo>
                  <a:pt x="140" y="223"/>
                </a:lnTo>
                <a:close/>
                <a:moveTo>
                  <a:pt x="73" y="269"/>
                </a:moveTo>
                <a:cubicBezTo>
                  <a:pt x="73" y="251"/>
                  <a:pt x="73" y="251"/>
                  <a:pt x="73" y="251"/>
                </a:cubicBezTo>
                <a:cubicBezTo>
                  <a:pt x="140" y="251"/>
                  <a:pt x="140" y="251"/>
                  <a:pt x="140" y="251"/>
                </a:cubicBezTo>
                <a:cubicBezTo>
                  <a:pt x="140" y="269"/>
                  <a:pt x="140" y="269"/>
                  <a:pt x="140" y="269"/>
                </a:cubicBezTo>
                <a:lnTo>
                  <a:pt x="73" y="269"/>
                </a:lnTo>
                <a:close/>
                <a:moveTo>
                  <a:pt x="144" y="201"/>
                </a:moveTo>
                <a:cubicBezTo>
                  <a:pt x="138" y="201"/>
                  <a:pt x="138" y="201"/>
                  <a:pt x="138" y="201"/>
                </a:cubicBezTo>
                <a:cubicBezTo>
                  <a:pt x="159" y="113"/>
                  <a:pt x="159" y="113"/>
                  <a:pt x="159" y="113"/>
                </a:cubicBezTo>
                <a:cubicBezTo>
                  <a:pt x="160" y="109"/>
                  <a:pt x="157" y="104"/>
                  <a:pt x="153" y="103"/>
                </a:cubicBezTo>
                <a:cubicBezTo>
                  <a:pt x="148" y="102"/>
                  <a:pt x="144" y="105"/>
                  <a:pt x="143" y="109"/>
                </a:cubicBezTo>
                <a:cubicBezTo>
                  <a:pt x="143" y="111"/>
                  <a:pt x="143" y="111"/>
                  <a:pt x="143" y="111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2" y="98"/>
                  <a:pt x="121" y="97"/>
                  <a:pt x="119" y="97"/>
                </a:cubicBezTo>
                <a:cubicBezTo>
                  <a:pt x="117" y="96"/>
                  <a:pt x="115" y="97"/>
                  <a:pt x="114" y="99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86" y="101"/>
                  <a:pt x="84" y="101"/>
                  <a:pt x="82" y="102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69" y="105"/>
                  <a:pt x="65" y="102"/>
                  <a:pt x="60" y="103"/>
                </a:cubicBezTo>
                <a:cubicBezTo>
                  <a:pt x="56" y="104"/>
                  <a:pt x="53" y="108"/>
                  <a:pt x="54" y="113"/>
                </a:cubicBezTo>
                <a:cubicBezTo>
                  <a:pt x="74" y="201"/>
                  <a:pt x="74" y="201"/>
                  <a:pt x="74" y="201"/>
                </a:cubicBezTo>
                <a:cubicBezTo>
                  <a:pt x="68" y="201"/>
                  <a:pt x="68" y="201"/>
                  <a:pt x="68" y="201"/>
                </a:cubicBezTo>
                <a:cubicBezTo>
                  <a:pt x="60" y="187"/>
                  <a:pt x="50" y="172"/>
                  <a:pt x="39" y="159"/>
                </a:cubicBezTo>
                <a:cubicBezTo>
                  <a:pt x="27" y="144"/>
                  <a:pt x="21" y="126"/>
                  <a:pt x="21" y="106"/>
                </a:cubicBezTo>
                <a:cubicBezTo>
                  <a:pt x="21" y="59"/>
                  <a:pt x="60" y="21"/>
                  <a:pt x="107" y="21"/>
                </a:cubicBezTo>
                <a:cubicBezTo>
                  <a:pt x="154" y="21"/>
                  <a:pt x="192" y="60"/>
                  <a:pt x="192" y="107"/>
                </a:cubicBezTo>
                <a:cubicBezTo>
                  <a:pt x="192" y="126"/>
                  <a:pt x="186" y="144"/>
                  <a:pt x="174" y="159"/>
                </a:cubicBezTo>
                <a:cubicBezTo>
                  <a:pt x="163" y="173"/>
                  <a:pt x="153" y="187"/>
                  <a:pt x="144" y="201"/>
                </a:cubicBezTo>
                <a:close/>
                <a:moveTo>
                  <a:pt x="144" y="201"/>
                </a:moveTo>
                <a:cubicBezTo>
                  <a:pt x="144" y="201"/>
                  <a:pt x="144" y="201"/>
                  <a:pt x="144" y="201"/>
                </a:cubicBezTo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4" name="Group 43"/>
          <p:cNvGrpSpPr/>
          <p:nvPr/>
        </p:nvGrpSpPr>
        <p:grpSpPr>
          <a:xfrm>
            <a:off x="515063" y="4850936"/>
            <a:ext cx="2469304" cy="379184"/>
            <a:chOff x="424911" y="4850936"/>
            <a:chExt cx="2469304" cy="379184"/>
          </a:xfrm>
        </p:grpSpPr>
        <p:sp>
          <p:nvSpPr>
            <p:cNvPr id="15" name="Rectangle 14"/>
            <p:cNvSpPr/>
            <p:nvPr/>
          </p:nvSpPr>
          <p:spPr>
            <a:xfrm>
              <a:off x="424911" y="4850936"/>
              <a:ext cx="2469304" cy="379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4911" y="4889572"/>
              <a:ext cx="2469304" cy="29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01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15063" y="5445309"/>
            <a:ext cx="2469304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425688" y="4850936"/>
            <a:ext cx="2469304" cy="379184"/>
            <a:chOff x="3335536" y="4850936"/>
            <a:chExt cx="2469304" cy="379184"/>
          </a:xfrm>
        </p:grpSpPr>
        <p:sp>
          <p:nvSpPr>
            <p:cNvPr id="18" name="Rectangle 17"/>
            <p:cNvSpPr/>
            <p:nvPr/>
          </p:nvSpPr>
          <p:spPr>
            <a:xfrm>
              <a:off x="3335536" y="4850936"/>
              <a:ext cx="2469304" cy="37918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35536" y="4889572"/>
              <a:ext cx="2469304" cy="29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02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425688" y="5445309"/>
            <a:ext cx="2469304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286807" y="4850936"/>
            <a:ext cx="2469304" cy="379184"/>
            <a:chOff x="6196655" y="4850936"/>
            <a:chExt cx="2469304" cy="379184"/>
          </a:xfrm>
        </p:grpSpPr>
        <p:sp>
          <p:nvSpPr>
            <p:cNvPr id="22" name="Rectangle 21"/>
            <p:cNvSpPr/>
            <p:nvPr/>
          </p:nvSpPr>
          <p:spPr>
            <a:xfrm>
              <a:off x="6196655" y="4850936"/>
              <a:ext cx="2469304" cy="379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+mj-lt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196655" y="4889572"/>
              <a:ext cx="2469304" cy="29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03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6286807" y="5445309"/>
            <a:ext cx="2469304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9064570" y="4850936"/>
            <a:ext cx="2469304" cy="379184"/>
            <a:chOff x="8974418" y="4850936"/>
            <a:chExt cx="2469304" cy="379184"/>
          </a:xfrm>
        </p:grpSpPr>
        <p:sp>
          <p:nvSpPr>
            <p:cNvPr id="26" name="Rectangle 25"/>
            <p:cNvSpPr/>
            <p:nvPr/>
          </p:nvSpPr>
          <p:spPr>
            <a:xfrm>
              <a:off x="8974418" y="4850936"/>
              <a:ext cx="2469304" cy="3791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+mj-lt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974418" y="4889572"/>
              <a:ext cx="2469304" cy="29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04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9064570" y="5445309"/>
            <a:ext cx="2469304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7249701" y="2867866"/>
            <a:ext cx="466548" cy="475228"/>
            <a:chOff x="4129088" y="4198938"/>
            <a:chExt cx="682625" cy="695325"/>
          </a:xfrm>
          <a:solidFill>
            <a:schemeClr val="bg2"/>
          </a:solidFill>
        </p:grpSpPr>
        <p:sp>
          <p:nvSpPr>
            <p:cNvPr id="30" name="Freeform 136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37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6444747" y="814176"/>
            <a:ext cx="461934" cy="481547"/>
            <a:chOff x="7261226" y="4321175"/>
            <a:chExt cx="673099" cy="701676"/>
          </a:xfrm>
          <a:solidFill>
            <a:schemeClr val="bg2"/>
          </a:solidFill>
        </p:grpSpPr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6" name="Freeform 234"/>
          <p:cNvSpPr>
            <a:spLocks noChangeAspect="1" noEditPoints="1"/>
          </p:cNvSpPr>
          <p:nvPr/>
        </p:nvSpPr>
        <p:spPr bwMode="auto">
          <a:xfrm>
            <a:off x="4516870" y="1782934"/>
            <a:ext cx="433965" cy="326882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5365584" y="3596267"/>
            <a:ext cx="352543" cy="431962"/>
            <a:chOff x="5246688" y="4049713"/>
            <a:chExt cx="288925" cy="354012"/>
          </a:xfrm>
          <a:solidFill>
            <a:schemeClr val="bg2"/>
          </a:solidFill>
        </p:grpSpPr>
        <p:sp>
          <p:nvSpPr>
            <p:cNvPr id="38" name="Freeform 177"/>
            <p:cNvSpPr>
              <a:spLocks/>
            </p:cNvSpPr>
            <p:nvPr/>
          </p:nvSpPr>
          <p:spPr bwMode="auto">
            <a:xfrm>
              <a:off x="5246688" y="4181475"/>
              <a:ext cx="288925" cy="168275"/>
            </a:xfrm>
            <a:custGeom>
              <a:avLst/>
              <a:gdLst>
                <a:gd name="T0" fmla="*/ 37 w 75"/>
                <a:gd name="T1" fmla="*/ 44 h 44"/>
                <a:gd name="T2" fmla="*/ 0 w 75"/>
                <a:gd name="T3" fmla="*/ 5 h 44"/>
                <a:gd name="T4" fmla="*/ 5 w 75"/>
                <a:gd name="T5" fmla="*/ 0 h 44"/>
                <a:gd name="T6" fmla="*/ 10 w 75"/>
                <a:gd name="T7" fmla="*/ 5 h 44"/>
                <a:gd name="T8" fmla="*/ 37 w 75"/>
                <a:gd name="T9" fmla="*/ 34 h 44"/>
                <a:gd name="T10" fmla="*/ 65 w 75"/>
                <a:gd name="T11" fmla="*/ 5 h 44"/>
                <a:gd name="T12" fmla="*/ 70 w 75"/>
                <a:gd name="T13" fmla="*/ 0 h 44"/>
                <a:gd name="T14" fmla="*/ 75 w 75"/>
                <a:gd name="T15" fmla="*/ 5 h 44"/>
                <a:gd name="T16" fmla="*/ 37 w 7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44">
                  <a:moveTo>
                    <a:pt x="37" y="44"/>
                  </a:moveTo>
                  <a:cubicBezTo>
                    <a:pt x="17" y="44"/>
                    <a:pt x="0" y="26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21"/>
                    <a:pt x="22" y="34"/>
                    <a:pt x="37" y="34"/>
                  </a:cubicBezTo>
                  <a:cubicBezTo>
                    <a:pt x="52" y="34"/>
                    <a:pt x="65" y="21"/>
                    <a:pt x="65" y="5"/>
                  </a:cubicBezTo>
                  <a:cubicBezTo>
                    <a:pt x="65" y="2"/>
                    <a:pt x="67" y="0"/>
                    <a:pt x="70" y="0"/>
                  </a:cubicBezTo>
                  <a:cubicBezTo>
                    <a:pt x="72" y="0"/>
                    <a:pt x="75" y="2"/>
                    <a:pt x="75" y="5"/>
                  </a:cubicBezTo>
                  <a:cubicBezTo>
                    <a:pt x="75" y="26"/>
                    <a:pt x="58" y="44"/>
                    <a:pt x="3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78"/>
            <p:cNvSpPr>
              <a:spLocks/>
            </p:cNvSpPr>
            <p:nvPr/>
          </p:nvSpPr>
          <p:spPr bwMode="auto">
            <a:xfrm>
              <a:off x="5327651" y="4049713"/>
              <a:ext cx="127000" cy="242887"/>
            </a:xfrm>
            <a:custGeom>
              <a:avLst/>
              <a:gdLst>
                <a:gd name="T0" fmla="*/ 26 w 33"/>
                <a:gd name="T1" fmla="*/ 42 h 63"/>
                <a:gd name="T2" fmla="*/ 26 w 33"/>
                <a:gd name="T3" fmla="*/ 33 h 63"/>
                <a:gd name="T4" fmla="*/ 33 w 33"/>
                <a:gd name="T5" fmla="*/ 33 h 63"/>
                <a:gd name="T6" fmla="*/ 33 w 33"/>
                <a:gd name="T7" fmla="*/ 27 h 63"/>
                <a:gd name="T8" fmla="*/ 26 w 33"/>
                <a:gd name="T9" fmla="*/ 27 h 63"/>
                <a:gd name="T10" fmla="*/ 26 w 33"/>
                <a:gd name="T11" fmla="*/ 18 h 63"/>
                <a:gd name="T12" fmla="*/ 33 w 33"/>
                <a:gd name="T13" fmla="*/ 18 h 63"/>
                <a:gd name="T14" fmla="*/ 33 w 33"/>
                <a:gd name="T15" fmla="*/ 16 h 63"/>
                <a:gd name="T16" fmla="*/ 16 w 33"/>
                <a:gd name="T17" fmla="*/ 0 h 63"/>
                <a:gd name="T18" fmla="*/ 0 w 33"/>
                <a:gd name="T19" fmla="*/ 16 h 63"/>
                <a:gd name="T20" fmla="*/ 0 w 33"/>
                <a:gd name="T21" fmla="*/ 18 h 63"/>
                <a:gd name="T22" fmla="*/ 7 w 33"/>
                <a:gd name="T23" fmla="*/ 18 h 63"/>
                <a:gd name="T24" fmla="*/ 7 w 33"/>
                <a:gd name="T25" fmla="*/ 27 h 63"/>
                <a:gd name="T26" fmla="*/ 0 w 33"/>
                <a:gd name="T27" fmla="*/ 27 h 63"/>
                <a:gd name="T28" fmla="*/ 0 w 33"/>
                <a:gd name="T29" fmla="*/ 33 h 63"/>
                <a:gd name="T30" fmla="*/ 7 w 33"/>
                <a:gd name="T31" fmla="*/ 33 h 63"/>
                <a:gd name="T32" fmla="*/ 7 w 33"/>
                <a:gd name="T33" fmla="*/ 42 h 63"/>
                <a:gd name="T34" fmla="*/ 0 w 33"/>
                <a:gd name="T35" fmla="*/ 42 h 63"/>
                <a:gd name="T36" fmla="*/ 0 w 33"/>
                <a:gd name="T37" fmla="*/ 46 h 63"/>
                <a:gd name="T38" fmla="*/ 16 w 33"/>
                <a:gd name="T39" fmla="*/ 63 h 63"/>
                <a:gd name="T40" fmla="*/ 33 w 33"/>
                <a:gd name="T41" fmla="*/ 46 h 63"/>
                <a:gd name="T42" fmla="*/ 33 w 33"/>
                <a:gd name="T43" fmla="*/ 42 h 63"/>
                <a:gd name="T44" fmla="*/ 26 w 33"/>
                <a:gd name="T45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63">
                  <a:moveTo>
                    <a:pt x="26" y="42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5"/>
                    <a:pt x="7" y="63"/>
                    <a:pt x="16" y="63"/>
                  </a:cubicBezTo>
                  <a:cubicBezTo>
                    <a:pt x="25" y="63"/>
                    <a:pt x="33" y="55"/>
                    <a:pt x="33" y="46"/>
                  </a:cubicBezTo>
                  <a:cubicBezTo>
                    <a:pt x="33" y="42"/>
                    <a:pt x="33" y="42"/>
                    <a:pt x="33" y="42"/>
                  </a:cubicBezTo>
                  <a:lnTo>
                    <a:pt x="26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179"/>
            <p:cNvSpPr>
              <a:spLocks noChangeArrowheads="1"/>
            </p:cNvSpPr>
            <p:nvPr/>
          </p:nvSpPr>
          <p:spPr bwMode="auto">
            <a:xfrm>
              <a:off x="5365751" y="4333875"/>
              <a:ext cx="49213" cy="4603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180"/>
            <p:cNvSpPr>
              <a:spLocks noChangeArrowheads="1"/>
            </p:cNvSpPr>
            <p:nvPr/>
          </p:nvSpPr>
          <p:spPr bwMode="auto">
            <a:xfrm>
              <a:off x="5303838" y="4368800"/>
              <a:ext cx="173038" cy="349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42" name="Graphic 29">
            <a:extLst>
              <a:ext uri="{FF2B5EF4-FFF2-40B4-BE49-F238E27FC236}">
                <a16:creationId xmlns:a16="http://schemas.microsoft.com/office/drawing/2014/main" id="{BE4F4F32-7B61-4A92-A3C8-E107636B60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2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/>
      <p:bldP spid="20" grpId="0"/>
      <p:bldP spid="24" grpId="0"/>
      <p:bldP spid="28" grpId="0"/>
      <p:bldP spid="3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2"/>
          <p:cNvSpPr>
            <a:spLocks/>
          </p:cNvSpPr>
          <p:nvPr/>
        </p:nvSpPr>
        <p:spPr bwMode="auto">
          <a:xfrm>
            <a:off x="4905025" y="6327714"/>
            <a:ext cx="2381949" cy="100018"/>
          </a:xfrm>
          <a:custGeom>
            <a:avLst/>
            <a:gdLst>
              <a:gd name="T0" fmla="*/ 335 w 335"/>
              <a:gd name="T1" fmla="*/ 7 h 14"/>
              <a:gd name="T2" fmla="*/ 325 w 335"/>
              <a:gd name="T3" fmla="*/ 14 h 14"/>
              <a:gd name="T4" fmla="*/ 11 w 335"/>
              <a:gd name="T5" fmla="*/ 14 h 14"/>
              <a:gd name="T6" fmla="*/ 0 w 335"/>
              <a:gd name="T7" fmla="*/ 7 h 14"/>
              <a:gd name="T8" fmla="*/ 0 w 335"/>
              <a:gd name="T9" fmla="*/ 7 h 14"/>
              <a:gd name="T10" fmla="*/ 11 w 335"/>
              <a:gd name="T11" fmla="*/ 0 h 14"/>
              <a:gd name="T12" fmla="*/ 325 w 335"/>
              <a:gd name="T13" fmla="*/ 0 h 14"/>
              <a:gd name="T14" fmla="*/ 335 w 335"/>
              <a:gd name="T15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5" h="14">
                <a:moveTo>
                  <a:pt x="335" y="7"/>
                </a:moveTo>
                <a:cubicBezTo>
                  <a:pt x="335" y="11"/>
                  <a:pt x="330" y="14"/>
                  <a:pt x="325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5" y="14"/>
                  <a:pt x="0" y="11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5" y="0"/>
                  <a:pt x="11" y="0"/>
                </a:cubicBezTo>
                <a:cubicBezTo>
                  <a:pt x="325" y="0"/>
                  <a:pt x="325" y="0"/>
                  <a:pt x="325" y="0"/>
                </a:cubicBezTo>
                <a:cubicBezTo>
                  <a:pt x="330" y="0"/>
                  <a:pt x="335" y="3"/>
                  <a:pt x="335" y="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103"/>
          <p:cNvSpPr>
            <a:spLocks/>
          </p:cNvSpPr>
          <p:nvPr/>
        </p:nvSpPr>
        <p:spPr bwMode="auto">
          <a:xfrm>
            <a:off x="4764257" y="430268"/>
            <a:ext cx="2663486" cy="1704036"/>
          </a:xfrm>
          <a:custGeom>
            <a:avLst/>
            <a:gdLst>
              <a:gd name="T0" fmla="*/ 719 w 719"/>
              <a:gd name="T1" fmla="*/ 222 h 460"/>
              <a:gd name="T2" fmla="*/ 366 w 719"/>
              <a:gd name="T3" fmla="*/ 0 h 460"/>
              <a:gd name="T4" fmla="*/ 0 w 719"/>
              <a:gd name="T5" fmla="*/ 222 h 460"/>
              <a:gd name="T6" fmla="*/ 86 w 719"/>
              <a:gd name="T7" fmla="*/ 222 h 460"/>
              <a:gd name="T8" fmla="*/ 86 w 719"/>
              <a:gd name="T9" fmla="*/ 460 h 460"/>
              <a:gd name="T10" fmla="*/ 648 w 719"/>
              <a:gd name="T11" fmla="*/ 460 h 460"/>
              <a:gd name="T12" fmla="*/ 648 w 719"/>
              <a:gd name="T13" fmla="*/ 222 h 460"/>
              <a:gd name="T14" fmla="*/ 719 w 719"/>
              <a:gd name="T15" fmla="*/ 222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9" h="460">
                <a:moveTo>
                  <a:pt x="719" y="222"/>
                </a:moveTo>
                <a:lnTo>
                  <a:pt x="366" y="0"/>
                </a:lnTo>
                <a:lnTo>
                  <a:pt x="0" y="222"/>
                </a:lnTo>
                <a:lnTo>
                  <a:pt x="86" y="222"/>
                </a:lnTo>
                <a:lnTo>
                  <a:pt x="86" y="460"/>
                </a:lnTo>
                <a:lnTo>
                  <a:pt x="648" y="460"/>
                </a:lnTo>
                <a:lnTo>
                  <a:pt x="648" y="222"/>
                </a:lnTo>
                <a:lnTo>
                  <a:pt x="719" y="22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reeform 104"/>
          <p:cNvSpPr>
            <a:spLocks/>
          </p:cNvSpPr>
          <p:nvPr/>
        </p:nvSpPr>
        <p:spPr bwMode="auto">
          <a:xfrm>
            <a:off x="5082838" y="1871288"/>
            <a:ext cx="2081889" cy="1644765"/>
          </a:xfrm>
          <a:custGeom>
            <a:avLst/>
            <a:gdLst>
              <a:gd name="T0" fmla="*/ 334 w 562"/>
              <a:gd name="T1" fmla="*/ 59 h 444"/>
              <a:gd name="T2" fmla="*/ 276 w 562"/>
              <a:gd name="T3" fmla="*/ 0 h 444"/>
              <a:gd name="T4" fmla="*/ 221 w 562"/>
              <a:gd name="T5" fmla="*/ 59 h 444"/>
              <a:gd name="T6" fmla="*/ 0 w 562"/>
              <a:gd name="T7" fmla="*/ 59 h 444"/>
              <a:gd name="T8" fmla="*/ 0 w 562"/>
              <a:gd name="T9" fmla="*/ 444 h 444"/>
              <a:gd name="T10" fmla="*/ 562 w 562"/>
              <a:gd name="T11" fmla="*/ 444 h 444"/>
              <a:gd name="T12" fmla="*/ 562 w 562"/>
              <a:gd name="T13" fmla="*/ 59 h 444"/>
              <a:gd name="T14" fmla="*/ 334 w 562"/>
              <a:gd name="T15" fmla="*/ 59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62" h="444">
                <a:moveTo>
                  <a:pt x="334" y="59"/>
                </a:moveTo>
                <a:lnTo>
                  <a:pt x="276" y="0"/>
                </a:lnTo>
                <a:lnTo>
                  <a:pt x="221" y="59"/>
                </a:lnTo>
                <a:lnTo>
                  <a:pt x="0" y="59"/>
                </a:lnTo>
                <a:lnTo>
                  <a:pt x="0" y="444"/>
                </a:lnTo>
                <a:lnTo>
                  <a:pt x="562" y="444"/>
                </a:lnTo>
                <a:lnTo>
                  <a:pt x="562" y="59"/>
                </a:lnTo>
                <a:lnTo>
                  <a:pt x="334" y="59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105"/>
          <p:cNvSpPr>
            <a:spLocks/>
          </p:cNvSpPr>
          <p:nvPr/>
        </p:nvSpPr>
        <p:spPr bwMode="auto">
          <a:xfrm>
            <a:off x="5082838" y="3297493"/>
            <a:ext cx="2081889" cy="1648468"/>
          </a:xfrm>
          <a:custGeom>
            <a:avLst/>
            <a:gdLst>
              <a:gd name="T0" fmla="*/ 334 w 562"/>
              <a:gd name="T1" fmla="*/ 59 h 445"/>
              <a:gd name="T2" fmla="*/ 276 w 562"/>
              <a:gd name="T3" fmla="*/ 0 h 445"/>
              <a:gd name="T4" fmla="*/ 221 w 562"/>
              <a:gd name="T5" fmla="*/ 59 h 445"/>
              <a:gd name="T6" fmla="*/ 0 w 562"/>
              <a:gd name="T7" fmla="*/ 59 h 445"/>
              <a:gd name="T8" fmla="*/ 0 w 562"/>
              <a:gd name="T9" fmla="*/ 445 h 445"/>
              <a:gd name="T10" fmla="*/ 562 w 562"/>
              <a:gd name="T11" fmla="*/ 445 h 445"/>
              <a:gd name="T12" fmla="*/ 562 w 562"/>
              <a:gd name="T13" fmla="*/ 59 h 445"/>
              <a:gd name="T14" fmla="*/ 334 w 562"/>
              <a:gd name="T15" fmla="*/ 59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62" h="445">
                <a:moveTo>
                  <a:pt x="334" y="59"/>
                </a:moveTo>
                <a:lnTo>
                  <a:pt x="276" y="0"/>
                </a:lnTo>
                <a:lnTo>
                  <a:pt x="221" y="59"/>
                </a:lnTo>
                <a:lnTo>
                  <a:pt x="0" y="59"/>
                </a:lnTo>
                <a:lnTo>
                  <a:pt x="0" y="445"/>
                </a:lnTo>
                <a:lnTo>
                  <a:pt x="562" y="445"/>
                </a:lnTo>
                <a:lnTo>
                  <a:pt x="562" y="59"/>
                </a:lnTo>
                <a:lnTo>
                  <a:pt x="334" y="59"/>
                </a:ln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106"/>
          <p:cNvSpPr>
            <a:spLocks/>
          </p:cNvSpPr>
          <p:nvPr/>
        </p:nvSpPr>
        <p:spPr bwMode="auto">
          <a:xfrm>
            <a:off x="5082838" y="4723696"/>
            <a:ext cx="2081889" cy="1655877"/>
          </a:xfrm>
          <a:custGeom>
            <a:avLst/>
            <a:gdLst>
              <a:gd name="T0" fmla="*/ 334 w 562"/>
              <a:gd name="T1" fmla="*/ 60 h 447"/>
              <a:gd name="T2" fmla="*/ 276 w 562"/>
              <a:gd name="T3" fmla="*/ 0 h 447"/>
              <a:gd name="T4" fmla="*/ 221 w 562"/>
              <a:gd name="T5" fmla="*/ 60 h 447"/>
              <a:gd name="T6" fmla="*/ 0 w 562"/>
              <a:gd name="T7" fmla="*/ 60 h 447"/>
              <a:gd name="T8" fmla="*/ 0 w 562"/>
              <a:gd name="T9" fmla="*/ 447 h 447"/>
              <a:gd name="T10" fmla="*/ 562 w 562"/>
              <a:gd name="T11" fmla="*/ 447 h 447"/>
              <a:gd name="T12" fmla="*/ 562 w 562"/>
              <a:gd name="T13" fmla="*/ 60 h 447"/>
              <a:gd name="T14" fmla="*/ 334 w 562"/>
              <a:gd name="T15" fmla="*/ 60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62" h="447">
                <a:moveTo>
                  <a:pt x="334" y="60"/>
                </a:moveTo>
                <a:lnTo>
                  <a:pt x="276" y="0"/>
                </a:lnTo>
                <a:lnTo>
                  <a:pt x="221" y="60"/>
                </a:lnTo>
                <a:lnTo>
                  <a:pt x="0" y="60"/>
                </a:lnTo>
                <a:lnTo>
                  <a:pt x="0" y="447"/>
                </a:lnTo>
                <a:lnTo>
                  <a:pt x="562" y="447"/>
                </a:lnTo>
                <a:lnTo>
                  <a:pt x="562" y="60"/>
                </a:lnTo>
                <a:lnTo>
                  <a:pt x="334" y="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74563" y="4860489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74563" y="5504293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74563" y="2152714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74563" y="2796518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03698" y="3571824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45572" y="4215628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03698" y="714924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45572" y="1358728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5738760" y="941440"/>
            <a:ext cx="710378" cy="753130"/>
            <a:chOff x="3509963" y="4187825"/>
            <a:chExt cx="685801" cy="72707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2" name="Freeform 128"/>
            <p:cNvSpPr>
              <a:spLocks/>
            </p:cNvSpPr>
            <p:nvPr/>
          </p:nvSpPr>
          <p:spPr bwMode="auto">
            <a:xfrm>
              <a:off x="4073526" y="4435475"/>
              <a:ext cx="122238" cy="479425"/>
            </a:xfrm>
            <a:custGeom>
              <a:avLst/>
              <a:gdLst>
                <a:gd name="T0" fmla="*/ 40 w 40"/>
                <a:gd name="T1" fmla="*/ 9 h 156"/>
                <a:gd name="T2" fmla="*/ 31 w 40"/>
                <a:gd name="T3" fmla="*/ 0 h 156"/>
                <a:gd name="T4" fmla="*/ 10 w 40"/>
                <a:gd name="T5" fmla="*/ 0 h 156"/>
                <a:gd name="T6" fmla="*/ 0 w 40"/>
                <a:gd name="T7" fmla="*/ 9 h 156"/>
                <a:gd name="T8" fmla="*/ 0 w 40"/>
                <a:gd name="T9" fmla="*/ 147 h 156"/>
                <a:gd name="T10" fmla="*/ 10 w 40"/>
                <a:gd name="T11" fmla="*/ 156 h 156"/>
                <a:gd name="T12" fmla="*/ 31 w 40"/>
                <a:gd name="T13" fmla="*/ 156 h 156"/>
                <a:gd name="T14" fmla="*/ 40 w 40"/>
                <a:gd name="T15" fmla="*/ 147 h 156"/>
                <a:gd name="T16" fmla="*/ 40 w 40"/>
                <a:gd name="T17" fmla="*/ 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56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3"/>
                    <a:pt x="6" y="156"/>
                    <a:pt x="1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6" y="156"/>
                    <a:pt x="40" y="153"/>
                    <a:pt x="40" y="147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29"/>
            <p:cNvSpPr>
              <a:spLocks/>
            </p:cNvSpPr>
            <p:nvPr/>
          </p:nvSpPr>
          <p:spPr bwMode="auto">
            <a:xfrm>
              <a:off x="3876676" y="4570413"/>
              <a:ext cx="123825" cy="344488"/>
            </a:xfrm>
            <a:custGeom>
              <a:avLst/>
              <a:gdLst>
                <a:gd name="T0" fmla="*/ 40 w 40"/>
                <a:gd name="T1" fmla="*/ 10 h 112"/>
                <a:gd name="T2" fmla="*/ 30 w 40"/>
                <a:gd name="T3" fmla="*/ 0 h 112"/>
                <a:gd name="T4" fmla="*/ 10 w 40"/>
                <a:gd name="T5" fmla="*/ 0 h 112"/>
                <a:gd name="T6" fmla="*/ 0 w 40"/>
                <a:gd name="T7" fmla="*/ 10 h 112"/>
                <a:gd name="T8" fmla="*/ 0 w 40"/>
                <a:gd name="T9" fmla="*/ 102 h 112"/>
                <a:gd name="T10" fmla="*/ 10 w 40"/>
                <a:gd name="T11" fmla="*/ 112 h 112"/>
                <a:gd name="T12" fmla="*/ 30 w 40"/>
                <a:gd name="T13" fmla="*/ 112 h 112"/>
                <a:gd name="T14" fmla="*/ 40 w 40"/>
                <a:gd name="T15" fmla="*/ 102 h 112"/>
                <a:gd name="T16" fmla="*/ 40 w 40"/>
                <a:gd name="T17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12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7"/>
                    <a:pt x="4" y="112"/>
                    <a:pt x="10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5" y="112"/>
                    <a:pt x="40" y="107"/>
                    <a:pt x="40" y="102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30"/>
            <p:cNvSpPr>
              <a:spLocks/>
            </p:cNvSpPr>
            <p:nvPr/>
          </p:nvSpPr>
          <p:spPr bwMode="auto">
            <a:xfrm>
              <a:off x="3694113" y="4681538"/>
              <a:ext cx="122238" cy="233363"/>
            </a:xfrm>
            <a:custGeom>
              <a:avLst/>
              <a:gdLst>
                <a:gd name="T0" fmla="*/ 40 w 40"/>
                <a:gd name="T1" fmla="*/ 10 h 76"/>
                <a:gd name="T2" fmla="*/ 30 w 40"/>
                <a:gd name="T3" fmla="*/ 0 h 76"/>
                <a:gd name="T4" fmla="*/ 10 w 40"/>
                <a:gd name="T5" fmla="*/ 0 h 76"/>
                <a:gd name="T6" fmla="*/ 0 w 40"/>
                <a:gd name="T7" fmla="*/ 10 h 76"/>
                <a:gd name="T8" fmla="*/ 0 w 40"/>
                <a:gd name="T9" fmla="*/ 66 h 76"/>
                <a:gd name="T10" fmla="*/ 10 w 40"/>
                <a:gd name="T11" fmla="*/ 76 h 76"/>
                <a:gd name="T12" fmla="*/ 30 w 40"/>
                <a:gd name="T13" fmla="*/ 76 h 76"/>
                <a:gd name="T14" fmla="*/ 40 w 40"/>
                <a:gd name="T15" fmla="*/ 66 h 76"/>
                <a:gd name="T16" fmla="*/ 40 w 40"/>
                <a:gd name="T17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6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4" y="76"/>
                    <a:pt x="1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6"/>
                    <a:pt x="40" y="71"/>
                    <a:pt x="40" y="66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31"/>
            <p:cNvSpPr>
              <a:spLocks/>
            </p:cNvSpPr>
            <p:nvPr/>
          </p:nvSpPr>
          <p:spPr bwMode="auto">
            <a:xfrm>
              <a:off x="3509963" y="4792663"/>
              <a:ext cx="122238" cy="122238"/>
            </a:xfrm>
            <a:custGeom>
              <a:avLst/>
              <a:gdLst>
                <a:gd name="T0" fmla="*/ 40 w 40"/>
                <a:gd name="T1" fmla="*/ 9 h 40"/>
                <a:gd name="T2" fmla="*/ 31 w 40"/>
                <a:gd name="T3" fmla="*/ 0 h 40"/>
                <a:gd name="T4" fmla="*/ 9 w 40"/>
                <a:gd name="T5" fmla="*/ 0 h 40"/>
                <a:gd name="T6" fmla="*/ 0 w 40"/>
                <a:gd name="T7" fmla="*/ 9 h 40"/>
                <a:gd name="T8" fmla="*/ 0 w 40"/>
                <a:gd name="T9" fmla="*/ 31 h 40"/>
                <a:gd name="T10" fmla="*/ 9 w 40"/>
                <a:gd name="T11" fmla="*/ 40 h 40"/>
                <a:gd name="T12" fmla="*/ 31 w 40"/>
                <a:gd name="T13" fmla="*/ 40 h 40"/>
                <a:gd name="T14" fmla="*/ 40 w 40"/>
                <a:gd name="T15" fmla="*/ 31 h 40"/>
                <a:gd name="T16" fmla="*/ 40 w 40"/>
                <a:gd name="T1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4" y="40"/>
                    <a:pt x="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6" y="40"/>
                    <a:pt x="40" y="37"/>
                    <a:pt x="40" y="31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32"/>
            <p:cNvSpPr>
              <a:spLocks/>
            </p:cNvSpPr>
            <p:nvPr/>
          </p:nvSpPr>
          <p:spPr bwMode="auto">
            <a:xfrm>
              <a:off x="3516313" y="4187825"/>
              <a:ext cx="666750" cy="477838"/>
            </a:xfrm>
            <a:custGeom>
              <a:avLst/>
              <a:gdLst>
                <a:gd name="T0" fmla="*/ 216 w 218"/>
                <a:gd name="T1" fmla="*/ 0 h 156"/>
                <a:gd name="T2" fmla="*/ 184 w 218"/>
                <a:gd name="T3" fmla="*/ 3 h 156"/>
                <a:gd name="T4" fmla="*/ 182 w 218"/>
                <a:gd name="T5" fmla="*/ 4 h 156"/>
                <a:gd name="T6" fmla="*/ 183 w 218"/>
                <a:gd name="T7" fmla="*/ 6 h 156"/>
                <a:gd name="T8" fmla="*/ 188 w 218"/>
                <a:gd name="T9" fmla="*/ 14 h 156"/>
                <a:gd name="T10" fmla="*/ 188 w 218"/>
                <a:gd name="T11" fmla="*/ 14 h 156"/>
                <a:gd name="T12" fmla="*/ 3 w 218"/>
                <a:gd name="T13" fmla="*/ 144 h 156"/>
                <a:gd name="T14" fmla="*/ 2 w 218"/>
                <a:gd name="T15" fmla="*/ 153 h 156"/>
                <a:gd name="T16" fmla="*/ 11 w 218"/>
                <a:gd name="T17" fmla="*/ 154 h 156"/>
                <a:gd name="T18" fmla="*/ 195 w 218"/>
                <a:gd name="T19" fmla="*/ 25 h 156"/>
                <a:gd name="T20" fmla="*/ 200 w 218"/>
                <a:gd name="T21" fmla="*/ 33 h 156"/>
                <a:gd name="T22" fmla="*/ 202 w 218"/>
                <a:gd name="T23" fmla="*/ 34 h 156"/>
                <a:gd name="T24" fmla="*/ 203 w 218"/>
                <a:gd name="T25" fmla="*/ 32 h 156"/>
                <a:gd name="T26" fmla="*/ 217 w 218"/>
                <a:gd name="T27" fmla="*/ 3 h 156"/>
                <a:gd name="T28" fmla="*/ 217 w 218"/>
                <a:gd name="T29" fmla="*/ 3 h 156"/>
                <a:gd name="T30" fmla="*/ 217 w 218"/>
                <a:gd name="T31" fmla="*/ 3 h 156"/>
                <a:gd name="T32" fmla="*/ 217 w 218"/>
                <a:gd name="T33" fmla="*/ 0 h 156"/>
                <a:gd name="T34" fmla="*/ 216 w 21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156">
                  <a:moveTo>
                    <a:pt x="216" y="0"/>
                  </a:moveTo>
                  <a:cubicBezTo>
                    <a:pt x="184" y="3"/>
                    <a:pt x="184" y="3"/>
                    <a:pt x="184" y="3"/>
                  </a:cubicBezTo>
                  <a:cubicBezTo>
                    <a:pt x="183" y="3"/>
                    <a:pt x="183" y="3"/>
                    <a:pt x="182" y="4"/>
                  </a:cubicBezTo>
                  <a:cubicBezTo>
                    <a:pt x="182" y="5"/>
                    <a:pt x="182" y="5"/>
                    <a:pt x="183" y="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1" y="146"/>
                    <a:pt x="0" y="150"/>
                    <a:pt x="2" y="153"/>
                  </a:cubicBezTo>
                  <a:cubicBezTo>
                    <a:pt x="4" y="156"/>
                    <a:pt x="8" y="156"/>
                    <a:pt x="11" y="154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1" y="33"/>
                    <a:pt x="201" y="34"/>
                    <a:pt x="202" y="34"/>
                  </a:cubicBezTo>
                  <a:cubicBezTo>
                    <a:pt x="203" y="34"/>
                    <a:pt x="203" y="33"/>
                    <a:pt x="203" y="32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2"/>
                    <a:pt x="218" y="1"/>
                    <a:pt x="217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5738760" y="2368497"/>
            <a:ext cx="714480" cy="727772"/>
            <a:chOff x="4129088" y="4198938"/>
            <a:chExt cx="682625" cy="69532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8" name="Freeform 136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7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5814285" y="3825065"/>
            <a:ext cx="662220" cy="690336"/>
            <a:chOff x="7261226" y="4321175"/>
            <a:chExt cx="673099" cy="70167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4" name="Freeform 230"/>
          <p:cNvSpPr>
            <a:spLocks noEditPoints="1"/>
          </p:cNvSpPr>
          <p:nvPr/>
        </p:nvSpPr>
        <p:spPr bwMode="auto">
          <a:xfrm>
            <a:off x="5814285" y="5220390"/>
            <a:ext cx="563430" cy="832894"/>
          </a:xfrm>
          <a:custGeom>
            <a:avLst/>
            <a:gdLst>
              <a:gd name="T0" fmla="*/ 107 w 214"/>
              <a:gd name="T1" fmla="*/ 0 h 318"/>
              <a:gd name="T2" fmla="*/ 22 w 214"/>
              <a:gd name="T3" fmla="*/ 172 h 318"/>
              <a:gd name="T4" fmla="*/ 51 w 214"/>
              <a:gd name="T5" fmla="*/ 280 h 318"/>
              <a:gd name="T6" fmla="*/ 74 w 214"/>
              <a:gd name="T7" fmla="*/ 290 h 318"/>
              <a:gd name="T8" fmla="*/ 97 w 214"/>
              <a:gd name="T9" fmla="*/ 318 h 318"/>
              <a:gd name="T10" fmla="*/ 138 w 214"/>
              <a:gd name="T11" fmla="*/ 296 h 318"/>
              <a:gd name="T12" fmla="*/ 150 w 214"/>
              <a:gd name="T13" fmla="*/ 291 h 318"/>
              <a:gd name="T14" fmla="*/ 161 w 214"/>
              <a:gd name="T15" fmla="*/ 215 h 318"/>
              <a:gd name="T16" fmla="*/ 213 w 214"/>
              <a:gd name="T17" fmla="*/ 107 h 318"/>
              <a:gd name="T18" fmla="*/ 73 w 214"/>
              <a:gd name="T19" fmla="*/ 120 h 318"/>
              <a:gd name="T20" fmla="*/ 97 w 214"/>
              <a:gd name="T21" fmla="*/ 127 h 318"/>
              <a:gd name="T22" fmla="*/ 105 w 214"/>
              <a:gd name="T23" fmla="*/ 126 h 318"/>
              <a:gd name="T24" fmla="*/ 124 w 214"/>
              <a:gd name="T25" fmla="*/ 125 h 318"/>
              <a:gd name="T26" fmla="*/ 131 w 214"/>
              <a:gd name="T27" fmla="*/ 128 h 318"/>
              <a:gd name="T28" fmla="*/ 122 w 214"/>
              <a:gd name="T29" fmla="*/ 201 h 318"/>
              <a:gd name="T30" fmla="*/ 140 w 214"/>
              <a:gd name="T31" fmla="*/ 223 h 318"/>
              <a:gd name="T32" fmla="*/ 73 w 214"/>
              <a:gd name="T33" fmla="*/ 240 h 318"/>
              <a:gd name="T34" fmla="*/ 140 w 214"/>
              <a:gd name="T35" fmla="*/ 223 h 318"/>
              <a:gd name="T36" fmla="*/ 73 w 214"/>
              <a:gd name="T37" fmla="*/ 251 h 318"/>
              <a:gd name="T38" fmla="*/ 140 w 214"/>
              <a:gd name="T39" fmla="*/ 269 h 318"/>
              <a:gd name="T40" fmla="*/ 144 w 214"/>
              <a:gd name="T41" fmla="*/ 201 h 318"/>
              <a:gd name="T42" fmla="*/ 159 w 214"/>
              <a:gd name="T43" fmla="*/ 113 h 318"/>
              <a:gd name="T44" fmla="*/ 143 w 214"/>
              <a:gd name="T45" fmla="*/ 109 h 318"/>
              <a:gd name="T46" fmla="*/ 131 w 214"/>
              <a:gd name="T47" fmla="*/ 116 h 318"/>
              <a:gd name="T48" fmla="*/ 119 w 214"/>
              <a:gd name="T49" fmla="*/ 97 h 318"/>
              <a:gd name="T50" fmla="*/ 101 w 214"/>
              <a:gd name="T51" fmla="*/ 115 h 318"/>
              <a:gd name="T52" fmla="*/ 82 w 214"/>
              <a:gd name="T53" fmla="*/ 102 h 318"/>
              <a:gd name="T54" fmla="*/ 70 w 214"/>
              <a:gd name="T55" fmla="*/ 109 h 318"/>
              <a:gd name="T56" fmla="*/ 54 w 214"/>
              <a:gd name="T57" fmla="*/ 113 h 318"/>
              <a:gd name="T58" fmla="*/ 68 w 214"/>
              <a:gd name="T59" fmla="*/ 201 h 318"/>
              <a:gd name="T60" fmla="*/ 21 w 214"/>
              <a:gd name="T61" fmla="*/ 106 h 318"/>
              <a:gd name="T62" fmla="*/ 192 w 214"/>
              <a:gd name="T63" fmla="*/ 107 h 318"/>
              <a:gd name="T64" fmla="*/ 144 w 214"/>
              <a:gd name="T65" fmla="*/ 201 h 318"/>
              <a:gd name="T66" fmla="*/ 144 w 214"/>
              <a:gd name="T67" fmla="*/ 201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4" h="318">
                <a:moveTo>
                  <a:pt x="213" y="107"/>
                </a:moveTo>
                <a:cubicBezTo>
                  <a:pt x="214" y="48"/>
                  <a:pt x="166" y="0"/>
                  <a:pt x="107" y="0"/>
                </a:cubicBezTo>
                <a:cubicBezTo>
                  <a:pt x="48" y="0"/>
                  <a:pt x="0" y="47"/>
                  <a:pt x="0" y="106"/>
                </a:cubicBezTo>
                <a:cubicBezTo>
                  <a:pt x="0" y="130"/>
                  <a:pt x="8" y="153"/>
                  <a:pt x="22" y="172"/>
                </a:cubicBezTo>
                <a:cubicBezTo>
                  <a:pt x="33" y="186"/>
                  <a:pt x="43" y="200"/>
                  <a:pt x="52" y="215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86"/>
                  <a:pt x="56" y="290"/>
                  <a:pt x="62" y="290"/>
                </a:cubicBezTo>
                <a:cubicBezTo>
                  <a:pt x="74" y="290"/>
                  <a:pt x="74" y="290"/>
                  <a:pt x="74" y="290"/>
                </a:cubicBezTo>
                <a:cubicBezTo>
                  <a:pt x="74" y="296"/>
                  <a:pt x="74" y="296"/>
                  <a:pt x="74" y="296"/>
                </a:cubicBezTo>
                <a:cubicBezTo>
                  <a:pt x="74" y="308"/>
                  <a:pt x="84" y="318"/>
                  <a:pt x="97" y="318"/>
                </a:cubicBezTo>
                <a:cubicBezTo>
                  <a:pt x="115" y="318"/>
                  <a:pt x="115" y="318"/>
                  <a:pt x="115" y="318"/>
                </a:cubicBezTo>
                <a:cubicBezTo>
                  <a:pt x="128" y="318"/>
                  <a:pt x="138" y="308"/>
                  <a:pt x="138" y="296"/>
                </a:cubicBezTo>
                <a:cubicBezTo>
                  <a:pt x="138" y="291"/>
                  <a:pt x="138" y="291"/>
                  <a:pt x="138" y="291"/>
                </a:cubicBezTo>
                <a:cubicBezTo>
                  <a:pt x="150" y="291"/>
                  <a:pt x="150" y="291"/>
                  <a:pt x="150" y="291"/>
                </a:cubicBezTo>
                <a:cubicBezTo>
                  <a:pt x="156" y="291"/>
                  <a:pt x="161" y="286"/>
                  <a:pt x="161" y="280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70" y="200"/>
                  <a:pt x="180" y="186"/>
                  <a:pt x="190" y="173"/>
                </a:cubicBezTo>
                <a:cubicBezTo>
                  <a:pt x="205" y="154"/>
                  <a:pt x="213" y="131"/>
                  <a:pt x="213" y="107"/>
                </a:cubicBezTo>
                <a:close/>
                <a:moveTo>
                  <a:pt x="91" y="201"/>
                </a:moveTo>
                <a:cubicBezTo>
                  <a:pt x="73" y="120"/>
                  <a:pt x="73" y="120"/>
                  <a:pt x="73" y="120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97" y="127"/>
                  <a:pt x="97" y="127"/>
                  <a:pt x="97" y="127"/>
                </a:cubicBezTo>
                <a:cubicBezTo>
                  <a:pt x="98" y="128"/>
                  <a:pt x="100" y="128"/>
                  <a:pt x="101" y="128"/>
                </a:cubicBezTo>
                <a:cubicBezTo>
                  <a:pt x="103" y="128"/>
                  <a:pt x="104" y="127"/>
                  <a:pt x="105" y="126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5" y="127"/>
                  <a:pt x="127" y="128"/>
                  <a:pt x="129" y="128"/>
                </a:cubicBezTo>
                <a:cubicBezTo>
                  <a:pt x="129" y="128"/>
                  <a:pt x="130" y="128"/>
                  <a:pt x="131" y="12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22" y="201"/>
                  <a:pt x="122" y="201"/>
                  <a:pt x="122" y="201"/>
                </a:cubicBezTo>
                <a:lnTo>
                  <a:pt x="91" y="201"/>
                </a:lnTo>
                <a:close/>
                <a:moveTo>
                  <a:pt x="140" y="223"/>
                </a:moveTo>
                <a:cubicBezTo>
                  <a:pt x="140" y="241"/>
                  <a:pt x="140" y="241"/>
                  <a:pt x="140" y="241"/>
                </a:cubicBezTo>
                <a:cubicBezTo>
                  <a:pt x="73" y="240"/>
                  <a:pt x="73" y="240"/>
                  <a:pt x="73" y="240"/>
                </a:cubicBezTo>
                <a:cubicBezTo>
                  <a:pt x="73" y="222"/>
                  <a:pt x="73" y="222"/>
                  <a:pt x="73" y="222"/>
                </a:cubicBezTo>
                <a:lnTo>
                  <a:pt x="140" y="223"/>
                </a:lnTo>
                <a:close/>
                <a:moveTo>
                  <a:pt x="73" y="269"/>
                </a:moveTo>
                <a:cubicBezTo>
                  <a:pt x="73" y="251"/>
                  <a:pt x="73" y="251"/>
                  <a:pt x="73" y="251"/>
                </a:cubicBezTo>
                <a:cubicBezTo>
                  <a:pt x="140" y="251"/>
                  <a:pt x="140" y="251"/>
                  <a:pt x="140" y="251"/>
                </a:cubicBezTo>
                <a:cubicBezTo>
                  <a:pt x="140" y="269"/>
                  <a:pt x="140" y="269"/>
                  <a:pt x="140" y="269"/>
                </a:cubicBezTo>
                <a:lnTo>
                  <a:pt x="73" y="269"/>
                </a:lnTo>
                <a:close/>
                <a:moveTo>
                  <a:pt x="144" y="201"/>
                </a:moveTo>
                <a:cubicBezTo>
                  <a:pt x="138" y="201"/>
                  <a:pt x="138" y="201"/>
                  <a:pt x="138" y="201"/>
                </a:cubicBezTo>
                <a:cubicBezTo>
                  <a:pt x="159" y="113"/>
                  <a:pt x="159" y="113"/>
                  <a:pt x="159" y="113"/>
                </a:cubicBezTo>
                <a:cubicBezTo>
                  <a:pt x="160" y="109"/>
                  <a:pt x="157" y="104"/>
                  <a:pt x="153" y="103"/>
                </a:cubicBezTo>
                <a:cubicBezTo>
                  <a:pt x="148" y="102"/>
                  <a:pt x="144" y="105"/>
                  <a:pt x="143" y="109"/>
                </a:cubicBezTo>
                <a:cubicBezTo>
                  <a:pt x="143" y="111"/>
                  <a:pt x="143" y="111"/>
                  <a:pt x="143" y="111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2" y="98"/>
                  <a:pt x="121" y="97"/>
                  <a:pt x="119" y="97"/>
                </a:cubicBezTo>
                <a:cubicBezTo>
                  <a:pt x="117" y="96"/>
                  <a:pt x="115" y="97"/>
                  <a:pt x="114" y="99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86" y="101"/>
                  <a:pt x="84" y="101"/>
                  <a:pt x="82" y="102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69" y="105"/>
                  <a:pt x="65" y="102"/>
                  <a:pt x="60" y="103"/>
                </a:cubicBezTo>
                <a:cubicBezTo>
                  <a:pt x="56" y="104"/>
                  <a:pt x="53" y="108"/>
                  <a:pt x="54" y="113"/>
                </a:cubicBezTo>
                <a:cubicBezTo>
                  <a:pt x="74" y="201"/>
                  <a:pt x="74" y="201"/>
                  <a:pt x="74" y="201"/>
                </a:cubicBezTo>
                <a:cubicBezTo>
                  <a:pt x="68" y="201"/>
                  <a:pt x="68" y="201"/>
                  <a:pt x="68" y="201"/>
                </a:cubicBezTo>
                <a:cubicBezTo>
                  <a:pt x="60" y="187"/>
                  <a:pt x="50" y="172"/>
                  <a:pt x="39" y="159"/>
                </a:cubicBezTo>
                <a:cubicBezTo>
                  <a:pt x="27" y="144"/>
                  <a:pt x="21" y="126"/>
                  <a:pt x="21" y="106"/>
                </a:cubicBezTo>
                <a:cubicBezTo>
                  <a:pt x="21" y="59"/>
                  <a:pt x="60" y="21"/>
                  <a:pt x="107" y="21"/>
                </a:cubicBezTo>
                <a:cubicBezTo>
                  <a:pt x="154" y="21"/>
                  <a:pt x="192" y="60"/>
                  <a:pt x="192" y="107"/>
                </a:cubicBezTo>
                <a:cubicBezTo>
                  <a:pt x="192" y="126"/>
                  <a:pt x="186" y="144"/>
                  <a:pt x="174" y="159"/>
                </a:cubicBezTo>
                <a:cubicBezTo>
                  <a:pt x="163" y="173"/>
                  <a:pt x="153" y="187"/>
                  <a:pt x="144" y="201"/>
                </a:cubicBezTo>
                <a:close/>
                <a:moveTo>
                  <a:pt x="144" y="201"/>
                </a:moveTo>
                <a:cubicBezTo>
                  <a:pt x="144" y="201"/>
                  <a:pt x="144" y="201"/>
                  <a:pt x="144" y="201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5" name="Graphic 29">
            <a:extLst>
              <a:ext uri="{FF2B5EF4-FFF2-40B4-BE49-F238E27FC236}">
                <a16:creationId xmlns:a16="http://schemas.microsoft.com/office/drawing/2014/main" id="{291EE81E-3A39-4EA1-B2C9-7CD86E0634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9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3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5085324" y="2263252"/>
            <a:ext cx="2018304" cy="2334670"/>
            <a:chOff x="5085324" y="2263252"/>
            <a:chExt cx="2018304" cy="2334670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085324" y="2263252"/>
              <a:ext cx="2018304" cy="2334670"/>
            </a:xfrm>
            <a:custGeom>
              <a:avLst/>
              <a:gdLst>
                <a:gd name="T0" fmla="*/ 689 w 1378"/>
                <a:gd name="T1" fmla="*/ 0 h 1594"/>
                <a:gd name="T2" fmla="*/ 1034 w 1378"/>
                <a:gd name="T3" fmla="*/ 199 h 1594"/>
                <a:gd name="T4" fmla="*/ 1378 w 1378"/>
                <a:gd name="T5" fmla="*/ 398 h 1594"/>
                <a:gd name="T6" fmla="*/ 1378 w 1378"/>
                <a:gd name="T7" fmla="*/ 797 h 1594"/>
                <a:gd name="T8" fmla="*/ 1378 w 1378"/>
                <a:gd name="T9" fmla="*/ 1195 h 1594"/>
                <a:gd name="T10" fmla="*/ 1034 w 1378"/>
                <a:gd name="T11" fmla="*/ 1395 h 1594"/>
                <a:gd name="T12" fmla="*/ 689 w 1378"/>
                <a:gd name="T13" fmla="*/ 1594 h 1594"/>
                <a:gd name="T14" fmla="*/ 345 w 1378"/>
                <a:gd name="T15" fmla="*/ 1395 h 1594"/>
                <a:gd name="T16" fmla="*/ 0 w 1378"/>
                <a:gd name="T17" fmla="*/ 1195 h 1594"/>
                <a:gd name="T18" fmla="*/ 0 w 1378"/>
                <a:gd name="T19" fmla="*/ 797 h 1594"/>
                <a:gd name="T20" fmla="*/ 0 w 1378"/>
                <a:gd name="T21" fmla="*/ 398 h 1594"/>
                <a:gd name="T22" fmla="*/ 345 w 1378"/>
                <a:gd name="T23" fmla="*/ 199 h 1594"/>
                <a:gd name="T24" fmla="*/ 689 w 1378"/>
                <a:gd name="T25" fmla="*/ 0 h 1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8" h="1594">
                  <a:moveTo>
                    <a:pt x="689" y="0"/>
                  </a:moveTo>
                  <a:lnTo>
                    <a:pt x="1034" y="199"/>
                  </a:lnTo>
                  <a:lnTo>
                    <a:pt x="1378" y="398"/>
                  </a:lnTo>
                  <a:lnTo>
                    <a:pt x="1378" y="797"/>
                  </a:lnTo>
                  <a:lnTo>
                    <a:pt x="1378" y="1195"/>
                  </a:lnTo>
                  <a:lnTo>
                    <a:pt x="1034" y="1395"/>
                  </a:lnTo>
                  <a:lnTo>
                    <a:pt x="689" y="1594"/>
                  </a:lnTo>
                  <a:lnTo>
                    <a:pt x="345" y="1395"/>
                  </a:lnTo>
                  <a:lnTo>
                    <a:pt x="0" y="1195"/>
                  </a:lnTo>
                  <a:lnTo>
                    <a:pt x="0" y="797"/>
                  </a:lnTo>
                  <a:lnTo>
                    <a:pt x="0" y="398"/>
                  </a:lnTo>
                  <a:lnTo>
                    <a:pt x="345" y="199"/>
                  </a:lnTo>
                  <a:lnTo>
                    <a:pt x="689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218607" y="2417042"/>
              <a:ext cx="1750271" cy="2025627"/>
            </a:xfrm>
            <a:custGeom>
              <a:avLst/>
              <a:gdLst>
                <a:gd name="T0" fmla="*/ 598 w 1195"/>
                <a:gd name="T1" fmla="*/ 0 h 1383"/>
                <a:gd name="T2" fmla="*/ 897 w 1195"/>
                <a:gd name="T3" fmla="*/ 174 h 1383"/>
                <a:gd name="T4" fmla="*/ 1195 w 1195"/>
                <a:gd name="T5" fmla="*/ 346 h 1383"/>
                <a:gd name="T6" fmla="*/ 1195 w 1195"/>
                <a:gd name="T7" fmla="*/ 692 h 1383"/>
                <a:gd name="T8" fmla="*/ 1195 w 1195"/>
                <a:gd name="T9" fmla="*/ 1037 h 1383"/>
                <a:gd name="T10" fmla="*/ 897 w 1195"/>
                <a:gd name="T11" fmla="*/ 1210 h 1383"/>
                <a:gd name="T12" fmla="*/ 598 w 1195"/>
                <a:gd name="T13" fmla="*/ 1383 h 1383"/>
                <a:gd name="T14" fmla="*/ 299 w 1195"/>
                <a:gd name="T15" fmla="*/ 1210 h 1383"/>
                <a:gd name="T16" fmla="*/ 0 w 1195"/>
                <a:gd name="T17" fmla="*/ 1037 h 1383"/>
                <a:gd name="T18" fmla="*/ 0 w 1195"/>
                <a:gd name="T19" fmla="*/ 692 h 1383"/>
                <a:gd name="T20" fmla="*/ 0 w 1195"/>
                <a:gd name="T21" fmla="*/ 346 h 1383"/>
                <a:gd name="T22" fmla="*/ 299 w 1195"/>
                <a:gd name="T23" fmla="*/ 174 h 1383"/>
                <a:gd name="T24" fmla="*/ 598 w 1195"/>
                <a:gd name="T25" fmla="*/ 0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5" h="1383">
                  <a:moveTo>
                    <a:pt x="598" y="0"/>
                  </a:moveTo>
                  <a:lnTo>
                    <a:pt x="897" y="174"/>
                  </a:lnTo>
                  <a:lnTo>
                    <a:pt x="1195" y="346"/>
                  </a:lnTo>
                  <a:lnTo>
                    <a:pt x="1195" y="692"/>
                  </a:lnTo>
                  <a:lnTo>
                    <a:pt x="1195" y="1037"/>
                  </a:lnTo>
                  <a:lnTo>
                    <a:pt x="897" y="1210"/>
                  </a:lnTo>
                  <a:lnTo>
                    <a:pt x="598" y="1383"/>
                  </a:lnTo>
                  <a:lnTo>
                    <a:pt x="299" y="1210"/>
                  </a:lnTo>
                  <a:lnTo>
                    <a:pt x="0" y="1037"/>
                  </a:lnTo>
                  <a:lnTo>
                    <a:pt x="0" y="692"/>
                  </a:lnTo>
                  <a:lnTo>
                    <a:pt x="0" y="346"/>
                  </a:lnTo>
                  <a:lnTo>
                    <a:pt x="299" y="174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64779" y="669701"/>
            <a:ext cx="2276084" cy="2066638"/>
            <a:chOff x="6164779" y="669701"/>
            <a:chExt cx="2276084" cy="2066638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6164779" y="669701"/>
              <a:ext cx="2276084" cy="2066638"/>
            </a:xfrm>
            <a:custGeom>
              <a:avLst/>
              <a:gdLst>
                <a:gd name="T0" fmla="*/ 0 w 1554"/>
                <a:gd name="T1" fmla="*/ 0 h 1411"/>
                <a:gd name="T2" fmla="*/ 777 w 1554"/>
                <a:gd name="T3" fmla="*/ 451 h 1411"/>
                <a:gd name="T4" fmla="*/ 1554 w 1554"/>
                <a:gd name="T5" fmla="*/ 900 h 1411"/>
                <a:gd name="T6" fmla="*/ 674 w 1554"/>
                <a:gd name="T7" fmla="*/ 1411 h 1411"/>
                <a:gd name="T8" fmla="*/ 412 w 1554"/>
                <a:gd name="T9" fmla="*/ 1259 h 1411"/>
                <a:gd name="T10" fmla="*/ 243 w 1554"/>
                <a:gd name="T11" fmla="*/ 1379 h 1411"/>
                <a:gd name="T12" fmla="*/ 262 w 1554"/>
                <a:gd name="T13" fmla="*/ 1172 h 1411"/>
                <a:gd name="T14" fmla="*/ 286 w 1554"/>
                <a:gd name="T15" fmla="*/ 1186 h 1411"/>
                <a:gd name="T16" fmla="*/ 0 w 1554"/>
                <a:gd name="T17" fmla="*/ 1021 h 1411"/>
                <a:gd name="T18" fmla="*/ 0 w 1554"/>
                <a:gd name="T19" fmla="*/ 0 h 1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4" h="1411">
                  <a:moveTo>
                    <a:pt x="0" y="0"/>
                  </a:moveTo>
                  <a:lnTo>
                    <a:pt x="777" y="451"/>
                  </a:lnTo>
                  <a:lnTo>
                    <a:pt x="1554" y="900"/>
                  </a:lnTo>
                  <a:lnTo>
                    <a:pt x="674" y="1411"/>
                  </a:lnTo>
                  <a:lnTo>
                    <a:pt x="412" y="1259"/>
                  </a:lnTo>
                  <a:lnTo>
                    <a:pt x="243" y="1379"/>
                  </a:lnTo>
                  <a:lnTo>
                    <a:pt x="262" y="1172"/>
                  </a:lnTo>
                  <a:lnTo>
                    <a:pt x="286" y="1186"/>
                  </a:lnTo>
                  <a:lnTo>
                    <a:pt x="0" y="10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276093" y="860107"/>
              <a:ext cx="1948000" cy="1748806"/>
            </a:xfrm>
            <a:custGeom>
              <a:avLst/>
              <a:gdLst>
                <a:gd name="T0" fmla="*/ 0 w 965"/>
                <a:gd name="T1" fmla="*/ 0 h 864"/>
                <a:gd name="T2" fmla="*/ 0 w 965"/>
                <a:gd name="T3" fmla="*/ 613 h 864"/>
                <a:gd name="T4" fmla="*/ 434 w 965"/>
                <a:gd name="T5" fmla="*/ 864 h 864"/>
                <a:gd name="T6" fmla="*/ 965 w 965"/>
                <a:gd name="T7" fmla="*/ 557 h 864"/>
                <a:gd name="T8" fmla="*/ 0 w 965"/>
                <a:gd name="T9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5" h="864">
                  <a:moveTo>
                    <a:pt x="0" y="0"/>
                  </a:moveTo>
                  <a:cubicBezTo>
                    <a:pt x="0" y="613"/>
                    <a:pt x="0" y="613"/>
                    <a:pt x="0" y="613"/>
                  </a:cubicBezTo>
                  <a:cubicBezTo>
                    <a:pt x="203" y="731"/>
                    <a:pt x="230" y="746"/>
                    <a:pt x="434" y="864"/>
                  </a:cubicBezTo>
                  <a:cubicBezTo>
                    <a:pt x="965" y="557"/>
                    <a:pt x="965" y="557"/>
                    <a:pt x="965" y="5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676319" y="2110928"/>
            <a:ext cx="1565724" cy="2636390"/>
            <a:chOff x="3676319" y="2110928"/>
            <a:chExt cx="1565724" cy="2636390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3676319" y="2110928"/>
              <a:ext cx="1565724" cy="2636390"/>
            </a:xfrm>
            <a:custGeom>
              <a:avLst/>
              <a:gdLst>
                <a:gd name="T0" fmla="*/ 0 w 1069"/>
                <a:gd name="T1" fmla="*/ 1800 h 1800"/>
                <a:gd name="T2" fmla="*/ 0 w 1069"/>
                <a:gd name="T3" fmla="*/ 901 h 1800"/>
                <a:gd name="T4" fmla="*/ 0 w 1069"/>
                <a:gd name="T5" fmla="*/ 0 h 1800"/>
                <a:gd name="T6" fmla="*/ 881 w 1069"/>
                <a:gd name="T7" fmla="*/ 511 h 1800"/>
                <a:gd name="T8" fmla="*/ 881 w 1069"/>
                <a:gd name="T9" fmla="*/ 814 h 1800"/>
                <a:gd name="T10" fmla="*/ 1069 w 1069"/>
                <a:gd name="T11" fmla="*/ 901 h 1800"/>
                <a:gd name="T12" fmla="*/ 881 w 1069"/>
                <a:gd name="T13" fmla="*/ 988 h 1800"/>
                <a:gd name="T14" fmla="*/ 881 w 1069"/>
                <a:gd name="T15" fmla="*/ 1290 h 1800"/>
                <a:gd name="T16" fmla="*/ 0 w 1069"/>
                <a:gd name="T17" fmla="*/ 1800 h 1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800">
                  <a:moveTo>
                    <a:pt x="0" y="1800"/>
                  </a:moveTo>
                  <a:lnTo>
                    <a:pt x="0" y="901"/>
                  </a:lnTo>
                  <a:lnTo>
                    <a:pt x="0" y="0"/>
                  </a:lnTo>
                  <a:lnTo>
                    <a:pt x="881" y="511"/>
                  </a:lnTo>
                  <a:lnTo>
                    <a:pt x="881" y="814"/>
                  </a:lnTo>
                  <a:lnTo>
                    <a:pt x="1069" y="901"/>
                  </a:lnTo>
                  <a:lnTo>
                    <a:pt x="881" y="988"/>
                  </a:lnTo>
                  <a:lnTo>
                    <a:pt x="881" y="1290"/>
                  </a:lnTo>
                  <a:lnTo>
                    <a:pt x="0" y="18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784704" y="2302799"/>
              <a:ext cx="1070668" cy="2254114"/>
            </a:xfrm>
            <a:custGeom>
              <a:avLst/>
              <a:gdLst>
                <a:gd name="T0" fmla="*/ 0 w 531"/>
                <a:gd name="T1" fmla="*/ 1114 h 1114"/>
                <a:gd name="T2" fmla="*/ 531 w 531"/>
                <a:gd name="T3" fmla="*/ 807 h 1114"/>
                <a:gd name="T4" fmla="*/ 531 w 531"/>
                <a:gd name="T5" fmla="*/ 306 h 1114"/>
                <a:gd name="T6" fmla="*/ 0 w 531"/>
                <a:gd name="T7" fmla="*/ 0 h 1114"/>
                <a:gd name="T8" fmla="*/ 0 w 531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" h="1114">
                  <a:moveTo>
                    <a:pt x="0" y="1114"/>
                  </a:moveTo>
                  <a:cubicBezTo>
                    <a:pt x="531" y="807"/>
                    <a:pt x="531" y="807"/>
                    <a:pt x="531" y="807"/>
                  </a:cubicBezTo>
                  <a:cubicBezTo>
                    <a:pt x="531" y="573"/>
                    <a:pt x="531" y="541"/>
                    <a:pt x="531" y="30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1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746623" y="669701"/>
            <a:ext cx="2276084" cy="2066638"/>
            <a:chOff x="3746623" y="669701"/>
            <a:chExt cx="2276084" cy="2066638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3746623" y="669701"/>
              <a:ext cx="2276084" cy="2066638"/>
            </a:xfrm>
            <a:custGeom>
              <a:avLst/>
              <a:gdLst>
                <a:gd name="T0" fmla="*/ 0 w 1554"/>
                <a:gd name="T1" fmla="*/ 900 h 1411"/>
                <a:gd name="T2" fmla="*/ 777 w 1554"/>
                <a:gd name="T3" fmla="*/ 451 h 1411"/>
                <a:gd name="T4" fmla="*/ 1554 w 1554"/>
                <a:gd name="T5" fmla="*/ 0 h 1411"/>
                <a:gd name="T6" fmla="*/ 1554 w 1554"/>
                <a:gd name="T7" fmla="*/ 1021 h 1411"/>
                <a:gd name="T8" fmla="*/ 1293 w 1554"/>
                <a:gd name="T9" fmla="*/ 1172 h 1411"/>
                <a:gd name="T10" fmla="*/ 1311 w 1554"/>
                <a:gd name="T11" fmla="*/ 1379 h 1411"/>
                <a:gd name="T12" fmla="*/ 1143 w 1554"/>
                <a:gd name="T13" fmla="*/ 1259 h 1411"/>
                <a:gd name="T14" fmla="*/ 881 w 1554"/>
                <a:gd name="T15" fmla="*/ 1411 h 1411"/>
                <a:gd name="T16" fmla="*/ 0 w 1554"/>
                <a:gd name="T17" fmla="*/ 900 h 1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4" h="1411">
                  <a:moveTo>
                    <a:pt x="0" y="900"/>
                  </a:moveTo>
                  <a:lnTo>
                    <a:pt x="777" y="451"/>
                  </a:lnTo>
                  <a:lnTo>
                    <a:pt x="1554" y="0"/>
                  </a:lnTo>
                  <a:lnTo>
                    <a:pt x="1554" y="1021"/>
                  </a:lnTo>
                  <a:lnTo>
                    <a:pt x="1293" y="1172"/>
                  </a:lnTo>
                  <a:lnTo>
                    <a:pt x="1311" y="1379"/>
                  </a:lnTo>
                  <a:lnTo>
                    <a:pt x="1143" y="1259"/>
                  </a:lnTo>
                  <a:lnTo>
                    <a:pt x="881" y="1411"/>
                  </a:lnTo>
                  <a:lnTo>
                    <a:pt x="0" y="9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3966322" y="860107"/>
              <a:ext cx="1946536" cy="1748806"/>
            </a:xfrm>
            <a:custGeom>
              <a:avLst/>
              <a:gdLst>
                <a:gd name="T0" fmla="*/ 0 w 965"/>
                <a:gd name="T1" fmla="*/ 557 h 864"/>
                <a:gd name="T2" fmla="*/ 531 w 965"/>
                <a:gd name="T3" fmla="*/ 864 h 864"/>
                <a:gd name="T4" fmla="*/ 965 w 965"/>
                <a:gd name="T5" fmla="*/ 613 h 864"/>
                <a:gd name="T6" fmla="*/ 965 w 965"/>
                <a:gd name="T7" fmla="*/ 0 h 864"/>
                <a:gd name="T8" fmla="*/ 0 w 965"/>
                <a:gd name="T9" fmla="*/ 557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5" h="864">
                  <a:moveTo>
                    <a:pt x="0" y="557"/>
                  </a:moveTo>
                  <a:cubicBezTo>
                    <a:pt x="531" y="864"/>
                    <a:pt x="531" y="864"/>
                    <a:pt x="531" y="864"/>
                  </a:cubicBezTo>
                  <a:cubicBezTo>
                    <a:pt x="734" y="746"/>
                    <a:pt x="762" y="731"/>
                    <a:pt x="965" y="613"/>
                  </a:cubicBezTo>
                  <a:cubicBezTo>
                    <a:pt x="965" y="0"/>
                    <a:pt x="965" y="0"/>
                    <a:pt x="965" y="0"/>
                  </a:cubicBezTo>
                  <a:lnTo>
                    <a:pt x="0" y="55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948373" y="2110928"/>
            <a:ext cx="1565724" cy="2636390"/>
            <a:chOff x="6948373" y="2110928"/>
            <a:chExt cx="1565724" cy="2636390"/>
          </a:xfrm>
        </p:grpSpPr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6948373" y="2110928"/>
              <a:ext cx="1565724" cy="2636390"/>
            </a:xfrm>
            <a:custGeom>
              <a:avLst/>
              <a:gdLst>
                <a:gd name="T0" fmla="*/ 1069 w 1069"/>
                <a:gd name="T1" fmla="*/ 0 h 1800"/>
                <a:gd name="T2" fmla="*/ 1069 w 1069"/>
                <a:gd name="T3" fmla="*/ 901 h 1800"/>
                <a:gd name="T4" fmla="*/ 1069 w 1069"/>
                <a:gd name="T5" fmla="*/ 1800 h 1800"/>
                <a:gd name="T6" fmla="*/ 187 w 1069"/>
                <a:gd name="T7" fmla="*/ 1290 h 1800"/>
                <a:gd name="T8" fmla="*/ 187 w 1069"/>
                <a:gd name="T9" fmla="*/ 988 h 1800"/>
                <a:gd name="T10" fmla="*/ 0 w 1069"/>
                <a:gd name="T11" fmla="*/ 901 h 1800"/>
                <a:gd name="T12" fmla="*/ 187 w 1069"/>
                <a:gd name="T13" fmla="*/ 814 h 1800"/>
                <a:gd name="T14" fmla="*/ 187 w 1069"/>
                <a:gd name="T15" fmla="*/ 511 h 1800"/>
                <a:gd name="T16" fmla="*/ 1069 w 1069"/>
                <a:gd name="T17" fmla="*/ 0 h 1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800">
                  <a:moveTo>
                    <a:pt x="1069" y="0"/>
                  </a:moveTo>
                  <a:lnTo>
                    <a:pt x="1069" y="901"/>
                  </a:lnTo>
                  <a:lnTo>
                    <a:pt x="1069" y="1800"/>
                  </a:lnTo>
                  <a:lnTo>
                    <a:pt x="187" y="1290"/>
                  </a:lnTo>
                  <a:lnTo>
                    <a:pt x="187" y="988"/>
                  </a:lnTo>
                  <a:lnTo>
                    <a:pt x="0" y="901"/>
                  </a:lnTo>
                  <a:lnTo>
                    <a:pt x="187" y="814"/>
                  </a:lnTo>
                  <a:lnTo>
                    <a:pt x="187" y="511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7332115" y="2302799"/>
              <a:ext cx="1070668" cy="2254114"/>
            </a:xfrm>
            <a:custGeom>
              <a:avLst/>
              <a:gdLst>
                <a:gd name="T0" fmla="*/ 531 w 531"/>
                <a:gd name="T1" fmla="*/ 0 h 1114"/>
                <a:gd name="T2" fmla="*/ 0 w 531"/>
                <a:gd name="T3" fmla="*/ 306 h 1114"/>
                <a:gd name="T4" fmla="*/ 0 w 531"/>
                <a:gd name="T5" fmla="*/ 807 h 1114"/>
                <a:gd name="T6" fmla="*/ 531 w 531"/>
                <a:gd name="T7" fmla="*/ 1114 h 1114"/>
                <a:gd name="T8" fmla="*/ 531 w 531"/>
                <a:gd name="T9" fmla="*/ 0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" h="1114">
                  <a:moveTo>
                    <a:pt x="531" y="0"/>
                  </a:moveTo>
                  <a:cubicBezTo>
                    <a:pt x="0" y="306"/>
                    <a:pt x="0" y="306"/>
                    <a:pt x="0" y="306"/>
                  </a:cubicBezTo>
                  <a:cubicBezTo>
                    <a:pt x="0" y="541"/>
                    <a:pt x="0" y="572"/>
                    <a:pt x="0" y="807"/>
                  </a:cubicBezTo>
                  <a:cubicBezTo>
                    <a:pt x="531" y="1114"/>
                    <a:pt x="531" y="1114"/>
                    <a:pt x="531" y="1114"/>
                  </a:cubicBezTo>
                  <a:lnTo>
                    <a:pt x="531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164779" y="4124837"/>
            <a:ext cx="2276084" cy="2066638"/>
            <a:chOff x="6164779" y="4124837"/>
            <a:chExt cx="2276084" cy="2066638"/>
          </a:xfrm>
        </p:grpSpPr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6164779" y="4124837"/>
              <a:ext cx="2276084" cy="2066638"/>
            </a:xfrm>
            <a:custGeom>
              <a:avLst/>
              <a:gdLst>
                <a:gd name="T0" fmla="*/ 1554 w 1554"/>
                <a:gd name="T1" fmla="*/ 510 h 1411"/>
                <a:gd name="T2" fmla="*/ 777 w 1554"/>
                <a:gd name="T3" fmla="*/ 960 h 1411"/>
                <a:gd name="T4" fmla="*/ 0 w 1554"/>
                <a:gd name="T5" fmla="*/ 1411 h 1411"/>
                <a:gd name="T6" fmla="*/ 0 w 1554"/>
                <a:gd name="T7" fmla="*/ 389 h 1411"/>
                <a:gd name="T8" fmla="*/ 262 w 1554"/>
                <a:gd name="T9" fmla="*/ 239 h 1411"/>
                <a:gd name="T10" fmla="*/ 243 w 1554"/>
                <a:gd name="T11" fmla="*/ 32 h 1411"/>
                <a:gd name="T12" fmla="*/ 412 w 1554"/>
                <a:gd name="T13" fmla="*/ 152 h 1411"/>
                <a:gd name="T14" fmla="*/ 337 w 1554"/>
                <a:gd name="T15" fmla="*/ 195 h 1411"/>
                <a:gd name="T16" fmla="*/ 674 w 1554"/>
                <a:gd name="T17" fmla="*/ 0 h 1411"/>
                <a:gd name="T18" fmla="*/ 1554 w 1554"/>
                <a:gd name="T19" fmla="*/ 510 h 1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4" h="1411">
                  <a:moveTo>
                    <a:pt x="1554" y="510"/>
                  </a:moveTo>
                  <a:lnTo>
                    <a:pt x="777" y="960"/>
                  </a:lnTo>
                  <a:lnTo>
                    <a:pt x="0" y="1411"/>
                  </a:lnTo>
                  <a:lnTo>
                    <a:pt x="0" y="389"/>
                  </a:lnTo>
                  <a:lnTo>
                    <a:pt x="262" y="239"/>
                  </a:lnTo>
                  <a:lnTo>
                    <a:pt x="243" y="32"/>
                  </a:lnTo>
                  <a:lnTo>
                    <a:pt x="412" y="152"/>
                  </a:lnTo>
                  <a:lnTo>
                    <a:pt x="337" y="195"/>
                  </a:lnTo>
                  <a:lnTo>
                    <a:pt x="674" y="0"/>
                  </a:lnTo>
                  <a:lnTo>
                    <a:pt x="1554" y="5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6276093" y="4252263"/>
              <a:ext cx="1948000" cy="1748806"/>
            </a:xfrm>
            <a:custGeom>
              <a:avLst/>
              <a:gdLst>
                <a:gd name="T0" fmla="*/ 965 w 965"/>
                <a:gd name="T1" fmla="*/ 306 h 864"/>
                <a:gd name="T2" fmla="*/ 434 w 965"/>
                <a:gd name="T3" fmla="*/ 0 h 864"/>
                <a:gd name="T4" fmla="*/ 0 w 965"/>
                <a:gd name="T5" fmla="*/ 250 h 864"/>
                <a:gd name="T6" fmla="*/ 0 w 965"/>
                <a:gd name="T7" fmla="*/ 864 h 864"/>
                <a:gd name="T8" fmla="*/ 965 w 965"/>
                <a:gd name="T9" fmla="*/ 306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5" h="864">
                  <a:moveTo>
                    <a:pt x="965" y="306"/>
                  </a:moveTo>
                  <a:cubicBezTo>
                    <a:pt x="434" y="0"/>
                    <a:pt x="434" y="0"/>
                    <a:pt x="434" y="0"/>
                  </a:cubicBezTo>
                  <a:cubicBezTo>
                    <a:pt x="230" y="117"/>
                    <a:pt x="203" y="133"/>
                    <a:pt x="0" y="250"/>
                  </a:cubicBezTo>
                  <a:cubicBezTo>
                    <a:pt x="0" y="864"/>
                    <a:pt x="0" y="864"/>
                    <a:pt x="0" y="864"/>
                  </a:cubicBezTo>
                  <a:lnTo>
                    <a:pt x="965" y="30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746623" y="4124837"/>
            <a:ext cx="2276084" cy="2066638"/>
            <a:chOff x="3746623" y="4124837"/>
            <a:chExt cx="2276084" cy="2066638"/>
          </a:xfrm>
        </p:grpSpPr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746623" y="4124837"/>
              <a:ext cx="2276084" cy="2066638"/>
            </a:xfrm>
            <a:custGeom>
              <a:avLst/>
              <a:gdLst>
                <a:gd name="T0" fmla="*/ 1554 w 1554"/>
                <a:gd name="T1" fmla="*/ 1411 h 1411"/>
                <a:gd name="T2" fmla="*/ 777 w 1554"/>
                <a:gd name="T3" fmla="*/ 960 h 1411"/>
                <a:gd name="T4" fmla="*/ 0 w 1554"/>
                <a:gd name="T5" fmla="*/ 510 h 1411"/>
                <a:gd name="T6" fmla="*/ 881 w 1554"/>
                <a:gd name="T7" fmla="*/ 0 h 1411"/>
                <a:gd name="T8" fmla="*/ 1143 w 1554"/>
                <a:gd name="T9" fmla="*/ 152 h 1411"/>
                <a:gd name="T10" fmla="*/ 1311 w 1554"/>
                <a:gd name="T11" fmla="*/ 32 h 1411"/>
                <a:gd name="T12" fmla="*/ 1293 w 1554"/>
                <a:gd name="T13" fmla="*/ 239 h 1411"/>
                <a:gd name="T14" fmla="*/ 1270 w 1554"/>
                <a:gd name="T15" fmla="*/ 225 h 1411"/>
                <a:gd name="T16" fmla="*/ 1554 w 1554"/>
                <a:gd name="T17" fmla="*/ 389 h 1411"/>
                <a:gd name="T18" fmla="*/ 1554 w 1554"/>
                <a:gd name="T19" fmla="*/ 1411 h 1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4" h="1411">
                  <a:moveTo>
                    <a:pt x="1554" y="1411"/>
                  </a:moveTo>
                  <a:lnTo>
                    <a:pt x="777" y="960"/>
                  </a:lnTo>
                  <a:lnTo>
                    <a:pt x="0" y="510"/>
                  </a:lnTo>
                  <a:lnTo>
                    <a:pt x="881" y="0"/>
                  </a:lnTo>
                  <a:lnTo>
                    <a:pt x="1143" y="152"/>
                  </a:lnTo>
                  <a:lnTo>
                    <a:pt x="1311" y="32"/>
                  </a:lnTo>
                  <a:lnTo>
                    <a:pt x="1293" y="239"/>
                  </a:lnTo>
                  <a:lnTo>
                    <a:pt x="1270" y="225"/>
                  </a:lnTo>
                  <a:lnTo>
                    <a:pt x="1554" y="389"/>
                  </a:lnTo>
                  <a:lnTo>
                    <a:pt x="1554" y="141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966322" y="4252263"/>
              <a:ext cx="1946536" cy="1748806"/>
            </a:xfrm>
            <a:custGeom>
              <a:avLst/>
              <a:gdLst>
                <a:gd name="T0" fmla="*/ 965 w 965"/>
                <a:gd name="T1" fmla="*/ 864 h 864"/>
                <a:gd name="T2" fmla="*/ 965 w 965"/>
                <a:gd name="T3" fmla="*/ 251 h 864"/>
                <a:gd name="T4" fmla="*/ 531 w 965"/>
                <a:gd name="T5" fmla="*/ 0 h 864"/>
                <a:gd name="T6" fmla="*/ 0 w 965"/>
                <a:gd name="T7" fmla="*/ 306 h 864"/>
                <a:gd name="T8" fmla="*/ 965 w 965"/>
                <a:gd name="T9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5" h="864">
                  <a:moveTo>
                    <a:pt x="965" y="864"/>
                  </a:moveTo>
                  <a:cubicBezTo>
                    <a:pt x="965" y="251"/>
                    <a:pt x="965" y="251"/>
                    <a:pt x="965" y="251"/>
                  </a:cubicBezTo>
                  <a:cubicBezTo>
                    <a:pt x="762" y="133"/>
                    <a:pt x="734" y="117"/>
                    <a:pt x="531" y="0"/>
                  </a:cubicBezTo>
                  <a:cubicBezTo>
                    <a:pt x="0" y="306"/>
                    <a:pt x="0" y="306"/>
                    <a:pt x="0" y="306"/>
                  </a:cubicBezTo>
                  <a:lnTo>
                    <a:pt x="965" y="86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6711935" y="1572329"/>
            <a:ext cx="513886" cy="544813"/>
            <a:chOff x="3509963" y="4187825"/>
            <a:chExt cx="685801" cy="72707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0" name="Freeform 128"/>
            <p:cNvSpPr>
              <a:spLocks/>
            </p:cNvSpPr>
            <p:nvPr/>
          </p:nvSpPr>
          <p:spPr bwMode="auto">
            <a:xfrm>
              <a:off x="4073526" y="4435475"/>
              <a:ext cx="122238" cy="479425"/>
            </a:xfrm>
            <a:custGeom>
              <a:avLst/>
              <a:gdLst>
                <a:gd name="T0" fmla="*/ 40 w 40"/>
                <a:gd name="T1" fmla="*/ 9 h 156"/>
                <a:gd name="T2" fmla="*/ 31 w 40"/>
                <a:gd name="T3" fmla="*/ 0 h 156"/>
                <a:gd name="T4" fmla="*/ 10 w 40"/>
                <a:gd name="T5" fmla="*/ 0 h 156"/>
                <a:gd name="T6" fmla="*/ 0 w 40"/>
                <a:gd name="T7" fmla="*/ 9 h 156"/>
                <a:gd name="T8" fmla="*/ 0 w 40"/>
                <a:gd name="T9" fmla="*/ 147 h 156"/>
                <a:gd name="T10" fmla="*/ 10 w 40"/>
                <a:gd name="T11" fmla="*/ 156 h 156"/>
                <a:gd name="T12" fmla="*/ 31 w 40"/>
                <a:gd name="T13" fmla="*/ 156 h 156"/>
                <a:gd name="T14" fmla="*/ 40 w 40"/>
                <a:gd name="T15" fmla="*/ 147 h 156"/>
                <a:gd name="T16" fmla="*/ 40 w 40"/>
                <a:gd name="T17" fmla="*/ 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56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3"/>
                    <a:pt x="6" y="156"/>
                    <a:pt x="1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6" y="156"/>
                    <a:pt x="40" y="153"/>
                    <a:pt x="40" y="147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9"/>
            <p:cNvSpPr>
              <a:spLocks/>
            </p:cNvSpPr>
            <p:nvPr/>
          </p:nvSpPr>
          <p:spPr bwMode="auto">
            <a:xfrm>
              <a:off x="3876676" y="4570413"/>
              <a:ext cx="123825" cy="344488"/>
            </a:xfrm>
            <a:custGeom>
              <a:avLst/>
              <a:gdLst>
                <a:gd name="T0" fmla="*/ 40 w 40"/>
                <a:gd name="T1" fmla="*/ 10 h 112"/>
                <a:gd name="T2" fmla="*/ 30 w 40"/>
                <a:gd name="T3" fmla="*/ 0 h 112"/>
                <a:gd name="T4" fmla="*/ 10 w 40"/>
                <a:gd name="T5" fmla="*/ 0 h 112"/>
                <a:gd name="T6" fmla="*/ 0 w 40"/>
                <a:gd name="T7" fmla="*/ 10 h 112"/>
                <a:gd name="T8" fmla="*/ 0 w 40"/>
                <a:gd name="T9" fmla="*/ 102 h 112"/>
                <a:gd name="T10" fmla="*/ 10 w 40"/>
                <a:gd name="T11" fmla="*/ 112 h 112"/>
                <a:gd name="T12" fmla="*/ 30 w 40"/>
                <a:gd name="T13" fmla="*/ 112 h 112"/>
                <a:gd name="T14" fmla="*/ 40 w 40"/>
                <a:gd name="T15" fmla="*/ 102 h 112"/>
                <a:gd name="T16" fmla="*/ 40 w 40"/>
                <a:gd name="T17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12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7"/>
                    <a:pt x="4" y="112"/>
                    <a:pt x="10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5" y="112"/>
                    <a:pt x="40" y="107"/>
                    <a:pt x="40" y="102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0"/>
            <p:cNvSpPr>
              <a:spLocks/>
            </p:cNvSpPr>
            <p:nvPr/>
          </p:nvSpPr>
          <p:spPr bwMode="auto">
            <a:xfrm>
              <a:off x="3694113" y="4681538"/>
              <a:ext cx="122238" cy="233363"/>
            </a:xfrm>
            <a:custGeom>
              <a:avLst/>
              <a:gdLst>
                <a:gd name="T0" fmla="*/ 40 w 40"/>
                <a:gd name="T1" fmla="*/ 10 h 76"/>
                <a:gd name="T2" fmla="*/ 30 w 40"/>
                <a:gd name="T3" fmla="*/ 0 h 76"/>
                <a:gd name="T4" fmla="*/ 10 w 40"/>
                <a:gd name="T5" fmla="*/ 0 h 76"/>
                <a:gd name="T6" fmla="*/ 0 w 40"/>
                <a:gd name="T7" fmla="*/ 10 h 76"/>
                <a:gd name="T8" fmla="*/ 0 w 40"/>
                <a:gd name="T9" fmla="*/ 66 h 76"/>
                <a:gd name="T10" fmla="*/ 10 w 40"/>
                <a:gd name="T11" fmla="*/ 76 h 76"/>
                <a:gd name="T12" fmla="*/ 30 w 40"/>
                <a:gd name="T13" fmla="*/ 76 h 76"/>
                <a:gd name="T14" fmla="*/ 40 w 40"/>
                <a:gd name="T15" fmla="*/ 66 h 76"/>
                <a:gd name="T16" fmla="*/ 40 w 40"/>
                <a:gd name="T17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6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4" y="76"/>
                    <a:pt x="1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6"/>
                    <a:pt x="40" y="71"/>
                    <a:pt x="40" y="66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31"/>
            <p:cNvSpPr>
              <a:spLocks/>
            </p:cNvSpPr>
            <p:nvPr/>
          </p:nvSpPr>
          <p:spPr bwMode="auto">
            <a:xfrm>
              <a:off x="3509963" y="4792663"/>
              <a:ext cx="122238" cy="122238"/>
            </a:xfrm>
            <a:custGeom>
              <a:avLst/>
              <a:gdLst>
                <a:gd name="T0" fmla="*/ 40 w 40"/>
                <a:gd name="T1" fmla="*/ 9 h 40"/>
                <a:gd name="T2" fmla="*/ 31 w 40"/>
                <a:gd name="T3" fmla="*/ 0 h 40"/>
                <a:gd name="T4" fmla="*/ 9 w 40"/>
                <a:gd name="T5" fmla="*/ 0 h 40"/>
                <a:gd name="T6" fmla="*/ 0 w 40"/>
                <a:gd name="T7" fmla="*/ 9 h 40"/>
                <a:gd name="T8" fmla="*/ 0 w 40"/>
                <a:gd name="T9" fmla="*/ 31 h 40"/>
                <a:gd name="T10" fmla="*/ 9 w 40"/>
                <a:gd name="T11" fmla="*/ 40 h 40"/>
                <a:gd name="T12" fmla="*/ 31 w 40"/>
                <a:gd name="T13" fmla="*/ 40 h 40"/>
                <a:gd name="T14" fmla="*/ 40 w 40"/>
                <a:gd name="T15" fmla="*/ 31 h 40"/>
                <a:gd name="T16" fmla="*/ 40 w 40"/>
                <a:gd name="T1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4" y="40"/>
                    <a:pt x="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6" y="40"/>
                    <a:pt x="40" y="37"/>
                    <a:pt x="40" y="31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32"/>
            <p:cNvSpPr>
              <a:spLocks/>
            </p:cNvSpPr>
            <p:nvPr/>
          </p:nvSpPr>
          <p:spPr bwMode="auto">
            <a:xfrm>
              <a:off x="3516313" y="4187825"/>
              <a:ext cx="666750" cy="477838"/>
            </a:xfrm>
            <a:custGeom>
              <a:avLst/>
              <a:gdLst>
                <a:gd name="T0" fmla="*/ 216 w 218"/>
                <a:gd name="T1" fmla="*/ 0 h 156"/>
                <a:gd name="T2" fmla="*/ 184 w 218"/>
                <a:gd name="T3" fmla="*/ 3 h 156"/>
                <a:gd name="T4" fmla="*/ 182 w 218"/>
                <a:gd name="T5" fmla="*/ 4 h 156"/>
                <a:gd name="T6" fmla="*/ 183 w 218"/>
                <a:gd name="T7" fmla="*/ 6 h 156"/>
                <a:gd name="T8" fmla="*/ 188 w 218"/>
                <a:gd name="T9" fmla="*/ 14 h 156"/>
                <a:gd name="T10" fmla="*/ 188 w 218"/>
                <a:gd name="T11" fmla="*/ 14 h 156"/>
                <a:gd name="T12" fmla="*/ 3 w 218"/>
                <a:gd name="T13" fmla="*/ 144 h 156"/>
                <a:gd name="T14" fmla="*/ 2 w 218"/>
                <a:gd name="T15" fmla="*/ 153 h 156"/>
                <a:gd name="T16" fmla="*/ 11 w 218"/>
                <a:gd name="T17" fmla="*/ 154 h 156"/>
                <a:gd name="T18" fmla="*/ 195 w 218"/>
                <a:gd name="T19" fmla="*/ 25 h 156"/>
                <a:gd name="T20" fmla="*/ 200 w 218"/>
                <a:gd name="T21" fmla="*/ 33 h 156"/>
                <a:gd name="T22" fmla="*/ 202 w 218"/>
                <a:gd name="T23" fmla="*/ 34 h 156"/>
                <a:gd name="T24" fmla="*/ 203 w 218"/>
                <a:gd name="T25" fmla="*/ 32 h 156"/>
                <a:gd name="T26" fmla="*/ 217 w 218"/>
                <a:gd name="T27" fmla="*/ 3 h 156"/>
                <a:gd name="T28" fmla="*/ 217 w 218"/>
                <a:gd name="T29" fmla="*/ 3 h 156"/>
                <a:gd name="T30" fmla="*/ 217 w 218"/>
                <a:gd name="T31" fmla="*/ 3 h 156"/>
                <a:gd name="T32" fmla="*/ 217 w 218"/>
                <a:gd name="T33" fmla="*/ 0 h 156"/>
                <a:gd name="T34" fmla="*/ 216 w 21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156">
                  <a:moveTo>
                    <a:pt x="216" y="0"/>
                  </a:moveTo>
                  <a:cubicBezTo>
                    <a:pt x="184" y="3"/>
                    <a:pt x="184" y="3"/>
                    <a:pt x="184" y="3"/>
                  </a:cubicBezTo>
                  <a:cubicBezTo>
                    <a:pt x="183" y="3"/>
                    <a:pt x="183" y="3"/>
                    <a:pt x="182" y="4"/>
                  </a:cubicBezTo>
                  <a:cubicBezTo>
                    <a:pt x="182" y="5"/>
                    <a:pt x="182" y="5"/>
                    <a:pt x="183" y="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1" y="146"/>
                    <a:pt x="0" y="150"/>
                    <a:pt x="2" y="153"/>
                  </a:cubicBezTo>
                  <a:cubicBezTo>
                    <a:pt x="4" y="156"/>
                    <a:pt x="8" y="156"/>
                    <a:pt x="11" y="154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1" y="33"/>
                    <a:pt x="201" y="34"/>
                    <a:pt x="202" y="34"/>
                  </a:cubicBezTo>
                  <a:cubicBezTo>
                    <a:pt x="203" y="34"/>
                    <a:pt x="203" y="33"/>
                    <a:pt x="203" y="32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2"/>
                    <a:pt x="218" y="1"/>
                    <a:pt x="217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7537523" y="3036238"/>
            <a:ext cx="659195" cy="671458"/>
            <a:chOff x="4129088" y="4198938"/>
            <a:chExt cx="682625" cy="69532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6" name="Freeform 136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7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6691842" y="4606704"/>
            <a:ext cx="610978" cy="636919"/>
            <a:chOff x="7261226" y="4321175"/>
            <a:chExt cx="673099" cy="70167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2" name="Freeform 230"/>
          <p:cNvSpPr>
            <a:spLocks noEditPoints="1"/>
          </p:cNvSpPr>
          <p:nvPr/>
        </p:nvSpPr>
        <p:spPr bwMode="auto">
          <a:xfrm>
            <a:off x="4893453" y="4531049"/>
            <a:ext cx="519833" cy="768446"/>
          </a:xfrm>
          <a:custGeom>
            <a:avLst/>
            <a:gdLst>
              <a:gd name="T0" fmla="*/ 107 w 214"/>
              <a:gd name="T1" fmla="*/ 0 h 318"/>
              <a:gd name="T2" fmla="*/ 22 w 214"/>
              <a:gd name="T3" fmla="*/ 172 h 318"/>
              <a:gd name="T4" fmla="*/ 51 w 214"/>
              <a:gd name="T5" fmla="*/ 280 h 318"/>
              <a:gd name="T6" fmla="*/ 74 w 214"/>
              <a:gd name="T7" fmla="*/ 290 h 318"/>
              <a:gd name="T8" fmla="*/ 97 w 214"/>
              <a:gd name="T9" fmla="*/ 318 h 318"/>
              <a:gd name="T10" fmla="*/ 138 w 214"/>
              <a:gd name="T11" fmla="*/ 296 h 318"/>
              <a:gd name="T12" fmla="*/ 150 w 214"/>
              <a:gd name="T13" fmla="*/ 291 h 318"/>
              <a:gd name="T14" fmla="*/ 161 w 214"/>
              <a:gd name="T15" fmla="*/ 215 h 318"/>
              <a:gd name="T16" fmla="*/ 213 w 214"/>
              <a:gd name="T17" fmla="*/ 107 h 318"/>
              <a:gd name="T18" fmla="*/ 73 w 214"/>
              <a:gd name="T19" fmla="*/ 120 h 318"/>
              <a:gd name="T20" fmla="*/ 97 w 214"/>
              <a:gd name="T21" fmla="*/ 127 h 318"/>
              <a:gd name="T22" fmla="*/ 105 w 214"/>
              <a:gd name="T23" fmla="*/ 126 h 318"/>
              <a:gd name="T24" fmla="*/ 124 w 214"/>
              <a:gd name="T25" fmla="*/ 125 h 318"/>
              <a:gd name="T26" fmla="*/ 131 w 214"/>
              <a:gd name="T27" fmla="*/ 128 h 318"/>
              <a:gd name="T28" fmla="*/ 122 w 214"/>
              <a:gd name="T29" fmla="*/ 201 h 318"/>
              <a:gd name="T30" fmla="*/ 140 w 214"/>
              <a:gd name="T31" fmla="*/ 223 h 318"/>
              <a:gd name="T32" fmla="*/ 73 w 214"/>
              <a:gd name="T33" fmla="*/ 240 h 318"/>
              <a:gd name="T34" fmla="*/ 140 w 214"/>
              <a:gd name="T35" fmla="*/ 223 h 318"/>
              <a:gd name="T36" fmla="*/ 73 w 214"/>
              <a:gd name="T37" fmla="*/ 251 h 318"/>
              <a:gd name="T38" fmla="*/ 140 w 214"/>
              <a:gd name="T39" fmla="*/ 269 h 318"/>
              <a:gd name="T40" fmla="*/ 144 w 214"/>
              <a:gd name="T41" fmla="*/ 201 h 318"/>
              <a:gd name="T42" fmla="*/ 159 w 214"/>
              <a:gd name="T43" fmla="*/ 113 h 318"/>
              <a:gd name="T44" fmla="*/ 143 w 214"/>
              <a:gd name="T45" fmla="*/ 109 h 318"/>
              <a:gd name="T46" fmla="*/ 131 w 214"/>
              <a:gd name="T47" fmla="*/ 116 h 318"/>
              <a:gd name="T48" fmla="*/ 119 w 214"/>
              <a:gd name="T49" fmla="*/ 97 h 318"/>
              <a:gd name="T50" fmla="*/ 101 w 214"/>
              <a:gd name="T51" fmla="*/ 115 h 318"/>
              <a:gd name="T52" fmla="*/ 82 w 214"/>
              <a:gd name="T53" fmla="*/ 102 h 318"/>
              <a:gd name="T54" fmla="*/ 70 w 214"/>
              <a:gd name="T55" fmla="*/ 109 h 318"/>
              <a:gd name="T56" fmla="*/ 54 w 214"/>
              <a:gd name="T57" fmla="*/ 113 h 318"/>
              <a:gd name="T58" fmla="*/ 68 w 214"/>
              <a:gd name="T59" fmla="*/ 201 h 318"/>
              <a:gd name="T60" fmla="*/ 21 w 214"/>
              <a:gd name="T61" fmla="*/ 106 h 318"/>
              <a:gd name="T62" fmla="*/ 192 w 214"/>
              <a:gd name="T63" fmla="*/ 107 h 318"/>
              <a:gd name="T64" fmla="*/ 144 w 214"/>
              <a:gd name="T65" fmla="*/ 201 h 318"/>
              <a:gd name="T66" fmla="*/ 144 w 214"/>
              <a:gd name="T67" fmla="*/ 201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4" h="318">
                <a:moveTo>
                  <a:pt x="213" y="107"/>
                </a:moveTo>
                <a:cubicBezTo>
                  <a:pt x="214" y="48"/>
                  <a:pt x="166" y="0"/>
                  <a:pt x="107" y="0"/>
                </a:cubicBezTo>
                <a:cubicBezTo>
                  <a:pt x="48" y="0"/>
                  <a:pt x="0" y="47"/>
                  <a:pt x="0" y="106"/>
                </a:cubicBezTo>
                <a:cubicBezTo>
                  <a:pt x="0" y="130"/>
                  <a:pt x="8" y="153"/>
                  <a:pt x="22" y="172"/>
                </a:cubicBezTo>
                <a:cubicBezTo>
                  <a:pt x="33" y="186"/>
                  <a:pt x="43" y="200"/>
                  <a:pt x="52" y="215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86"/>
                  <a:pt x="56" y="290"/>
                  <a:pt x="62" y="290"/>
                </a:cubicBezTo>
                <a:cubicBezTo>
                  <a:pt x="74" y="290"/>
                  <a:pt x="74" y="290"/>
                  <a:pt x="74" y="290"/>
                </a:cubicBezTo>
                <a:cubicBezTo>
                  <a:pt x="74" y="296"/>
                  <a:pt x="74" y="296"/>
                  <a:pt x="74" y="296"/>
                </a:cubicBezTo>
                <a:cubicBezTo>
                  <a:pt x="74" y="308"/>
                  <a:pt x="84" y="318"/>
                  <a:pt x="97" y="318"/>
                </a:cubicBezTo>
                <a:cubicBezTo>
                  <a:pt x="115" y="318"/>
                  <a:pt x="115" y="318"/>
                  <a:pt x="115" y="318"/>
                </a:cubicBezTo>
                <a:cubicBezTo>
                  <a:pt x="128" y="318"/>
                  <a:pt x="138" y="308"/>
                  <a:pt x="138" y="296"/>
                </a:cubicBezTo>
                <a:cubicBezTo>
                  <a:pt x="138" y="291"/>
                  <a:pt x="138" y="291"/>
                  <a:pt x="138" y="291"/>
                </a:cubicBezTo>
                <a:cubicBezTo>
                  <a:pt x="150" y="291"/>
                  <a:pt x="150" y="291"/>
                  <a:pt x="150" y="291"/>
                </a:cubicBezTo>
                <a:cubicBezTo>
                  <a:pt x="156" y="291"/>
                  <a:pt x="161" y="286"/>
                  <a:pt x="161" y="280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70" y="200"/>
                  <a:pt x="180" y="186"/>
                  <a:pt x="190" y="173"/>
                </a:cubicBezTo>
                <a:cubicBezTo>
                  <a:pt x="205" y="154"/>
                  <a:pt x="213" y="131"/>
                  <a:pt x="213" y="107"/>
                </a:cubicBezTo>
                <a:close/>
                <a:moveTo>
                  <a:pt x="91" y="201"/>
                </a:moveTo>
                <a:cubicBezTo>
                  <a:pt x="73" y="120"/>
                  <a:pt x="73" y="120"/>
                  <a:pt x="73" y="120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97" y="127"/>
                  <a:pt x="97" y="127"/>
                  <a:pt x="97" y="127"/>
                </a:cubicBezTo>
                <a:cubicBezTo>
                  <a:pt x="98" y="128"/>
                  <a:pt x="100" y="128"/>
                  <a:pt x="101" y="128"/>
                </a:cubicBezTo>
                <a:cubicBezTo>
                  <a:pt x="103" y="128"/>
                  <a:pt x="104" y="127"/>
                  <a:pt x="105" y="126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5" y="127"/>
                  <a:pt x="127" y="128"/>
                  <a:pt x="129" y="128"/>
                </a:cubicBezTo>
                <a:cubicBezTo>
                  <a:pt x="129" y="128"/>
                  <a:pt x="130" y="128"/>
                  <a:pt x="131" y="12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22" y="201"/>
                  <a:pt x="122" y="201"/>
                  <a:pt x="122" y="201"/>
                </a:cubicBezTo>
                <a:lnTo>
                  <a:pt x="91" y="201"/>
                </a:lnTo>
                <a:close/>
                <a:moveTo>
                  <a:pt x="140" y="223"/>
                </a:moveTo>
                <a:cubicBezTo>
                  <a:pt x="140" y="241"/>
                  <a:pt x="140" y="241"/>
                  <a:pt x="140" y="241"/>
                </a:cubicBezTo>
                <a:cubicBezTo>
                  <a:pt x="73" y="240"/>
                  <a:pt x="73" y="240"/>
                  <a:pt x="73" y="240"/>
                </a:cubicBezTo>
                <a:cubicBezTo>
                  <a:pt x="73" y="222"/>
                  <a:pt x="73" y="222"/>
                  <a:pt x="73" y="222"/>
                </a:cubicBezTo>
                <a:lnTo>
                  <a:pt x="140" y="223"/>
                </a:lnTo>
                <a:close/>
                <a:moveTo>
                  <a:pt x="73" y="269"/>
                </a:moveTo>
                <a:cubicBezTo>
                  <a:pt x="73" y="251"/>
                  <a:pt x="73" y="251"/>
                  <a:pt x="73" y="251"/>
                </a:cubicBezTo>
                <a:cubicBezTo>
                  <a:pt x="140" y="251"/>
                  <a:pt x="140" y="251"/>
                  <a:pt x="140" y="251"/>
                </a:cubicBezTo>
                <a:cubicBezTo>
                  <a:pt x="140" y="269"/>
                  <a:pt x="140" y="269"/>
                  <a:pt x="140" y="269"/>
                </a:cubicBezTo>
                <a:lnTo>
                  <a:pt x="73" y="269"/>
                </a:lnTo>
                <a:close/>
                <a:moveTo>
                  <a:pt x="144" y="201"/>
                </a:moveTo>
                <a:cubicBezTo>
                  <a:pt x="138" y="201"/>
                  <a:pt x="138" y="201"/>
                  <a:pt x="138" y="201"/>
                </a:cubicBezTo>
                <a:cubicBezTo>
                  <a:pt x="159" y="113"/>
                  <a:pt x="159" y="113"/>
                  <a:pt x="159" y="113"/>
                </a:cubicBezTo>
                <a:cubicBezTo>
                  <a:pt x="160" y="109"/>
                  <a:pt x="157" y="104"/>
                  <a:pt x="153" y="103"/>
                </a:cubicBezTo>
                <a:cubicBezTo>
                  <a:pt x="148" y="102"/>
                  <a:pt x="144" y="105"/>
                  <a:pt x="143" y="109"/>
                </a:cubicBezTo>
                <a:cubicBezTo>
                  <a:pt x="143" y="111"/>
                  <a:pt x="143" y="111"/>
                  <a:pt x="143" y="111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2" y="98"/>
                  <a:pt x="121" y="97"/>
                  <a:pt x="119" y="97"/>
                </a:cubicBezTo>
                <a:cubicBezTo>
                  <a:pt x="117" y="96"/>
                  <a:pt x="115" y="97"/>
                  <a:pt x="114" y="99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86" y="101"/>
                  <a:pt x="84" y="101"/>
                  <a:pt x="82" y="102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69" y="105"/>
                  <a:pt x="65" y="102"/>
                  <a:pt x="60" y="103"/>
                </a:cubicBezTo>
                <a:cubicBezTo>
                  <a:pt x="56" y="104"/>
                  <a:pt x="53" y="108"/>
                  <a:pt x="54" y="113"/>
                </a:cubicBezTo>
                <a:cubicBezTo>
                  <a:pt x="74" y="201"/>
                  <a:pt x="74" y="201"/>
                  <a:pt x="74" y="201"/>
                </a:cubicBezTo>
                <a:cubicBezTo>
                  <a:pt x="68" y="201"/>
                  <a:pt x="68" y="201"/>
                  <a:pt x="68" y="201"/>
                </a:cubicBezTo>
                <a:cubicBezTo>
                  <a:pt x="60" y="187"/>
                  <a:pt x="50" y="172"/>
                  <a:pt x="39" y="159"/>
                </a:cubicBezTo>
                <a:cubicBezTo>
                  <a:pt x="27" y="144"/>
                  <a:pt x="21" y="126"/>
                  <a:pt x="21" y="106"/>
                </a:cubicBezTo>
                <a:cubicBezTo>
                  <a:pt x="21" y="59"/>
                  <a:pt x="60" y="21"/>
                  <a:pt x="107" y="21"/>
                </a:cubicBezTo>
                <a:cubicBezTo>
                  <a:pt x="154" y="21"/>
                  <a:pt x="192" y="60"/>
                  <a:pt x="192" y="107"/>
                </a:cubicBezTo>
                <a:cubicBezTo>
                  <a:pt x="192" y="126"/>
                  <a:pt x="186" y="144"/>
                  <a:pt x="174" y="159"/>
                </a:cubicBezTo>
                <a:cubicBezTo>
                  <a:pt x="163" y="173"/>
                  <a:pt x="153" y="187"/>
                  <a:pt x="144" y="201"/>
                </a:cubicBezTo>
                <a:close/>
                <a:moveTo>
                  <a:pt x="144" y="201"/>
                </a:moveTo>
                <a:cubicBezTo>
                  <a:pt x="144" y="201"/>
                  <a:pt x="144" y="201"/>
                  <a:pt x="144" y="201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Freeform 234"/>
          <p:cNvSpPr>
            <a:spLocks noChangeAspect="1" noEditPoints="1"/>
          </p:cNvSpPr>
          <p:nvPr/>
        </p:nvSpPr>
        <p:spPr bwMode="auto">
          <a:xfrm>
            <a:off x="5765610" y="3130704"/>
            <a:ext cx="659195" cy="496534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4" name="Group 33"/>
          <p:cNvGrpSpPr/>
          <p:nvPr/>
        </p:nvGrpSpPr>
        <p:grpSpPr>
          <a:xfrm>
            <a:off x="4890673" y="1490452"/>
            <a:ext cx="551669" cy="596335"/>
            <a:chOff x="4608513" y="3967163"/>
            <a:chExt cx="392113" cy="42386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5" name="Freeform 157"/>
            <p:cNvSpPr>
              <a:spLocks noEditPoints="1"/>
            </p:cNvSpPr>
            <p:nvPr/>
          </p:nvSpPr>
          <p:spPr bwMode="auto">
            <a:xfrm>
              <a:off x="4608513" y="4035426"/>
              <a:ext cx="392113" cy="355600"/>
            </a:xfrm>
            <a:custGeom>
              <a:avLst/>
              <a:gdLst>
                <a:gd name="T0" fmla="*/ 74 w 85"/>
                <a:gd name="T1" fmla="*/ 0 h 77"/>
                <a:gd name="T2" fmla="*/ 74 w 85"/>
                <a:gd name="T3" fmla="*/ 6 h 77"/>
                <a:gd name="T4" fmla="*/ 65 w 85"/>
                <a:gd name="T5" fmla="*/ 14 h 77"/>
                <a:gd name="T6" fmla="*/ 57 w 85"/>
                <a:gd name="T7" fmla="*/ 6 h 77"/>
                <a:gd name="T8" fmla="*/ 57 w 85"/>
                <a:gd name="T9" fmla="*/ 0 h 77"/>
                <a:gd name="T10" fmla="*/ 52 w 85"/>
                <a:gd name="T11" fmla="*/ 0 h 77"/>
                <a:gd name="T12" fmla="*/ 52 w 85"/>
                <a:gd name="T13" fmla="*/ 6 h 77"/>
                <a:gd name="T14" fmla="*/ 43 w 85"/>
                <a:gd name="T15" fmla="*/ 14 h 77"/>
                <a:gd name="T16" fmla="*/ 34 w 85"/>
                <a:gd name="T17" fmla="*/ 6 h 77"/>
                <a:gd name="T18" fmla="*/ 34 w 85"/>
                <a:gd name="T19" fmla="*/ 0 h 77"/>
                <a:gd name="T20" fmla="*/ 29 w 85"/>
                <a:gd name="T21" fmla="*/ 0 h 77"/>
                <a:gd name="T22" fmla="*/ 29 w 85"/>
                <a:gd name="T23" fmla="*/ 6 h 77"/>
                <a:gd name="T24" fmla="*/ 20 w 85"/>
                <a:gd name="T25" fmla="*/ 14 h 77"/>
                <a:gd name="T26" fmla="*/ 12 w 85"/>
                <a:gd name="T27" fmla="*/ 6 h 77"/>
                <a:gd name="T28" fmla="*/ 12 w 85"/>
                <a:gd name="T29" fmla="*/ 0 h 77"/>
                <a:gd name="T30" fmla="*/ 0 w 85"/>
                <a:gd name="T31" fmla="*/ 0 h 77"/>
                <a:gd name="T32" fmla="*/ 0 w 85"/>
                <a:gd name="T33" fmla="*/ 77 h 77"/>
                <a:gd name="T34" fmla="*/ 85 w 85"/>
                <a:gd name="T35" fmla="*/ 77 h 77"/>
                <a:gd name="T36" fmla="*/ 85 w 85"/>
                <a:gd name="T37" fmla="*/ 0 h 77"/>
                <a:gd name="T38" fmla="*/ 74 w 85"/>
                <a:gd name="T39" fmla="*/ 0 h 77"/>
                <a:gd name="T40" fmla="*/ 75 w 85"/>
                <a:gd name="T41" fmla="*/ 67 h 77"/>
                <a:gd name="T42" fmla="*/ 10 w 85"/>
                <a:gd name="T43" fmla="*/ 67 h 77"/>
                <a:gd name="T44" fmla="*/ 10 w 85"/>
                <a:gd name="T45" fmla="*/ 20 h 77"/>
                <a:gd name="T46" fmla="*/ 75 w 85"/>
                <a:gd name="T47" fmla="*/ 20 h 77"/>
                <a:gd name="T48" fmla="*/ 75 w 85"/>
                <a:gd name="T49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77">
                  <a:moveTo>
                    <a:pt x="74" y="0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4" y="10"/>
                    <a:pt x="70" y="14"/>
                    <a:pt x="65" y="14"/>
                  </a:cubicBezTo>
                  <a:cubicBezTo>
                    <a:pt x="60" y="14"/>
                    <a:pt x="57" y="10"/>
                    <a:pt x="57" y="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10"/>
                    <a:pt x="48" y="14"/>
                    <a:pt x="43" y="14"/>
                  </a:cubicBezTo>
                  <a:cubicBezTo>
                    <a:pt x="38" y="14"/>
                    <a:pt x="34" y="10"/>
                    <a:pt x="34" y="6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10"/>
                    <a:pt x="25" y="14"/>
                    <a:pt x="20" y="14"/>
                  </a:cubicBezTo>
                  <a:cubicBezTo>
                    <a:pt x="16" y="14"/>
                    <a:pt x="12" y="10"/>
                    <a:pt x="12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74" y="0"/>
                  </a:lnTo>
                  <a:close/>
                  <a:moveTo>
                    <a:pt x="75" y="67"/>
                  </a:moveTo>
                  <a:cubicBezTo>
                    <a:pt x="10" y="67"/>
                    <a:pt x="10" y="67"/>
                    <a:pt x="10" y="67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75" y="20"/>
                    <a:pt x="75" y="20"/>
                    <a:pt x="75" y="20"/>
                  </a:cubicBezTo>
                  <a:lnTo>
                    <a:pt x="7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58"/>
            <p:cNvSpPr>
              <a:spLocks/>
            </p:cNvSpPr>
            <p:nvPr/>
          </p:nvSpPr>
          <p:spPr bwMode="auto">
            <a:xfrm>
              <a:off x="4678363" y="3967163"/>
              <a:ext cx="46038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3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59"/>
            <p:cNvSpPr>
              <a:spLocks/>
            </p:cNvSpPr>
            <p:nvPr/>
          </p:nvSpPr>
          <p:spPr bwMode="auto">
            <a:xfrm>
              <a:off x="4784725" y="3967163"/>
              <a:ext cx="46038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2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160"/>
            <p:cNvSpPr>
              <a:spLocks/>
            </p:cNvSpPr>
            <p:nvPr/>
          </p:nvSpPr>
          <p:spPr bwMode="auto">
            <a:xfrm>
              <a:off x="4884738" y="3967163"/>
              <a:ext cx="47625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2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61"/>
            <p:cNvSpPr>
              <a:spLocks/>
            </p:cNvSpPr>
            <p:nvPr/>
          </p:nvSpPr>
          <p:spPr bwMode="auto">
            <a:xfrm>
              <a:off x="4700588" y="4156076"/>
              <a:ext cx="60325" cy="161925"/>
            </a:xfrm>
            <a:custGeom>
              <a:avLst/>
              <a:gdLst>
                <a:gd name="T0" fmla="*/ 5 w 13"/>
                <a:gd name="T1" fmla="*/ 35 h 35"/>
                <a:gd name="T2" fmla="*/ 13 w 13"/>
                <a:gd name="T3" fmla="*/ 35 h 35"/>
                <a:gd name="T4" fmla="*/ 13 w 13"/>
                <a:gd name="T5" fmla="*/ 0 h 35"/>
                <a:gd name="T6" fmla="*/ 7 w 13"/>
                <a:gd name="T7" fmla="*/ 0 h 35"/>
                <a:gd name="T8" fmla="*/ 4 w 13"/>
                <a:gd name="T9" fmla="*/ 2 h 35"/>
                <a:gd name="T10" fmla="*/ 0 w 13"/>
                <a:gd name="T11" fmla="*/ 4 h 35"/>
                <a:gd name="T12" fmla="*/ 0 w 13"/>
                <a:gd name="T13" fmla="*/ 9 h 35"/>
                <a:gd name="T14" fmla="*/ 5 w 13"/>
                <a:gd name="T15" fmla="*/ 7 h 35"/>
                <a:gd name="T16" fmla="*/ 5 w 13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35">
                  <a:moveTo>
                    <a:pt x="5" y="35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5" y="1"/>
                    <a:pt x="4" y="2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7"/>
                    <a:pt x="5" y="7"/>
                    <a:pt x="5" y="7"/>
                  </a:cubicBezTo>
                  <a:lnTo>
                    <a:pt x="5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62"/>
            <p:cNvSpPr>
              <a:spLocks noEditPoints="1"/>
            </p:cNvSpPr>
            <p:nvPr/>
          </p:nvSpPr>
          <p:spPr bwMode="auto">
            <a:xfrm>
              <a:off x="4802188" y="4156076"/>
              <a:ext cx="96838" cy="161925"/>
            </a:xfrm>
            <a:custGeom>
              <a:avLst/>
              <a:gdLst>
                <a:gd name="T0" fmla="*/ 3 w 21"/>
                <a:gd name="T1" fmla="*/ 32 h 35"/>
                <a:gd name="T2" fmla="*/ 6 w 21"/>
                <a:gd name="T3" fmla="*/ 34 h 35"/>
                <a:gd name="T4" fmla="*/ 11 w 21"/>
                <a:gd name="T5" fmla="*/ 35 h 35"/>
                <a:gd name="T6" fmla="*/ 16 w 21"/>
                <a:gd name="T7" fmla="*/ 34 h 35"/>
                <a:gd name="T8" fmla="*/ 19 w 21"/>
                <a:gd name="T9" fmla="*/ 32 h 35"/>
                <a:gd name="T10" fmla="*/ 20 w 21"/>
                <a:gd name="T11" fmla="*/ 28 h 35"/>
                <a:gd name="T12" fmla="*/ 21 w 21"/>
                <a:gd name="T13" fmla="*/ 23 h 35"/>
                <a:gd name="T14" fmla="*/ 21 w 21"/>
                <a:gd name="T15" fmla="*/ 19 h 35"/>
                <a:gd name="T16" fmla="*/ 19 w 21"/>
                <a:gd name="T17" fmla="*/ 16 h 35"/>
                <a:gd name="T18" fmla="*/ 17 w 21"/>
                <a:gd name="T19" fmla="*/ 14 h 35"/>
                <a:gd name="T20" fmla="*/ 13 w 21"/>
                <a:gd name="T21" fmla="*/ 13 h 35"/>
                <a:gd name="T22" fmla="*/ 13 w 21"/>
                <a:gd name="T23" fmla="*/ 13 h 35"/>
                <a:gd name="T24" fmla="*/ 10 w 21"/>
                <a:gd name="T25" fmla="*/ 14 h 35"/>
                <a:gd name="T26" fmla="*/ 8 w 21"/>
                <a:gd name="T27" fmla="*/ 15 h 35"/>
                <a:gd name="T28" fmla="*/ 8 w 21"/>
                <a:gd name="T29" fmla="*/ 12 h 35"/>
                <a:gd name="T30" fmla="*/ 9 w 21"/>
                <a:gd name="T31" fmla="*/ 7 h 35"/>
                <a:gd name="T32" fmla="*/ 11 w 21"/>
                <a:gd name="T33" fmla="*/ 5 h 35"/>
                <a:gd name="T34" fmla="*/ 13 w 21"/>
                <a:gd name="T35" fmla="*/ 6 h 35"/>
                <a:gd name="T36" fmla="*/ 13 w 21"/>
                <a:gd name="T37" fmla="*/ 9 h 35"/>
                <a:gd name="T38" fmla="*/ 20 w 21"/>
                <a:gd name="T39" fmla="*/ 9 h 35"/>
                <a:gd name="T40" fmla="*/ 20 w 21"/>
                <a:gd name="T41" fmla="*/ 9 h 35"/>
                <a:gd name="T42" fmla="*/ 20 w 21"/>
                <a:gd name="T43" fmla="*/ 5 h 35"/>
                <a:gd name="T44" fmla="*/ 18 w 21"/>
                <a:gd name="T45" fmla="*/ 2 h 35"/>
                <a:gd name="T46" fmla="*/ 15 w 21"/>
                <a:gd name="T47" fmla="*/ 0 h 35"/>
                <a:gd name="T48" fmla="*/ 11 w 21"/>
                <a:gd name="T49" fmla="*/ 0 h 35"/>
                <a:gd name="T50" fmla="*/ 6 w 21"/>
                <a:gd name="T51" fmla="*/ 0 h 35"/>
                <a:gd name="T52" fmla="*/ 3 w 21"/>
                <a:gd name="T53" fmla="*/ 2 h 35"/>
                <a:gd name="T54" fmla="*/ 2 w 21"/>
                <a:gd name="T55" fmla="*/ 5 h 35"/>
                <a:gd name="T56" fmla="*/ 1 w 21"/>
                <a:gd name="T57" fmla="*/ 8 h 35"/>
                <a:gd name="T58" fmla="*/ 0 w 21"/>
                <a:gd name="T59" fmla="*/ 12 h 35"/>
                <a:gd name="T60" fmla="*/ 0 w 21"/>
                <a:gd name="T61" fmla="*/ 24 h 35"/>
                <a:gd name="T62" fmla="*/ 1 w 21"/>
                <a:gd name="T63" fmla="*/ 28 h 35"/>
                <a:gd name="T64" fmla="*/ 3 w 21"/>
                <a:gd name="T65" fmla="*/ 32 h 35"/>
                <a:gd name="T66" fmla="*/ 8 w 21"/>
                <a:gd name="T67" fmla="*/ 20 h 35"/>
                <a:gd name="T68" fmla="*/ 9 w 21"/>
                <a:gd name="T69" fmla="*/ 19 h 35"/>
                <a:gd name="T70" fmla="*/ 11 w 21"/>
                <a:gd name="T71" fmla="*/ 19 h 35"/>
                <a:gd name="T72" fmla="*/ 12 w 21"/>
                <a:gd name="T73" fmla="*/ 19 h 35"/>
                <a:gd name="T74" fmla="*/ 12 w 21"/>
                <a:gd name="T75" fmla="*/ 19 h 35"/>
                <a:gd name="T76" fmla="*/ 13 w 21"/>
                <a:gd name="T77" fmla="*/ 20 h 35"/>
                <a:gd name="T78" fmla="*/ 13 w 21"/>
                <a:gd name="T79" fmla="*/ 21 h 35"/>
                <a:gd name="T80" fmla="*/ 13 w 21"/>
                <a:gd name="T81" fmla="*/ 22 h 35"/>
                <a:gd name="T82" fmla="*/ 13 w 21"/>
                <a:gd name="T83" fmla="*/ 23 h 35"/>
                <a:gd name="T84" fmla="*/ 13 w 21"/>
                <a:gd name="T85" fmla="*/ 24 h 35"/>
                <a:gd name="T86" fmla="*/ 13 w 21"/>
                <a:gd name="T87" fmla="*/ 27 h 35"/>
                <a:gd name="T88" fmla="*/ 13 w 21"/>
                <a:gd name="T89" fmla="*/ 28 h 35"/>
                <a:gd name="T90" fmla="*/ 12 w 21"/>
                <a:gd name="T91" fmla="*/ 30 h 35"/>
                <a:gd name="T92" fmla="*/ 11 w 21"/>
                <a:gd name="T93" fmla="*/ 30 h 35"/>
                <a:gd name="T94" fmla="*/ 8 w 21"/>
                <a:gd name="T95" fmla="*/ 26 h 35"/>
                <a:gd name="T96" fmla="*/ 8 w 21"/>
                <a:gd name="T97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" h="35">
                  <a:moveTo>
                    <a:pt x="3" y="32"/>
                  </a:moveTo>
                  <a:cubicBezTo>
                    <a:pt x="4" y="33"/>
                    <a:pt x="5" y="34"/>
                    <a:pt x="6" y="34"/>
                  </a:cubicBezTo>
                  <a:cubicBezTo>
                    <a:pt x="7" y="35"/>
                    <a:pt x="9" y="35"/>
                    <a:pt x="11" y="35"/>
                  </a:cubicBezTo>
                  <a:cubicBezTo>
                    <a:pt x="13" y="35"/>
                    <a:pt x="14" y="35"/>
                    <a:pt x="16" y="34"/>
                  </a:cubicBezTo>
                  <a:cubicBezTo>
                    <a:pt x="17" y="34"/>
                    <a:pt x="18" y="33"/>
                    <a:pt x="19" y="32"/>
                  </a:cubicBezTo>
                  <a:cubicBezTo>
                    <a:pt x="20" y="31"/>
                    <a:pt x="20" y="29"/>
                    <a:pt x="20" y="28"/>
                  </a:cubicBezTo>
                  <a:cubicBezTo>
                    <a:pt x="21" y="27"/>
                    <a:pt x="21" y="25"/>
                    <a:pt x="21" y="23"/>
                  </a:cubicBezTo>
                  <a:cubicBezTo>
                    <a:pt x="21" y="22"/>
                    <a:pt x="21" y="20"/>
                    <a:pt x="21" y="19"/>
                  </a:cubicBezTo>
                  <a:cubicBezTo>
                    <a:pt x="20" y="18"/>
                    <a:pt x="20" y="17"/>
                    <a:pt x="19" y="16"/>
                  </a:cubicBezTo>
                  <a:cubicBezTo>
                    <a:pt x="19" y="15"/>
                    <a:pt x="18" y="14"/>
                    <a:pt x="17" y="14"/>
                  </a:cubicBezTo>
                  <a:cubicBezTo>
                    <a:pt x="16" y="13"/>
                    <a:pt x="14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1" y="13"/>
                    <a:pt x="10" y="14"/>
                  </a:cubicBezTo>
                  <a:cubicBezTo>
                    <a:pt x="9" y="14"/>
                    <a:pt x="9" y="15"/>
                    <a:pt x="8" y="15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8" y="8"/>
                    <a:pt x="9" y="7"/>
                  </a:cubicBezTo>
                  <a:cubicBezTo>
                    <a:pt x="9" y="6"/>
                    <a:pt x="10" y="5"/>
                    <a:pt x="11" y="5"/>
                  </a:cubicBezTo>
                  <a:cubicBezTo>
                    <a:pt x="12" y="5"/>
                    <a:pt x="12" y="5"/>
                    <a:pt x="13" y="6"/>
                  </a:cubicBezTo>
                  <a:cubicBezTo>
                    <a:pt x="13" y="7"/>
                    <a:pt x="13" y="8"/>
                    <a:pt x="1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7"/>
                    <a:pt x="20" y="6"/>
                    <a:pt x="20" y="5"/>
                  </a:cubicBezTo>
                  <a:cubicBezTo>
                    <a:pt x="19" y="4"/>
                    <a:pt x="19" y="3"/>
                    <a:pt x="18" y="2"/>
                  </a:cubicBezTo>
                  <a:cubicBezTo>
                    <a:pt x="17" y="1"/>
                    <a:pt x="16" y="1"/>
                    <a:pt x="15" y="0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1" y="27"/>
                    <a:pt x="1" y="28"/>
                  </a:cubicBezTo>
                  <a:cubicBezTo>
                    <a:pt x="1" y="30"/>
                    <a:pt x="2" y="31"/>
                    <a:pt x="3" y="32"/>
                  </a:cubicBezTo>
                  <a:close/>
                  <a:moveTo>
                    <a:pt x="8" y="20"/>
                  </a:moveTo>
                  <a:cubicBezTo>
                    <a:pt x="8" y="20"/>
                    <a:pt x="9" y="19"/>
                    <a:pt x="9" y="19"/>
                  </a:cubicBezTo>
                  <a:cubicBezTo>
                    <a:pt x="10" y="19"/>
                    <a:pt x="10" y="19"/>
                    <a:pt x="11" y="19"/>
                  </a:cubicBezTo>
                  <a:cubicBezTo>
                    <a:pt x="11" y="19"/>
                    <a:pt x="11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3" y="19"/>
                    <a:pt x="13" y="20"/>
                  </a:cubicBezTo>
                  <a:cubicBezTo>
                    <a:pt x="13" y="20"/>
                    <a:pt x="13" y="20"/>
                    <a:pt x="13" y="21"/>
                  </a:cubicBezTo>
                  <a:cubicBezTo>
                    <a:pt x="13" y="21"/>
                    <a:pt x="13" y="21"/>
                    <a:pt x="13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3" y="25"/>
                    <a:pt x="13" y="26"/>
                    <a:pt x="13" y="27"/>
                  </a:cubicBezTo>
                  <a:cubicBezTo>
                    <a:pt x="13" y="27"/>
                    <a:pt x="13" y="28"/>
                    <a:pt x="13" y="28"/>
                  </a:cubicBezTo>
                  <a:cubicBezTo>
                    <a:pt x="13" y="29"/>
                    <a:pt x="12" y="29"/>
                    <a:pt x="12" y="30"/>
                  </a:cubicBezTo>
                  <a:cubicBezTo>
                    <a:pt x="12" y="30"/>
                    <a:pt x="11" y="30"/>
                    <a:pt x="11" y="30"/>
                  </a:cubicBezTo>
                  <a:cubicBezTo>
                    <a:pt x="9" y="30"/>
                    <a:pt x="8" y="29"/>
                    <a:pt x="8" y="26"/>
                  </a:cubicBez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4055171" y="3100575"/>
            <a:ext cx="440121" cy="724471"/>
            <a:chOff x="4613276" y="4960938"/>
            <a:chExt cx="282574" cy="46513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42" name="Freeform 184"/>
            <p:cNvSpPr>
              <a:spLocks noEditPoints="1"/>
            </p:cNvSpPr>
            <p:nvPr/>
          </p:nvSpPr>
          <p:spPr bwMode="auto">
            <a:xfrm>
              <a:off x="4613276" y="4960938"/>
              <a:ext cx="282574" cy="465138"/>
            </a:xfrm>
            <a:custGeom>
              <a:avLst/>
              <a:gdLst>
                <a:gd name="T0" fmla="*/ 47 w 55"/>
                <a:gd name="T1" fmla="*/ 0 h 92"/>
                <a:gd name="T2" fmla="*/ 8 w 55"/>
                <a:gd name="T3" fmla="*/ 0 h 92"/>
                <a:gd name="T4" fmla="*/ 0 w 55"/>
                <a:gd name="T5" fmla="*/ 8 h 92"/>
                <a:gd name="T6" fmla="*/ 0 w 55"/>
                <a:gd name="T7" fmla="*/ 85 h 92"/>
                <a:gd name="T8" fmla="*/ 8 w 55"/>
                <a:gd name="T9" fmla="*/ 92 h 92"/>
                <a:gd name="T10" fmla="*/ 47 w 55"/>
                <a:gd name="T11" fmla="*/ 92 h 92"/>
                <a:gd name="T12" fmla="*/ 55 w 55"/>
                <a:gd name="T13" fmla="*/ 85 h 92"/>
                <a:gd name="T14" fmla="*/ 55 w 55"/>
                <a:gd name="T15" fmla="*/ 8 h 92"/>
                <a:gd name="T16" fmla="*/ 47 w 55"/>
                <a:gd name="T17" fmla="*/ 0 h 92"/>
                <a:gd name="T18" fmla="*/ 21 w 55"/>
                <a:gd name="T19" fmla="*/ 6 h 92"/>
                <a:gd name="T20" fmla="*/ 33 w 55"/>
                <a:gd name="T21" fmla="*/ 6 h 92"/>
                <a:gd name="T22" fmla="*/ 35 w 55"/>
                <a:gd name="T23" fmla="*/ 7 h 92"/>
                <a:gd name="T24" fmla="*/ 33 w 55"/>
                <a:gd name="T25" fmla="*/ 9 h 92"/>
                <a:gd name="T26" fmla="*/ 21 w 55"/>
                <a:gd name="T27" fmla="*/ 9 h 92"/>
                <a:gd name="T28" fmla="*/ 20 w 55"/>
                <a:gd name="T29" fmla="*/ 7 h 92"/>
                <a:gd name="T30" fmla="*/ 21 w 55"/>
                <a:gd name="T31" fmla="*/ 6 h 92"/>
                <a:gd name="T32" fmla="*/ 27 w 55"/>
                <a:gd name="T33" fmla="*/ 91 h 92"/>
                <a:gd name="T34" fmla="*/ 24 w 55"/>
                <a:gd name="T35" fmla="*/ 87 h 92"/>
                <a:gd name="T36" fmla="*/ 27 w 55"/>
                <a:gd name="T37" fmla="*/ 84 h 92"/>
                <a:gd name="T38" fmla="*/ 31 w 55"/>
                <a:gd name="T39" fmla="*/ 87 h 92"/>
                <a:gd name="T40" fmla="*/ 27 w 55"/>
                <a:gd name="T41" fmla="*/ 91 h 92"/>
                <a:gd name="T42" fmla="*/ 49 w 55"/>
                <a:gd name="T43" fmla="*/ 81 h 92"/>
                <a:gd name="T44" fmla="*/ 6 w 55"/>
                <a:gd name="T45" fmla="*/ 81 h 92"/>
                <a:gd name="T46" fmla="*/ 6 w 55"/>
                <a:gd name="T47" fmla="*/ 12 h 92"/>
                <a:gd name="T48" fmla="*/ 49 w 55"/>
                <a:gd name="T49" fmla="*/ 12 h 92"/>
                <a:gd name="T50" fmla="*/ 49 w 55"/>
                <a:gd name="T51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92">
                  <a:moveTo>
                    <a:pt x="4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9"/>
                    <a:pt x="4" y="92"/>
                    <a:pt x="8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51" y="92"/>
                    <a:pt x="55" y="89"/>
                    <a:pt x="55" y="85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4"/>
                    <a:pt x="51" y="0"/>
                    <a:pt x="47" y="0"/>
                  </a:cubicBezTo>
                  <a:close/>
                  <a:moveTo>
                    <a:pt x="21" y="6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34" y="6"/>
                    <a:pt x="35" y="7"/>
                    <a:pt x="35" y="7"/>
                  </a:cubicBezTo>
                  <a:cubicBezTo>
                    <a:pt x="35" y="8"/>
                    <a:pt x="34" y="9"/>
                    <a:pt x="33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7"/>
                    <a:pt x="21" y="6"/>
                    <a:pt x="21" y="6"/>
                  </a:cubicBezTo>
                  <a:close/>
                  <a:moveTo>
                    <a:pt x="27" y="91"/>
                  </a:moveTo>
                  <a:cubicBezTo>
                    <a:pt x="25" y="91"/>
                    <a:pt x="24" y="89"/>
                    <a:pt x="24" y="87"/>
                  </a:cubicBezTo>
                  <a:cubicBezTo>
                    <a:pt x="24" y="86"/>
                    <a:pt x="25" y="84"/>
                    <a:pt x="27" y="84"/>
                  </a:cubicBezTo>
                  <a:cubicBezTo>
                    <a:pt x="29" y="84"/>
                    <a:pt x="31" y="86"/>
                    <a:pt x="31" y="87"/>
                  </a:cubicBezTo>
                  <a:cubicBezTo>
                    <a:pt x="31" y="89"/>
                    <a:pt x="29" y="91"/>
                    <a:pt x="27" y="91"/>
                  </a:cubicBezTo>
                  <a:close/>
                  <a:moveTo>
                    <a:pt x="49" y="81"/>
                  </a:moveTo>
                  <a:cubicBezTo>
                    <a:pt x="6" y="81"/>
                    <a:pt x="6" y="81"/>
                    <a:pt x="6" y="8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9" y="12"/>
                    <a:pt x="49" y="12"/>
                    <a:pt x="49" y="12"/>
                  </a:cubicBezTo>
                  <a:lnTo>
                    <a:pt x="49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185"/>
            <p:cNvSpPr>
              <a:spLocks noChangeArrowheads="1"/>
            </p:cNvSpPr>
            <p:nvPr/>
          </p:nvSpPr>
          <p:spPr bwMode="auto">
            <a:xfrm>
              <a:off x="4668838" y="5248276"/>
              <a:ext cx="41275" cy="101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186"/>
            <p:cNvSpPr>
              <a:spLocks noChangeArrowheads="1"/>
            </p:cNvSpPr>
            <p:nvPr/>
          </p:nvSpPr>
          <p:spPr bwMode="auto">
            <a:xfrm>
              <a:off x="4737100" y="5213351"/>
              <a:ext cx="34925" cy="1365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187"/>
            <p:cNvSpPr>
              <a:spLocks noChangeArrowheads="1"/>
            </p:cNvSpPr>
            <p:nvPr/>
          </p:nvSpPr>
          <p:spPr bwMode="auto">
            <a:xfrm>
              <a:off x="4797425" y="5173663"/>
              <a:ext cx="41275" cy="1762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8922634" y="518409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922634" y="1162213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22634" y="2705727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05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922634" y="3349531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922634" y="5058090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06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922634" y="5701894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14274" y="2833153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56148" y="3476957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14274" y="667677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56148" y="1311481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14274" y="5038350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56148" y="5682154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8" name="Graphic 29">
            <a:extLst>
              <a:ext uri="{FF2B5EF4-FFF2-40B4-BE49-F238E27FC236}">
                <a16:creationId xmlns:a16="http://schemas.microsoft.com/office/drawing/2014/main" id="{B61EC4AB-0364-46C5-A3DF-8CE46B5D96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4698" y="6383107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6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6994603" y="525463"/>
            <a:ext cx="4935538" cy="1092200"/>
          </a:xfrm>
          <a:custGeom>
            <a:avLst/>
            <a:gdLst>
              <a:gd name="T0" fmla="*/ 434 w 2184"/>
              <a:gd name="T1" fmla="*/ 0 h 482"/>
              <a:gd name="T2" fmla="*/ 1943 w 2184"/>
              <a:gd name="T3" fmla="*/ 0 h 482"/>
              <a:gd name="T4" fmla="*/ 2184 w 2184"/>
              <a:gd name="T5" fmla="*/ 241 h 482"/>
              <a:gd name="T6" fmla="*/ 1943 w 2184"/>
              <a:gd name="T7" fmla="*/ 482 h 482"/>
              <a:gd name="T8" fmla="*/ 434 w 2184"/>
              <a:gd name="T9" fmla="*/ 482 h 482"/>
              <a:gd name="T10" fmla="*/ 0 w 2184"/>
              <a:gd name="T11" fmla="*/ 320 h 482"/>
              <a:gd name="T12" fmla="*/ 434 w 2184"/>
              <a:gd name="T13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4" h="482">
                <a:moveTo>
                  <a:pt x="434" y="0"/>
                </a:moveTo>
                <a:cubicBezTo>
                  <a:pt x="1943" y="0"/>
                  <a:pt x="1943" y="0"/>
                  <a:pt x="1943" y="0"/>
                </a:cubicBezTo>
                <a:cubicBezTo>
                  <a:pt x="2076" y="0"/>
                  <a:pt x="2184" y="108"/>
                  <a:pt x="2184" y="241"/>
                </a:cubicBezTo>
                <a:cubicBezTo>
                  <a:pt x="2184" y="374"/>
                  <a:pt x="2076" y="482"/>
                  <a:pt x="1943" y="482"/>
                </a:cubicBezTo>
                <a:cubicBezTo>
                  <a:pt x="434" y="482"/>
                  <a:pt x="434" y="482"/>
                  <a:pt x="434" y="482"/>
                </a:cubicBezTo>
                <a:cubicBezTo>
                  <a:pt x="273" y="482"/>
                  <a:pt x="206" y="265"/>
                  <a:pt x="0" y="320"/>
                </a:cubicBezTo>
                <a:cubicBezTo>
                  <a:pt x="81" y="239"/>
                  <a:pt x="257" y="0"/>
                  <a:pt x="43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7948691" y="723901"/>
            <a:ext cx="155575" cy="265113"/>
          </a:xfrm>
          <a:custGeom>
            <a:avLst/>
            <a:gdLst>
              <a:gd name="T0" fmla="*/ 4 w 69"/>
              <a:gd name="T1" fmla="*/ 3 h 117"/>
              <a:gd name="T2" fmla="*/ 4 w 69"/>
              <a:gd name="T3" fmla="*/ 3 h 117"/>
              <a:gd name="T4" fmla="*/ 4 w 69"/>
              <a:gd name="T5" fmla="*/ 18 h 117"/>
              <a:gd name="T6" fmla="*/ 45 w 69"/>
              <a:gd name="T7" fmla="*/ 58 h 117"/>
              <a:gd name="T8" fmla="*/ 4 w 69"/>
              <a:gd name="T9" fmla="*/ 99 h 117"/>
              <a:gd name="T10" fmla="*/ 4 w 69"/>
              <a:gd name="T11" fmla="*/ 113 h 117"/>
              <a:gd name="T12" fmla="*/ 4 w 69"/>
              <a:gd name="T13" fmla="*/ 113 h 117"/>
              <a:gd name="T14" fmla="*/ 18 w 69"/>
              <a:gd name="T15" fmla="*/ 113 h 117"/>
              <a:gd name="T16" fmla="*/ 66 w 69"/>
              <a:gd name="T17" fmla="*/ 66 h 117"/>
              <a:gd name="T18" fmla="*/ 69 w 69"/>
              <a:gd name="T19" fmla="*/ 58 h 117"/>
              <a:gd name="T20" fmla="*/ 69 w 69"/>
              <a:gd name="T21" fmla="*/ 58 h 117"/>
              <a:gd name="T22" fmla="*/ 66 w 69"/>
              <a:gd name="T23" fmla="*/ 51 h 117"/>
              <a:gd name="T24" fmla="*/ 18 w 69"/>
              <a:gd name="T25" fmla="*/ 3 h 117"/>
              <a:gd name="T26" fmla="*/ 4 w 69"/>
              <a:gd name="T27" fmla="*/ 3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" h="117">
                <a:moveTo>
                  <a:pt x="4" y="3"/>
                </a:moveTo>
                <a:cubicBezTo>
                  <a:pt x="4" y="3"/>
                  <a:pt x="4" y="3"/>
                  <a:pt x="4" y="3"/>
                </a:cubicBezTo>
                <a:cubicBezTo>
                  <a:pt x="0" y="7"/>
                  <a:pt x="0" y="14"/>
                  <a:pt x="4" y="18"/>
                </a:cubicBezTo>
                <a:cubicBezTo>
                  <a:pt x="45" y="58"/>
                  <a:pt x="45" y="58"/>
                  <a:pt x="45" y="58"/>
                </a:cubicBezTo>
                <a:cubicBezTo>
                  <a:pt x="4" y="99"/>
                  <a:pt x="4" y="99"/>
                  <a:pt x="4" y="99"/>
                </a:cubicBezTo>
                <a:cubicBezTo>
                  <a:pt x="0" y="103"/>
                  <a:pt x="0" y="109"/>
                  <a:pt x="4" y="113"/>
                </a:cubicBezTo>
                <a:cubicBezTo>
                  <a:pt x="4" y="113"/>
                  <a:pt x="4" y="113"/>
                  <a:pt x="4" y="113"/>
                </a:cubicBezTo>
                <a:cubicBezTo>
                  <a:pt x="9" y="117"/>
                  <a:pt x="15" y="117"/>
                  <a:pt x="18" y="113"/>
                </a:cubicBezTo>
                <a:cubicBezTo>
                  <a:pt x="66" y="66"/>
                  <a:pt x="66" y="66"/>
                  <a:pt x="66" y="66"/>
                </a:cubicBezTo>
                <a:cubicBezTo>
                  <a:pt x="68" y="63"/>
                  <a:pt x="69" y="60"/>
                  <a:pt x="69" y="58"/>
                </a:cubicBezTo>
                <a:cubicBezTo>
                  <a:pt x="69" y="58"/>
                  <a:pt x="69" y="58"/>
                  <a:pt x="69" y="58"/>
                </a:cubicBezTo>
                <a:cubicBezTo>
                  <a:pt x="69" y="55"/>
                  <a:pt x="68" y="53"/>
                  <a:pt x="66" y="51"/>
                </a:cubicBezTo>
                <a:cubicBezTo>
                  <a:pt x="18" y="3"/>
                  <a:pt x="18" y="3"/>
                  <a:pt x="18" y="3"/>
                </a:cubicBezTo>
                <a:cubicBezTo>
                  <a:pt x="15" y="0"/>
                  <a:pt x="9" y="0"/>
                  <a:pt x="4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1" name="Group 30"/>
          <p:cNvGrpSpPr/>
          <p:nvPr/>
        </p:nvGrpSpPr>
        <p:grpSpPr>
          <a:xfrm>
            <a:off x="5549978" y="712788"/>
            <a:ext cx="1754188" cy="1185863"/>
            <a:chOff x="5549978" y="712788"/>
            <a:chExt cx="1754188" cy="1185863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549978" y="712788"/>
              <a:ext cx="1754188" cy="1185863"/>
            </a:xfrm>
            <a:custGeom>
              <a:avLst/>
              <a:gdLst>
                <a:gd name="T0" fmla="*/ 444 w 776"/>
                <a:gd name="T1" fmla="*/ 420 h 523"/>
                <a:gd name="T2" fmla="*/ 445 w 776"/>
                <a:gd name="T3" fmla="*/ 419 h 523"/>
                <a:gd name="T4" fmla="*/ 776 w 776"/>
                <a:gd name="T5" fmla="*/ 64 h 523"/>
                <a:gd name="T6" fmla="*/ 336 w 776"/>
                <a:gd name="T7" fmla="*/ 24 h 523"/>
                <a:gd name="T8" fmla="*/ 91 w 776"/>
                <a:gd name="T9" fmla="*/ 91 h 523"/>
                <a:gd name="T10" fmla="*/ 103 w 776"/>
                <a:gd name="T11" fmla="*/ 432 h 523"/>
                <a:gd name="T12" fmla="*/ 444 w 776"/>
                <a:gd name="T13" fmla="*/ 42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6" h="523">
                  <a:moveTo>
                    <a:pt x="444" y="420"/>
                  </a:moveTo>
                  <a:cubicBezTo>
                    <a:pt x="445" y="419"/>
                    <a:pt x="445" y="419"/>
                    <a:pt x="445" y="419"/>
                  </a:cubicBezTo>
                  <a:cubicBezTo>
                    <a:pt x="776" y="64"/>
                    <a:pt x="776" y="64"/>
                    <a:pt x="776" y="64"/>
                  </a:cubicBezTo>
                  <a:cubicBezTo>
                    <a:pt x="649" y="200"/>
                    <a:pt x="488" y="69"/>
                    <a:pt x="336" y="24"/>
                  </a:cubicBezTo>
                  <a:cubicBezTo>
                    <a:pt x="250" y="0"/>
                    <a:pt x="156" y="22"/>
                    <a:pt x="91" y="91"/>
                  </a:cubicBezTo>
                  <a:cubicBezTo>
                    <a:pt x="0" y="189"/>
                    <a:pt x="6" y="341"/>
                    <a:pt x="103" y="432"/>
                  </a:cubicBezTo>
                  <a:cubicBezTo>
                    <a:pt x="201" y="523"/>
                    <a:pt x="353" y="518"/>
                    <a:pt x="444" y="42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5632528" y="766763"/>
              <a:ext cx="1050925" cy="1054100"/>
            </a:xfrm>
            <a:custGeom>
              <a:avLst/>
              <a:gdLst>
                <a:gd name="T0" fmla="*/ 386 w 465"/>
                <a:gd name="T1" fmla="*/ 376 h 465"/>
                <a:gd name="T2" fmla="*/ 375 w 465"/>
                <a:gd name="T3" fmla="*/ 79 h 465"/>
                <a:gd name="T4" fmla="*/ 79 w 465"/>
                <a:gd name="T5" fmla="*/ 89 h 465"/>
                <a:gd name="T6" fmla="*/ 89 w 465"/>
                <a:gd name="T7" fmla="*/ 386 h 465"/>
                <a:gd name="T8" fmla="*/ 386 w 465"/>
                <a:gd name="T9" fmla="*/ 376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465">
                  <a:moveTo>
                    <a:pt x="386" y="376"/>
                  </a:moveTo>
                  <a:cubicBezTo>
                    <a:pt x="465" y="291"/>
                    <a:pt x="460" y="157"/>
                    <a:pt x="375" y="79"/>
                  </a:cubicBezTo>
                  <a:cubicBezTo>
                    <a:pt x="291" y="0"/>
                    <a:pt x="157" y="5"/>
                    <a:pt x="79" y="89"/>
                  </a:cubicBezTo>
                  <a:cubicBezTo>
                    <a:pt x="0" y="174"/>
                    <a:pt x="5" y="307"/>
                    <a:pt x="89" y="386"/>
                  </a:cubicBezTo>
                  <a:cubicBezTo>
                    <a:pt x="174" y="465"/>
                    <a:pt x="307" y="460"/>
                    <a:pt x="386" y="3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5891291" y="1083534"/>
              <a:ext cx="482600" cy="395288"/>
            </a:xfrm>
            <a:custGeom>
              <a:avLst/>
              <a:gdLst>
                <a:gd name="T0" fmla="*/ 112 w 213"/>
                <a:gd name="T1" fmla="*/ 110 h 174"/>
                <a:gd name="T2" fmla="*/ 98 w 213"/>
                <a:gd name="T3" fmla="*/ 155 h 174"/>
                <a:gd name="T4" fmla="*/ 59 w 213"/>
                <a:gd name="T5" fmla="*/ 173 h 174"/>
                <a:gd name="T6" fmla="*/ 19 w 213"/>
                <a:gd name="T7" fmla="*/ 158 h 174"/>
                <a:gd name="T8" fmla="*/ 2 w 213"/>
                <a:gd name="T9" fmla="*/ 114 h 174"/>
                <a:gd name="T10" fmla="*/ 0 w 213"/>
                <a:gd name="T11" fmla="*/ 69 h 174"/>
                <a:gd name="T12" fmla="*/ 14 w 213"/>
                <a:gd name="T13" fmla="*/ 24 h 174"/>
                <a:gd name="T14" fmla="*/ 53 w 213"/>
                <a:gd name="T15" fmla="*/ 6 h 174"/>
                <a:gd name="T16" fmla="*/ 93 w 213"/>
                <a:gd name="T17" fmla="*/ 21 h 174"/>
                <a:gd name="T18" fmla="*/ 111 w 213"/>
                <a:gd name="T19" fmla="*/ 65 h 174"/>
                <a:gd name="T20" fmla="*/ 112 w 213"/>
                <a:gd name="T21" fmla="*/ 110 h 174"/>
                <a:gd name="T22" fmla="*/ 78 w 213"/>
                <a:gd name="T23" fmla="*/ 63 h 174"/>
                <a:gd name="T24" fmla="*/ 71 w 213"/>
                <a:gd name="T25" fmla="*/ 39 h 174"/>
                <a:gd name="T26" fmla="*/ 54 w 213"/>
                <a:gd name="T27" fmla="*/ 31 h 174"/>
                <a:gd name="T28" fmla="*/ 38 w 213"/>
                <a:gd name="T29" fmla="*/ 41 h 174"/>
                <a:gd name="T30" fmla="*/ 33 w 213"/>
                <a:gd name="T31" fmla="*/ 65 h 174"/>
                <a:gd name="T32" fmla="*/ 34 w 213"/>
                <a:gd name="T33" fmla="*/ 116 h 174"/>
                <a:gd name="T34" fmla="*/ 41 w 213"/>
                <a:gd name="T35" fmla="*/ 139 h 174"/>
                <a:gd name="T36" fmla="*/ 58 w 213"/>
                <a:gd name="T37" fmla="*/ 148 h 174"/>
                <a:gd name="T38" fmla="*/ 75 w 213"/>
                <a:gd name="T39" fmla="*/ 138 h 174"/>
                <a:gd name="T40" fmla="*/ 80 w 213"/>
                <a:gd name="T41" fmla="*/ 114 h 174"/>
                <a:gd name="T42" fmla="*/ 78 w 213"/>
                <a:gd name="T43" fmla="*/ 63 h 174"/>
                <a:gd name="T44" fmla="*/ 213 w 213"/>
                <a:gd name="T45" fmla="*/ 164 h 174"/>
                <a:gd name="T46" fmla="*/ 181 w 213"/>
                <a:gd name="T47" fmla="*/ 166 h 174"/>
                <a:gd name="T48" fmla="*/ 176 w 213"/>
                <a:gd name="T49" fmla="*/ 33 h 174"/>
                <a:gd name="T50" fmla="*/ 143 w 213"/>
                <a:gd name="T51" fmla="*/ 34 h 174"/>
                <a:gd name="T52" fmla="*/ 142 w 213"/>
                <a:gd name="T53" fmla="*/ 9 h 174"/>
                <a:gd name="T54" fmla="*/ 207 w 213"/>
                <a:gd name="T55" fmla="*/ 0 h 174"/>
                <a:gd name="T56" fmla="*/ 213 w 213"/>
                <a:gd name="T57" fmla="*/ 16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3" h="174">
                  <a:moveTo>
                    <a:pt x="112" y="110"/>
                  </a:moveTo>
                  <a:cubicBezTo>
                    <a:pt x="113" y="128"/>
                    <a:pt x="108" y="144"/>
                    <a:pt x="98" y="155"/>
                  </a:cubicBezTo>
                  <a:cubicBezTo>
                    <a:pt x="89" y="166"/>
                    <a:pt x="76" y="172"/>
                    <a:pt x="59" y="173"/>
                  </a:cubicBezTo>
                  <a:cubicBezTo>
                    <a:pt x="43" y="174"/>
                    <a:pt x="29" y="168"/>
                    <a:pt x="19" y="158"/>
                  </a:cubicBezTo>
                  <a:cubicBezTo>
                    <a:pt x="8" y="148"/>
                    <a:pt x="3" y="132"/>
                    <a:pt x="2" y="114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50"/>
                    <a:pt x="4" y="34"/>
                    <a:pt x="14" y="24"/>
                  </a:cubicBezTo>
                  <a:cubicBezTo>
                    <a:pt x="23" y="12"/>
                    <a:pt x="37" y="6"/>
                    <a:pt x="53" y="6"/>
                  </a:cubicBezTo>
                  <a:cubicBezTo>
                    <a:pt x="70" y="5"/>
                    <a:pt x="83" y="10"/>
                    <a:pt x="93" y="21"/>
                  </a:cubicBezTo>
                  <a:cubicBezTo>
                    <a:pt x="104" y="31"/>
                    <a:pt x="110" y="46"/>
                    <a:pt x="111" y="65"/>
                  </a:cubicBezTo>
                  <a:lnTo>
                    <a:pt x="112" y="110"/>
                  </a:lnTo>
                  <a:close/>
                  <a:moveTo>
                    <a:pt x="78" y="63"/>
                  </a:moveTo>
                  <a:cubicBezTo>
                    <a:pt x="78" y="53"/>
                    <a:pt x="76" y="44"/>
                    <a:pt x="71" y="39"/>
                  </a:cubicBezTo>
                  <a:cubicBezTo>
                    <a:pt x="67" y="33"/>
                    <a:pt x="62" y="30"/>
                    <a:pt x="54" y="31"/>
                  </a:cubicBezTo>
                  <a:cubicBezTo>
                    <a:pt x="47" y="31"/>
                    <a:pt x="42" y="34"/>
                    <a:pt x="38" y="41"/>
                  </a:cubicBezTo>
                  <a:cubicBezTo>
                    <a:pt x="34" y="46"/>
                    <a:pt x="32" y="54"/>
                    <a:pt x="33" y="65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26"/>
                    <a:pt x="37" y="134"/>
                    <a:pt x="41" y="139"/>
                  </a:cubicBezTo>
                  <a:cubicBezTo>
                    <a:pt x="46" y="145"/>
                    <a:pt x="51" y="148"/>
                    <a:pt x="58" y="148"/>
                  </a:cubicBezTo>
                  <a:cubicBezTo>
                    <a:pt x="66" y="148"/>
                    <a:pt x="71" y="145"/>
                    <a:pt x="75" y="138"/>
                  </a:cubicBezTo>
                  <a:cubicBezTo>
                    <a:pt x="79" y="133"/>
                    <a:pt x="80" y="124"/>
                    <a:pt x="80" y="114"/>
                  </a:cubicBezTo>
                  <a:lnTo>
                    <a:pt x="78" y="63"/>
                  </a:lnTo>
                  <a:close/>
                  <a:moveTo>
                    <a:pt x="213" y="164"/>
                  </a:moveTo>
                  <a:cubicBezTo>
                    <a:pt x="181" y="166"/>
                    <a:pt x="181" y="166"/>
                    <a:pt x="181" y="166"/>
                  </a:cubicBezTo>
                  <a:cubicBezTo>
                    <a:pt x="176" y="33"/>
                    <a:pt x="176" y="33"/>
                    <a:pt x="176" y="33"/>
                  </a:cubicBezTo>
                  <a:cubicBezTo>
                    <a:pt x="143" y="34"/>
                    <a:pt x="143" y="34"/>
                    <a:pt x="143" y="34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213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Freeform 10"/>
          <p:cNvSpPr>
            <a:spLocks/>
          </p:cNvSpPr>
          <p:nvPr/>
        </p:nvSpPr>
        <p:spPr bwMode="auto">
          <a:xfrm>
            <a:off x="6994603" y="2022476"/>
            <a:ext cx="4935538" cy="1095375"/>
          </a:xfrm>
          <a:custGeom>
            <a:avLst/>
            <a:gdLst>
              <a:gd name="T0" fmla="*/ 434 w 2184"/>
              <a:gd name="T1" fmla="*/ 0 h 483"/>
              <a:gd name="T2" fmla="*/ 1943 w 2184"/>
              <a:gd name="T3" fmla="*/ 0 h 483"/>
              <a:gd name="T4" fmla="*/ 2184 w 2184"/>
              <a:gd name="T5" fmla="*/ 242 h 483"/>
              <a:gd name="T6" fmla="*/ 1943 w 2184"/>
              <a:gd name="T7" fmla="*/ 483 h 483"/>
              <a:gd name="T8" fmla="*/ 434 w 2184"/>
              <a:gd name="T9" fmla="*/ 483 h 483"/>
              <a:gd name="T10" fmla="*/ 0 w 2184"/>
              <a:gd name="T11" fmla="*/ 321 h 483"/>
              <a:gd name="T12" fmla="*/ 434 w 2184"/>
              <a:gd name="T13" fmla="*/ 0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4" h="483">
                <a:moveTo>
                  <a:pt x="434" y="0"/>
                </a:moveTo>
                <a:cubicBezTo>
                  <a:pt x="1943" y="0"/>
                  <a:pt x="1943" y="0"/>
                  <a:pt x="1943" y="0"/>
                </a:cubicBezTo>
                <a:cubicBezTo>
                  <a:pt x="2076" y="0"/>
                  <a:pt x="2184" y="108"/>
                  <a:pt x="2184" y="242"/>
                </a:cubicBezTo>
                <a:cubicBezTo>
                  <a:pt x="2184" y="375"/>
                  <a:pt x="2076" y="483"/>
                  <a:pt x="1943" y="483"/>
                </a:cubicBezTo>
                <a:cubicBezTo>
                  <a:pt x="434" y="483"/>
                  <a:pt x="434" y="483"/>
                  <a:pt x="434" y="483"/>
                </a:cubicBezTo>
                <a:cubicBezTo>
                  <a:pt x="273" y="483"/>
                  <a:pt x="206" y="265"/>
                  <a:pt x="0" y="321"/>
                </a:cubicBezTo>
                <a:cubicBezTo>
                  <a:pt x="81" y="238"/>
                  <a:pt x="257" y="0"/>
                  <a:pt x="434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7948691" y="2222501"/>
            <a:ext cx="155575" cy="265113"/>
          </a:xfrm>
          <a:custGeom>
            <a:avLst/>
            <a:gdLst>
              <a:gd name="T0" fmla="*/ 4 w 69"/>
              <a:gd name="T1" fmla="*/ 4 h 117"/>
              <a:gd name="T2" fmla="*/ 4 w 69"/>
              <a:gd name="T3" fmla="*/ 4 h 117"/>
              <a:gd name="T4" fmla="*/ 4 w 69"/>
              <a:gd name="T5" fmla="*/ 17 h 117"/>
              <a:gd name="T6" fmla="*/ 45 w 69"/>
              <a:gd name="T7" fmla="*/ 58 h 117"/>
              <a:gd name="T8" fmla="*/ 4 w 69"/>
              <a:gd name="T9" fmla="*/ 98 h 117"/>
              <a:gd name="T10" fmla="*/ 4 w 69"/>
              <a:gd name="T11" fmla="*/ 113 h 117"/>
              <a:gd name="T12" fmla="*/ 4 w 69"/>
              <a:gd name="T13" fmla="*/ 113 h 117"/>
              <a:gd name="T14" fmla="*/ 18 w 69"/>
              <a:gd name="T15" fmla="*/ 113 h 117"/>
              <a:gd name="T16" fmla="*/ 66 w 69"/>
              <a:gd name="T17" fmla="*/ 65 h 117"/>
              <a:gd name="T18" fmla="*/ 69 w 69"/>
              <a:gd name="T19" fmla="*/ 58 h 117"/>
              <a:gd name="T20" fmla="*/ 69 w 69"/>
              <a:gd name="T21" fmla="*/ 58 h 117"/>
              <a:gd name="T22" fmla="*/ 66 w 69"/>
              <a:gd name="T23" fmla="*/ 51 h 117"/>
              <a:gd name="T24" fmla="*/ 18 w 69"/>
              <a:gd name="T25" fmla="*/ 4 h 117"/>
              <a:gd name="T26" fmla="*/ 4 w 69"/>
              <a:gd name="T27" fmla="*/ 4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" h="117">
                <a:moveTo>
                  <a:pt x="4" y="4"/>
                </a:moveTo>
                <a:cubicBezTo>
                  <a:pt x="4" y="4"/>
                  <a:pt x="4" y="4"/>
                  <a:pt x="4" y="4"/>
                </a:cubicBezTo>
                <a:cubicBezTo>
                  <a:pt x="0" y="7"/>
                  <a:pt x="0" y="13"/>
                  <a:pt x="4" y="17"/>
                </a:cubicBezTo>
                <a:cubicBezTo>
                  <a:pt x="45" y="58"/>
                  <a:pt x="45" y="58"/>
                  <a:pt x="45" y="58"/>
                </a:cubicBezTo>
                <a:cubicBezTo>
                  <a:pt x="4" y="98"/>
                  <a:pt x="4" y="98"/>
                  <a:pt x="4" y="98"/>
                </a:cubicBezTo>
                <a:cubicBezTo>
                  <a:pt x="0" y="103"/>
                  <a:pt x="0" y="109"/>
                  <a:pt x="4" y="113"/>
                </a:cubicBezTo>
                <a:cubicBezTo>
                  <a:pt x="4" y="113"/>
                  <a:pt x="4" y="113"/>
                  <a:pt x="4" y="113"/>
                </a:cubicBezTo>
                <a:cubicBezTo>
                  <a:pt x="9" y="117"/>
                  <a:pt x="15" y="117"/>
                  <a:pt x="18" y="113"/>
                </a:cubicBezTo>
                <a:cubicBezTo>
                  <a:pt x="66" y="65"/>
                  <a:pt x="66" y="65"/>
                  <a:pt x="66" y="65"/>
                </a:cubicBezTo>
                <a:cubicBezTo>
                  <a:pt x="68" y="63"/>
                  <a:pt x="69" y="61"/>
                  <a:pt x="69" y="58"/>
                </a:cubicBezTo>
                <a:cubicBezTo>
                  <a:pt x="69" y="58"/>
                  <a:pt x="69" y="58"/>
                  <a:pt x="69" y="58"/>
                </a:cubicBezTo>
                <a:cubicBezTo>
                  <a:pt x="69" y="56"/>
                  <a:pt x="68" y="53"/>
                  <a:pt x="66" y="51"/>
                </a:cubicBezTo>
                <a:cubicBezTo>
                  <a:pt x="18" y="4"/>
                  <a:pt x="18" y="4"/>
                  <a:pt x="18" y="4"/>
                </a:cubicBezTo>
                <a:cubicBezTo>
                  <a:pt x="15" y="0"/>
                  <a:pt x="9" y="0"/>
                  <a:pt x="4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2" name="Group 31"/>
          <p:cNvGrpSpPr/>
          <p:nvPr/>
        </p:nvGrpSpPr>
        <p:grpSpPr>
          <a:xfrm>
            <a:off x="5549978" y="2211388"/>
            <a:ext cx="1755775" cy="1182688"/>
            <a:chOff x="5549978" y="2211388"/>
            <a:chExt cx="1755775" cy="1182688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549978" y="2211388"/>
              <a:ext cx="1755775" cy="1182688"/>
            </a:xfrm>
            <a:custGeom>
              <a:avLst/>
              <a:gdLst>
                <a:gd name="T0" fmla="*/ 442 w 777"/>
                <a:gd name="T1" fmla="*/ 422 h 522"/>
                <a:gd name="T2" fmla="*/ 443 w 777"/>
                <a:gd name="T3" fmla="*/ 421 h 522"/>
                <a:gd name="T4" fmla="*/ 777 w 777"/>
                <a:gd name="T5" fmla="*/ 67 h 522"/>
                <a:gd name="T6" fmla="*/ 337 w 777"/>
                <a:gd name="T7" fmla="*/ 24 h 522"/>
                <a:gd name="T8" fmla="*/ 92 w 777"/>
                <a:gd name="T9" fmla="*/ 90 h 522"/>
                <a:gd name="T10" fmla="*/ 101 w 777"/>
                <a:gd name="T11" fmla="*/ 431 h 522"/>
                <a:gd name="T12" fmla="*/ 442 w 777"/>
                <a:gd name="T13" fmla="*/ 422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7" h="522">
                  <a:moveTo>
                    <a:pt x="442" y="422"/>
                  </a:moveTo>
                  <a:cubicBezTo>
                    <a:pt x="443" y="421"/>
                    <a:pt x="443" y="421"/>
                    <a:pt x="443" y="421"/>
                  </a:cubicBezTo>
                  <a:cubicBezTo>
                    <a:pt x="777" y="67"/>
                    <a:pt x="777" y="67"/>
                    <a:pt x="777" y="67"/>
                  </a:cubicBezTo>
                  <a:cubicBezTo>
                    <a:pt x="649" y="203"/>
                    <a:pt x="488" y="70"/>
                    <a:pt x="337" y="24"/>
                  </a:cubicBezTo>
                  <a:cubicBezTo>
                    <a:pt x="252" y="0"/>
                    <a:pt x="157" y="21"/>
                    <a:pt x="92" y="90"/>
                  </a:cubicBezTo>
                  <a:cubicBezTo>
                    <a:pt x="0" y="187"/>
                    <a:pt x="4" y="339"/>
                    <a:pt x="101" y="431"/>
                  </a:cubicBezTo>
                  <a:cubicBezTo>
                    <a:pt x="198" y="522"/>
                    <a:pt x="351" y="518"/>
                    <a:pt x="442" y="422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>
                    <a:lumMod val="50000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5672216" y="2308226"/>
              <a:ext cx="963613" cy="965200"/>
            </a:xfrm>
            <a:custGeom>
              <a:avLst/>
              <a:gdLst>
                <a:gd name="T0" fmla="*/ 219 w 426"/>
                <a:gd name="T1" fmla="*/ 423 h 426"/>
                <a:gd name="T2" fmla="*/ 423 w 426"/>
                <a:gd name="T3" fmla="*/ 207 h 426"/>
                <a:gd name="T4" fmla="*/ 207 w 426"/>
                <a:gd name="T5" fmla="*/ 4 h 426"/>
                <a:gd name="T6" fmla="*/ 3 w 426"/>
                <a:gd name="T7" fmla="*/ 218 h 426"/>
                <a:gd name="T8" fmla="*/ 219 w 426"/>
                <a:gd name="T9" fmla="*/ 423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426">
                  <a:moveTo>
                    <a:pt x="219" y="423"/>
                  </a:moveTo>
                  <a:cubicBezTo>
                    <a:pt x="334" y="419"/>
                    <a:pt x="426" y="323"/>
                    <a:pt x="423" y="207"/>
                  </a:cubicBezTo>
                  <a:cubicBezTo>
                    <a:pt x="420" y="91"/>
                    <a:pt x="323" y="0"/>
                    <a:pt x="207" y="4"/>
                  </a:cubicBezTo>
                  <a:cubicBezTo>
                    <a:pt x="92" y="7"/>
                    <a:pt x="0" y="103"/>
                    <a:pt x="3" y="218"/>
                  </a:cubicBezTo>
                  <a:cubicBezTo>
                    <a:pt x="7" y="335"/>
                    <a:pt x="104" y="426"/>
                    <a:pt x="219" y="4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5880178" y="2590430"/>
              <a:ext cx="554038" cy="387350"/>
            </a:xfrm>
            <a:custGeom>
              <a:avLst/>
              <a:gdLst>
                <a:gd name="T0" fmla="*/ 111 w 245"/>
                <a:gd name="T1" fmla="*/ 107 h 171"/>
                <a:gd name="T2" fmla="*/ 97 w 245"/>
                <a:gd name="T3" fmla="*/ 152 h 171"/>
                <a:gd name="T4" fmla="*/ 58 w 245"/>
                <a:gd name="T5" fmla="*/ 170 h 171"/>
                <a:gd name="T6" fmla="*/ 18 w 245"/>
                <a:gd name="T7" fmla="*/ 155 h 171"/>
                <a:gd name="T8" fmla="*/ 1 w 245"/>
                <a:gd name="T9" fmla="*/ 110 h 171"/>
                <a:gd name="T10" fmla="*/ 0 w 245"/>
                <a:gd name="T11" fmla="*/ 66 h 171"/>
                <a:gd name="T12" fmla="*/ 14 w 245"/>
                <a:gd name="T13" fmla="*/ 20 h 171"/>
                <a:gd name="T14" fmla="*/ 53 w 245"/>
                <a:gd name="T15" fmla="*/ 4 h 171"/>
                <a:gd name="T16" fmla="*/ 93 w 245"/>
                <a:gd name="T17" fmla="*/ 18 h 171"/>
                <a:gd name="T18" fmla="*/ 110 w 245"/>
                <a:gd name="T19" fmla="*/ 63 h 171"/>
                <a:gd name="T20" fmla="*/ 111 w 245"/>
                <a:gd name="T21" fmla="*/ 107 h 171"/>
                <a:gd name="T22" fmla="*/ 77 w 245"/>
                <a:gd name="T23" fmla="*/ 60 h 171"/>
                <a:gd name="T24" fmla="*/ 71 w 245"/>
                <a:gd name="T25" fmla="*/ 37 h 171"/>
                <a:gd name="T26" fmla="*/ 54 w 245"/>
                <a:gd name="T27" fmla="*/ 29 h 171"/>
                <a:gd name="T28" fmla="*/ 38 w 245"/>
                <a:gd name="T29" fmla="*/ 37 h 171"/>
                <a:gd name="T30" fmla="*/ 32 w 245"/>
                <a:gd name="T31" fmla="*/ 62 h 171"/>
                <a:gd name="T32" fmla="*/ 34 w 245"/>
                <a:gd name="T33" fmla="*/ 112 h 171"/>
                <a:gd name="T34" fmla="*/ 40 w 245"/>
                <a:gd name="T35" fmla="*/ 137 h 171"/>
                <a:gd name="T36" fmla="*/ 57 w 245"/>
                <a:gd name="T37" fmla="*/ 145 h 171"/>
                <a:gd name="T38" fmla="*/ 74 w 245"/>
                <a:gd name="T39" fmla="*/ 136 h 171"/>
                <a:gd name="T40" fmla="*/ 78 w 245"/>
                <a:gd name="T41" fmla="*/ 111 h 171"/>
                <a:gd name="T42" fmla="*/ 77 w 245"/>
                <a:gd name="T43" fmla="*/ 60 h 171"/>
                <a:gd name="T44" fmla="*/ 245 w 245"/>
                <a:gd name="T45" fmla="*/ 163 h 171"/>
                <a:gd name="T46" fmla="*/ 136 w 245"/>
                <a:gd name="T47" fmla="*/ 166 h 171"/>
                <a:gd name="T48" fmla="*/ 135 w 245"/>
                <a:gd name="T49" fmla="*/ 144 h 171"/>
                <a:gd name="T50" fmla="*/ 185 w 245"/>
                <a:gd name="T51" fmla="*/ 86 h 171"/>
                <a:gd name="T52" fmla="*/ 200 w 245"/>
                <a:gd name="T53" fmla="*/ 63 h 171"/>
                <a:gd name="T54" fmla="*/ 204 w 245"/>
                <a:gd name="T55" fmla="*/ 46 h 171"/>
                <a:gd name="T56" fmla="*/ 199 w 245"/>
                <a:gd name="T57" fmla="*/ 30 h 171"/>
                <a:gd name="T58" fmla="*/ 183 w 245"/>
                <a:gd name="T59" fmla="*/ 25 h 171"/>
                <a:gd name="T60" fmla="*/ 167 w 245"/>
                <a:gd name="T61" fmla="*/ 33 h 171"/>
                <a:gd name="T62" fmla="*/ 162 w 245"/>
                <a:gd name="T63" fmla="*/ 53 h 171"/>
                <a:gd name="T64" fmla="*/ 131 w 245"/>
                <a:gd name="T65" fmla="*/ 54 h 171"/>
                <a:gd name="T66" fmla="*/ 130 w 245"/>
                <a:gd name="T67" fmla="*/ 53 h 171"/>
                <a:gd name="T68" fmla="*/ 143 w 245"/>
                <a:gd name="T69" fmla="*/ 16 h 171"/>
                <a:gd name="T70" fmla="*/ 182 w 245"/>
                <a:gd name="T71" fmla="*/ 0 h 171"/>
                <a:gd name="T72" fmla="*/ 221 w 245"/>
                <a:gd name="T73" fmla="*/ 12 h 171"/>
                <a:gd name="T74" fmla="*/ 237 w 245"/>
                <a:gd name="T75" fmla="*/ 45 h 171"/>
                <a:gd name="T76" fmla="*/ 229 w 245"/>
                <a:gd name="T77" fmla="*/ 72 h 171"/>
                <a:gd name="T78" fmla="*/ 204 w 245"/>
                <a:gd name="T79" fmla="*/ 106 h 171"/>
                <a:gd name="T80" fmla="*/ 178 w 245"/>
                <a:gd name="T81" fmla="*/ 139 h 171"/>
                <a:gd name="T82" fmla="*/ 178 w 245"/>
                <a:gd name="T83" fmla="*/ 140 h 171"/>
                <a:gd name="T84" fmla="*/ 244 w 245"/>
                <a:gd name="T85" fmla="*/ 138 h 171"/>
                <a:gd name="T86" fmla="*/ 245 w 245"/>
                <a:gd name="T87" fmla="*/ 16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5" h="171">
                  <a:moveTo>
                    <a:pt x="111" y="107"/>
                  </a:moveTo>
                  <a:cubicBezTo>
                    <a:pt x="112" y="127"/>
                    <a:pt x="107" y="142"/>
                    <a:pt x="97" y="152"/>
                  </a:cubicBezTo>
                  <a:cubicBezTo>
                    <a:pt x="88" y="164"/>
                    <a:pt x="75" y="170"/>
                    <a:pt x="58" y="170"/>
                  </a:cubicBezTo>
                  <a:cubicBezTo>
                    <a:pt x="41" y="171"/>
                    <a:pt x="28" y="166"/>
                    <a:pt x="18" y="155"/>
                  </a:cubicBezTo>
                  <a:cubicBezTo>
                    <a:pt x="7" y="144"/>
                    <a:pt x="2" y="130"/>
                    <a:pt x="1" y="11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7"/>
                    <a:pt x="4" y="32"/>
                    <a:pt x="14" y="20"/>
                  </a:cubicBezTo>
                  <a:cubicBezTo>
                    <a:pt x="23" y="10"/>
                    <a:pt x="37" y="4"/>
                    <a:pt x="53" y="4"/>
                  </a:cubicBezTo>
                  <a:cubicBezTo>
                    <a:pt x="70" y="3"/>
                    <a:pt x="83" y="8"/>
                    <a:pt x="93" y="18"/>
                  </a:cubicBezTo>
                  <a:cubicBezTo>
                    <a:pt x="104" y="29"/>
                    <a:pt x="110" y="44"/>
                    <a:pt x="110" y="63"/>
                  </a:cubicBezTo>
                  <a:lnTo>
                    <a:pt x="111" y="107"/>
                  </a:lnTo>
                  <a:close/>
                  <a:moveTo>
                    <a:pt x="77" y="60"/>
                  </a:moveTo>
                  <a:cubicBezTo>
                    <a:pt x="77" y="50"/>
                    <a:pt x="75" y="42"/>
                    <a:pt x="71" y="37"/>
                  </a:cubicBezTo>
                  <a:cubicBezTo>
                    <a:pt x="67" y="30"/>
                    <a:pt x="61" y="28"/>
                    <a:pt x="54" y="29"/>
                  </a:cubicBezTo>
                  <a:cubicBezTo>
                    <a:pt x="47" y="29"/>
                    <a:pt x="42" y="31"/>
                    <a:pt x="38" y="37"/>
                  </a:cubicBezTo>
                  <a:cubicBezTo>
                    <a:pt x="34" y="43"/>
                    <a:pt x="32" y="51"/>
                    <a:pt x="32" y="62"/>
                  </a:cubicBezTo>
                  <a:cubicBezTo>
                    <a:pt x="34" y="112"/>
                    <a:pt x="34" y="112"/>
                    <a:pt x="34" y="112"/>
                  </a:cubicBezTo>
                  <a:cubicBezTo>
                    <a:pt x="34" y="124"/>
                    <a:pt x="36" y="131"/>
                    <a:pt x="40" y="137"/>
                  </a:cubicBezTo>
                  <a:cubicBezTo>
                    <a:pt x="45" y="142"/>
                    <a:pt x="50" y="145"/>
                    <a:pt x="57" y="145"/>
                  </a:cubicBezTo>
                  <a:cubicBezTo>
                    <a:pt x="65" y="145"/>
                    <a:pt x="70" y="142"/>
                    <a:pt x="74" y="136"/>
                  </a:cubicBezTo>
                  <a:cubicBezTo>
                    <a:pt x="78" y="130"/>
                    <a:pt x="79" y="123"/>
                    <a:pt x="78" y="111"/>
                  </a:cubicBezTo>
                  <a:lnTo>
                    <a:pt x="77" y="60"/>
                  </a:lnTo>
                  <a:close/>
                  <a:moveTo>
                    <a:pt x="245" y="163"/>
                  </a:moveTo>
                  <a:cubicBezTo>
                    <a:pt x="136" y="166"/>
                    <a:pt x="136" y="166"/>
                    <a:pt x="136" y="166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85" y="86"/>
                    <a:pt x="185" y="86"/>
                    <a:pt x="185" y="86"/>
                  </a:cubicBezTo>
                  <a:cubicBezTo>
                    <a:pt x="192" y="77"/>
                    <a:pt x="197" y="69"/>
                    <a:pt x="200" y="63"/>
                  </a:cubicBezTo>
                  <a:cubicBezTo>
                    <a:pt x="203" y="57"/>
                    <a:pt x="204" y="52"/>
                    <a:pt x="204" y="46"/>
                  </a:cubicBezTo>
                  <a:cubicBezTo>
                    <a:pt x="204" y="39"/>
                    <a:pt x="202" y="34"/>
                    <a:pt x="199" y="30"/>
                  </a:cubicBezTo>
                  <a:cubicBezTo>
                    <a:pt x="194" y="27"/>
                    <a:pt x="190" y="25"/>
                    <a:pt x="183" y="25"/>
                  </a:cubicBezTo>
                  <a:cubicBezTo>
                    <a:pt x="176" y="25"/>
                    <a:pt x="171" y="28"/>
                    <a:pt x="167" y="33"/>
                  </a:cubicBezTo>
                  <a:cubicBezTo>
                    <a:pt x="164" y="38"/>
                    <a:pt x="162" y="44"/>
                    <a:pt x="162" y="53"/>
                  </a:cubicBezTo>
                  <a:cubicBezTo>
                    <a:pt x="131" y="54"/>
                    <a:pt x="131" y="54"/>
                    <a:pt x="131" y="54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29" y="38"/>
                    <a:pt x="134" y="26"/>
                    <a:pt x="143" y="16"/>
                  </a:cubicBezTo>
                  <a:cubicBezTo>
                    <a:pt x="153" y="5"/>
                    <a:pt x="166" y="1"/>
                    <a:pt x="182" y="0"/>
                  </a:cubicBezTo>
                  <a:cubicBezTo>
                    <a:pt x="199" y="0"/>
                    <a:pt x="213" y="3"/>
                    <a:pt x="221" y="12"/>
                  </a:cubicBezTo>
                  <a:cubicBezTo>
                    <a:pt x="231" y="20"/>
                    <a:pt x="236" y="31"/>
                    <a:pt x="237" y="45"/>
                  </a:cubicBezTo>
                  <a:cubicBezTo>
                    <a:pt x="237" y="55"/>
                    <a:pt x="234" y="64"/>
                    <a:pt x="229" y="72"/>
                  </a:cubicBezTo>
                  <a:cubicBezTo>
                    <a:pt x="224" y="80"/>
                    <a:pt x="216" y="92"/>
                    <a:pt x="204" y="106"/>
                  </a:cubicBezTo>
                  <a:cubicBezTo>
                    <a:pt x="178" y="139"/>
                    <a:pt x="178" y="139"/>
                    <a:pt x="178" y="139"/>
                  </a:cubicBezTo>
                  <a:cubicBezTo>
                    <a:pt x="178" y="140"/>
                    <a:pt x="178" y="140"/>
                    <a:pt x="178" y="140"/>
                  </a:cubicBezTo>
                  <a:cubicBezTo>
                    <a:pt x="244" y="138"/>
                    <a:pt x="244" y="138"/>
                    <a:pt x="244" y="138"/>
                  </a:cubicBezTo>
                  <a:lnTo>
                    <a:pt x="245" y="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Freeform 15"/>
          <p:cNvSpPr>
            <a:spLocks/>
          </p:cNvSpPr>
          <p:nvPr/>
        </p:nvSpPr>
        <p:spPr bwMode="auto">
          <a:xfrm>
            <a:off x="6994603" y="3522663"/>
            <a:ext cx="4935538" cy="1092200"/>
          </a:xfrm>
          <a:custGeom>
            <a:avLst/>
            <a:gdLst>
              <a:gd name="T0" fmla="*/ 434 w 2184"/>
              <a:gd name="T1" fmla="*/ 0 h 482"/>
              <a:gd name="T2" fmla="*/ 1943 w 2184"/>
              <a:gd name="T3" fmla="*/ 0 h 482"/>
              <a:gd name="T4" fmla="*/ 2184 w 2184"/>
              <a:gd name="T5" fmla="*/ 241 h 482"/>
              <a:gd name="T6" fmla="*/ 1943 w 2184"/>
              <a:gd name="T7" fmla="*/ 482 h 482"/>
              <a:gd name="T8" fmla="*/ 434 w 2184"/>
              <a:gd name="T9" fmla="*/ 482 h 482"/>
              <a:gd name="T10" fmla="*/ 0 w 2184"/>
              <a:gd name="T11" fmla="*/ 320 h 482"/>
              <a:gd name="T12" fmla="*/ 434 w 2184"/>
              <a:gd name="T13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4" h="482">
                <a:moveTo>
                  <a:pt x="434" y="0"/>
                </a:moveTo>
                <a:cubicBezTo>
                  <a:pt x="1943" y="0"/>
                  <a:pt x="1943" y="0"/>
                  <a:pt x="1943" y="0"/>
                </a:cubicBezTo>
                <a:cubicBezTo>
                  <a:pt x="2076" y="0"/>
                  <a:pt x="2184" y="108"/>
                  <a:pt x="2184" y="241"/>
                </a:cubicBezTo>
                <a:cubicBezTo>
                  <a:pt x="2184" y="374"/>
                  <a:pt x="2076" y="482"/>
                  <a:pt x="1943" y="482"/>
                </a:cubicBezTo>
                <a:cubicBezTo>
                  <a:pt x="434" y="482"/>
                  <a:pt x="434" y="482"/>
                  <a:pt x="434" y="482"/>
                </a:cubicBezTo>
                <a:cubicBezTo>
                  <a:pt x="273" y="482"/>
                  <a:pt x="206" y="265"/>
                  <a:pt x="0" y="320"/>
                </a:cubicBezTo>
                <a:cubicBezTo>
                  <a:pt x="81" y="239"/>
                  <a:pt x="257" y="0"/>
                  <a:pt x="434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7948691" y="3721101"/>
            <a:ext cx="155575" cy="266700"/>
          </a:xfrm>
          <a:custGeom>
            <a:avLst/>
            <a:gdLst>
              <a:gd name="T0" fmla="*/ 4 w 69"/>
              <a:gd name="T1" fmla="*/ 4 h 118"/>
              <a:gd name="T2" fmla="*/ 4 w 69"/>
              <a:gd name="T3" fmla="*/ 4 h 118"/>
              <a:gd name="T4" fmla="*/ 4 w 69"/>
              <a:gd name="T5" fmla="*/ 18 h 118"/>
              <a:gd name="T6" fmla="*/ 45 w 69"/>
              <a:gd name="T7" fmla="*/ 60 h 118"/>
              <a:gd name="T8" fmla="*/ 4 w 69"/>
              <a:gd name="T9" fmla="*/ 100 h 118"/>
              <a:gd name="T10" fmla="*/ 4 w 69"/>
              <a:gd name="T11" fmla="*/ 114 h 118"/>
              <a:gd name="T12" fmla="*/ 4 w 69"/>
              <a:gd name="T13" fmla="*/ 114 h 118"/>
              <a:gd name="T14" fmla="*/ 18 w 69"/>
              <a:gd name="T15" fmla="*/ 114 h 118"/>
              <a:gd name="T16" fmla="*/ 66 w 69"/>
              <a:gd name="T17" fmla="*/ 67 h 118"/>
              <a:gd name="T18" fmla="*/ 69 w 69"/>
              <a:gd name="T19" fmla="*/ 60 h 118"/>
              <a:gd name="T20" fmla="*/ 69 w 69"/>
              <a:gd name="T21" fmla="*/ 60 h 118"/>
              <a:gd name="T22" fmla="*/ 66 w 69"/>
              <a:gd name="T23" fmla="*/ 52 h 118"/>
              <a:gd name="T24" fmla="*/ 18 w 69"/>
              <a:gd name="T25" fmla="*/ 4 h 118"/>
              <a:gd name="T26" fmla="*/ 4 w 69"/>
              <a:gd name="T27" fmla="*/ 4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" h="118">
                <a:moveTo>
                  <a:pt x="4" y="4"/>
                </a:moveTo>
                <a:cubicBezTo>
                  <a:pt x="4" y="4"/>
                  <a:pt x="4" y="4"/>
                  <a:pt x="4" y="4"/>
                </a:cubicBezTo>
                <a:cubicBezTo>
                  <a:pt x="0" y="9"/>
                  <a:pt x="0" y="15"/>
                  <a:pt x="4" y="18"/>
                </a:cubicBezTo>
                <a:cubicBezTo>
                  <a:pt x="45" y="60"/>
                  <a:pt x="45" y="60"/>
                  <a:pt x="45" y="60"/>
                </a:cubicBezTo>
                <a:cubicBezTo>
                  <a:pt x="4" y="100"/>
                  <a:pt x="4" y="100"/>
                  <a:pt x="4" y="100"/>
                </a:cubicBezTo>
                <a:cubicBezTo>
                  <a:pt x="0" y="104"/>
                  <a:pt x="0" y="110"/>
                  <a:pt x="4" y="114"/>
                </a:cubicBezTo>
                <a:cubicBezTo>
                  <a:pt x="4" y="114"/>
                  <a:pt x="4" y="114"/>
                  <a:pt x="4" y="114"/>
                </a:cubicBezTo>
                <a:cubicBezTo>
                  <a:pt x="9" y="118"/>
                  <a:pt x="15" y="118"/>
                  <a:pt x="18" y="114"/>
                </a:cubicBezTo>
                <a:cubicBezTo>
                  <a:pt x="66" y="67"/>
                  <a:pt x="66" y="67"/>
                  <a:pt x="66" y="67"/>
                </a:cubicBezTo>
                <a:cubicBezTo>
                  <a:pt x="68" y="65"/>
                  <a:pt x="69" y="62"/>
                  <a:pt x="69" y="60"/>
                </a:cubicBezTo>
                <a:cubicBezTo>
                  <a:pt x="69" y="60"/>
                  <a:pt x="69" y="60"/>
                  <a:pt x="69" y="60"/>
                </a:cubicBezTo>
                <a:cubicBezTo>
                  <a:pt x="69" y="56"/>
                  <a:pt x="68" y="54"/>
                  <a:pt x="66" y="52"/>
                </a:cubicBezTo>
                <a:cubicBezTo>
                  <a:pt x="18" y="4"/>
                  <a:pt x="18" y="4"/>
                  <a:pt x="18" y="4"/>
                </a:cubicBezTo>
                <a:cubicBezTo>
                  <a:pt x="15" y="0"/>
                  <a:pt x="9" y="0"/>
                  <a:pt x="4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3" name="Group 32"/>
          <p:cNvGrpSpPr/>
          <p:nvPr/>
        </p:nvGrpSpPr>
        <p:grpSpPr>
          <a:xfrm>
            <a:off x="5549978" y="3706813"/>
            <a:ext cx="1758950" cy="1185863"/>
            <a:chOff x="5549978" y="3706813"/>
            <a:chExt cx="1758950" cy="1185863"/>
          </a:xfrm>
        </p:grpSpPr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549978" y="3706813"/>
              <a:ext cx="1758950" cy="1185863"/>
            </a:xfrm>
            <a:custGeom>
              <a:avLst/>
              <a:gdLst>
                <a:gd name="T0" fmla="*/ 440 w 778"/>
                <a:gd name="T1" fmla="*/ 424 h 523"/>
                <a:gd name="T2" fmla="*/ 441 w 778"/>
                <a:gd name="T3" fmla="*/ 423 h 523"/>
                <a:gd name="T4" fmla="*/ 778 w 778"/>
                <a:gd name="T5" fmla="*/ 72 h 523"/>
                <a:gd name="T6" fmla="*/ 338 w 778"/>
                <a:gd name="T7" fmla="*/ 26 h 523"/>
                <a:gd name="T8" fmla="*/ 92 w 778"/>
                <a:gd name="T9" fmla="*/ 90 h 523"/>
                <a:gd name="T10" fmla="*/ 99 w 778"/>
                <a:gd name="T11" fmla="*/ 431 h 523"/>
                <a:gd name="T12" fmla="*/ 440 w 778"/>
                <a:gd name="T13" fmla="*/ 42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8" h="523">
                  <a:moveTo>
                    <a:pt x="440" y="424"/>
                  </a:moveTo>
                  <a:cubicBezTo>
                    <a:pt x="441" y="423"/>
                    <a:pt x="441" y="423"/>
                    <a:pt x="441" y="423"/>
                  </a:cubicBezTo>
                  <a:cubicBezTo>
                    <a:pt x="778" y="72"/>
                    <a:pt x="778" y="72"/>
                    <a:pt x="778" y="72"/>
                  </a:cubicBezTo>
                  <a:cubicBezTo>
                    <a:pt x="648" y="207"/>
                    <a:pt x="489" y="73"/>
                    <a:pt x="338" y="26"/>
                  </a:cubicBezTo>
                  <a:cubicBezTo>
                    <a:pt x="253" y="0"/>
                    <a:pt x="158" y="22"/>
                    <a:pt x="92" y="90"/>
                  </a:cubicBezTo>
                  <a:cubicBezTo>
                    <a:pt x="0" y="186"/>
                    <a:pt x="3" y="339"/>
                    <a:pt x="99" y="431"/>
                  </a:cubicBezTo>
                  <a:cubicBezTo>
                    <a:pt x="195" y="523"/>
                    <a:pt x="348" y="520"/>
                    <a:pt x="440" y="424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>
                    <a:lumMod val="50000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5675391" y="3808413"/>
              <a:ext cx="957263" cy="963613"/>
            </a:xfrm>
            <a:custGeom>
              <a:avLst/>
              <a:gdLst>
                <a:gd name="T0" fmla="*/ 216 w 424"/>
                <a:gd name="T1" fmla="*/ 423 h 425"/>
                <a:gd name="T2" fmla="*/ 422 w 424"/>
                <a:gd name="T3" fmla="*/ 208 h 425"/>
                <a:gd name="T4" fmla="*/ 208 w 424"/>
                <a:gd name="T5" fmla="*/ 3 h 425"/>
                <a:gd name="T6" fmla="*/ 2 w 424"/>
                <a:gd name="T7" fmla="*/ 217 h 425"/>
                <a:gd name="T8" fmla="*/ 216 w 424"/>
                <a:gd name="T9" fmla="*/ 423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425">
                  <a:moveTo>
                    <a:pt x="216" y="423"/>
                  </a:moveTo>
                  <a:cubicBezTo>
                    <a:pt x="332" y="420"/>
                    <a:pt x="424" y="324"/>
                    <a:pt x="422" y="208"/>
                  </a:cubicBezTo>
                  <a:cubicBezTo>
                    <a:pt x="420" y="92"/>
                    <a:pt x="323" y="0"/>
                    <a:pt x="208" y="3"/>
                  </a:cubicBezTo>
                  <a:cubicBezTo>
                    <a:pt x="92" y="5"/>
                    <a:pt x="0" y="100"/>
                    <a:pt x="2" y="217"/>
                  </a:cubicBezTo>
                  <a:cubicBezTo>
                    <a:pt x="4" y="332"/>
                    <a:pt x="101" y="425"/>
                    <a:pt x="216" y="4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5880178" y="4113200"/>
              <a:ext cx="552450" cy="385763"/>
            </a:xfrm>
            <a:custGeom>
              <a:avLst/>
              <a:gdLst>
                <a:gd name="T0" fmla="*/ 111 w 244"/>
                <a:gd name="T1" fmla="*/ 108 h 170"/>
                <a:gd name="T2" fmla="*/ 97 w 244"/>
                <a:gd name="T3" fmla="*/ 153 h 170"/>
                <a:gd name="T4" fmla="*/ 57 w 244"/>
                <a:gd name="T5" fmla="*/ 169 h 170"/>
                <a:gd name="T6" fmla="*/ 18 w 244"/>
                <a:gd name="T7" fmla="*/ 155 h 170"/>
                <a:gd name="T8" fmla="*/ 1 w 244"/>
                <a:gd name="T9" fmla="*/ 110 h 170"/>
                <a:gd name="T10" fmla="*/ 0 w 244"/>
                <a:gd name="T11" fmla="*/ 66 h 170"/>
                <a:gd name="T12" fmla="*/ 15 w 244"/>
                <a:gd name="T13" fmla="*/ 21 h 170"/>
                <a:gd name="T14" fmla="*/ 54 w 244"/>
                <a:gd name="T15" fmla="*/ 3 h 170"/>
                <a:gd name="T16" fmla="*/ 94 w 244"/>
                <a:gd name="T17" fmla="*/ 19 h 170"/>
                <a:gd name="T18" fmla="*/ 110 w 244"/>
                <a:gd name="T19" fmla="*/ 63 h 170"/>
                <a:gd name="T20" fmla="*/ 111 w 244"/>
                <a:gd name="T21" fmla="*/ 108 h 170"/>
                <a:gd name="T22" fmla="*/ 78 w 244"/>
                <a:gd name="T23" fmla="*/ 61 h 170"/>
                <a:gd name="T24" fmla="*/ 71 w 244"/>
                <a:gd name="T25" fmla="*/ 36 h 170"/>
                <a:gd name="T26" fmla="*/ 55 w 244"/>
                <a:gd name="T27" fmla="*/ 28 h 170"/>
                <a:gd name="T28" fmla="*/ 38 w 244"/>
                <a:gd name="T29" fmla="*/ 37 h 170"/>
                <a:gd name="T30" fmla="*/ 32 w 244"/>
                <a:gd name="T31" fmla="*/ 62 h 170"/>
                <a:gd name="T32" fmla="*/ 33 w 244"/>
                <a:gd name="T33" fmla="*/ 113 h 170"/>
                <a:gd name="T34" fmla="*/ 40 w 244"/>
                <a:gd name="T35" fmla="*/ 137 h 170"/>
                <a:gd name="T36" fmla="*/ 57 w 244"/>
                <a:gd name="T37" fmla="*/ 145 h 170"/>
                <a:gd name="T38" fmla="*/ 73 w 244"/>
                <a:gd name="T39" fmla="*/ 136 h 170"/>
                <a:gd name="T40" fmla="*/ 79 w 244"/>
                <a:gd name="T41" fmla="*/ 112 h 170"/>
                <a:gd name="T42" fmla="*/ 78 w 244"/>
                <a:gd name="T43" fmla="*/ 61 h 170"/>
                <a:gd name="T44" fmla="*/ 185 w 244"/>
                <a:gd name="T45" fmla="*/ 69 h 170"/>
                <a:gd name="T46" fmla="*/ 202 w 244"/>
                <a:gd name="T47" fmla="*/ 64 h 170"/>
                <a:gd name="T48" fmla="*/ 208 w 244"/>
                <a:gd name="T49" fmla="*/ 46 h 170"/>
                <a:gd name="T50" fmla="*/ 201 w 244"/>
                <a:gd name="T51" fmla="*/ 31 h 170"/>
                <a:gd name="T52" fmla="*/ 184 w 244"/>
                <a:gd name="T53" fmla="*/ 25 h 170"/>
                <a:gd name="T54" fmla="*/ 170 w 244"/>
                <a:gd name="T55" fmla="*/ 31 h 170"/>
                <a:gd name="T56" fmla="*/ 164 w 244"/>
                <a:gd name="T57" fmla="*/ 46 h 170"/>
                <a:gd name="T58" fmla="*/ 133 w 244"/>
                <a:gd name="T59" fmla="*/ 46 h 170"/>
                <a:gd name="T60" fmla="*/ 133 w 244"/>
                <a:gd name="T61" fmla="*/ 45 h 170"/>
                <a:gd name="T62" fmla="*/ 147 w 244"/>
                <a:gd name="T63" fmla="*/ 14 h 170"/>
                <a:gd name="T64" fmla="*/ 184 w 244"/>
                <a:gd name="T65" fmla="*/ 0 h 170"/>
                <a:gd name="T66" fmla="*/ 225 w 244"/>
                <a:gd name="T67" fmla="*/ 11 h 170"/>
                <a:gd name="T68" fmla="*/ 240 w 244"/>
                <a:gd name="T69" fmla="*/ 45 h 170"/>
                <a:gd name="T70" fmla="*/ 234 w 244"/>
                <a:gd name="T71" fmla="*/ 66 h 170"/>
                <a:gd name="T72" fmla="*/ 217 w 244"/>
                <a:gd name="T73" fmla="*/ 81 h 170"/>
                <a:gd name="T74" fmla="*/ 237 w 244"/>
                <a:gd name="T75" fmla="*/ 95 h 170"/>
                <a:gd name="T76" fmla="*/ 244 w 244"/>
                <a:gd name="T77" fmla="*/ 118 h 170"/>
                <a:gd name="T78" fmla="*/ 229 w 244"/>
                <a:gd name="T79" fmla="*/ 153 h 170"/>
                <a:gd name="T80" fmla="*/ 187 w 244"/>
                <a:gd name="T81" fmla="*/ 167 h 170"/>
                <a:gd name="T82" fmla="*/ 149 w 244"/>
                <a:gd name="T83" fmla="*/ 156 h 170"/>
                <a:gd name="T84" fmla="*/ 132 w 244"/>
                <a:gd name="T85" fmla="*/ 122 h 170"/>
                <a:gd name="T86" fmla="*/ 132 w 244"/>
                <a:gd name="T87" fmla="*/ 122 h 170"/>
                <a:gd name="T88" fmla="*/ 164 w 244"/>
                <a:gd name="T89" fmla="*/ 122 h 170"/>
                <a:gd name="T90" fmla="*/ 170 w 244"/>
                <a:gd name="T91" fmla="*/ 136 h 170"/>
                <a:gd name="T92" fmla="*/ 187 w 244"/>
                <a:gd name="T93" fmla="*/ 142 h 170"/>
                <a:gd name="T94" fmla="*/ 205 w 244"/>
                <a:gd name="T95" fmla="*/ 135 h 170"/>
                <a:gd name="T96" fmla="*/ 211 w 244"/>
                <a:gd name="T97" fmla="*/ 118 h 170"/>
                <a:gd name="T98" fmla="*/ 205 w 244"/>
                <a:gd name="T99" fmla="*/ 100 h 170"/>
                <a:gd name="T100" fmla="*/ 186 w 244"/>
                <a:gd name="T101" fmla="*/ 94 h 170"/>
                <a:gd name="T102" fmla="*/ 168 w 244"/>
                <a:gd name="T103" fmla="*/ 94 h 170"/>
                <a:gd name="T104" fmla="*/ 168 w 244"/>
                <a:gd name="T105" fmla="*/ 69 h 170"/>
                <a:gd name="T106" fmla="*/ 185 w 244"/>
                <a:gd name="T107" fmla="*/ 6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4" h="170">
                  <a:moveTo>
                    <a:pt x="111" y="108"/>
                  </a:moveTo>
                  <a:cubicBezTo>
                    <a:pt x="112" y="127"/>
                    <a:pt x="107" y="141"/>
                    <a:pt x="97" y="153"/>
                  </a:cubicBezTo>
                  <a:cubicBezTo>
                    <a:pt x="87" y="164"/>
                    <a:pt x="74" y="169"/>
                    <a:pt x="57" y="169"/>
                  </a:cubicBezTo>
                  <a:cubicBezTo>
                    <a:pt x="41" y="170"/>
                    <a:pt x="27" y="165"/>
                    <a:pt x="18" y="155"/>
                  </a:cubicBezTo>
                  <a:cubicBezTo>
                    <a:pt x="7" y="143"/>
                    <a:pt x="2" y="129"/>
                    <a:pt x="1" y="11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7"/>
                    <a:pt x="5" y="31"/>
                    <a:pt x="15" y="21"/>
                  </a:cubicBezTo>
                  <a:cubicBezTo>
                    <a:pt x="24" y="9"/>
                    <a:pt x="37" y="3"/>
                    <a:pt x="54" y="3"/>
                  </a:cubicBezTo>
                  <a:cubicBezTo>
                    <a:pt x="71" y="3"/>
                    <a:pt x="83" y="8"/>
                    <a:pt x="94" y="19"/>
                  </a:cubicBezTo>
                  <a:cubicBezTo>
                    <a:pt x="104" y="29"/>
                    <a:pt x="110" y="45"/>
                    <a:pt x="110" y="63"/>
                  </a:cubicBezTo>
                  <a:lnTo>
                    <a:pt x="111" y="108"/>
                  </a:lnTo>
                  <a:close/>
                  <a:moveTo>
                    <a:pt x="78" y="61"/>
                  </a:moveTo>
                  <a:cubicBezTo>
                    <a:pt x="78" y="50"/>
                    <a:pt x="76" y="42"/>
                    <a:pt x="71" y="36"/>
                  </a:cubicBezTo>
                  <a:cubicBezTo>
                    <a:pt x="67" y="31"/>
                    <a:pt x="62" y="28"/>
                    <a:pt x="55" y="28"/>
                  </a:cubicBezTo>
                  <a:cubicBezTo>
                    <a:pt x="47" y="28"/>
                    <a:pt x="42" y="31"/>
                    <a:pt x="38" y="37"/>
                  </a:cubicBezTo>
                  <a:cubicBezTo>
                    <a:pt x="34" y="43"/>
                    <a:pt x="32" y="51"/>
                    <a:pt x="32" y="62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4" y="123"/>
                    <a:pt x="36" y="131"/>
                    <a:pt x="40" y="137"/>
                  </a:cubicBezTo>
                  <a:cubicBezTo>
                    <a:pt x="44" y="143"/>
                    <a:pt x="50" y="145"/>
                    <a:pt x="57" y="145"/>
                  </a:cubicBezTo>
                  <a:cubicBezTo>
                    <a:pt x="64" y="144"/>
                    <a:pt x="69" y="142"/>
                    <a:pt x="73" y="136"/>
                  </a:cubicBezTo>
                  <a:cubicBezTo>
                    <a:pt x="77" y="131"/>
                    <a:pt x="79" y="122"/>
                    <a:pt x="79" y="112"/>
                  </a:cubicBezTo>
                  <a:lnTo>
                    <a:pt x="78" y="61"/>
                  </a:lnTo>
                  <a:close/>
                  <a:moveTo>
                    <a:pt x="185" y="69"/>
                  </a:moveTo>
                  <a:cubicBezTo>
                    <a:pt x="193" y="69"/>
                    <a:pt x="199" y="68"/>
                    <a:pt x="202" y="64"/>
                  </a:cubicBezTo>
                  <a:cubicBezTo>
                    <a:pt x="206" y="59"/>
                    <a:pt x="208" y="53"/>
                    <a:pt x="208" y="46"/>
                  </a:cubicBezTo>
                  <a:cubicBezTo>
                    <a:pt x="208" y="40"/>
                    <a:pt x="205" y="35"/>
                    <a:pt x="201" y="31"/>
                  </a:cubicBezTo>
                  <a:cubicBezTo>
                    <a:pt x="197" y="27"/>
                    <a:pt x="192" y="25"/>
                    <a:pt x="184" y="25"/>
                  </a:cubicBezTo>
                  <a:cubicBezTo>
                    <a:pt x="179" y="26"/>
                    <a:pt x="174" y="28"/>
                    <a:pt x="170" y="31"/>
                  </a:cubicBezTo>
                  <a:cubicBezTo>
                    <a:pt x="166" y="35"/>
                    <a:pt x="164" y="39"/>
                    <a:pt x="164" y="46"/>
                  </a:cubicBezTo>
                  <a:cubicBezTo>
                    <a:pt x="133" y="46"/>
                    <a:pt x="133" y="46"/>
                    <a:pt x="133" y="46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2" y="33"/>
                    <a:pt x="137" y="22"/>
                    <a:pt x="147" y="14"/>
                  </a:cubicBezTo>
                  <a:cubicBezTo>
                    <a:pt x="157" y="5"/>
                    <a:pt x="169" y="1"/>
                    <a:pt x="184" y="0"/>
                  </a:cubicBezTo>
                  <a:cubicBezTo>
                    <a:pt x="201" y="0"/>
                    <a:pt x="214" y="4"/>
                    <a:pt x="225" y="11"/>
                  </a:cubicBezTo>
                  <a:cubicBezTo>
                    <a:pt x="234" y="19"/>
                    <a:pt x="240" y="31"/>
                    <a:pt x="240" y="45"/>
                  </a:cubicBezTo>
                  <a:cubicBezTo>
                    <a:pt x="240" y="52"/>
                    <a:pt x="238" y="60"/>
                    <a:pt x="234" y="66"/>
                  </a:cubicBezTo>
                  <a:cubicBezTo>
                    <a:pt x="230" y="72"/>
                    <a:pt x="224" y="77"/>
                    <a:pt x="217" y="81"/>
                  </a:cubicBezTo>
                  <a:cubicBezTo>
                    <a:pt x="225" y="84"/>
                    <a:pt x="231" y="89"/>
                    <a:pt x="237" y="95"/>
                  </a:cubicBezTo>
                  <a:cubicBezTo>
                    <a:pt x="241" y="101"/>
                    <a:pt x="243" y="109"/>
                    <a:pt x="244" y="118"/>
                  </a:cubicBezTo>
                  <a:cubicBezTo>
                    <a:pt x="244" y="133"/>
                    <a:pt x="239" y="145"/>
                    <a:pt x="229" y="153"/>
                  </a:cubicBezTo>
                  <a:cubicBezTo>
                    <a:pt x="218" y="162"/>
                    <a:pt x="204" y="166"/>
                    <a:pt x="187" y="167"/>
                  </a:cubicBezTo>
                  <a:cubicBezTo>
                    <a:pt x="173" y="167"/>
                    <a:pt x="160" y="164"/>
                    <a:pt x="149" y="156"/>
                  </a:cubicBezTo>
                  <a:cubicBezTo>
                    <a:pt x="137" y="148"/>
                    <a:pt x="132" y="137"/>
                    <a:pt x="132" y="122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64" y="122"/>
                    <a:pt x="164" y="122"/>
                    <a:pt x="164" y="122"/>
                  </a:cubicBezTo>
                  <a:cubicBezTo>
                    <a:pt x="164" y="128"/>
                    <a:pt x="166" y="132"/>
                    <a:pt x="170" y="136"/>
                  </a:cubicBezTo>
                  <a:cubicBezTo>
                    <a:pt x="174" y="140"/>
                    <a:pt x="181" y="142"/>
                    <a:pt x="187" y="142"/>
                  </a:cubicBezTo>
                  <a:cubicBezTo>
                    <a:pt x="194" y="142"/>
                    <a:pt x="200" y="139"/>
                    <a:pt x="205" y="135"/>
                  </a:cubicBezTo>
                  <a:cubicBezTo>
                    <a:pt x="210" y="131"/>
                    <a:pt x="211" y="126"/>
                    <a:pt x="211" y="118"/>
                  </a:cubicBezTo>
                  <a:cubicBezTo>
                    <a:pt x="211" y="110"/>
                    <a:pt x="209" y="104"/>
                    <a:pt x="205" y="100"/>
                  </a:cubicBezTo>
                  <a:cubicBezTo>
                    <a:pt x="200" y="96"/>
                    <a:pt x="194" y="94"/>
                    <a:pt x="186" y="94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8" y="69"/>
                    <a:pt x="168" y="69"/>
                    <a:pt x="168" y="69"/>
                  </a:cubicBezTo>
                  <a:lnTo>
                    <a:pt x="185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" name="Freeform 20"/>
          <p:cNvSpPr>
            <a:spLocks/>
          </p:cNvSpPr>
          <p:nvPr/>
        </p:nvSpPr>
        <p:spPr bwMode="auto">
          <a:xfrm>
            <a:off x="6994603" y="5019676"/>
            <a:ext cx="4935538" cy="1096963"/>
          </a:xfrm>
          <a:custGeom>
            <a:avLst/>
            <a:gdLst>
              <a:gd name="T0" fmla="*/ 434 w 2184"/>
              <a:gd name="T1" fmla="*/ 0 h 484"/>
              <a:gd name="T2" fmla="*/ 1943 w 2184"/>
              <a:gd name="T3" fmla="*/ 0 h 484"/>
              <a:gd name="T4" fmla="*/ 2184 w 2184"/>
              <a:gd name="T5" fmla="*/ 242 h 484"/>
              <a:gd name="T6" fmla="*/ 1943 w 2184"/>
              <a:gd name="T7" fmla="*/ 484 h 484"/>
              <a:gd name="T8" fmla="*/ 434 w 2184"/>
              <a:gd name="T9" fmla="*/ 484 h 484"/>
              <a:gd name="T10" fmla="*/ 0 w 2184"/>
              <a:gd name="T11" fmla="*/ 321 h 484"/>
              <a:gd name="T12" fmla="*/ 434 w 2184"/>
              <a:gd name="T13" fmla="*/ 0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4" h="484">
                <a:moveTo>
                  <a:pt x="434" y="0"/>
                </a:moveTo>
                <a:cubicBezTo>
                  <a:pt x="1943" y="0"/>
                  <a:pt x="1943" y="0"/>
                  <a:pt x="1943" y="0"/>
                </a:cubicBezTo>
                <a:cubicBezTo>
                  <a:pt x="2076" y="0"/>
                  <a:pt x="2184" y="108"/>
                  <a:pt x="2184" y="242"/>
                </a:cubicBezTo>
                <a:cubicBezTo>
                  <a:pt x="2184" y="376"/>
                  <a:pt x="2076" y="484"/>
                  <a:pt x="1943" y="484"/>
                </a:cubicBezTo>
                <a:cubicBezTo>
                  <a:pt x="434" y="484"/>
                  <a:pt x="434" y="484"/>
                  <a:pt x="434" y="484"/>
                </a:cubicBezTo>
                <a:cubicBezTo>
                  <a:pt x="273" y="484"/>
                  <a:pt x="206" y="265"/>
                  <a:pt x="0" y="321"/>
                </a:cubicBezTo>
                <a:cubicBezTo>
                  <a:pt x="81" y="239"/>
                  <a:pt x="257" y="0"/>
                  <a:pt x="434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7948691" y="5221288"/>
            <a:ext cx="155575" cy="261938"/>
          </a:xfrm>
          <a:custGeom>
            <a:avLst/>
            <a:gdLst>
              <a:gd name="T0" fmla="*/ 4 w 69"/>
              <a:gd name="T1" fmla="*/ 3 h 116"/>
              <a:gd name="T2" fmla="*/ 4 w 69"/>
              <a:gd name="T3" fmla="*/ 3 h 116"/>
              <a:gd name="T4" fmla="*/ 4 w 69"/>
              <a:gd name="T5" fmla="*/ 17 h 116"/>
              <a:gd name="T6" fmla="*/ 45 w 69"/>
              <a:gd name="T7" fmla="*/ 58 h 116"/>
              <a:gd name="T8" fmla="*/ 4 w 69"/>
              <a:gd name="T9" fmla="*/ 99 h 116"/>
              <a:gd name="T10" fmla="*/ 4 w 69"/>
              <a:gd name="T11" fmla="*/ 113 h 116"/>
              <a:gd name="T12" fmla="*/ 4 w 69"/>
              <a:gd name="T13" fmla="*/ 113 h 116"/>
              <a:gd name="T14" fmla="*/ 18 w 69"/>
              <a:gd name="T15" fmla="*/ 113 h 116"/>
              <a:gd name="T16" fmla="*/ 66 w 69"/>
              <a:gd name="T17" fmla="*/ 65 h 116"/>
              <a:gd name="T18" fmla="*/ 69 w 69"/>
              <a:gd name="T19" fmla="*/ 58 h 116"/>
              <a:gd name="T20" fmla="*/ 69 w 69"/>
              <a:gd name="T21" fmla="*/ 58 h 116"/>
              <a:gd name="T22" fmla="*/ 66 w 69"/>
              <a:gd name="T23" fmla="*/ 51 h 116"/>
              <a:gd name="T24" fmla="*/ 18 w 69"/>
              <a:gd name="T25" fmla="*/ 3 h 116"/>
              <a:gd name="T26" fmla="*/ 4 w 69"/>
              <a:gd name="T27" fmla="*/ 3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" h="116">
                <a:moveTo>
                  <a:pt x="4" y="3"/>
                </a:moveTo>
                <a:cubicBezTo>
                  <a:pt x="4" y="3"/>
                  <a:pt x="4" y="3"/>
                  <a:pt x="4" y="3"/>
                </a:cubicBezTo>
                <a:cubicBezTo>
                  <a:pt x="0" y="7"/>
                  <a:pt x="0" y="13"/>
                  <a:pt x="4" y="17"/>
                </a:cubicBezTo>
                <a:cubicBezTo>
                  <a:pt x="45" y="58"/>
                  <a:pt x="45" y="58"/>
                  <a:pt x="45" y="58"/>
                </a:cubicBezTo>
                <a:cubicBezTo>
                  <a:pt x="4" y="99"/>
                  <a:pt x="4" y="99"/>
                  <a:pt x="4" y="99"/>
                </a:cubicBezTo>
                <a:cubicBezTo>
                  <a:pt x="0" y="103"/>
                  <a:pt x="0" y="109"/>
                  <a:pt x="4" y="113"/>
                </a:cubicBezTo>
                <a:cubicBezTo>
                  <a:pt x="4" y="113"/>
                  <a:pt x="4" y="113"/>
                  <a:pt x="4" y="113"/>
                </a:cubicBezTo>
                <a:cubicBezTo>
                  <a:pt x="9" y="116"/>
                  <a:pt x="15" y="116"/>
                  <a:pt x="18" y="113"/>
                </a:cubicBezTo>
                <a:cubicBezTo>
                  <a:pt x="66" y="65"/>
                  <a:pt x="66" y="65"/>
                  <a:pt x="66" y="65"/>
                </a:cubicBezTo>
                <a:cubicBezTo>
                  <a:pt x="68" y="63"/>
                  <a:pt x="69" y="61"/>
                  <a:pt x="69" y="58"/>
                </a:cubicBezTo>
                <a:cubicBezTo>
                  <a:pt x="69" y="58"/>
                  <a:pt x="69" y="58"/>
                  <a:pt x="69" y="58"/>
                </a:cubicBezTo>
                <a:cubicBezTo>
                  <a:pt x="69" y="56"/>
                  <a:pt x="68" y="53"/>
                  <a:pt x="66" y="51"/>
                </a:cubicBezTo>
                <a:cubicBezTo>
                  <a:pt x="18" y="3"/>
                  <a:pt x="18" y="3"/>
                  <a:pt x="18" y="3"/>
                </a:cubicBezTo>
                <a:cubicBezTo>
                  <a:pt x="15" y="0"/>
                  <a:pt x="9" y="0"/>
                  <a:pt x="4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4" name="Group 33"/>
          <p:cNvGrpSpPr/>
          <p:nvPr/>
        </p:nvGrpSpPr>
        <p:grpSpPr>
          <a:xfrm>
            <a:off x="5549978" y="5208588"/>
            <a:ext cx="1755775" cy="1185863"/>
            <a:chOff x="5549978" y="5208588"/>
            <a:chExt cx="1755775" cy="1185863"/>
          </a:xfrm>
        </p:grpSpPr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5549978" y="5208588"/>
              <a:ext cx="1755775" cy="1185863"/>
            </a:xfrm>
            <a:custGeom>
              <a:avLst/>
              <a:gdLst>
                <a:gd name="T0" fmla="*/ 444 w 777"/>
                <a:gd name="T1" fmla="*/ 421 h 523"/>
                <a:gd name="T2" fmla="*/ 445 w 777"/>
                <a:gd name="T3" fmla="*/ 420 h 523"/>
                <a:gd name="T4" fmla="*/ 777 w 777"/>
                <a:gd name="T5" fmla="*/ 64 h 523"/>
                <a:gd name="T6" fmla="*/ 336 w 777"/>
                <a:gd name="T7" fmla="*/ 24 h 523"/>
                <a:gd name="T8" fmla="*/ 91 w 777"/>
                <a:gd name="T9" fmla="*/ 91 h 523"/>
                <a:gd name="T10" fmla="*/ 103 w 777"/>
                <a:gd name="T11" fmla="*/ 432 h 523"/>
                <a:gd name="T12" fmla="*/ 444 w 777"/>
                <a:gd name="T13" fmla="*/ 421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7" h="523">
                  <a:moveTo>
                    <a:pt x="444" y="421"/>
                  </a:moveTo>
                  <a:cubicBezTo>
                    <a:pt x="445" y="420"/>
                    <a:pt x="445" y="420"/>
                    <a:pt x="445" y="420"/>
                  </a:cubicBezTo>
                  <a:cubicBezTo>
                    <a:pt x="777" y="64"/>
                    <a:pt x="777" y="64"/>
                    <a:pt x="777" y="64"/>
                  </a:cubicBezTo>
                  <a:cubicBezTo>
                    <a:pt x="649" y="201"/>
                    <a:pt x="488" y="69"/>
                    <a:pt x="336" y="24"/>
                  </a:cubicBezTo>
                  <a:cubicBezTo>
                    <a:pt x="251" y="0"/>
                    <a:pt x="155" y="22"/>
                    <a:pt x="91" y="91"/>
                  </a:cubicBezTo>
                  <a:cubicBezTo>
                    <a:pt x="0" y="188"/>
                    <a:pt x="5" y="341"/>
                    <a:pt x="103" y="432"/>
                  </a:cubicBezTo>
                  <a:cubicBezTo>
                    <a:pt x="201" y="523"/>
                    <a:pt x="353" y="518"/>
                    <a:pt x="444" y="421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>
                    <a:lumMod val="50000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5672216" y="5307013"/>
              <a:ext cx="966788" cy="966788"/>
            </a:xfrm>
            <a:custGeom>
              <a:avLst/>
              <a:gdLst>
                <a:gd name="T0" fmla="*/ 221 w 428"/>
                <a:gd name="T1" fmla="*/ 423 h 427"/>
                <a:gd name="T2" fmla="*/ 424 w 428"/>
                <a:gd name="T3" fmla="*/ 206 h 427"/>
                <a:gd name="T4" fmla="*/ 207 w 428"/>
                <a:gd name="T5" fmla="*/ 4 h 427"/>
                <a:gd name="T6" fmla="*/ 4 w 428"/>
                <a:gd name="T7" fmla="*/ 220 h 427"/>
                <a:gd name="T8" fmla="*/ 221 w 428"/>
                <a:gd name="T9" fmla="*/ 42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" h="427">
                  <a:moveTo>
                    <a:pt x="221" y="423"/>
                  </a:moveTo>
                  <a:cubicBezTo>
                    <a:pt x="337" y="419"/>
                    <a:pt x="428" y="322"/>
                    <a:pt x="424" y="206"/>
                  </a:cubicBezTo>
                  <a:cubicBezTo>
                    <a:pt x="420" y="90"/>
                    <a:pt x="322" y="0"/>
                    <a:pt x="207" y="4"/>
                  </a:cubicBezTo>
                  <a:cubicBezTo>
                    <a:pt x="92" y="8"/>
                    <a:pt x="0" y="105"/>
                    <a:pt x="4" y="220"/>
                  </a:cubicBezTo>
                  <a:cubicBezTo>
                    <a:pt x="8" y="337"/>
                    <a:pt x="106" y="427"/>
                    <a:pt x="221" y="4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5880178" y="5616563"/>
              <a:ext cx="560388" cy="385763"/>
            </a:xfrm>
            <a:custGeom>
              <a:avLst/>
              <a:gdLst>
                <a:gd name="T0" fmla="*/ 112 w 248"/>
                <a:gd name="T1" fmla="*/ 107 h 170"/>
                <a:gd name="T2" fmla="*/ 98 w 248"/>
                <a:gd name="T3" fmla="*/ 152 h 170"/>
                <a:gd name="T4" fmla="*/ 59 w 248"/>
                <a:gd name="T5" fmla="*/ 170 h 170"/>
                <a:gd name="T6" fmla="*/ 19 w 248"/>
                <a:gd name="T7" fmla="*/ 155 h 170"/>
                <a:gd name="T8" fmla="*/ 2 w 248"/>
                <a:gd name="T9" fmla="*/ 111 h 170"/>
                <a:gd name="T10" fmla="*/ 1 w 248"/>
                <a:gd name="T11" fmla="*/ 66 h 170"/>
                <a:gd name="T12" fmla="*/ 15 w 248"/>
                <a:gd name="T13" fmla="*/ 21 h 170"/>
                <a:gd name="T14" fmla="*/ 54 w 248"/>
                <a:gd name="T15" fmla="*/ 3 h 170"/>
                <a:gd name="T16" fmla="*/ 94 w 248"/>
                <a:gd name="T17" fmla="*/ 18 h 170"/>
                <a:gd name="T18" fmla="*/ 111 w 248"/>
                <a:gd name="T19" fmla="*/ 62 h 170"/>
                <a:gd name="T20" fmla="*/ 112 w 248"/>
                <a:gd name="T21" fmla="*/ 107 h 170"/>
                <a:gd name="T22" fmla="*/ 78 w 248"/>
                <a:gd name="T23" fmla="*/ 60 h 170"/>
                <a:gd name="T24" fmla="*/ 71 w 248"/>
                <a:gd name="T25" fmla="*/ 36 h 170"/>
                <a:gd name="T26" fmla="*/ 54 w 248"/>
                <a:gd name="T27" fmla="*/ 28 h 170"/>
                <a:gd name="T28" fmla="*/ 38 w 248"/>
                <a:gd name="T29" fmla="*/ 37 h 170"/>
                <a:gd name="T30" fmla="*/ 33 w 248"/>
                <a:gd name="T31" fmla="*/ 62 h 170"/>
                <a:gd name="T32" fmla="*/ 34 w 248"/>
                <a:gd name="T33" fmla="*/ 113 h 170"/>
                <a:gd name="T34" fmla="*/ 42 w 248"/>
                <a:gd name="T35" fmla="*/ 137 h 170"/>
                <a:gd name="T36" fmla="*/ 58 w 248"/>
                <a:gd name="T37" fmla="*/ 145 h 170"/>
                <a:gd name="T38" fmla="*/ 75 w 248"/>
                <a:gd name="T39" fmla="*/ 136 h 170"/>
                <a:gd name="T40" fmla="*/ 80 w 248"/>
                <a:gd name="T41" fmla="*/ 111 h 170"/>
                <a:gd name="T42" fmla="*/ 78 w 248"/>
                <a:gd name="T43" fmla="*/ 60 h 170"/>
                <a:gd name="T44" fmla="*/ 229 w 248"/>
                <a:gd name="T45" fmla="*/ 101 h 170"/>
                <a:gd name="T46" fmla="*/ 247 w 248"/>
                <a:gd name="T47" fmla="*/ 100 h 170"/>
                <a:gd name="T48" fmla="*/ 248 w 248"/>
                <a:gd name="T49" fmla="*/ 126 h 170"/>
                <a:gd name="T50" fmla="*/ 229 w 248"/>
                <a:gd name="T51" fmla="*/ 127 h 170"/>
                <a:gd name="T52" fmla="*/ 231 w 248"/>
                <a:gd name="T53" fmla="*/ 162 h 170"/>
                <a:gd name="T54" fmla="*/ 198 w 248"/>
                <a:gd name="T55" fmla="*/ 163 h 170"/>
                <a:gd name="T56" fmla="*/ 197 w 248"/>
                <a:gd name="T57" fmla="*/ 128 h 170"/>
                <a:gd name="T58" fmla="*/ 131 w 248"/>
                <a:gd name="T59" fmla="*/ 130 h 170"/>
                <a:gd name="T60" fmla="*/ 129 w 248"/>
                <a:gd name="T61" fmla="*/ 110 h 170"/>
                <a:gd name="T62" fmla="*/ 192 w 248"/>
                <a:gd name="T63" fmla="*/ 1 h 170"/>
                <a:gd name="T64" fmla="*/ 225 w 248"/>
                <a:gd name="T65" fmla="*/ 0 h 170"/>
                <a:gd name="T66" fmla="*/ 229 w 248"/>
                <a:gd name="T67" fmla="*/ 101 h 170"/>
                <a:gd name="T68" fmla="*/ 158 w 248"/>
                <a:gd name="T69" fmla="*/ 103 h 170"/>
                <a:gd name="T70" fmla="*/ 196 w 248"/>
                <a:gd name="T71" fmla="*/ 102 h 170"/>
                <a:gd name="T72" fmla="*/ 194 w 248"/>
                <a:gd name="T73" fmla="*/ 44 h 170"/>
                <a:gd name="T74" fmla="*/ 193 w 248"/>
                <a:gd name="T75" fmla="*/ 44 h 170"/>
                <a:gd name="T76" fmla="*/ 190 w 248"/>
                <a:gd name="T77" fmla="*/ 51 h 170"/>
                <a:gd name="T78" fmla="*/ 158 w 248"/>
                <a:gd name="T79" fmla="*/ 10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8" h="170">
                  <a:moveTo>
                    <a:pt x="112" y="107"/>
                  </a:moveTo>
                  <a:cubicBezTo>
                    <a:pt x="113" y="125"/>
                    <a:pt x="108" y="141"/>
                    <a:pt x="98" y="152"/>
                  </a:cubicBezTo>
                  <a:cubicBezTo>
                    <a:pt x="89" y="164"/>
                    <a:pt x="76" y="169"/>
                    <a:pt x="59" y="170"/>
                  </a:cubicBezTo>
                  <a:cubicBezTo>
                    <a:pt x="43" y="170"/>
                    <a:pt x="29" y="166"/>
                    <a:pt x="19" y="155"/>
                  </a:cubicBezTo>
                  <a:cubicBezTo>
                    <a:pt x="9" y="145"/>
                    <a:pt x="3" y="129"/>
                    <a:pt x="2" y="111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47"/>
                    <a:pt x="5" y="32"/>
                    <a:pt x="15" y="21"/>
                  </a:cubicBezTo>
                  <a:cubicBezTo>
                    <a:pt x="24" y="10"/>
                    <a:pt x="37" y="3"/>
                    <a:pt x="54" y="3"/>
                  </a:cubicBezTo>
                  <a:cubicBezTo>
                    <a:pt x="70" y="2"/>
                    <a:pt x="83" y="8"/>
                    <a:pt x="94" y="18"/>
                  </a:cubicBezTo>
                  <a:cubicBezTo>
                    <a:pt x="104" y="29"/>
                    <a:pt x="110" y="43"/>
                    <a:pt x="111" y="62"/>
                  </a:cubicBezTo>
                  <a:lnTo>
                    <a:pt x="112" y="107"/>
                  </a:lnTo>
                  <a:close/>
                  <a:moveTo>
                    <a:pt x="78" y="60"/>
                  </a:moveTo>
                  <a:cubicBezTo>
                    <a:pt x="78" y="50"/>
                    <a:pt x="76" y="41"/>
                    <a:pt x="71" y="36"/>
                  </a:cubicBezTo>
                  <a:cubicBezTo>
                    <a:pt x="67" y="30"/>
                    <a:pt x="62" y="27"/>
                    <a:pt x="54" y="28"/>
                  </a:cubicBezTo>
                  <a:cubicBezTo>
                    <a:pt x="47" y="28"/>
                    <a:pt x="42" y="31"/>
                    <a:pt x="38" y="37"/>
                  </a:cubicBezTo>
                  <a:cubicBezTo>
                    <a:pt x="34" y="43"/>
                    <a:pt x="32" y="51"/>
                    <a:pt x="33" y="62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35" y="123"/>
                    <a:pt x="37" y="131"/>
                    <a:pt x="42" y="137"/>
                  </a:cubicBezTo>
                  <a:cubicBezTo>
                    <a:pt x="46" y="142"/>
                    <a:pt x="51" y="145"/>
                    <a:pt x="58" y="145"/>
                  </a:cubicBezTo>
                  <a:cubicBezTo>
                    <a:pt x="66" y="145"/>
                    <a:pt x="71" y="141"/>
                    <a:pt x="75" y="136"/>
                  </a:cubicBezTo>
                  <a:cubicBezTo>
                    <a:pt x="79" y="130"/>
                    <a:pt x="81" y="121"/>
                    <a:pt x="80" y="111"/>
                  </a:cubicBezTo>
                  <a:lnTo>
                    <a:pt x="78" y="60"/>
                  </a:lnTo>
                  <a:close/>
                  <a:moveTo>
                    <a:pt x="229" y="101"/>
                  </a:moveTo>
                  <a:cubicBezTo>
                    <a:pt x="247" y="100"/>
                    <a:pt x="247" y="100"/>
                    <a:pt x="247" y="100"/>
                  </a:cubicBezTo>
                  <a:cubicBezTo>
                    <a:pt x="248" y="126"/>
                    <a:pt x="248" y="126"/>
                    <a:pt x="248" y="126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31" y="162"/>
                    <a:pt x="231" y="162"/>
                    <a:pt x="231" y="162"/>
                  </a:cubicBezTo>
                  <a:cubicBezTo>
                    <a:pt x="198" y="163"/>
                    <a:pt x="198" y="163"/>
                    <a:pt x="198" y="163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31" y="130"/>
                    <a:pt x="131" y="130"/>
                    <a:pt x="131" y="13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29" y="101"/>
                  </a:lnTo>
                  <a:close/>
                  <a:moveTo>
                    <a:pt x="158" y="103"/>
                  </a:moveTo>
                  <a:cubicBezTo>
                    <a:pt x="196" y="102"/>
                    <a:pt x="196" y="102"/>
                    <a:pt x="196" y="102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3" y="44"/>
                    <a:pt x="193" y="44"/>
                    <a:pt x="193" y="44"/>
                  </a:cubicBezTo>
                  <a:cubicBezTo>
                    <a:pt x="190" y="51"/>
                    <a:pt x="190" y="51"/>
                    <a:pt x="190" y="51"/>
                  </a:cubicBezTo>
                  <a:lnTo>
                    <a:pt x="158" y="10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8357304" y="525463"/>
            <a:ext cx="3202547" cy="109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357304" y="2025650"/>
            <a:ext cx="3202547" cy="109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357304" y="3510275"/>
            <a:ext cx="3202547" cy="109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357304" y="5019675"/>
            <a:ext cx="3202547" cy="109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93750" y="1281178"/>
            <a:ext cx="4681020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14925" y="1616690"/>
            <a:ext cx="4687367" cy="177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59156" y="3332380"/>
            <a:ext cx="4046311" cy="1310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469591" y="3668486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959156" y="4691485"/>
            <a:ext cx="4046311" cy="1310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469591" y="5027591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Graphic 29">
            <a:extLst>
              <a:ext uri="{FF2B5EF4-FFF2-40B4-BE49-F238E27FC236}">
                <a16:creationId xmlns:a16="http://schemas.microsoft.com/office/drawing/2014/main" id="{E12DF241-1061-4925-952B-1BC17732DA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591" y="813645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0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3" grpId="0" animBg="1"/>
      <p:bldP spid="15" grpId="0" animBg="1"/>
      <p:bldP spid="18" grpId="0" animBg="1"/>
      <p:bldP spid="20" grpId="0" animBg="1"/>
      <p:bldP spid="23" grpId="0" animBg="1"/>
      <p:bldP spid="25" grpId="0"/>
      <p:bldP spid="26" grpId="0"/>
      <p:bldP spid="27" grpId="0"/>
      <p:bldP spid="28" grpId="0"/>
      <p:bldP spid="45" grpId="0"/>
      <p:bldP spid="46" grpId="0" animBg="1"/>
      <p:bldP spid="39" grpId="0"/>
      <p:bldP spid="4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9749" y="553501"/>
            <a:ext cx="3441699" cy="958850"/>
            <a:chOff x="419749" y="553501"/>
            <a:chExt cx="3441699" cy="958850"/>
          </a:xfrm>
        </p:grpSpPr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556274" y="553501"/>
              <a:ext cx="3167062" cy="958850"/>
            </a:xfrm>
            <a:custGeom>
              <a:avLst/>
              <a:gdLst>
                <a:gd name="T0" fmla="*/ 1330 w 1330"/>
                <a:gd name="T1" fmla="*/ 402 h 402"/>
                <a:gd name="T2" fmla="*/ 1330 w 1330"/>
                <a:gd name="T3" fmla="*/ 105 h 402"/>
                <a:gd name="T4" fmla="*/ 1225 w 1330"/>
                <a:gd name="T5" fmla="*/ 0 h 402"/>
                <a:gd name="T6" fmla="*/ 106 w 1330"/>
                <a:gd name="T7" fmla="*/ 0 h 402"/>
                <a:gd name="T8" fmla="*/ 0 w 1330"/>
                <a:gd name="T9" fmla="*/ 105 h 402"/>
                <a:gd name="T10" fmla="*/ 0 w 1330"/>
                <a:gd name="T11" fmla="*/ 402 h 402"/>
                <a:gd name="T12" fmla="*/ 1330 w 1330"/>
                <a:gd name="T13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0" h="402">
                  <a:moveTo>
                    <a:pt x="1330" y="402"/>
                  </a:moveTo>
                  <a:cubicBezTo>
                    <a:pt x="1330" y="105"/>
                    <a:pt x="1330" y="105"/>
                    <a:pt x="1330" y="105"/>
                  </a:cubicBezTo>
                  <a:cubicBezTo>
                    <a:pt x="1330" y="47"/>
                    <a:pt x="1283" y="0"/>
                    <a:pt x="1225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48" y="0"/>
                    <a:pt x="0" y="47"/>
                    <a:pt x="0" y="105"/>
                  </a:cubicBezTo>
                  <a:cubicBezTo>
                    <a:pt x="0" y="402"/>
                    <a:pt x="0" y="402"/>
                    <a:pt x="0" y="402"/>
                  </a:cubicBezTo>
                  <a:lnTo>
                    <a:pt x="1330" y="4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j-lt"/>
              </a:endParaRPr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2931174" y="745589"/>
              <a:ext cx="258762" cy="558800"/>
            </a:xfrm>
            <a:custGeom>
              <a:avLst/>
              <a:gdLst>
                <a:gd name="T0" fmla="*/ 0 w 109"/>
                <a:gd name="T1" fmla="*/ 58 h 234"/>
                <a:gd name="T2" fmla="*/ 55 w 109"/>
                <a:gd name="T3" fmla="*/ 0 h 234"/>
                <a:gd name="T4" fmla="*/ 109 w 109"/>
                <a:gd name="T5" fmla="*/ 58 h 234"/>
                <a:gd name="T6" fmla="*/ 109 w 109"/>
                <a:gd name="T7" fmla="*/ 176 h 234"/>
                <a:gd name="T8" fmla="*/ 55 w 109"/>
                <a:gd name="T9" fmla="*/ 234 h 234"/>
                <a:gd name="T10" fmla="*/ 0 w 109"/>
                <a:gd name="T11" fmla="*/ 176 h 234"/>
                <a:gd name="T12" fmla="*/ 0 w 109"/>
                <a:gd name="T13" fmla="*/ 58 h 234"/>
                <a:gd name="T14" fmla="*/ 36 w 109"/>
                <a:gd name="T15" fmla="*/ 179 h 234"/>
                <a:gd name="T16" fmla="*/ 55 w 109"/>
                <a:gd name="T17" fmla="*/ 201 h 234"/>
                <a:gd name="T18" fmla="*/ 73 w 109"/>
                <a:gd name="T19" fmla="*/ 179 h 234"/>
                <a:gd name="T20" fmla="*/ 73 w 109"/>
                <a:gd name="T21" fmla="*/ 56 h 234"/>
                <a:gd name="T22" fmla="*/ 55 w 109"/>
                <a:gd name="T23" fmla="*/ 33 h 234"/>
                <a:gd name="T24" fmla="*/ 36 w 109"/>
                <a:gd name="T25" fmla="*/ 56 h 234"/>
                <a:gd name="T26" fmla="*/ 36 w 109"/>
                <a:gd name="T27" fmla="*/ 17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234">
                  <a:moveTo>
                    <a:pt x="0" y="58"/>
                  </a:moveTo>
                  <a:cubicBezTo>
                    <a:pt x="0" y="21"/>
                    <a:pt x="20" y="0"/>
                    <a:pt x="55" y="0"/>
                  </a:cubicBezTo>
                  <a:cubicBezTo>
                    <a:pt x="90" y="0"/>
                    <a:pt x="109" y="21"/>
                    <a:pt x="109" y="58"/>
                  </a:cubicBezTo>
                  <a:cubicBezTo>
                    <a:pt x="109" y="176"/>
                    <a:pt x="109" y="176"/>
                    <a:pt x="109" y="176"/>
                  </a:cubicBezTo>
                  <a:cubicBezTo>
                    <a:pt x="109" y="213"/>
                    <a:pt x="90" y="234"/>
                    <a:pt x="55" y="234"/>
                  </a:cubicBezTo>
                  <a:cubicBezTo>
                    <a:pt x="20" y="234"/>
                    <a:pt x="0" y="213"/>
                    <a:pt x="0" y="176"/>
                  </a:cubicBezTo>
                  <a:lnTo>
                    <a:pt x="0" y="58"/>
                  </a:lnTo>
                  <a:close/>
                  <a:moveTo>
                    <a:pt x="36" y="179"/>
                  </a:moveTo>
                  <a:cubicBezTo>
                    <a:pt x="36" y="195"/>
                    <a:pt x="43" y="201"/>
                    <a:pt x="55" y="201"/>
                  </a:cubicBezTo>
                  <a:cubicBezTo>
                    <a:pt x="66" y="201"/>
                    <a:pt x="73" y="195"/>
                    <a:pt x="73" y="179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3" y="39"/>
                    <a:pt x="66" y="33"/>
                    <a:pt x="55" y="33"/>
                  </a:cubicBezTo>
                  <a:cubicBezTo>
                    <a:pt x="43" y="33"/>
                    <a:pt x="36" y="39"/>
                    <a:pt x="36" y="56"/>
                  </a:cubicBezTo>
                  <a:lnTo>
                    <a:pt x="36" y="1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3297886" y="753526"/>
              <a:ext cx="152400" cy="544513"/>
            </a:xfrm>
            <a:custGeom>
              <a:avLst/>
              <a:gdLst>
                <a:gd name="T0" fmla="*/ 0 w 64"/>
                <a:gd name="T1" fmla="*/ 29 h 228"/>
                <a:gd name="T2" fmla="*/ 40 w 64"/>
                <a:gd name="T3" fmla="*/ 0 h 228"/>
                <a:gd name="T4" fmla="*/ 64 w 64"/>
                <a:gd name="T5" fmla="*/ 0 h 228"/>
                <a:gd name="T6" fmla="*/ 64 w 64"/>
                <a:gd name="T7" fmla="*/ 228 h 228"/>
                <a:gd name="T8" fmla="*/ 28 w 64"/>
                <a:gd name="T9" fmla="*/ 228 h 228"/>
                <a:gd name="T10" fmla="*/ 28 w 64"/>
                <a:gd name="T11" fmla="*/ 54 h 228"/>
                <a:gd name="T12" fmla="*/ 0 w 64"/>
                <a:gd name="T13" fmla="*/ 54 h 228"/>
                <a:gd name="T14" fmla="*/ 0 w 64"/>
                <a:gd name="T15" fmla="*/ 2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228">
                  <a:moveTo>
                    <a:pt x="0" y="29"/>
                  </a:moveTo>
                  <a:cubicBezTo>
                    <a:pt x="28" y="29"/>
                    <a:pt x="34" y="15"/>
                    <a:pt x="40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228"/>
                    <a:pt x="64" y="228"/>
                    <a:pt x="64" y="228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723336" y="1350426"/>
              <a:ext cx="138112" cy="161925"/>
            </a:xfrm>
            <a:custGeom>
              <a:avLst/>
              <a:gdLst>
                <a:gd name="T0" fmla="*/ 0 w 87"/>
                <a:gd name="T1" fmla="*/ 102 h 102"/>
                <a:gd name="T2" fmla="*/ 87 w 87"/>
                <a:gd name="T3" fmla="*/ 0 h 102"/>
                <a:gd name="T4" fmla="*/ 0 w 87"/>
                <a:gd name="T5" fmla="*/ 0 h 102"/>
                <a:gd name="T6" fmla="*/ 0 w 87"/>
                <a:gd name="T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02">
                  <a:moveTo>
                    <a:pt x="0" y="102"/>
                  </a:moveTo>
                  <a:lnTo>
                    <a:pt x="87" y="0"/>
                  </a:lnTo>
                  <a:lnTo>
                    <a:pt x="0" y="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19749" y="1350426"/>
              <a:ext cx="136525" cy="161925"/>
            </a:xfrm>
            <a:custGeom>
              <a:avLst/>
              <a:gdLst>
                <a:gd name="T0" fmla="*/ 86 w 86"/>
                <a:gd name="T1" fmla="*/ 102 h 102"/>
                <a:gd name="T2" fmla="*/ 0 w 86"/>
                <a:gd name="T3" fmla="*/ 0 h 102"/>
                <a:gd name="T4" fmla="*/ 86 w 86"/>
                <a:gd name="T5" fmla="*/ 0 h 102"/>
                <a:gd name="T6" fmla="*/ 86 w 86"/>
                <a:gd name="T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102">
                  <a:moveTo>
                    <a:pt x="86" y="102"/>
                  </a:moveTo>
                  <a:lnTo>
                    <a:pt x="0" y="0"/>
                  </a:lnTo>
                  <a:lnTo>
                    <a:pt x="86" y="0"/>
                  </a:lnTo>
                  <a:lnTo>
                    <a:pt x="86" y="10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76592" y="556452"/>
            <a:ext cx="3441700" cy="958850"/>
            <a:chOff x="4376592" y="556452"/>
            <a:chExt cx="3441700" cy="958850"/>
          </a:xfrm>
        </p:grpSpPr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4514705" y="556452"/>
              <a:ext cx="3167062" cy="958850"/>
            </a:xfrm>
            <a:custGeom>
              <a:avLst/>
              <a:gdLst>
                <a:gd name="T0" fmla="*/ 1330 w 1330"/>
                <a:gd name="T1" fmla="*/ 402 h 402"/>
                <a:gd name="T2" fmla="*/ 1330 w 1330"/>
                <a:gd name="T3" fmla="*/ 105 h 402"/>
                <a:gd name="T4" fmla="*/ 1224 w 1330"/>
                <a:gd name="T5" fmla="*/ 0 h 402"/>
                <a:gd name="T6" fmla="*/ 105 w 1330"/>
                <a:gd name="T7" fmla="*/ 0 h 402"/>
                <a:gd name="T8" fmla="*/ 0 w 1330"/>
                <a:gd name="T9" fmla="*/ 105 h 402"/>
                <a:gd name="T10" fmla="*/ 0 w 1330"/>
                <a:gd name="T11" fmla="*/ 402 h 402"/>
                <a:gd name="T12" fmla="*/ 1330 w 1330"/>
                <a:gd name="T13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0" h="402">
                  <a:moveTo>
                    <a:pt x="1330" y="402"/>
                  </a:moveTo>
                  <a:cubicBezTo>
                    <a:pt x="1330" y="105"/>
                    <a:pt x="1330" y="105"/>
                    <a:pt x="1330" y="105"/>
                  </a:cubicBezTo>
                  <a:cubicBezTo>
                    <a:pt x="1330" y="47"/>
                    <a:pt x="1282" y="0"/>
                    <a:pt x="122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47" y="0"/>
                    <a:pt x="0" y="47"/>
                    <a:pt x="0" y="105"/>
                  </a:cubicBezTo>
                  <a:cubicBezTo>
                    <a:pt x="0" y="402"/>
                    <a:pt x="0" y="402"/>
                    <a:pt x="0" y="402"/>
                  </a:cubicBezTo>
                  <a:lnTo>
                    <a:pt x="1330" y="40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6889605" y="751715"/>
              <a:ext cx="258762" cy="557213"/>
            </a:xfrm>
            <a:custGeom>
              <a:avLst/>
              <a:gdLst>
                <a:gd name="T0" fmla="*/ 0 w 109"/>
                <a:gd name="T1" fmla="*/ 57 h 233"/>
                <a:gd name="T2" fmla="*/ 54 w 109"/>
                <a:gd name="T3" fmla="*/ 0 h 233"/>
                <a:gd name="T4" fmla="*/ 109 w 109"/>
                <a:gd name="T5" fmla="*/ 57 h 233"/>
                <a:gd name="T6" fmla="*/ 109 w 109"/>
                <a:gd name="T7" fmla="*/ 176 h 233"/>
                <a:gd name="T8" fmla="*/ 54 w 109"/>
                <a:gd name="T9" fmla="*/ 233 h 233"/>
                <a:gd name="T10" fmla="*/ 0 w 109"/>
                <a:gd name="T11" fmla="*/ 176 h 233"/>
                <a:gd name="T12" fmla="*/ 0 w 109"/>
                <a:gd name="T13" fmla="*/ 57 h 233"/>
                <a:gd name="T14" fmla="*/ 36 w 109"/>
                <a:gd name="T15" fmla="*/ 178 h 233"/>
                <a:gd name="T16" fmla="*/ 54 w 109"/>
                <a:gd name="T17" fmla="*/ 200 h 233"/>
                <a:gd name="T18" fmla="*/ 73 w 109"/>
                <a:gd name="T19" fmla="*/ 178 h 233"/>
                <a:gd name="T20" fmla="*/ 73 w 109"/>
                <a:gd name="T21" fmla="*/ 55 h 233"/>
                <a:gd name="T22" fmla="*/ 54 w 109"/>
                <a:gd name="T23" fmla="*/ 32 h 233"/>
                <a:gd name="T24" fmla="*/ 36 w 109"/>
                <a:gd name="T25" fmla="*/ 55 h 233"/>
                <a:gd name="T26" fmla="*/ 36 w 109"/>
                <a:gd name="T27" fmla="*/ 17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233">
                  <a:moveTo>
                    <a:pt x="0" y="57"/>
                  </a:moveTo>
                  <a:cubicBezTo>
                    <a:pt x="0" y="20"/>
                    <a:pt x="19" y="0"/>
                    <a:pt x="54" y="0"/>
                  </a:cubicBezTo>
                  <a:cubicBezTo>
                    <a:pt x="89" y="0"/>
                    <a:pt x="109" y="20"/>
                    <a:pt x="109" y="57"/>
                  </a:cubicBezTo>
                  <a:cubicBezTo>
                    <a:pt x="109" y="176"/>
                    <a:pt x="109" y="176"/>
                    <a:pt x="109" y="176"/>
                  </a:cubicBezTo>
                  <a:cubicBezTo>
                    <a:pt x="109" y="212"/>
                    <a:pt x="89" y="233"/>
                    <a:pt x="54" y="233"/>
                  </a:cubicBezTo>
                  <a:cubicBezTo>
                    <a:pt x="19" y="233"/>
                    <a:pt x="0" y="212"/>
                    <a:pt x="0" y="176"/>
                  </a:cubicBezTo>
                  <a:lnTo>
                    <a:pt x="0" y="57"/>
                  </a:lnTo>
                  <a:close/>
                  <a:moveTo>
                    <a:pt x="36" y="178"/>
                  </a:moveTo>
                  <a:cubicBezTo>
                    <a:pt x="36" y="194"/>
                    <a:pt x="43" y="200"/>
                    <a:pt x="54" y="200"/>
                  </a:cubicBezTo>
                  <a:cubicBezTo>
                    <a:pt x="66" y="200"/>
                    <a:pt x="73" y="194"/>
                    <a:pt x="73" y="178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3" y="38"/>
                    <a:pt x="66" y="32"/>
                    <a:pt x="54" y="32"/>
                  </a:cubicBezTo>
                  <a:cubicBezTo>
                    <a:pt x="43" y="32"/>
                    <a:pt x="36" y="38"/>
                    <a:pt x="36" y="55"/>
                  </a:cubicBezTo>
                  <a:lnTo>
                    <a:pt x="36" y="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7203930" y="751715"/>
              <a:ext cx="254000" cy="549275"/>
            </a:xfrm>
            <a:custGeom>
              <a:avLst/>
              <a:gdLst>
                <a:gd name="T0" fmla="*/ 52 w 107"/>
                <a:gd name="T1" fmla="*/ 32 h 230"/>
                <a:gd name="T2" fmla="*/ 34 w 107"/>
                <a:gd name="T3" fmla="*/ 55 h 230"/>
                <a:gd name="T4" fmla="*/ 34 w 107"/>
                <a:gd name="T5" fmla="*/ 79 h 230"/>
                <a:gd name="T6" fmla="*/ 0 w 107"/>
                <a:gd name="T7" fmla="*/ 79 h 230"/>
                <a:gd name="T8" fmla="*/ 0 w 107"/>
                <a:gd name="T9" fmla="*/ 57 h 230"/>
                <a:gd name="T10" fmla="*/ 53 w 107"/>
                <a:gd name="T11" fmla="*/ 0 h 230"/>
                <a:gd name="T12" fmla="*/ 107 w 107"/>
                <a:gd name="T13" fmla="*/ 57 h 230"/>
                <a:gd name="T14" fmla="*/ 35 w 107"/>
                <a:gd name="T15" fmla="*/ 193 h 230"/>
                <a:gd name="T16" fmla="*/ 36 w 107"/>
                <a:gd name="T17" fmla="*/ 198 h 230"/>
                <a:gd name="T18" fmla="*/ 103 w 107"/>
                <a:gd name="T19" fmla="*/ 198 h 230"/>
                <a:gd name="T20" fmla="*/ 103 w 107"/>
                <a:gd name="T21" fmla="*/ 230 h 230"/>
                <a:gd name="T22" fmla="*/ 0 w 107"/>
                <a:gd name="T23" fmla="*/ 230 h 230"/>
                <a:gd name="T24" fmla="*/ 0 w 107"/>
                <a:gd name="T25" fmla="*/ 202 h 230"/>
                <a:gd name="T26" fmla="*/ 71 w 107"/>
                <a:gd name="T27" fmla="*/ 58 h 230"/>
                <a:gd name="T28" fmla="*/ 52 w 107"/>
                <a:gd name="T29" fmla="*/ 3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7" h="230">
                  <a:moveTo>
                    <a:pt x="52" y="32"/>
                  </a:moveTo>
                  <a:cubicBezTo>
                    <a:pt x="41" y="32"/>
                    <a:pt x="34" y="38"/>
                    <a:pt x="34" y="55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20"/>
                    <a:pt x="18" y="0"/>
                    <a:pt x="53" y="0"/>
                  </a:cubicBezTo>
                  <a:cubicBezTo>
                    <a:pt x="88" y="0"/>
                    <a:pt x="107" y="20"/>
                    <a:pt x="107" y="57"/>
                  </a:cubicBezTo>
                  <a:cubicBezTo>
                    <a:pt x="107" y="129"/>
                    <a:pt x="35" y="155"/>
                    <a:pt x="35" y="193"/>
                  </a:cubicBezTo>
                  <a:cubicBezTo>
                    <a:pt x="35" y="194"/>
                    <a:pt x="35" y="196"/>
                    <a:pt x="36" y="198"/>
                  </a:cubicBezTo>
                  <a:cubicBezTo>
                    <a:pt x="103" y="198"/>
                    <a:pt x="103" y="198"/>
                    <a:pt x="103" y="198"/>
                  </a:cubicBezTo>
                  <a:cubicBezTo>
                    <a:pt x="103" y="230"/>
                    <a:pt x="103" y="230"/>
                    <a:pt x="103" y="23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135"/>
                    <a:pt x="71" y="124"/>
                    <a:pt x="71" y="58"/>
                  </a:cubicBezTo>
                  <a:cubicBezTo>
                    <a:pt x="71" y="38"/>
                    <a:pt x="64" y="32"/>
                    <a:pt x="52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7681767" y="1356552"/>
              <a:ext cx="136525" cy="158750"/>
            </a:xfrm>
            <a:custGeom>
              <a:avLst/>
              <a:gdLst>
                <a:gd name="T0" fmla="*/ 0 w 86"/>
                <a:gd name="T1" fmla="*/ 100 h 100"/>
                <a:gd name="T2" fmla="*/ 86 w 86"/>
                <a:gd name="T3" fmla="*/ 0 h 100"/>
                <a:gd name="T4" fmla="*/ 0 w 86"/>
                <a:gd name="T5" fmla="*/ 0 h 100"/>
                <a:gd name="T6" fmla="*/ 0 w 86"/>
                <a:gd name="T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100">
                  <a:moveTo>
                    <a:pt x="0" y="100"/>
                  </a:moveTo>
                  <a:lnTo>
                    <a:pt x="86" y="0"/>
                  </a:lnTo>
                  <a:lnTo>
                    <a:pt x="0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4376592" y="1356552"/>
              <a:ext cx="138112" cy="158750"/>
            </a:xfrm>
            <a:custGeom>
              <a:avLst/>
              <a:gdLst>
                <a:gd name="T0" fmla="*/ 87 w 87"/>
                <a:gd name="T1" fmla="*/ 100 h 100"/>
                <a:gd name="T2" fmla="*/ 0 w 87"/>
                <a:gd name="T3" fmla="*/ 0 h 100"/>
                <a:gd name="T4" fmla="*/ 87 w 87"/>
                <a:gd name="T5" fmla="*/ 0 h 100"/>
                <a:gd name="T6" fmla="*/ 87 w 87"/>
                <a:gd name="T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00">
                  <a:moveTo>
                    <a:pt x="87" y="10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47474" y="3949567"/>
            <a:ext cx="3441699" cy="962025"/>
            <a:chOff x="6347474" y="3949567"/>
            <a:chExt cx="3441699" cy="962025"/>
          </a:xfrm>
        </p:grpSpPr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6485586" y="3949567"/>
              <a:ext cx="3165475" cy="962025"/>
            </a:xfrm>
            <a:custGeom>
              <a:avLst/>
              <a:gdLst>
                <a:gd name="T0" fmla="*/ 1329 w 1329"/>
                <a:gd name="T1" fmla="*/ 403 h 403"/>
                <a:gd name="T2" fmla="*/ 1329 w 1329"/>
                <a:gd name="T3" fmla="*/ 106 h 403"/>
                <a:gd name="T4" fmla="*/ 1224 w 1329"/>
                <a:gd name="T5" fmla="*/ 0 h 403"/>
                <a:gd name="T6" fmla="*/ 105 w 1329"/>
                <a:gd name="T7" fmla="*/ 0 h 403"/>
                <a:gd name="T8" fmla="*/ 0 w 1329"/>
                <a:gd name="T9" fmla="*/ 106 h 403"/>
                <a:gd name="T10" fmla="*/ 0 w 1329"/>
                <a:gd name="T11" fmla="*/ 403 h 403"/>
                <a:gd name="T12" fmla="*/ 1329 w 1329"/>
                <a:gd name="T13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403">
                  <a:moveTo>
                    <a:pt x="1329" y="403"/>
                  </a:moveTo>
                  <a:cubicBezTo>
                    <a:pt x="1329" y="106"/>
                    <a:pt x="1329" y="106"/>
                    <a:pt x="1329" y="106"/>
                  </a:cubicBezTo>
                  <a:cubicBezTo>
                    <a:pt x="1329" y="47"/>
                    <a:pt x="1282" y="0"/>
                    <a:pt x="122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47" y="0"/>
                    <a:pt x="0" y="47"/>
                    <a:pt x="0" y="106"/>
                  </a:cubicBezTo>
                  <a:cubicBezTo>
                    <a:pt x="0" y="403"/>
                    <a:pt x="0" y="403"/>
                    <a:pt x="0" y="403"/>
                  </a:cubicBezTo>
                  <a:lnTo>
                    <a:pt x="1329" y="4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8860486" y="4146417"/>
              <a:ext cx="257175" cy="555625"/>
            </a:xfrm>
            <a:custGeom>
              <a:avLst/>
              <a:gdLst>
                <a:gd name="T0" fmla="*/ 0 w 108"/>
                <a:gd name="T1" fmla="*/ 57 h 233"/>
                <a:gd name="T2" fmla="*/ 54 w 108"/>
                <a:gd name="T3" fmla="*/ 0 h 233"/>
                <a:gd name="T4" fmla="*/ 108 w 108"/>
                <a:gd name="T5" fmla="*/ 57 h 233"/>
                <a:gd name="T6" fmla="*/ 108 w 108"/>
                <a:gd name="T7" fmla="*/ 176 h 233"/>
                <a:gd name="T8" fmla="*/ 54 w 108"/>
                <a:gd name="T9" fmla="*/ 233 h 233"/>
                <a:gd name="T10" fmla="*/ 0 w 108"/>
                <a:gd name="T11" fmla="*/ 176 h 233"/>
                <a:gd name="T12" fmla="*/ 0 w 108"/>
                <a:gd name="T13" fmla="*/ 57 h 233"/>
                <a:gd name="T14" fmla="*/ 35 w 108"/>
                <a:gd name="T15" fmla="*/ 178 h 233"/>
                <a:gd name="T16" fmla="*/ 54 w 108"/>
                <a:gd name="T17" fmla="*/ 201 h 233"/>
                <a:gd name="T18" fmla="*/ 73 w 108"/>
                <a:gd name="T19" fmla="*/ 178 h 233"/>
                <a:gd name="T20" fmla="*/ 73 w 108"/>
                <a:gd name="T21" fmla="*/ 55 h 233"/>
                <a:gd name="T22" fmla="*/ 54 w 108"/>
                <a:gd name="T23" fmla="*/ 33 h 233"/>
                <a:gd name="T24" fmla="*/ 35 w 108"/>
                <a:gd name="T25" fmla="*/ 55 h 233"/>
                <a:gd name="T26" fmla="*/ 35 w 108"/>
                <a:gd name="T27" fmla="*/ 17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" h="233">
                  <a:moveTo>
                    <a:pt x="0" y="57"/>
                  </a:moveTo>
                  <a:cubicBezTo>
                    <a:pt x="0" y="21"/>
                    <a:pt x="19" y="0"/>
                    <a:pt x="54" y="0"/>
                  </a:cubicBezTo>
                  <a:cubicBezTo>
                    <a:pt x="89" y="0"/>
                    <a:pt x="108" y="21"/>
                    <a:pt x="108" y="57"/>
                  </a:cubicBezTo>
                  <a:cubicBezTo>
                    <a:pt x="108" y="176"/>
                    <a:pt x="108" y="176"/>
                    <a:pt x="108" y="176"/>
                  </a:cubicBezTo>
                  <a:cubicBezTo>
                    <a:pt x="108" y="212"/>
                    <a:pt x="89" y="233"/>
                    <a:pt x="54" y="233"/>
                  </a:cubicBezTo>
                  <a:cubicBezTo>
                    <a:pt x="19" y="233"/>
                    <a:pt x="0" y="212"/>
                    <a:pt x="0" y="176"/>
                  </a:cubicBezTo>
                  <a:lnTo>
                    <a:pt x="0" y="57"/>
                  </a:lnTo>
                  <a:close/>
                  <a:moveTo>
                    <a:pt x="35" y="178"/>
                  </a:moveTo>
                  <a:cubicBezTo>
                    <a:pt x="35" y="195"/>
                    <a:pt x="43" y="201"/>
                    <a:pt x="54" y="201"/>
                  </a:cubicBezTo>
                  <a:cubicBezTo>
                    <a:pt x="65" y="201"/>
                    <a:pt x="73" y="195"/>
                    <a:pt x="73" y="178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3" y="39"/>
                    <a:pt x="65" y="33"/>
                    <a:pt x="54" y="33"/>
                  </a:cubicBezTo>
                  <a:cubicBezTo>
                    <a:pt x="43" y="33"/>
                    <a:pt x="35" y="39"/>
                    <a:pt x="35" y="55"/>
                  </a:cubicBezTo>
                  <a:lnTo>
                    <a:pt x="35" y="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9170049" y="4152767"/>
              <a:ext cx="254000" cy="549275"/>
            </a:xfrm>
            <a:custGeom>
              <a:avLst/>
              <a:gdLst>
                <a:gd name="T0" fmla="*/ 34 w 107"/>
                <a:gd name="T1" fmla="*/ 154 h 230"/>
                <a:gd name="T2" fmla="*/ 34 w 107"/>
                <a:gd name="T3" fmla="*/ 175 h 230"/>
                <a:gd name="T4" fmla="*/ 52 w 107"/>
                <a:gd name="T5" fmla="*/ 197 h 230"/>
                <a:gd name="T6" fmla="*/ 71 w 107"/>
                <a:gd name="T7" fmla="*/ 175 h 230"/>
                <a:gd name="T8" fmla="*/ 71 w 107"/>
                <a:gd name="T9" fmla="*/ 125 h 230"/>
                <a:gd name="T10" fmla="*/ 52 w 107"/>
                <a:gd name="T11" fmla="*/ 103 h 230"/>
                <a:gd name="T12" fmla="*/ 34 w 107"/>
                <a:gd name="T13" fmla="*/ 125 h 230"/>
                <a:gd name="T14" fmla="*/ 34 w 107"/>
                <a:gd name="T15" fmla="*/ 132 h 230"/>
                <a:gd name="T16" fmla="*/ 0 w 107"/>
                <a:gd name="T17" fmla="*/ 132 h 230"/>
                <a:gd name="T18" fmla="*/ 6 w 107"/>
                <a:gd name="T19" fmla="*/ 0 h 230"/>
                <a:gd name="T20" fmla="*/ 101 w 107"/>
                <a:gd name="T21" fmla="*/ 0 h 230"/>
                <a:gd name="T22" fmla="*/ 101 w 107"/>
                <a:gd name="T23" fmla="*/ 32 h 230"/>
                <a:gd name="T24" fmla="*/ 39 w 107"/>
                <a:gd name="T25" fmla="*/ 32 h 230"/>
                <a:gd name="T26" fmla="*/ 36 w 107"/>
                <a:gd name="T27" fmla="*/ 87 h 230"/>
                <a:gd name="T28" fmla="*/ 67 w 107"/>
                <a:gd name="T29" fmla="*/ 70 h 230"/>
                <a:gd name="T30" fmla="*/ 107 w 107"/>
                <a:gd name="T31" fmla="*/ 122 h 230"/>
                <a:gd name="T32" fmla="*/ 107 w 107"/>
                <a:gd name="T33" fmla="*/ 173 h 230"/>
                <a:gd name="T34" fmla="*/ 53 w 107"/>
                <a:gd name="T35" fmla="*/ 230 h 230"/>
                <a:gd name="T36" fmla="*/ 0 w 107"/>
                <a:gd name="T37" fmla="*/ 173 h 230"/>
                <a:gd name="T38" fmla="*/ 0 w 107"/>
                <a:gd name="T39" fmla="*/ 154 h 230"/>
                <a:gd name="T40" fmla="*/ 34 w 107"/>
                <a:gd name="T41" fmla="*/ 15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230">
                  <a:moveTo>
                    <a:pt x="34" y="154"/>
                  </a:moveTo>
                  <a:cubicBezTo>
                    <a:pt x="34" y="175"/>
                    <a:pt x="34" y="175"/>
                    <a:pt x="34" y="175"/>
                  </a:cubicBezTo>
                  <a:cubicBezTo>
                    <a:pt x="34" y="192"/>
                    <a:pt x="41" y="197"/>
                    <a:pt x="52" y="197"/>
                  </a:cubicBezTo>
                  <a:cubicBezTo>
                    <a:pt x="64" y="197"/>
                    <a:pt x="71" y="192"/>
                    <a:pt x="71" y="175"/>
                  </a:cubicBezTo>
                  <a:cubicBezTo>
                    <a:pt x="71" y="125"/>
                    <a:pt x="71" y="125"/>
                    <a:pt x="71" y="125"/>
                  </a:cubicBezTo>
                  <a:cubicBezTo>
                    <a:pt x="71" y="109"/>
                    <a:pt x="64" y="103"/>
                    <a:pt x="52" y="103"/>
                  </a:cubicBezTo>
                  <a:cubicBezTo>
                    <a:pt x="41" y="103"/>
                    <a:pt x="34" y="109"/>
                    <a:pt x="34" y="125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42" y="76"/>
                    <a:pt x="53" y="70"/>
                    <a:pt x="67" y="70"/>
                  </a:cubicBezTo>
                  <a:cubicBezTo>
                    <a:pt x="93" y="70"/>
                    <a:pt x="107" y="89"/>
                    <a:pt x="107" y="122"/>
                  </a:cubicBezTo>
                  <a:cubicBezTo>
                    <a:pt x="107" y="173"/>
                    <a:pt x="107" y="173"/>
                    <a:pt x="107" y="173"/>
                  </a:cubicBezTo>
                  <a:cubicBezTo>
                    <a:pt x="107" y="209"/>
                    <a:pt x="89" y="230"/>
                    <a:pt x="53" y="230"/>
                  </a:cubicBezTo>
                  <a:cubicBezTo>
                    <a:pt x="18" y="230"/>
                    <a:pt x="0" y="209"/>
                    <a:pt x="0" y="173"/>
                  </a:cubicBezTo>
                  <a:cubicBezTo>
                    <a:pt x="0" y="154"/>
                    <a:pt x="0" y="154"/>
                    <a:pt x="0" y="154"/>
                  </a:cubicBezTo>
                  <a:lnTo>
                    <a:pt x="34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9651061" y="4749667"/>
              <a:ext cx="138112" cy="161925"/>
            </a:xfrm>
            <a:custGeom>
              <a:avLst/>
              <a:gdLst>
                <a:gd name="T0" fmla="*/ 0 w 87"/>
                <a:gd name="T1" fmla="*/ 102 h 102"/>
                <a:gd name="T2" fmla="*/ 87 w 87"/>
                <a:gd name="T3" fmla="*/ 0 h 102"/>
                <a:gd name="T4" fmla="*/ 0 w 87"/>
                <a:gd name="T5" fmla="*/ 0 h 102"/>
                <a:gd name="T6" fmla="*/ 0 w 87"/>
                <a:gd name="T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02">
                  <a:moveTo>
                    <a:pt x="0" y="102"/>
                  </a:moveTo>
                  <a:lnTo>
                    <a:pt x="87" y="0"/>
                  </a:lnTo>
                  <a:lnTo>
                    <a:pt x="0" y="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6347474" y="4749667"/>
              <a:ext cx="138112" cy="161925"/>
            </a:xfrm>
            <a:custGeom>
              <a:avLst/>
              <a:gdLst>
                <a:gd name="T0" fmla="*/ 87 w 87"/>
                <a:gd name="T1" fmla="*/ 102 h 102"/>
                <a:gd name="T2" fmla="*/ 0 w 87"/>
                <a:gd name="T3" fmla="*/ 0 h 102"/>
                <a:gd name="T4" fmla="*/ 87 w 87"/>
                <a:gd name="T5" fmla="*/ 0 h 102"/>
                <a:gd name="T6" fmla="*/ 87 w 87"/>
                <a:gd name="T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02">
                  <a:moveTo>
                    <a:pt x="87" y="102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2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000898" y="3949567"/>
            <a:ext cx="3441700" cy="962025"/>
            <a:chOff x="2000898" y="3949567"/>
            <a:chExt cx="3441700" cy="962025"/>
          </a:xfrm>
        </p:grpSpPr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2139011" y="3949567"/>
              <a:ext cx="3168650" cy="962025"/>
            </a:xfrm>
            <a:custGeom>
              <a:avLst/>
              <a:gdLst>
                <a:gd name="T0" fmla="*/ 1330 w 1330"/>
                <a:gd name="T1" fmla="*/ 403 h 403"/>
                <a:gd name="T2" fmla="*/ 1330 w 1330"/>
                <a:gd name="T3" fmla="*/ 106 h 403"/>
                <a:gd name="T4" fmla="*/ 1224 w 1330"/>
                <a:gd name="T5" fmla="*/ 0 h 403"/>
                <a:gd name="T6" fmla="*/ 105 w 1330"/>
                <a:gd name="T7" fmla="*/ 0 h 403"/>
                <a:gd name="T8" fmla="*/ 0 w 1330"/>
                <a:gd name="T9" fmla="*/ 106 h 403"/>
                <a:gd name="T10" fmla="*/ 0 w 1330"/>
                <a:gd name="T11" fmla="*/ 403 h 403"/>
                <a:gd name="T12" fmla="*/ 1330 w 1330"/>
                <a:gd name="T13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0" h="403">
                  <a:moveTo>
                    <a:pt x="1330" y="403"/>
                  </a:moveTo>
                  <a:cubicBezTo>
                    <a:pt x="1330" y="106"/>
                    <a:pt x="1330" y="106"/>
                    <a:pt x="1330" y="106"/>
                  </a:cubicBezTo>
                  <a:cubicBezTo>
                    <a:pt x="1330" y="47"/>
                    <a:pt x="1282" y="0"/>
                    <a:pt x="122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47" y="0"/>
                    <a:pt x="0" y="47"/>
                    <a:pt x="0" y="106"/>
                  </a:cubicBezTo>
                  <a:cubicBezTo>
                    <a:pt x="0" y="403"/>
                    <a:pt x="0" y="403"/>
                    <a:pt x="0" y="403"/>
                  </a:cubicBezTo>
                  <a:lnTo>
                    <a:pt x="1330" y="40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4513911" y="4144829"/>
              <a:ext cx="260350" cy="557213"/>
            </a:xfrm>
            <a:custGeom>
              <a:avLst/>
              <a:gdLst>
                <a:gd name="T0" fmla="*/ 0 w 109"/>
                <a:gd name="T1" fmla="*/ 57 h 233"/>
                <a:gd name="T2" fmla="*/ 54 w 109"/>
                <a:gd name="T3" fmla="*/ 0 h 233"/>
                <a:gd name="T4" fmla="*/ 109 w 109"/>
                <a:gd name="T5" fmla="*/ 57 h 233"/>
                <a:gd name="T6" fmla="*/ 109 w 109"/>
                <a:gd name="T7" fmla="*/ 176 h 233"/>
                <a:gd name="T8" fmla="*/ 54 w 109"/>
                <a:gd name="T9" fmla="*/ 233 h 233"/>
                <a:gd name="T10" fmla="*/ 0 w 109"/>
                <a:gd name="T11" fmla="*/ 176 h 233"/>
                <a:gd name="T12" fmla="*/ 0 w 109"/>
                <a:gd name="T13" fmla="*/ 57 h 233"/>
                <a:gd name="T14" fmla="*/ 36 w 109"/>
                <a:gd name="T15" fmla="*/ 178 h 233"/>
                <a:gd name="T16" fmla="*/ 54 w 109"/>
                <a:gd name="T17" fmla="*/ 201 h 233"/>
                <a:gd name="T18" fmla="*/ 73 w 109"/>
                <a:gd name="T19" fmla="*/ 178 h 233"/>
                <a:gd name="T20" fmla="*/ 73 w 109"/>
                <a:gd name="T21" fmla="*/ 55 h 233"/>
                <a:gd name="T22" fmla="*/ 54 w 109"/>
                <a:gd name="T23" fmla="*/ 32 h 233"/>
                <a:gd name="T24" fmla="*/ 36 w 109"/>
                <a:gd name="T25" fmla="*/ 55 h 233"/>
                <a:gd name="T26" fmla="*/ 36 w 109"/>
                <a:gd name="T27" fmla="*/ 17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233">
                  <a:moveTo>
                    <a:pt x="0" y="57"/>
                  </a:moveTo>
                  <a:cubicBezTo>
                    <a:pt x="0" y="21"/>
                    <a:pt x="19" y="0"/>
                    <a:pt x="54" y="0"/>
                  </a:cubicBezTo>
                  <a:cubicBezTo>
                    <a:pt x="89" y="0"/>
                    <a:pt x="109" y="21"/>
                    <a:pt x="109" y="57"/>
                  </a:cubicBezTo>
                  <a:cubicBezTo>
                    <a:pt x="109" y="176"/>
                    <a:pt x="109" y="176"/>
                    <a:pt x="109" y="176"/>
                  </a:cubicBezTo>
                  <a:cubicBezTo>
                    <a:pt x="109" y="212"/>
                    <a:pt x="89" y="233"/>
                    <a:pt x="54" y="233"/>
                  </a:cubicBezTo>
                  <a:cubicBezTo>
                    <a:pt x="19" y="233"/>
                    <a:pt x="0" y="212"/>
                    <a:pt x="0" y="176"/>
                  </a:cubicBezTo>
                  <a:lnTo>
                    <a:pt x="0" y="57"/>
                  </a:lnTo>
                  <a:close/>
                  <a:moveTo>
                    <a:pt x="36" y="178"/>
                  </a:moveTo>
                  <a:cubicBezTo>
                    <a:pt x="36" y="194"/>
                    <a:pt x="43" y="201"/>
                    <a:pt x="54" y="201"/>
                  </a:cubicBezTo>
                  <a:cubicBezTo>
                    <a:pt x="66" y="201"/>
                    <a:pt x="73" y="194"/>
                    <a:pt x="73" y="178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3" y="39"/>
                    <a:pt x="66" y="32"/>
                    <a:pt x="54" y="32"/>
                  </a:cubicBezTo>
                  <a:cubicBezTo>
                    <a:pt x="43" y="32"/>
                    <a:pt x="36" y="39"/>
                    <a:pt x="36" y="55"/>
                  </a:cubicBezTo>
                  <a:lnTo>
                    <a:pt x="36" y="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4807598" y="4149592"/>
              <a:ext cx="290512" cy="547688"/>
            </a:xfrm>
            <a:custGeom>
              <a:avLst/>
              <a:gdLst>
                <a:gd name="T0" fmla="*/ 0 w 183"/>
                <a:gd name="T1" fmla="*/ 233 h 345"/>
                <a:gd name="T2" fmla="*/ 99 w 183"/>
                <a:gd name="T3" fmla="*/ 0 h 345"/>
                <a:gd name="T4" fmla="*/ 157 w 183"/>
                <a:gd name="T5" fmla="*/ 0 h 345"/>
                <a:gd name="T6" fmla="*/ 157 w 183"/>
                <a:gd name="T7" fmla="*/ 233 h 345"/>
                <a:gd name="T8" fmla="*/ 183 w 183"/>
                <a:gd name="T9" fmla="*/ 233 h 345"/>
                <a:gd name="T10" fmla="*/ 183 w 183"/>
                <a:gd name="T11" fmla="*/ 281 h 345"/>
                <a:gd name="T12" fmla="*/ 157 w 183"/>
                <a:gd name="T13" fmla="*/ 281 h 345"/>
                <a:gd name="T14" fmla="*/ 157 w 183"/>
                <a:gd name="T15" fmla="*/ 345 h 345"/>
                <a:gd name="T16" fmla="*/ 103 w 183"/>
                <a:gd name="T17" fmla="*/ 345 h 345"/>
                <a:gd name="T18" fmla="*/ 103 w 183"/>
                <a:gd name="T19" fmla="*/ 281 h 345"/>
                <a:gd name="T20" fmla="*/ 0 w 183"/>
                <a:gd name="T21" fmla="*/ 281 h 345"/>
                <a:gd name="T22" fmla="*/ 0 w 183"/>
                <a:gd name="T23" fmla="*/ 233 h 345"/>
                <a:gd name="T24" fmla="*/ 103 w 183"/>
                <a:gd name="T25" fmla="*/ 233 h 345"/>
                <a:gd name="T26" fmla="*/ 103 w 183"/>
                <a:gd name="T27" fmla="*/ 104 h 345"/>
                <a:gd name="T28" fmla="*/ 49 w 183"/>
                <a:gd name="T29" fmla="*/ 233 h 345"/>
                <a:gd name="T30" fmla="*/ 103 w 183"/>
                <a:gd name="T31" fmla="*/ 233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" h="345">
                  <a:moveTo>
                    <a:pt x="0" y="233"/>
                  </a:moveTo>
                  <a:lnTo>
                    <a:pt x="99" y="0"/>
                  </a:lnTo>
                  <a:lnTo>
                    <a:pt x="157" y="0"/>
                  </a:lnTo>
                  <a:lnTo>
                    <a:pt x="157" y="233"/>
                  </a:lnTo>
                  <a:lnTo>
                    <a:pt x="183" y="233"/>
                  </a:lnTo>
                  <a:lnTo>
                    <a:pt x="183" y="281"/>
                  </a:lnTo>
                  <a:lnTo>
                    <a:pt x="157" y="281"/>
                  </a:lnTo>
                  <a:lnTo>
                    <a:pt x="157" y="345"/>
                  </a:lnTo>
                  <a:lnTo>
                    <a:pt x="103" y="345"/>
                  </a:lnTo>
                  <a:lnTo>
                    <a:pt x="103" y="281"/>
                  </a:lnTo>
                  <a:lnTo>
                    <a:pt x="0" y="281"/>
                  </a:lnTo>
                  <a:lnTo>
                    <a:pt x="0" y="233"/>
                  </a:lnTo>
                  <a:close/>
                  <a:moveTo>
                    <a:pt x="103" y="233"/>
                  </a:moveTo>
                  <a:lnTo>
                    <a:pt x="103" y="104"/>
                  </a:lnTo>
                  <a:lnTo>
                    <a:pt x="49" y="233"/>
                  </a:lnTo>
                  <a:lnTo>
                    <a:pt x="103" y="2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5307661" y="4749667"/>
              <a:ext cx="134937" cy="161925"/>
            </a:xfrm>
            <a:custGeom>
              <a:avLst/>
              <a:gdLst>
                <a:gd name="T0" fmla="*/ 0 w 85"/>
                <a:gd name="T1" fmla="*/ 102 h 102"/>
                <a:gd name="T2" fmla="*/ 85 w 85"/>
                <a:gd name="T3" fmla="*/ 0 h 102"/>
                <a:gd name="T4" fmla="*/ 0 w 85"/>
                <a:gd name="T5" fmla="*/ 0 h 102"/>
                <a:gd name="T6" fmla="*/ 0 w 85"/>
                <a:gd name="T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02">
                  <a:moveTo>
                    <a:pt x="0" y="102"/>
                  </a:moveTo>
                  <a:lnTo>
                    <a:pt x="85" y="0"/>
                  </a:lnTo>
                  <a:lnTo>
                    <a:pt x="0" y="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2000898" y="4749667"/>
              <a:ext cx="138112" cy="161925"/>
            </a:xfrm>
            <a:custGeom>
              <a:avLst/>
              <a:gdLst>
                <a:gd name="T0" fmla="*/ 87 w 87"/>
                <a:gd name="T1" fmla="*/ 102 h 102"/>
                <a:gd name="T2" fmla="*/ 0 w 87"/>
                <a:gd name="T3" fmla="*/ 0 h 102"/>
                <a:gd name="T4" fmla="*/ 87 w 87"/>
                <a:gd name="T5" fmla="*/ 0 h 102"/>
                <a:gd name="T6" fmla="*/ 87 w 87"/>
                <a:gd name="T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02">
                  <a:moveTo>
                    <a:pt x="87" y="102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2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196910" y="551913"/>
            <a:ext cx="3444874" cy="960438"/>
            <a:chOff x="8196910" y="551913"/>
            <a:chExt cx="3444874" cy="960438"/>
          </a:xfrm>
        </p:grpSpPr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8335022" y="551913"/>
              <a:ext cx="3168650" cy="960438"/>
            </a:xfrm>
            <a:custGeom>
              <a:avLst/>
              <a:gdLst>
                <a:gd name="T0" fmla="*/ 1330 w 1330"/>
                <a:gd name="T1" fmla="*/ 402 h 402"/>
                <a:gd name="T2" fmla="*/ 1330 w 1330"/>
                <a:gd name="T3" fmla="*/ 105 h 402"/>
                <a:gd name="T4" fmla="*/ 1224 w 1330"/>
                <a:gd name="T5" fmla="*/ 0 h 402"/>
                <a:gd name="T6" fmla="*/ 106 w 1330"/>
                <a:gd name="T7" fmla="*/ 0 h 402"/>
                <a:gd name="T8" fmla="*/ 0 w 1330"/>
                <a:gd name="T9" fmla="*/ 105 h 402"/>
                <a:gd name="T10" fmla="*/ 0 w 1330"/>
                <a:gd name="T11" fmla="*/ 402 h 402"/>
                <a:gd name="T12" fmla="*/ 1330 w 1330"/>
                <a:gd name="T13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0" h="402">
                  <a:moveTo>
                    <a:pt x="1330" y="402"/>
                  </a:moveTo>
                  <a:cubicBezTo>
                    <a:pt x="1330" y="105"/>
                    <a:pt x="1330" y="105"/>
                    <a:pt x="1330" y="105"/>
                  </a:cubicBezTo>
                  <a:cubicBezTo>
                    <a:pt x="1330" y="47"/>
                    <a:pt x="1283" y="0"/>
                    <a:pt x="1224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47" y="0"/>
                    <a:pt x="0" y="47"/>
                    <a:pt x="0" y="105"/>
                  </a:cubicBezTo>
                  <a:cubicBezTo>
                    <a:pt x="0" y="402"/>
                    <a:pt x="0" y="402"/>
                    <a:pt x="0" y="402"/>
                  </a:cubicBezTo>
                  <a:lnTo>
                    <a:pt x="1330" y="40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1" name="Freeform 31"/>
            <p:cNvSpPr>
              <a:spLocks noEditPoints="1"/>
            </p:cNvSpPr>
            <p:nvPr/>
          </p:nvSpPr>
          <p:spPr bwMode="auto">
            <a:xfrm>
              <a:off x="10709922" y="748763"/>
              <a:ext cx="260350" cy="555625"/>
            </a:xfrm>
            <a:custGeom>
              <a:avLst/>
              <a:gdLst>
                <a:gd name="T0" fmla="*/ 0 w 109"/>
                <a:gd name="T1" fmla="*/ 57 h 233"/>
                <a:gd name="T2" fmla="*/ 55 w 109"/>
                <a:gd name="T3" fmla="*/ 0 h 233"/>
                <a:gd name="T4" fmla="*/ 109 w 109"/>
                <a:gd name="T5" fmla="*/ 57 h 233"/>
                <a:gd name="T6" fmla="*/ 109 w 109"/>
                <a:gd name="T7" fmla="*/ 176 h 233"/>
                <a:gd name="T8" fmla="*/ 55 w 109"/>
                <a:gd name="T9" fmla="*/ 233 h 233"/>
                <a:gd name="T10" fmla="*/ 0 w 109"/>
                <a:gd name="T11" fmla="*/ 176 h 233"/>
                <a:gd name="T12" fmla="*/ 0 w 109"/>
                <a:gd name="T13" fmla="*/ 57 h 233"/>
                <a:gd name="T14" fmla="*/ 36 w 109"/>
                <a:gd name="T15" fmla="*/ 178 h 233"/>
                <a:gd name="T16" fmla="*/ 55 w 109"/>
                <a:gd name="T17" fmla="*/ 200 h 233"/>
                <a:gd name="T18" fmla="*/ 73 w 109"/>
                <a:gd name="T19" fmla="*/ 178 h 233"/>
                <a:gd name="T20" fmla="*/ 73 w 109"/>
                <a:gd name="T21" fmla="*/ 55 h 233"/>
                <a:gd name="T22" fmla="*/ 55 w 109"/>
                <a:gd name="T23" fmla="*/ 32 h 233"/>
                <a:gd name="T24" fmla="*/ 36 w 109"/>
                <a:gd name="T25" fmla="*/ 55 h 233"/>
                <a:gd name="T26" fmla="*/ 36 w 109"/>
                <a:gd name="T27" fmla="*/ 17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233">
                  <a:moveTo>
                    <a:pt x="0" y="57"/>
                  </a:moveTo>
                  <a:cubicBezTo>
                    <a:pt x="0" y="21"/>
                    <a:pt x="19" y="0"/>
                    <a:pt x="55" y="0"/>
                  </a:cubicBezTo>
                  <a:cubicBezTo>
                    <a:pt x="90" y="0"/>
                    <a:pt x="109" y="21"/>
                    <a:pt x="109" y="57"/>
                  </a:cubicBezTo>
                  <a:cubicBezTo>
                    <a:pt x="109" y="176"/>
                    <a:pt x="109" y="176"/>
                    <a:pt x="109" y="176"/>
                  </a:cubicBezTo>
                  <a:cubicBezTo>
                    <a:pt x="109" y="212"/>
                    <a:pt x="90" y="233"/>
                    <a:pt x="55" y="233"/>
                  </a:cubicBezTo>
                  <a:cubicBezTo>
                    <a:pt x="19" y="233"/>
                    <a:pt x="0" y="212"/>
                    <a:pt x="0" y="176"/>
                  </a:cubicBezTo>
                  <a:lnTo>
                    <a:pt x="0" y="57"/>
                  </a:lnTo>
                  <a:close/>
                  <a:moveTo>
                    <a:pt x="36" y="178"/>
                  </a:moveTo>
                  <a:cubicBezTo>
                    <a:pt x="36" y="194"/>
                    <a:pt x="43" y="200"/>
                    <a:pt x="55" y="200"/>
                  </a:cubicBezTo>
                  <a:cubicBezTo>
                    <a:pt x="66" y="200"/>
                    <a:pt x="73" y="194"/>
                    <a:pt x="73" y="178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3" y="39"/>
                    <a:pt x="66" y="32"/>
                    <a:pt x="55" y="32"/>
                  </a:cubicBezTo>
                  <a:cubicBezTo>
                    <a:pt x="43" y="32"/>
                    <a:pt x="36" y="39"/>
                    <a:pt x="36" y="55"/>
                  </a:cubicBezTo>
                  <a:lnTo>
                    <a:pt x="36" y="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11019485" y="748763"/>
              <a:ext cx="255587" cy="555625"/>
            </a:xfrm>
            <a:custGeom>
              <a:avLst/>
              <a:gdLst>
                <a:gd name="T0" fmla="*/ 71 w 107"/>
                <a:gd name="T1" fmla="*/ 58 h 233"/>
                <a:gd name="T2" fmla="*/ 53 w 107"/>
                <a:gd name="T3" fmla="*/ 32 h 233"/>
                <a:gd name="T4" fmla="*/ 34 w 107"/>
                <a:gd name="T5" fmla="*/ 55 h 233"/>
                <a:gd name="T6" fmla="*/ 34 w 107"/>
                <a:gd name="T7" fmla="*/ 69 h 233"/>
                <a:gd name="T8" fmla="*/ 0 w 107"/>
                <a:gd name="T9" fmla="*/ 69 h 233"/>
                <a:gd name="T10" fmla="*/ 0 w 107"/>
                <a:gd name="T11" fmla="*/ 57 h 233"/>
                <a:gd name="T12" fmla="*/ 54 w 107"/>
                <a:gd name="T13" fmla="*/ 0 h 233"/>
                <a:gd name="T14" fmla="*/ 107 w 107"/>
                <a:gd name="T15" fmla="*/ 57 h 233"/>
                <a:gd name="T16" fmla="*/ 107 w 107"/>
                <a:gd name="T17" fmla="*/ 63 h 233"/>
                <a:gd name="T18" fmla="*/ 82 w 107"/>
                <a:gd name="T19" fmla="*/ 110 h 233"/>
                <a:gd name="T20" fmla="*/ 107 w 107"/>
                <a:gd name="T21" fmla="*/ 158 h 233"/>
                <a:gd name="T22" fmla="*/ 107 w 107"/>
                <a:gd name="T23" fmla="*/ 176 h 233"/>
                <a:gd name="T24" fmla="*/ 54 w 107"/>
                <a:gd name="T25" fmla="*/ 233 h 233"/>
                <a:gd name="T26" fmla="*/ 0 w 107"/>
                <a:gd name="T27" fmla="*/ 176 h 233"/>
                <a:gd name="T28" fmla="*/ 0 w 107"/>
                <a:gd name="T29" fmla="*/ 157 h 233"/>
                <a:gd name="T30" fmla="*/ 34 w 107"/>
                <a:gd name="T31" fmla="*/ 157 h 233"/>
                <a:gd name="T32" fmla="*/ 34 w 107"/>
                <a:gd name="T33" fmla="*/ 178 h 233"/>
                <a:gd name="T34" fmla="*/ 53 w 107"/>
                <a:gd name="T35" fmla="*/ 200 h 233"/>
                <a:gd name="T36" fmla="*/ 71 w 107"/>
                <a:gd name="T37" fmla="*/ 175 h 233"/>
                <a:gd name="T38" fmla="*/ 71 w 107"/>
                <a:gd name="T39" fmla="*/ 157 h 233"/>
                <a:gd name="T40" fmla="*/ 48 w 107"/>
                <a:gd name="T41" fmla="*/ 128 h 233"/>
                <a:gd name="T42" fmla="*/ 36 w 107"/>
                <a:gd name="T43" fmla="*/ 128 h 233"/>
                <a:gd name="T44" fmla="*/ 36 w 107"/>
                <a:gd name="T45" fmla="*/ 95 h 233"/>
                <a:gd name="T46" fmla="*/ 50 w 107"/>
                <a:gd name="T47" fmla="*/ 95 h 233"/>
                <a:gd name="T48" fmla="*/ 71 w 107"/>
                <a:gd name="T49" fmla="*/ 71 h 233"/>
                <a:gd name="T50" fmla="*/ 71 w 107"/>
                <a:gd name="T51" fmla="*/ 5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7" h="233">
                  <a:moveTo>
                    <a:pt x="71" y="58"/>
                  </a:moveTo>
                  <a:cubicBezTo>
                    <a:pt x="71" y="38"/>
                    <a:pt x="64" y="32"/>
                    <a:pt x="53" y="32"/>
                  </a:cubicBezTo>
                  <a:cubicBezTo>
                    <a:pt x="41" y="32"/>
                    <a:pt x="34" y="39"/>
                    <a:pt x="34" y="55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21"/>
                    <a:pt x="18" y="0"/>
                    <a:pt x="54" y="0"/>
                  </a:cubicBezTo>
                  <a:cubicBezTo>
                    <a:pt x="89" y="0"/>
                    <a:pt x="107" y="21"/>
                    <a:pt x="107" y="57"/>
                  </a:cubicBezTo>
                  <a:cubicBezTo>
                    <a:pt x="107" y="63"/>
                    <a:pt x="107" y="63"/>
                    <a:pt x="107" y="63"/>
                  </a:cubicBezTo>
                  <a:cubicBezTo>
                    <a:pt x="107" y="87"/>
                    <a:pt x="99" y="103"/>
                    <a:pt x="82" y="110"/>
                  </a:cubicBezTo>
                  <a:cubicBezTo>
                    <a:pt x="100" y="118"/>
                    <a:pt x="107" y="135"/>
                    <a:pt x="107" y="158"/>
                  </a:cubicBezTo>
                  <a:cubicBezTo>
                    <a:pt x="107" y="176"/>
                    <a:pt x="107" y="176"/>
                    <a:pt x="107" y="176"/>
                  </a:cubicBezTo>
                  <a:cubicBezTo>
                    <a:pt x="107" y="212"/>
                    <a:pt x="89" y="233"/>
                    <a:pt x="54" y="233"/>
                  </a:cubicBezTo>
                  <a:cubicBezTo>
                    <a:pt x="18" y="233"/>
                    <a:pt x="0" y="212"/>
                    <a:pt x="0" y="176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78"/>
                    <a:pt x="34" y="178"/>
                    <a:pt x="34" y="178"/>
                  </a:cubicBezTo>
                  <a:cubicBezTo>
                    <a:pt x="34" y="194"/>
                    <a:pt x="41" y="200"/>
                    <a:pt x="53" y="200"/>
                  </a:cubicBezTo>
                  <a:cubicBezTo>
                    <a:pt x="64" y="200"/>
                    <a:pt x="71" y="195"/>
                    <a:pt x="71" y="175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1" y="136"/>
                    <a:pt x="64" y="128"/>
                    <a:pt x="48" y="128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63" y="95"/>
                    <a:pt x="71" y="89"/>
                    <a:pt x="71" y="71"/>
                  </a:cubicBezTo>
                  <a:lnTo>
                    <a:pt x="71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11503672" y="1352013"/>
              <a:ext cx="138112" cy="160338"/>
            </a:xfrm>
            <a:custGeom>
              <a:avLst/>
              <a:gdLst>
                <a:gd name="T0" fmla="*/ 0 w 87"/>
                <a:gd name="T1" fmla="*/ 101 h 101"/>
                <a:gd name="T2" fmla="*/ 87 w 87"/>
                <a:gd name="T3" fmla="*/ 0 h 101"/>
                <a:gd name="T4" fmla="*/ 0 w 87"/>
                <a:gd name="T5" fmla="*/ 0 h 101"/>
                <a:gd name="T6" fmla="*/ 0 w 87"/>
                <a:gd name="T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01">
                  <a:moveTo>
                    <a:pt x="0" y="101"/>
                  </a:moveTo>
                  <a:lnTo>
                    <a:pt x="87" y="0"/>
                  </a:lnTo>
                  <a:lnTo>
                    <a:pt x="0" y="0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8196910" y="1352013"/>
              <a:ext cx="138112" cy="160338"/>
            </a:xfrm>
            <a:custGeom>
              <a:avLst/>
              <a:gdLst>
                <a:gd name="T0" fmla="*/ 87 w 87"/>
                <a:gd name="T1" fmla="*/ 101 h 101"/>
                <a:gd name="T2" fmla="*/ 0 w 87"/>
                <a:gd name="T3" fmla="*/ 0 h 101"/>
                <a:gd name="T4" fmla="*/ 87 w 87"/>
                <a:gd name="T5" fmla="*/ 0 h 101"/>
                <a:gd name="T6" fmla="*/ 87 w 87"/>
                <a:gd name="T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01">
                  <a:moveTo>
                    <a:pt x="87" y="101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552384" y="683947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52384" y="1742336"/>
            <a:ext cx="3170951" cy="1133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513911" y="1742336"/>
            <a:ext cx="3167856" cy="1133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335022" y="1742336"/>
            <a:ext cx="3167856" cy="1133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420301" y="683947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321581" y="683947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239446" y="4139967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583640" y="4139967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05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136710" y="5098780"/>
            <a:ext cx="3170951" cy="1133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485586" y="5098780"/>
            <a:ext cx="3170951" cy="1133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2" name="Graphic 29">
            <a:extLst>
              <a:ext uri="{FF2B5EF4-FFF2-40B4-BE49-F238E27FC236}">
                <a16:creationId xmlns:a16="http://schemas.microsoft.com/office/drawing/2014/main" id="{C59AB49F-9602-4A74-BC50-F92C0D797A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2781" y="6112510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8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4857924" y="2150847"/>
            <a:ext cx="2476594" cy="2536732"/>
          </a:xfrm>
          <a:custGeom>
            <a:avLst/>
            <a:gdLst>
              <a:gd name="T0" fmla="*/ 909 w 950"/>
              <a:gd name="T1" fmla="*/ 351 h 970"/>
              <a:gd name="T2" fmla="*/ 897 w 950"/>
              <a:gd name="T3" fmla="*/ 274 h 970"/>
              <a:gd name="T4" fmla="*/ 833 w 950"/>
              <a:gd name="T5" fmla="*/ 247 h 970"/>
              <a:gd name="T6" fmla="*/ 843 w 950"/>
              <a:gd name="T7" fmla="*/ 302 h 970"/>
              <a:gd name="T8" fmla="*/ 797 w 950"/>
              <a:gd name="T9" fmla="*/ 265 h 970"/>
              <a:gd name="T10" fmla="*/ 720 w 950"/>
              <a:gd name="T11" fmla="*/ 309 h 970"/>
              <a:gd name="T12" fmla="*/ 733 w 950"/>
              <a:gd name="T13" fmla="*/ 263 h 970"/>
              <a:gd name="T14" fmla="*/ 789 w 950"/>
              <a:gd name="T15" fmla="*/ 194 h 970"/>
              <a:gd name="T16" fmla="*/ 770 w 950"/>
              <a:gd name="T17" fmla="*/ 162 h 970"/>
              <a:gd name="T18" fmla="*/ 200 w 950"/>
              <a:gd name="T19" fmla="*/ 93 h 970"/>
              <a:gd name="T20" fmla="*/ 286 w 950"/>
              <a:gd name="T21" fmla="*/ 102 h 970"/>
              <a:gd name="T22" fmla="*/ 291 w 950"/>
              <a:gd name="T23" fmla="*/ 65 h 970"/>
              <a:gd name="T24" fmla="*/ 307 w 950"/>
              <a:gd name="T25" fmla="*/ 94 h 970"/>
              <a:gd name="T26" fmla="*/ 353 w 950"/>
              <a:gd name="T27" fmla="*/ 87 h 970"/>
              <a:gd name="T28" fmla="*/ 402 w 950"/>
              <a:gd name="T29" fmla="*/ 107 h 970"/>
              <a:gd name="T30" fmla="*/ 510 w 950"/>
              <a:gd name="T31" fmla="*/ 112 h 970"/>
              <a:gd name="T32" fmla="*/ 452 w 950"/>
              <a:gd name="T33" fmla="*/ 99 h 970"/>
              <a:gd name="T34" fmla="*/ 393 w 950"/>
              <a:gd name="T35" fmla="*/ 117 h 970"/>
              <a:gd name="T36" fmla="*/ 374 w 950"/>
              <a:gd name="T37" fmla="*/ 139 h 970"/>
              <a:gd name="T38" fmla="*/ 348 w 950"/>
              <a:gd name="T39" fmla="*/ 186 h 970"/>
              <a:gd name="T40" fmla="*/ 410 w 950"/>
              <a:gd name="T41" fmla="*/ 138 h 970"/>
              <a:gd name="T42" fmla="*/ 496 w 950"/>
              <a:gd name="T43" fmla="*/ 195 h 970"/>
              <a:gd name="T44" fmla="*/ 494 w 950"/>
              <a:gd name="T45" fmla="*/ 246 h 970"/>
              <a:gd name="T46" fmla="*/ 474 w 950"/>
              <a:gd name="T47" fmla="*/ 215 h 970"/>
              <a:gd name="T48" fmla="*/ 442 w 950"/>
              <a:gd name="T49" fmla="*/ 224 h 970"/>
              <a:gd name="T50" fmla="*/ 426 w 950"/>
              <a:gd name="T51" fmla="*/ 229 h 970"/>
              <a:gd name="T52" fmla="*/ 392 w 950"/>
              <a:gd name="T53" fmla="*/ 254 h 970"/>
              <a:gd name="T54" fmla="*/ 286 w 950"/>
              <a:gd name="T55" fmla="*/ 353 h 970"/>
              <a:gd name="T56" fmla="*/ 168 w 950"/>
              <a:gd name="T57" fmla="*/ 394 h 970"/>
              <a:gd name="T58" fmla="*/ 224 w 950"/>
              <a:gd name="T59" fmla="*/ 443 h 970"/>
              <a:gd name="T60" fmla="*/ 358 w 950"/>
              <a:gd name="T61" fmla="*/ 490 h 970"/>
              <a:gd name="T62" fmla="*/ 463 w 950"/>
              <a:gd name="T63" fmla="*/ 536 h 970"/>
              <a:gd name="T64" fmla="*/ 569 w 950"/>
              <a:gd name="T65" fmla="*/ 617 h 970"/>
              <a:gd name="T66" fmla="*/ 493 w 950"/>
              <a:gd name="T67" fmla="*/ 762 h 970"/>
              <a:gd name="T68" fmla="*/ 418 w 950"/>
              <a:gd name="T69" fmla="*/ 847 h 970"/>
              <a:gd name="T70" fmla="*/ 422 w 950"/>
              <a:gd name="T71" fmla="*/ 898 h 970"/>
              <a:gd name="T72" fmla="*/ 359 w 950"/>
              <a:gd name="T73" fmla="*/ 869 h 970"/>
              <a:gd name="T74" fmla="*/ 312 w 950"/>
              <a:gd name="T75" fmla="*/ 663 h 970"/>
              <a:gd name="T76" fmla="*/ 288 w 950"/>
              <a:gd name="T77" fmla="*/ 537 h 970"/>
              <a:gd name="T78" fmla="*/ 186 w 950"/>
              <a:gd name="T79" fmla="*/ 451 h 970"/>
              <a:gd name="T80" fmla="*/ 90 w 950"/>
              <a:gd name="T81" fmla="*/ 367 h 970"/>
              <a:gd name="T82" fmla="*/ 79 w 950"/>
              <a:gd name="T83" fmla="*/ 404 h 970"/>
              <a:gd name="T84" fmla="*/ 485 w 950"/>
              <a:gd name="T85" fmla="*/ 970 h 970"/>
              <a:gd name="T86" fmla="*/ 813 w 950"/>
              <a:gd name="T87" fmla="*/ 680 h 970"/>
              <a:gd name="T88" fmla="*/ 758 w 950"/>
              <a:gd name="T89" fmla="*/ 515 h 970"/>
              <a:gd name="T90" fmla="*/ 623 w 950"/>
              <a:gd name="T91" fmla="*/ 475 h 970"/>
              <a:gd name="T92" fmla="*/ 672 w 950"/>
              <a:gd name="T93" fmla="*/ 360 h 970"/>
              <a:gd name="T94" fmla="*/ 801 w 950"/>
              <a:gd name="T95" fmla="*/ 306 h 970"/>
              <a:gd name="T96" fmla="*/ 733 w 950"/>
              <a:gd name="T97" fmla="*/ 181 h 970"/>
              <a:gd name="T98" fmla="*/ 715 w 950"/>
              <a:gd name="T99" fmla="*/ 218 h 970"/>
              <a:gd name="T100" fmla="*/ 708 w 950"/>
              <a:gd name="T101" fmla="*/ 172 h 970"/>
              <a:gd name="T102" fmla="*/ 693 w 950"/>
              <a:gd name="T103" fmla="*/ 212 h 970"/>
              <a:gd name="T104" fmla="*/ 414 w 950"/>
              <a:gd name="T105" fmla="*/ 250 h 970"/>
              <a:gd name="T106" fmla="*/ 441 w 950"/>
              <a:gd name="T107" fmla="*/ 260 h 970"/>
              <a:gd name="T108" fmla="*/ 445 w 950"/>
              <a:gd name="T109" fmla="*/ 242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50" h="970">
                <a:moveTo>
                  <a:pt x="844" y="345"/>
                </a:moveTo>
                <a:cubicBezTo>
                  <a:pt x="853" y="351"/>
                  <a:pt x="853" y="351"/>
                  <a:pt x="853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35"/>
                  <a:pt x="861" y="335"/>
                  <a:pt x="861" y="335"/>
                </a:cubicBezTo>
                <a:cubicBezTo>
                  <a:pt x="886" y="333"/>
                  <a:pt x="886" y="333"/>
                  <a:pt x="886" y="333"/>
                </a:cubicBezTo>
                <a:cubicBezTo>
                  <a:pt x="909" y="351"/>
                  <a:pt x="909" y="351"/>
                  <a:pt x="909" y="351"/>
                </a:cubicBezTo>
                <a:cubicBezTo>
                  <a:pt x="948" y="351"/>
                  <a:pt x="948" y="351"/>
                  <a:pt x="948" y="351"/>
                </a:cubicBezTo>
                <a:cubicBezTo>
                  <a:pt x="950" y="348"/>
                  <a:pt x="950" y="348"/>
                  <a:pt x="950" y="348"/>
                </a:cubicBezTo>
                <a:cubicBezTo>
                  <a:pt x="947" y="335"/>
                  <a:pt x="942" y="322"/>
                  <a:pt x="937" y="310"/>
                </a:cubicBezTo>
                <a:cubicBezTo>
                  <a:pt x="912" y="310"/>
                  <a:pt x="912" y="310"/>
                  <a:pt x="912" y="310"/>
                </a:cubicBezTo>
                <a:cubicBezTo>
                  <a:pt x="899" y="296"/>
                  <a:pt x="899" y="296"/>
                  <a:pt x="899" y="296"/>
                </a:cubicBezTo>
                <a:cubicBezTo>
                  <a:pt x="897" y="274"/>
                  <a:pt x="897" y="274"/>
                  <a:pt x="897" y="274"/>
                </a:cubicBezTo>
                <a:cubicBezTo>
                  <a:pt x="884" y="281"/>
                  <a:pt x="884" y="281"/>
                  <a:pt x="884" y="281"/>
                </a:cubicBezTo>
                <a:cubicBezTo>
                  <a:pt x="877" y="308"/>
                  <a:pt x="877" y="308"/>
                  <a:pt x="877" y="308"/>
                </a:cubicBezTo>
                <a:cubicBezTo>
                  <a:pt x="858" y="288"/>
                  <a:pt x="858" y="288"/>
                  <a:pt x="858" y="288"/>
                </a:cubicBezTo>
                <a:cubicBezTo>
                  <a:pt x="858" y="269"/>
                  <a:pt x="858" y="269"/>
                  <a:pt x="858" y="269"/>
                </a:cubicBezTo>
                <a:cubicBezTo>
                  <a:pt x="839" y="254"/>
                  <a:pt x="839" y="254"/>
                  <a:pt x="839" y="254"/>
                </a:cubicBezTo>
                <a:cubicBezTo>
                  <a:pt x="833" y="247"/>
                  <a:pt x="833" y="247"/>
                  <a:pt x="833" y="247"/>
                </a:cubicBezTo>
                <a:cubicBezTo>
                  <a:pt x="812" y="247"/>
                  <a:pt x="812" y="247"/>
                  <a:pt x="812" y="247"/>
                </a:cubicBezTo>
                <a:cubicBezTo>
                  <a:pt x="818" y="266"/>
                  <a:pt x="818" y="266"/>
                  <a:pt x="818" y="266"/>
                </a:cubicBezTo>
                <a:cubicBezTo>
                  <a:pt x="844" y="280"/>
                  <a:pt x="844" y="280"/>
                  <a:pt x="844" y="280"/>
                </a:cubicBezTo>
                <a:cubicBezTo>
                  <a:pt x="848" y="285"/>
                  <a:pt x="848" y="285"/>
                  <a:pt x="848" y="285"/>
                </a:cubicBezTo>
                <a:cubicBezTo>
                  <a:pt x="843" y="287"/>
                  <a:pt x="843" y="287"/>
                  <a:pt x="843" y="287"/>
                </a:cubicBezTo>
                <a:cubicBezTo>
                  <a:pt x="843" y="302"/>
                  <a:pt x="843" y="302"/>
                  <a:pt x="843" y="302"/>
                </a:cubicBezTo>
                <a:cubicBezTo>
                  <a:pt x="831" y="307"/>
                  <a:pt x="831" y="307"/>
                  <a:pt x="831" y="307"/>
                </a:cubicBezTo>
                <a:cubicBezTo>
                  <a:pt x="820" y="305"/>
                  <a:pt x="820" y="305"/>
                  <a:pt x="820" y="305"/>
                </a:cubicBezTo>
                <a:cubicBezTo>
                  <a:pt x="813" y="296"/>
                  <a:pt x="813" y="296"/>
                  <a:pt x="813" y="296"/>
                </a:cubicBezTo>
                <a:cubicBezTo>
                  <a:pt x="831" y="297"/>
                  <a:pt x="831" y="297"/>
                  <a:pt x="831" y="297"/>
                </a:cubicBezTo>
                <a:cubicBezTo>
                  <a:pt x="835" y="290"/>
                  <a:pt x="835" y="290"/>
                  <a:pt x="835" y="290"/>
                </a:cubicBezTo>
                <a:cubicBezTo>
                  <a:pt x="797" y="265"/>
                  <a:pt x="797" y="265"/>
                  <a:pt x="797" y="265"/>
                </a:cubicBezTo>
                <a:cubicBezTo>
                  <a:pt x="794" y="254"/>
                  <a:pt x="794" y="254"/>
                  <a:pt x="794" y="254"/>
                </a:cubicBezTo>
                <a:cubicBezTo>
                  <a:pt x="779" y="268"/>
                  <a:pt x="779" y="268"/>
                  <a:pt x="779" y="268"/>
                </a:cubicBezTo>
                <a:cubicBezTo>
                  <a:pt x="763" y="265"/>
                  <a:pt x="763" y="265"/>
                  <a:pt x="763" y="265"/>
                </a:cubicBezTo>
                <a:cubicBezTo>
                  <a:pt x="740" y="296"/>
                  <a:pt x="740" y="296"/>
                  <a:pt x="740" y="296"/>
                </a:cubicBezTo>
                <a:cubicBezTo>
                  <a:pt x="735" y="308"/>
                  <a:pt x="735" y="308"/>
                  <a:pt x="735" y="308"/>
                </a:cubicBezTo>
                <a:cubicBezTo>
                  <a:pt x="720" y="309"/>
                  <a:pt x="720" y="309"/>
                  <a:pt x="720" y="309"/>
                </a:cubicBezTo>
                <a:cubicBezTo>
                  <a:pt x="697" y="309"/>
                  <a:pt x="697" y="309"/>
                  <a:pt x="697" y="309"/>
                </a:cubicBezTo>
                <a:cubicBezTo>
                  <a:pt x="684" y="303"/>
                  <a:pt x="684" y="303"/>
                  <a:pt x="684" y="303"/>
                </a:cubicBezTo>
                <a:cubicBezTo>
                  <a:pt x="680" y="276"/>
                  <a:pt x="680" y="276"/>
                  <a:pt x="680" y="276"/>
                </a:cubicBezTo>
                <a:cubicBezTo>
                  <a:pt x="685" y="263"/>
                  <a:pt x="685" y="263"/>
                  <a:pt x="685" y="263"/>
                </a:cubicBezTo>
                <a:cubicBezTo>
                  <a:pt x="708" y="258"/>
                  <a:pt x="708" y="258"/>
                  <a:pt x="708" y="258"/>
                </a:cubicBezTo>
                <a:cubicBezTo>
                  <a:pt x="733" y="263"/>
                  <a:pt x="733" y="263"/>
                  <a:pt x="733" y="263"/>
                </a:cubicBezTo>
                <a:cubicBezTo>
                  <a:pt x="736" y="250"/>
                  <a:pt x="736" y="250"/>
                  <a:pt x="736" y="250"/>
                </a:cubicBezTo>
                <a:cubicBezTo>
                  <a:pt x="725" y="247"/>
                  <a:pt x="725" y="247"/>
                  <a:pt x="725" y="247"/>
                </a:cubicBezTo>
                <a:cubicBezTo>
                  <a:pt x="729" y="226"/>
                  <a:pt x="729" y="226"/>
                  <a:pt x="729" y="226"/>
                </a:cubicBezTo>
                <a:cubicBezTo>
                  <a:pt x="754" y="222"/>
                  <a:pt x="754" y="222"/>
                  <a:pt x="754" y="222"/>
                </a:cubicBezTo>
                <a:cubicBezTo>
                  <a:pt x="771" y="197"/>
                  <a:pt x="771" y="197"/>
                  <a:pt x="771" y="197"/>
                </a:cubicBezTo>
                <a:cubicBezTo>
                  <a:pt x="789" y="194"/>
                  <a:pt x="789" y="194"/>
                  <a:pt x="789" y="194"/>
                </a:cubicBezTo>
                <a:cubicBezTo>
                  <a:pt x="806" y="196"/>
                  <a:pt x="806" y="196"/>
                  <a:pt x="806" y="196"/>
                </a:cubicBezTo>
                <a:cubicBezTo>
                  <a:pt x="812" y="196"/>
                  <a:pt x="812" y="196"/>
                  <a:pt x="812" y="196"/>
                </a:cubicBezTo>
                <a:cubicBezTo>
                  <a:pt x="808" y="173"/>
                  <a:pt x="808" y="173"/>
                  <a:pt x="808" y="173"/>
                </a:cubicBezTo>
                <a:cubicBezTo>
                  <a:pt x="789" y="181"/>
                  <a:pt x="789" y="181"/>
                  <a:pt x="789" y="181"/>
                </a:cubicBezTo>
                <a:cubicBezTo>
                  <a:pt x="782" y="164"/>
                  <a:pt x="782" y="164"/>
                  <a:pt x="782" y="164"/>
                </a:cubicBezTo>
                <a:cubicBezTo>
                  <a:pt x="770" y="162"/>
                  <a:pt x="770" y="162"/>
                  <a:pt x="770" y="162"/>
                </a:cubicBezTo>
                <a:cubicBezTo>
                  <a:pt x="768" y="150"/>
                  <a:pt x="768" y="150"/>
                  <a:pt x="768" y="150"/>
                </a:cubicBezTo>
                <a:cubicBezTo>
                  <a:pt x="777" y="140"/>
                  <a:pt x="777" y="140"/>
                  <a:pt x="777" y="140"/>
                </a:cubicBezTo>
                <a:cubicBezTo>
                  <a:pt x="800" y="131"/>
                  <a:pt x="800" y="131"/>
                  <a:pt x="800" y="131"/>
                </a:cubicBezTo>
                <a:cubicBezTo>
                  <a:pt x="805" y="121"/>
                  <a:pt x="805" y="121"/>
                  <a:pt x="805" y="121"/>
                </a:cubicBezTo>
                <a:cubicBezTo>
                  <a:pt x="720" y="46"/>
                  <a:pt x="608" y="0"/>
                  <a:pt x="485" y="0"/>
                </a:cubicBezTo>
                <a:cubicBezTo>
                  <a:pt x="379" y="0"/>
                  <a:pt x="280" y="34"/>
                  <a:pt x="200" y="93"/>
                </a:cubicBezTo>
                <a:cubicBezTo>
                  <a:pt x="225" y="92"/>
                  <a:pt x="225" y="92"/>
                  <a:pt x="225" y="92"/>
                </a:cubicBezTo>
                <a:cubicBezTo>
                  <a:pt x="236" y="98"/>
                  <a:pt x="236" y="98"/>
                  <a:pt x="236" y="98"/>
                </a:cubicBezTo>
                <a:cubicBezTo>
                  <a:pt x="256" y="103"/>
                  <a:pt x="256" y="103"/>
                  <a:pt x="256" y="103"/>
                </a:cubicBezTo>
                <a:cubicBezTo>
                  <a:pt x="258" y="111"/>
                  <a:pt x="258" y="111"/>
                  <a:pt x="258" y="111"/>
                </a:cubicBezTo>
                <a:cubicBezTo>
                  <a:pt x="291" y="112"/>
                  <a:pt x="291" y="112"/>
                  <a:pt x="291" y="112"/>
                </a:cubicBezTo>
                <a:cubicBezTo>
                  <a:pt x="286" y="102"/>
                  <a:pt x="286" y="102"/>
                  <a:pt x="286" y="102"/>
                </a:cubicBezTo>
                <a:cubicBezTo>
                  <a:pt x="257" y="101"/>
                  <a:pt x="257" y="101"/>
                  <a:pt x="257" y="101"/>
                </a:cubicBezTo>
                <a:cubicBezTo>
                  <a:pt x="264" y="94"/>
                  <a:pt x="264" y="94"/>
                  <a:pt x="264" y="94"/>
                </a:cubicBezTo>
                <a:cubicBezTo>
                  <a:pt x="262" y="87"/>
                  <a:pt x="262" y="87"/>
                  <a:pt x="262" y="87"/>
                </a:cubicBezTo>
                <a:cubicBezTo>
                  <a:pt x="235" y="87"/>
                  <a:pt x="235" y="87"/>
                  <a:pt x="235" y="87"/>
                </a:cubicBezTo>
                <a:cubicBezTo>
                  <a:pt x="264" y="65"/>
                  <a:pt x="264" y="65"/>
                  <a:pt x="264" y="65"/>
                </a:cubicBezTo>
                <a:cubicBezTo>
                  <a:pt x="291" y="65"/>
                  <a:pt x="291" y="65"/>
                  <a:pt x="291" y="65"/>
                </a:cubicBezTo>
                <a:cubicBezTo>
                  <a:pt x="304" y="83"/>
                  <a:pt x="304" y="83"/>
                  <a:pt x="304" y="83"/>
                </a:cubicBezTo>
                <a:cubicBezTo>
                  <a:pt x="326" y="84"/>
                  <a:pt x="326" y="84"/>
                  <a:pt x="326" y="84"/>
                </a:cubicBezTo>
                <a:cubicBezTo>
                  <a:pt x="338" y="72"/>
                  <a:pt x="338" y="72"/>
                  <a:pt x="338" y="72"/>
                </a:cubicBezTo>
                <a:cubicBezTo>
                  <a:pt x="348" y="77"/>
                  <a:pt x="348" y="77"/>
                  <a:pt x="348" y="77"/>
                </a:cubicBezTo>
                <a:cubicBezTo>
                  <a:pt x="330" y="94"/>
                  <a:pt x="330" y="94"/>
                  <a:pt x="330" y="94"/>
                </a:cubicBezTo>
                <a:cubicBezTo>
                  <a:pt x="330" y="94"/>
                  <a:pt x="306" y="94"/>
                  <a:pt x="307" y="94"/>
                </a:cubicBezTo>
                <a:cubicBezTo>
                  <a:pt x="308" y="94"/>
                  <a:pt x="309" y="111"/>
                  <a:pt x="309" y="111"/>
                </a:cubicBezTo>
                <a:cubicBezTo>
                  <a:pt x="339" y="111"/>
                  <a:pt x="339" y="111"/>
                  <a:pt x="339" y="111"/>
                </a:cubicBezTo>
                <a:cubicBezTo>
                  <a:pt x="342" y="103"/>
                  <a:pt x="342" y="103"/>
                  <a:pt x="342" y="103"/>
                </a:cubicBezTo>
                <a:cubicBezTo>
                  <a:pt x="363" y="101"/>
                  <a:pt x="363" y="101"/>
                  <a:pt x="363" y="101"/>
                </a:cubicBezTo>
                <a:cubicBezTo>
                  <a:pt x="365" y="89"/>
                  <a:pt x="365" y="89"/>
                  <a:pt x="365" y="89"/>
                </a:cubicBezTo>
                <a:cubicBezTo>
                  <a:pt x="353" y="87"/>
                  <a:pt x="353" y="87"/>
                  <a:pt x="353" y="87"/>
                </a:cubicBezTo>
                <a:cubicBezTo>
                  <a:pt x="357" y="76"/>
                  <a:pt x="357" y="76"/>
                  <a:pt x="357" y="76"/>
                </a:cubicBezTo>
                <a:cubicBezTo>
                  <a:pt x="366" y="74"/>
                  <a:pt x="366" y="74"/>
                  <a:pt x="366" y="74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381" y="91"/>
                  <a:pt x="381" y="91"/>
                  <a:pt x="381" y="91"/>
                </a:cubicBezTo>
                <a:cubicBezTo>
                  <a:pt x="384" y="104"/>
                  <a:pt x="384" y="104"/>
                  <a:pt x="384" y="104"/>
                </a:cubicBezTo>
                <a:cubicBezTo>
                  <a:pt x="402" y="107"/>
                  <a:pt x="402" y="107"/>
                  <a:pt x="402" y="107"/>
                </a:cubicBezTo>
                <a:cubicBezTo>
                  <a:pt x="401" y="84"/>
                  <a:pt x="401" y="84"/>
                  <a:pt x="401" y="84"/>
                </a:cubicBezTo>
                <a:cubicBezTo>
                  <a:pt x="419" y="75"/>
                  <a:pt x="419" y="75"/>
                  <a:pt x="419" y="75"/>
                </a:cubicBezTo>
                <a:cubicBezTo>
                  <a:pt x="450" y="71"/>
                  <a:pt x="450" y="71"/>
                  <a:pt x="450" y="71"/>
                </a:cubicBezTo>
                <a:cubicBezTo>
                  <a:pt x="496" y="91"/>
                  <a:pt x="496" y="91"/>
                  <a:pt x="496" y="91"/>
                </a:cubicBezTo>
                <a:cubicBezTo>
                  <a:pt x="496" y="109"/>
                  <a:pt x="496" y="109"/>
                  <a:pt x="496" y="109"/>
                </a:cubicBezTo>
                <a:cubicBezTo>
                  <a:pt x="510" y="112"/>
                  <a:pt x="510" y="112"/>
                  <a:pt x="510" y="112"/>
                </a:cubicBezTo>
                <a:cubicBezTo>
                  <a:pt x="503" y="126"/>
                  <a:pt x="503" y="126"/>
                  <a:pt x="503" y="126"/>
                </a:cubicBezTo>
                <a:cubicBezTo>
                  <a:pt x="482" y="126"/>
                  <a:pt x="482" y="126"/>
                  <a:pt x="482" y="126"/>
                </a:cubicBezTo>
                <a:cubicBezTo>
                  <a:pt x="476" y="142"/>
                  <a:pt x="476" y="142"/>
                  <a:pt x="476" y="142"/>
                </a:cubicBezTo>
                <a:cubicBezTo>
                  <a:pt x="429" y="131"/>
                  <a:pt x="429" y="131"/>
                  <a:pt x="429" y="131"/>
                </a:cubicBezTo>
                <a:cubicBezTo>
                  <a:pt x="466" y="111"/>
                  <a:pt x="466" y="111"/>
                  <a:pt x="466" y="111"/>
                </a:cubicBezTo>
                <a:cubicBezTo>
                  <a:pt x="452" y="99"/>
                  <a:pt x="452" y="99"/>
                  <a:pt x="452" y="99"/>
                </a:cubicBezTo>
                <a:cubicBezTo>
                  <a:pt x="420" y="103"/>
                  <a:pt x="420" y="103"/>
                  <a:pt x="420" y="103"/>
                </a:cubicBezTo>
                <a:cubicBezTo>
                  <a:pt x="417" y="106"/>
                  <a:pt x="417" y="106"/>
                  <a:pt x="417" y="106"/>
                </a:cubicBezTo>
                <a:cubicBezTo>
                  <a:pt x="417" y="106"/>
                  <a:pt x="417" y="106"/>
                  <a:pt x="417" y="106"/>
                </a:cubicBezTo>
                <a:cubicBezTo>
                  <a:pt x="417" y="106"/>
                  <a:pt x="417" y="106"/>
                  <a:pt x="417" y="106"/>
                </a:cubicBezTo>
                <a:cubicBezTo>
                  <a:pt x="408" y="116"/>
                  <a:pt x="408" y="116"/>
                  <a:pt x="408" y="116"/>
                </a:cubicBezTo>
                <a:cubicBezTo>
                  <a:pt x="393" y="117"/>
                  <a:pt x="393" y="117"/>
                  <a:pt x="393" y="117"/>
                </a:cubicBezTo>
                <a:cubicBezTo>
                  <a:pt x="394" y="125"/>
                  <a:pt x="394" y="125"/>
                  <a:pt x="394" y="125"/>
                </a:cubicBezTo>
                <a:cubicBezTo>
                  <a:pt x="399" y="127"/>
                  <a:pt x="399" y="127"/>
                  <a:pt x="399" y="127"/>
                </a:cubicBezTo>
                <a:cubicBezTo>
                  <a:pt x="399" y="129"/>
                  <a:pt x="399" y="129"/>
                  <a:pt x="399" y="129"/>
                </a:cubicBezTo>
                <a:cubicBezTo>
                  <a:pt x="387" y="131"/>
                  <a:pt x="387" y="131"/>
                  <a:pt x="387" y="131"/>
                </a:cubicBezTo>
                <a:cubicBezTo>
                  <a:pt x="386" y="138"/>
                  <a:pt x="386" y="138"/>
                  <a:pt x="386" y="138"/>
                </a:cubicBezTo>
                <a:cubicBezTo>
                  <a:pt x="374" y="139"/>
                  <a:pt x="374" y="139"/>
                  <a:pt x="374" y="139"/>
                </a:cubicBezTo>
                <a:cubicBezTo>
                  <a:pt x="372" y="125"/>
                  <a:pt x="372" y="125"/>
                  <a:pt x="372" y="125"/>
                </a:cubicBezTo>
                <a:cubicBezTo>
                  <a:pt x="351" y="131"/>
                  <a:pt x="351" y="131"/>
                  <a:pt x="351" y="131"/>
                </a:cubicBezTo>
                <a:cubicBezTo>
                  <a:pt x="307" y="157"/>
                  <a:pt x="307" y="157"/>
                  <a:pt x="307" y="157"/>
                </a:cubicBezTo>
                <a:cubicBezTo>
                  <a:pt x="312" y="174"/>
                  <a:pt x="312" y="174"/>
                  <a:pt x="312" y="174"/>
                </a:cubicBezTo>
                <a:cubicBezTo>
                  <a:pt x="324" y="182"/>
                  <a:pt x="324" y="182"/>
                  <a:pt x="324" y="182"/>
                </a:cubicBezTo>
                <a:cubicBezTo>
                  <a:pt x="348" y="186"/>
                  <a:pt x="348" y="186"/>
                  <a:pt x="348" y="186"/>
                </a:cubicBezTo>
                <a:cubicBezTo>
                  <a:pt x="348" y="213"/>
                  <a:pt x="348" y="213"/>
                  <a:pt x="348" y="213"/>
                </a:cubicBezTo>
                <a:cubicBezTo>
                  <a:pt x="360" y="211"/>
                  <a:pt x="360" y="211"/>
                  <a:pt x="360" y="211"/>
                </a:cubicBezTo>
                <a:cubicBezTo>
                  <a:pt x="370" y="190"/>
                  <a:pt x="370" y="190"/>
                  <a:pt x="370" y="190"/>
                </a:cubicBezTo>
                <a:cubicBezTo>
                  <a:pt x="396" y="182"/>
                  <a:pt x="396" y="182"/>
                  <a:pt x="396" y="182"/>
                </a:cubicBezTo>
                <a:cubicBezTo>
                  <a:pt x="396" y="149"/>
                  <a:pt x="396" y="149"/>
                  <a:pt x="396" y="149"/>
                </a:cubicBezTo>
                <a:cubicBezTo>
                  <a:pt x="410" y="138"/>
                  <a:pt x="410" y="138"/>
                  <a:pt x="410" y="138"/>
                </a:cubicBezTo>
                <a:cubicBezTo>
                  <a:pt x="444" y="146"/>
                  <a:pt x="444" y="146"/>
                  <a:pt x="444" y="146"/>
                </a:cubicBezTo>
                <a:cubicBezTo>
                  <a:pt x="442" y="168"/>
                  <a:pt x="442" y="168"/>
                  <a:pt x="442" y="168"/>
                </a:cubicBezTo>
                <a:cubicBezTo>
                  <a:pt x="451" y="168"/>
                  <a:pt x="451" y="168"/>
                  <a:pt x="451" y="168"/>
                </a:cubicBezTo>
                <a:cubicBezTo>
                  <a:pt x="477" y="155"/>
                  <a:pt x="477" y="155"/>
                  <a:pt x="477" y="155"/>
                </a:cubicBezTo>
                <a:cubicBezTo>
                  <a:pt x="478" y="184"/>
                  <a:pt x="478" y="184"/>
                  <a:pt x="478" y="184"/>
                </a:cubicBezTo>
                <a:cubicBezTo>
                  <a:pt x="496" y="195"/>
                  <a:pt x="496" y="195"/>
                  <a:pt x="496" y="195"/>
                </a:cubicBezTo>
                <a:cubicBezTo>
                  <a:pt x="496" y="212"/>
                  <a:pt x="496" y="212"/>
                  <a:pt x="496" y="212"/>
                </a:cubicBezTo>
                <a:cubicBezTo>
                  <a:pt x="478" y="218"/>
                  <a:pt x="478" y="218"/>
                  <a:pt x="478" y="218"/>
                </a:cubicBezTo>
                <a:cubicBezTo>
                  <a:pt x="479" y="224"/>
                  <a:pt x="479" y="224"/>
                  <a:pt x="479" y="224"/>
                </a:cubicBezTo>
                <a:cubicBezTo>
                  <a:pt x="500" y="233"/>
                  <a:pt x="500" y="233"/>
                  <a:pt x="500" y="233"/>
                </a:cubicBezTo>
                <a:cubicBezTo>
                  <a:pt x="500" y="245"/>
                  <a:pt x="500" y="245"/>
                  <a:pt x="500" y="245"/>
                </a:cubicBezTo>
                <a:cubicBezTo>
                  <a:pt x="494" y="246"/>
                  <a:pt x="494" y="246"/>
                  <a:pt x="494" y="246"/>
                </a:cubicBezTo>
                <a:cubicBezTo>
                  <a:pt x="494" y="246"/>
                  <a:pt x="494" y="245"/>
                  <a:pt x="494" y="245"/>
                </a:cubicBezTo>
                <a:cubicBezTo>
                  <a:pt x="467" y="237"/>
                  <a:pt x="467" y="237"/>
                  <a:pt x="467" y="237"/>
                </a:cubicBezTo>
                <a:cubicBezTo>
                  <a:pt x="466" y="228"/>
                  <a:pt x="466" y="228"/>
                  <a:pt x="466" y="228"/>
                </a:cubicBezTo>
                <a:cubicBezTo>
                  <a:pt x="466" y="228"/>
                  <a:pt x="466" y="228"/>
                  <a:pt x="466" y="228"/>
                </a:cubicBezTo>
                <a:cubicBezTo>
                  <a:pt x="474" y="223"/>
                  <a:pt x="474" y="223"/>
                  <a:pt x="474" y="223"/>
                </a:cubicBezTo>
                <a:cubicBezTo>
                  <a:pt x="474" y="215"/>
                  <a:pt x="474" y="215"/>
                  <a:pt x="474" y="215"/>
                </a:cubicBezTo>
                <a:cubicBezTo>
                  <a:pt x="465" y="213"/>
                  <a:pt x="465" y="213"/>
                  <a:pt x="465" y="213"/>
                </a:cubicBezTo>
                <a:cubicBezTo>
                  <a:pt x="463" y="220"/>
                  <a:pt x="463" y="220"/>
                  <a:pt x="463" y="220"/>
                </a:cubicBezTo>
                <a:cubicBezTo>
                  <a:pt x="448" y="223"/>
                  <a:pt x="448" y="223"/>
                  <a:pt x="448" y="223"/>
                </a:cubicBezTo>
                <a:cubicBezTo>
                  <a:pt x="447" y="222"/>
                  <a:pt x="447" y="222"/>
                  <a:pt x="447" y="222"/>
                </a:cubicBezTo>
                <a:cubicBezTo>
                  <a:pt x="447" y="223"/>
                  <a:pt x="447" y="223"/>
                  <a:pt x="447" y="223"/>
                </a:cubicBezTo>
                <a:cubicBezTo>
                  <a:pt x="442" y="224"/>
                  <a:pt x="442" y="224"/>
                  <a:pt x="442" y="224"/>
                </a:cubicBezTo>
                <a:cubicBezTo>
                  <a:pt x="437" y="215"/>
                  <a:pt x="437" y="215"/>
                  <a:pt x="437" y="215"/>
                </a:cubicBezTo>
                <a:cubicBezTo>
                  <a:pt x="432" y="213"/>
                  <a:pt x="432" y="213"/>
                  <a:pt x="432" y="213"/>
                </a:cubicBezTo>
                <a:cubicBezTo>
                  <a:pt x="422" y="213"/>
                  <a:pt x="422" y="213"/>
                  <a:pt x="422" y="213"/>
                </a:cubicBezTo>
                <a:cubicBezTo>
                  <a:pt x="417" y="217"/>
                  <a:pt x="417" y="217"/>
                  <a:pt x="417" y="217"/>
                </a:cubicBezTo>
                <a:cubicBezTo>
                  <a:pt x="417" y="226"/>
                  <a:pt x="417" y="226"/>
                  <a:pt x="417" y="226"/>
                </a:cubicBezTo>
                <a:cubicBezTo>
                  <a:pt x="426" y="229"/>
                  <a:pt x="426" y="229"/>
                  <a:pt x="426" y="229"/>
                </a:cubicBezTo>
                <a:cubicBezTo>
                  <a:pt x="435" y="230"/>
                  <a:pt x="435" y="230"/>
                  <a:pt x="435" y="230"/>
                </a:cubicBezTo>
                <a:cubicBezTo>
                  <a:pt x="433" y="231"/>
                  <a:pt x="433" y="231"/>
                  <a:pt x="433" y="231"/>
                </a:cubicBezTo>
                <a:cubicBezTo>
                  <a:pt x="425" y="240"/>
                  <a:pt x="425" y="240"/>
                  <a:pt x="425" y="240"/>
                </a:cubicBezTo>
                <a:cubicBezTo>
                  <a:pt x="421" y="235"/>
                  <a:pt x="421" y="235"/>
                  <a:pt x="421" y="235"/>
                </a:cubicBezTo>
                <a:cubicBezTo>
                  <a:pt x="413" y="233"/>
                  <a:pt x="413" y="233"/>
                  <a:pt x="413" y="233"/>
                </a:cubicBezTo>
                <a:cubicBezTo>
                  <a:pt x="392" y="254"/>
                  <a:pt x="392" y="254"/>
                  <a:pt x="392" y="254"/>
                </a:cubicBezTo>
                <a:cubicBezTo>
                  <a:pt x="395" y="256"/>
                  <a:pt x="395" y="256"/>
                  <a:pt x="395" y="256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33" y="304"/>
                  <a:pt x="333" y="304"/>
                  <a:pt x="333" y="304"/>
                </a:cubicBezTo>
                <a:cubicBezTo>
                  <a:pt x="331" y="318"/>
                  <a:pt x="331" y="318"/>
                  <a:pt x="331" y="318"/>
                </a:cubicBezTo>
                <a:cubicBezTo>
                  <a:pt x="301" y="338"/>
                  <a:pt x="301" y="338"/>
                  <a:pt x="301" y="338"/>
                </a:cubicBezTo>
                <a:cubicBezTo>
                  <a:pt x="286" y="353"/>
                  <a:pt x="286" y="353"/>
                  <a:pt x="286" y="353"/>
                </a:cubicBezTo>
                <a:cubicBezTo>
                  <a:pt x="288" y="383"/>
                  <a:pt x="288" y="383"/>
                  <a:pt x="288" y="383"/>
                </a:cubicBezTo>
                <a:cubicBezTo>
                  <a:pt x="268" y="373"/>
                  <a:pt x="268" y="373"/>
                  <a:pt x="268" y="373"/>
                </a:cubicBezTo>
                <a:cubicBezTo>
                  <a:pt x="268" y="356"/>
                  <a:pt x="268" y="356"/>
                  <a:pt x="268" y="356"/>
                </a:cubicBezTo>
                <a:cubicBezTo>
                  <a:pt x="211" y="356"/>
                  <a:pt x="211" y="356"/>
                  <a:pt x="211" y="356"/>
                </a:cubicBezTo>
                <a:cubicBezTo>
                  <a:pt x="181" y="371"/>
                  <a:pt x="181" y="371"/>
                  <a:pt x="181" y="371"/>
                </a:cubicBezTo>
                <a:cubicBezTo>
                  <a:pt x="168" y="394"/>
                  <a:pt x="168" y="394"/>
                  <a:pt x="168" y="394"/>
                </a:cubicBezTo>
                <a:cubicBezTo>
                  <a:pt x="163" y="413"/>
                  <a:pt x="163" y="413"/>
                  <a:pt x="163" y="413"/>
                </a:cubicBezTo>
                <a:cubicBezTo>
                  <a:pt x="171" y="431"/>
                  <a:pt x="171" y="431"/>
                  <a:pt x="171" y="431"/>
                </a:cubicBezTo>
                <a:cubicBezTo>
                  <a:pt x="195" y="434"/>
                  <a:pt x="195" y="434"/>
                  <a:pt x="195" y="434"/>
                </a:cubicBezTo>
                <a:cubicBezTo>
                  <a:pt x="232" y="409"/>
                  <a:pt x="232" y="409"/>
                  <a:pt x="232" y="409"/>
                </a:cubicBezTo>
                <a:cubicBezTo>
                  <a:pt x="235" y="422"/>
                  <a:pt x="235" y="422"/>
                  <a:pt x="235" y="422"/>
                </a:cubicBezTo>
                <a:cubicBezTo>
                  <a:pt x="224" y="443"/>
                  <a:pt x="224" y="443"/>
                  <a:pt x="224" y="443"/>
                </a:cubicBezTo>
                <a:cubicBezTo>
                  <a:pt x="252" y="448"/>
                  <a:pt x="252" y="448"/>
                  <a:pt x="252" y="448"/>
                </a:cubicBezTo>
                <a:cubicBezTo>
                  <a:pt x="255" y="491"/>
                  <a:pt x="255" y="491"/>
                  <a:pt x="255" y="491"/>
                </a:cubicBezTo>
                <a:cubicBezTo>
                  <a:pt x="293" y="498"/>
                  <a:pt x="293" y="498"/>
                  <a:pt x="293" y="498"/>
                </a:cubicBezTo>
                <a:cubicBezTo>
                  <a:pt x="318" y="470"/>
                  <a:pt x="318" y="470"/>
                  <a:pt x="318" y="470"/>
                </a:cubicBezTo>
                <a:cubicBezTo>
                  <a:pt x="348" y="476"/>
                  <a:pt x="348" y="476"/>
                  <a:pt x="348" y="476"/>
                </a:cubicBezTo>
                <a:cubicBezTo>
                  <a:pt x="358" y="490"/>
                  <a:pt x="358" y="490"/>
                  <a:pt x="358" y="490"/>
                </a:cubicBezTo>
                <a:cubicBezTo>
                  <a:pt x="387" y="489"/>
                  <a:pt x="387" y="489"/>
                  <a:pt x="387" y="489"/>
                </a:cubicBezTo>
                <a:cubicBezTo>
                  <a:pt x="388" y="480"/>
                  <a:pt x="388" y="480"/>
                  <a:pt x="388" y="480"/>
                </a:cubicBezTo>
                <a:cubicBezTo>
                  <a:pt x="403" y="488"/>
                  <a:pt x="403" y="488"/>
                  <a:pt x="403" y="488"/>
                </a:cubicBezTo>
                <a:cubicBezTo>
                  <a:pt x="421" y="516"/>
                  <a:pt x="421" y="516"/>
                  <a:pt x="421" y="516"/>
                </a:cubicBezTo>
                <a:cubicBezTo>
                  <a:pt x="452" y="516"/>
                  <a:pt x="452" y="516"/>
                  <a:pt x="452" y="516"/>
                </a:cubicBezTo>
                <a:cubicBezTo>
                  <a:pt x="463" y="536"/>
                  <a:pt x="463" y="536"/>
                  <a:pt x="463" y="536"/>
                </a:cubicBezTo>
                <a:cubicBezTo>
                  <a:pt x="465" y="560"/>
                  <a:pt x="465" y="560"/>
                  <a:pt x="465" y="560"/>
                </a:cubicBezTo>
                <a:cubicBezTo>
                  <a:pt x="498" y="573"/>
                  <a:pt x="498" y="573"/>
                  <a:pt x="498" y="573"/>
                </a:cubicBezTo>
                <a:cubicBezTo>
                  <a:pt x="541" y="573"/>
                  <a:pt x="541" y="573"/>
                  <a:pt x="541" y="573"/>
                </a:cubicBezTo>
                <a:cubicBezTo>
                  <a:pt x="554" y="594"/>
                  <a:pt x="554" y="594"/>
                  <a:pt x="554" y="594"/>
                </a:cubicBezTo>
                <a:cubicBezTo>
                  <a:pt x="573" y="600"/>
                  <a:pt x="573" y="600"/>
                  <a:pt x="573" y="600"/>
                </a:cubicBezTo>
                <a:cubicBezTo>
                  <a:pt x="569" y="617"/>
                  <a:pt x="569" y="617"/>
                  <a:pt x="569" y="617"/>
                </a:cubicBezTo>
                <a:cubicBezTo>
                  <a:pt x="548" y="643"/>
                  <a:pt x="548" y="643"/>
                  <a:pt x="548" y="643"/>
                </a:cubicBezTo>
                <a:cubicBezTo>
                  <a:pt x="542" y="701"/>
                  <a:pt x="542" y="701"/>
                  <a:pt x="542" y="701"/>
                </a:cubicBezTo>
                <a:cubicBezTo>
                  <a:pt x="523" y="716"/>
                  <a:pt x="523" y="716"/>
                  <a:pt x="523" y="716"/>
                </a:cubicBezTo>
                <a:cubicBezTo>
                  <a:pt x="496" y="715"/>
                  <a:pt x="496" y="715"/>
                  <a:pt x="496" y="715"/>
                </a:cubicBezTo>
                <a:cubicBezTo>
                  <a:pt x="486" y="732"/>
                  <a:pt x="486" y="732"/>
                  <a:pt x="486" y="732"/>
                </a:cubicBezTo>
                <a:cubicBezTo>
                  <a:pt x="493" y="762"/>
                  <a:pt x="493" y="762"/>
                  <a:pt x="493" y="762"/>
                </a:cubicBezTo>
                <a:cubicBezTo>
                  <a:pt x="463" y="800"/>
                  <a:pt x="463" y="800"/>
                  <a:pt x="463" y="800"/>
                </a:cubicBezTo>
                <a:cubicBezTo>
                  <a:pt x="453" y="818"/>
                  <a:pt x="453" y="818"/>
                  <a:pt x="453" y="818"/>
                </a:cubicBezTo>
                <a:cubicBezTo>
                  <a:pt x="425" y="832"/>
                  <a:pt x="425" y="832"/>
                  <a:pt x="425" y="832"/>
                </a:cubicBezTo>
                <a:cubicBezTo>
                  <a:pt x="406" y="835"/>
                  <a:pt x="406" y="835"/>
                  <a:pt x="406" y="835"/>
                </a:cubicBezTo>
                <a:cubicBezTo>
                  <a:pt x="405" y="843"/>
                  <a:pt x="405" y="843"/>
                  <a:pt x="405" y="843"/>
                </a:cubicBezTo>
                <a:cubicBezTo>
                  <a:pt x="418" y="847"/>
                  <a:pt x="418" y="847"/>
                  <a:pt x="418" y="847"/>
                </a:cubicBezTo>
                <a:cubicBezTo>
                  <a:pt x="416" y="855"/>
                  <a:pt x="416" y="855"/>
                  <a:pt x="416" y="855"/>
                </a:cubicBezTo>
                <a:cubicBezTo>
                  <a:pt x="405" y="867"/>
                  <a:pt x="405" y="867"/>
                  <a:pt x="405" y="867"/>
                </a:cubicBezTo>
                <a:cubicBezTo>
                  <a:pt x="412" y="876"/>
                  <a:pt x="412" y="876"/>
                  <a:pt x="412" y="876"/>
                </a:cubicBezTo>
                <a:cubicBezTo>
                  <a:pt x="426" y="876"/>
                  <a:pt x="426" y="876"/>
                  <a:pt x="426" y="876"/>
                </a:cubicBezTo>
                <a:cubicBezTo>
                  <a:pt x="425" y="888"/>
                  <a:pt x="425" y="888"/>
                  <a:pt x="425" y="888"/>
                </a:cubicBezTo>
                <a:cubicBezTo>
                  <a:pt x="422" y="898"/>
                  <a:pt x="422" y="898"/>
                  <a:pt x="422" y="898"/>
                </a:cubicBezTo>
                <a:cubicBezTo>
                  <a:pt x="420" y="907"/>
                  <a:pt x="420" y="907"/>
                  <a:pt x="420" y="907"/>
                </a:cubicBezTo>
                <a:cubicBezTo>
                  <a:pt x="441" y="925"/>
                  <a:pt x="441" y="925"/>
                  <a:pt x="441" y="925"/>
                </a:cubicBezTo>
                <a:cubicBezTo>
                  <a:pt x="439" y="934"/>
                  <a:pt x="439" y="934"/>
                  <a:pt x="439" y="934"/>
                </a:cubicBezTo>
                <a:cubicBezTo>
                  <a:pt x="410" y="934"/>
                  <a:pt x="410" y="934"/>
                  <a:pt x="410" y="934"/>
                </a:cubicBezTo>
                <a:cubicBezTo>
                  <a:pt x="381" y="909"/>
                  <a:pt x="381" y="909"/>
                  <a:pt x="381" y="909"/>
                </a:cubicBezTo>
                <a:cubicBezTo>
                  <a:pt x="359" y="869"/>
                  <a:pt x="359" y="869"/>
                  <a:pt x="359" y="869"/>
                </a:cubicBezTo>
                <a:cubicBezTo>
                  <a:pt x="362" y="832"/>
                  <a:pt x="362" y="832"/>
                  <a:pt x="362" y="832"/>
                </a:cubicBezTo>
                <a:cubicBezTo>
                  <a:pt x="345" y="809"/>
                  <a:pt x="345" y="809"/>
                  <a:pt x="345" y="809"/>
                </a:cubicBezTo>
                <a:cubicBezTo>
                  <a:pt x="352" y="771"/>
                  <a:pt x="352" y="771"/>
                  <a:pt x="352" y="771"/>
                </a:cubicBezTo>
                <a:cubicBezTo>
                  <a:pt x="342" y="768"/>
                  <a:pt x="342" y="768"/>
                  <a:pt x="342" y="768"/>
                </a:cubicBezTo>
                <a:cubicBezTo>
                  <a:pt x="342" y="685"/>
                  <a:pt x="342" y="685"/>
                  <a:pt x="342" y="685"/>
                </a:cubicBezTo>
                <a:cubicBezTo>
                  <a:pt x="342" y="685"/>
                  <a:pt x="313" y="663"/>
                  <a:pt x="312" y="663"/>
                </a:cubicBezTo>
                <a:cubicBezTo>
                  <a:pt x="310" y="663"/>
                  <a:pt x="297" y="660"/>
                  <a:pt x="297" y="660"/>
                </a:cubicBezTo>
                <a:cubicBezTo>
                  <a:pt x="294" y="644"/>
                  <a:pt x="294" y="644"/>
                  <a:pt x="294" y="644"/>
                </a:cubicBezTo>
                <a:cubicBezTo>
                  <a:pt x="257" y="598"/>
                  <a:pt x="257" y="598"/>
                  <a:pt x="257" y="598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2" y="555"/>
                  <a:pt x="262" y="555"/>
                  <a:pt x="262" y="555"/>
                </a:cubicBezTo>
                <a:cubicBezTo>
                  <a:pt x="288" y="537"/>
                  <a:pt x="288" y="537"/>
                  <a:pt x="288" y="537"/>
                </a:cubicBezTo>
                <a:cubicBezTo>
                  <a:pt x="284" y="507"/>
                  <a:pt x="284" y="507"/>
                  <a:pt x="284" y="507"/>
                </a:cubicBezTo>
                <a:cubicBezTo>
                  <a:pt x="247" y="504"/>
                  <a:pt x="247" y="504"/>
                  <a:pt x="247" y="504"/>
                </a:cubicBezTo>
                <a:cubicBezTo>
                  <a:pt x="218" y="471"/>
                  <a:pt x="218" y="471"/>
                  <a:pt x="218" y="471"/>
                </a:cubicBezTo>
                <a:cubicBezTo>
                  <a:pt x="197" y="465"/>
                  <a:pt x="197" y="465"/>
                  <a:pt x="197" y="465"/>
                </a:cubicBezTo>
                <a:cubicBezTo>
                  <a:pt x="184" y="463"/>
                  <a:pt x="184" y="463"/>
                  <a:pt x="184" y="463"/>
                </a:cubicBezTo>
                <a:cubicBezTo>
                  <a:pt x="186" y="451"/>
                  <a:pt x="186" y="451"/>
                  <a:pt x="186" y="451"/>
                </a:cubicBezTo>
                <a:cubicBezTo>
                  <a:pt x="169" y="448"/>
                  <a:pt x="169" y="448"/>
                  <a:pt x="169" y="448"/>
                </a:cubicBezTo>
                <a:cubicBezTo>
                  <a:pt x="169" y="455"/>
                  <a:pt x="169" y="455"/>
                  <a:pt x="169" y="455"/>
                </a:cubicBezTo>
                <a:cubicBezTo>
                  <a:pt x="127" y="445"/>
                  <a:pt x="127" y="445"/>
                  <a:pt x="127" y="445"/>
                </a:cubicBezTo>
                <a:cubicBezTo>
                  <a:pt x="109" y="419"/>
                  <a:pt x="109" y="419"/>
                  <a:pt x="109" y="419"/>
                </a:cubicBezTo>
                <a:cubicBezTo>
                  <a:pt x="116" y="406"/>
                  <a:pt x="116" y="406"/>
                  <a:pt x="116" y="406"/>
                </a:cubicBezTo>
                <a:cubicBezTo>
                  <a:pt x="90" y="367"/>
                  <a:pt x="90" y="367"/>
                  <a:pt x="90" y="367"/>
                </a:cubicBezTo>
                <a:cubicBezTo>
                  <a:pt x="85" y="338"/>
                  <a:pt x="85" y="338"/>
                  <a:pt x="85" y="338"/>
                </a:cubicBezTo>
                <a:cubicBezTo>
                  <a:pt x="74" y="338"/>
                  <a:pt x="74" y="338"/>
                  <a:pt x="74" y="338"/>
                </a:cubicBezTo>
                <a:cubicBezTo>
                  <a:pt x="78" y="366"/>
                  <a:pt x="78" y="366"/>
                  <a:pt x="78" y="366"/>
                </a:cubicBezTo>
                <a:cubicBezTo>
                  <a:pt x="96" y="395"/>
                  <a:pt x="96" y="395"/>
                  <a:pt x="96" y="395"/>
                </a:cubicBezTo>
                <a:cubicBezTo>
                  <a:pt x="94" y="406"/>
                  <a:pt x="94" y="406"/>
                  <a:pt x="94" y="406"/>
                </a:cubicBezTo>
                <a:cubicBezTo>
                  <a:pt x="79" y="404"/>
                  <a:pt x="79" y="404"/>
                  <a:pt x="79" y="404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59" y="332"/>
                  <a:pt x="59" y="332"/>
                  <a:pt x="59" y="332"/>
                </a:cubicBezTo>
                <a:cubicBezTo>
                  <a:pt x="39" y="323"/>
                  <a:pt x="39" y="323"/>
                  <a:pt x="39" y="323"/>
                </a:cubicBezTo>
                <a:cubicBezTo>
                  <a:pt x="39" y="295"/>
                  <a:pt x="39" y="295"/>
                  <a:pt x="39" y="295"/>
                </a:cubicBezTo>
                <a:cubicBezTo>
                  <a:pt x="14" y="353"/>
                  <a:pt x="0" y="417"/>
                  <a:pt x="0" y="485"/>
                </a:cubicBezTo>
                <a:cubicBezTo>
                  <a:pt x="0" y="752"/>
                  <a:pt x="218" y="970"/>
                  <a:pt x="485" y="970"/>
                </a:cubicBezTo>
                <a:cubicBezTo>
                  <a:pt x="637" y="970"/>
                  <a:pt x="772" y="900"/>
                  <a:pt x="861" y="790"/>
                </a:cubicBezTo>
                <a:cubicBezTo>
                  <a:pt x="845" y="790"/>
                  <a:pt x="845" y="790"/>
                  <a:pt x="845" y="790"/>
                </a:cubicBezTo>
                <a:cubicBezTo>
                  <a:pt x="845" y="758"/>
                  <a:pt x="845" y="758"/>
                  <a:pt x="845" y="758"/>
                </a:cubicBezTo>
                <a:cubicBezTo>
                  <a:pt x="827" y="733"/>
                  <a:pt x="827" y="733"/>
                  <a:pt x="827" y="733"/>
                </a:cubicBezTo>
                <a:cubicBezTo>
                  <a:pt x="827" y="694"/>
                  <a:pt x="827" y="694"/>
                  <a:pt x="827" y="694"/>
                </a:cubicBezTo>
                <a:cubicBezTo>
                  <a:pt x="813" y="680"/>
                  <a:pt x="813" y="680"/>
                  <a:pt x="813" y="680"/>
                </a:cubicBezTo>
                <a:cubicBezTo>
                  <a:pt x="812" y="664"/>
                  <a:pt x="812" y="664"/>
                  <a:pt x="812" y="664"/>
                </a:cubicBezTo>
                <a:cubicBezTo>
                  <a:pt x="829" y="630"/>
                  <a:pt x="829" y="630"/>
                  <a:pt x="829" y="630"/>
                </a:cubicBezTo>
                <a:cubicBezTo>
                  <a:pt x="795" y="570"/>
                  <a:pt x="795" y="570"/>
                  <a:pt x="795" y="570"/>
                </a:cubicBezTo>
                <a:cubicBezTo>
                  <a:pt x="799" y="529"/>
                  <a:pt x="799" y="529"/>
                  <a:pt x="799" y="529"/>
                </a:cubicBezTo>
                <a:cubicBezTo>
                  <a:pt x="769" y="526"/>
                  <a:pt x="769" y="526"/>
                  <a:pt x="769" y="526"/>
                </a:cubicBezTo>
                <a:cubicBezTo>
                  <a:pt x="758" y="515"/>
                  <a:pt x="758" y="515"/>
                  <a:pt x="758" y="515"/>
                </a:cubicBezTo>
                <a:cubicBezTo>
                  <a:pt x="737" y="515"/>
                  <a:pt x="737" y="515"/>
                  <a:pt x="737" y="515"/>
                </a:cubicBezTo>
                <a:cubicBezTo>
                  <a:pt x="727" y="524"/>
                  <a:pt x="727" y="524"/>
                  <a:pt x="727" y="524"/>
                </a:cubicBezTo>
                <a:cubicBezTo>
                  <a:pt x="690" y="524"/>
                  <a:pt x="690" y="524"/>
                  <a:pt x="690" y="524"/>
                </a:cubicBezTo>
                <a:cubicBezTo>
                  <a:pt x="689" y="528"/>
                  <a:pt x="689" y="528"/>
                  <a:pt x="689" y="528"/>
                </a:cubicBezTo>
                <a:cubicBezTo>
                  <a:pt x="669" y="528"/>
                  <a:pt x="669" y="528"/>
                  <a:pt x="669" y="528"/>
                </a:cubicBezTo>
                <a:cubicBezTo>
                  <a:pt x="623" y="475"/>
                  <a:pt x="623" y="475"/>
                  <a:pt x="623" y="475"/>
                </a:cubicBezTo>
                <a:cubicBezTo>
                  <a:pt x="623" y="434"/>
                  <a:pt x="623" y="434"/>
                  <a:pt x="623" y="434"/>
                </a:cubicBezTo>
                <a:cubicBezTo>
                  <a:pt x="631" y="431"/>
                  <a:pt x="631" y="431"/>
                  <a:pt x="631" y="431"/>
                </a:cubicBezTo>
                <a:cubicBezTo>
                  <a:pt x="633" y="415"/>
                  <a:pt x="633" y="415"/>
                  <a:pt x="633" y="415"/>
                </a:cubicBezTo>
                <a:cubicBezTo>
                  <a:pt x="623" y="415"/>
                  <a:pt x="623" y="415"/>
                  <a:pt x="623" y="415"/>
                </a:cubicBezTo>
                <a:cubicBezTo>
                  <a:pt x="618" y="399"/>
                  <a:pt x="618" y="399"/>
                  <a:pt x="618" y="399"/>
                </a:cubicBezTo>
                <a:cubicBezTo>
                  <a:pt x="672" y="360"/>
                  <a:pt x="672" y="360"/>
                  <a:pt x="672" y="360"/>
                </a:cubicBezTo>
                <a:cubicBezTo>
                  <a:pt x="672" y="333"/>
                  <a:pt x="672" y="333"/>
                  <a:pt x="672" y="333"/>
                </a:cubicBezTo>
                <a:cubicBezTo>
                  <a:pt x="698" y="318"/>
                  <a:pt x="698" y="318"/>
                  <a:pt x="698" y="318"/>
                </a:cubicBezTo>
                <a:cubicBezTo>
                  <a:pt x="709" y="319"/>
                  <a:pt x="709" y="319"/>
                  <a:pt x="709" y="319"/>
                </a:cubicBezTo>
                <a:cubicBezTo>
                  <a:pt x="730" y="319"/>
                  <a:pt x="730" y="319"/>
                  <a:pt x="730" y="319"/>
                </a:cubicBezTo>
                <a:cubicBezTo>
                  <a:pt x="747" y="310"/>
                  <a:pt x="747" y="310"/>
                  <a:pt x="747" y="310"/>
                </a:cubicBezTo>
                <a:cubicBezTo>
                  <a:pt x="801" y="306"/>
                  <a:pt x="801" y="306"/>
                  <a:pt x="801" y="306"/>
                </a:cubicBezTo>
                <a:cubicBezTo>
                  <a:pt x="801" y="334"/>
                  <a:pt x="801" y="334"/>
                  <a:pt x="801" y="334"/>
                </a:cubicBezTo>
                <a:lnTo>
                  <a:pt x="844" y="345"/>
                </a:lnTo>
                <a:close/>
                <a:moveTo>
                  <a:pt x="708" y="172"/>
                </a:moveTo>
                <a:cubicBezTo>
                  <a:pt x="713" y="165"/>
                  <a:pt x="713" y="165"/>
                  <a:pt x="713" y="165"/>
                </a:cubicBezTo>
                <a:cubicBezTo>
                  <a:pt x="729" y="162"/>
                  <a:pt x="729" y="162"/>
                  <a:pt x="729" y="162"/>
                </a:cubicBezTo>
                <a:cubicBezTo>
                  <a:pt x="733" y="181"/>
                  <a:pt x="733" y="181"/>
                  <a:pt x="733" y="181"/>
                </a:cubicBezTo>
                <a:cubicBezTo>
                  <a:pt x="741" y="195"/>
                  <a:pt x="741" y="195"/>
                  <a:pt x="741" y="195"/>
                </a:cubicBezTo>
                <a:cubicBezTo>
                  <a:pt x="747" y="201"/>
                  <a:pt x="747" y="201"/>
                  <a:pt x="747" y="201"/>
                </a:cubicBezTo>
                <a:cubicBezTo>
                  <a:pt x="757" y="205"/>
                  <a:pt x="757" y="205"/>
                  <a:pt x="757" y="205"/>
                </a:cubicBezTo>
                <a:cubicBezTo>
                  <a:pt x="747" y="217"/>
                  <a:pt x="747" y="217"/>
                  <a:pt x="747" y="217"/>
                </a:cubicBezTo>
                <a:cubicBezTo>
                  <a:pt x="729" y="218"/>
                  <a:pt x="729" y="218"/>
                  <a:pt x="729" y="218"/>
                </a:cubicBezTo>
                <a:cubicBezTo>
                  <a:pt x="715" y="218"/>
                  <a:pt x="715" y="218"/>
                  <a:pt x="715" y="218"/>
                </a:cubicBezTo>
                <a:cubicBezTo>
                  <a:pt x="716" y="202"/>
                  <a:pt x="716" y="202"/>
                  <a:pt x="716" y="202"/>
                </a:cubicBezTo>
                <a:cubicBezTo>
                  <a:pt x="728" y="199"/>
                  <a:pt x="728" y="199"/>
                  <a:pt x="728" y="199"/>
                </a:cubicBezTo>
                <a:cubicBezTo>
                  <a:pt x="727" y="191"/>
                  <a:pt x="727" y="191"/>
                  <a:pt x="727" y="191"/>
                </a:cubicBezTo>
                <a:cubicBezTo>
                  <a:pt x="716" y="185"/>
                  <a:pt x="716" y="185"/>
                  <a:pt x="716" y="185"/>
                </a:cubicBezTo>
                <a:cubicBezTo>
                  <a:pt x="708" y="179"/>
                  <a:pt x="708" y="179"/>
                  <a:pt x="708" y="179"/>
                </a:cubicBezTo>
                <a:lnTo>
                  <a:pt x="708" y="172"/>
                </a:lnTo>
                <a:close/>
                <a:moveTo>
                  <a:pt x="682" y="202"/>
                </a:moveTo>
                <a:cubicBezTo>
                  <a:pt x="692" y="186"/>
                  <a:pt x="692" y="186"/>
                  <a:pt x="692" y="186"/>
                </a:cubicBezTo>
                <a:cubicBezTo>
                  <a:pt x="705" y="183"/>
                  <a:pt x="705" y="183"/>
                  <a:pt x="705" y="183"/>
                </a:cubicBezTo>
                <a:cubicBezTo>
                  <a:pt x="714" y="187"/>
                  <a:pt x="714" y="187"/>
                  <a:pt x="714" y="187"/>
                </a:cubicBezTo>
                <a:cubicBezTo>
                  <a:pt x="713" y="198"/>
                  <a:pt x="713" y="198"/>
                  <a:pt x="713" y="198"/>
                </a:cubicBezTo>
                <a:cubicBezTo>
                  <a:pt x="693" y="212"/>
                  <a:pt x="693" y="212"/>
                  <a:pt x="693" y="212"/>
                </a:cubicBezTo>
                <a:cubicBezTo>
                  <a:pt x="682" y="212"/>
                  <a:pt x="682" y="212"/>
                  <a:pt x="682" y="212"/>
                </a:cubicBezTo>
                <a:lnTo>
                  <a:pt x="682" y="202"/>
                </a:lnTo>
                <a:close/>
                <a:moveTo>
                  <a:pt x="419" y="261"/>
                </a:moveTo>
                <a:cubicBezTo>
                  <a:pt x="409" y="262"/>
                  <a:pt x="409" y="262"/>
                  <a:pt x="409" y="262"/>
                </a:cubicBezTo>
                <a:cubicBezTo>
                  <a:pt x="409" y="255"/>
                  <a:pt x="409" y="255"/>
                  <a:pt x="409" y="255"/>
                </a:cubicBezTo>
                <a:cubicBezTo>
                  <a:pt x="414" y="250"/>
                  <a:pt x="414" y="250"/>
                  <a:pt x="414" y="250"/>
                </a:cubicBezTo>
                <a:cubicBezTo>
                  <a:pt x="420" y="254"/>
                  <a:pt x="420" y="254"/>
                  <a:pt x="420" y="254"/>
                </a:cubicBezTo>
                <a:lnTo>
                  <a:pt x="419" y="261"/>
                </a:lnTo>
                <a:close/>
                <a:moveTo>
                  <a:pt x="454" y="249"/>
                </a:moveTo>
                <a:cubicBezTo>
                  <a:pt x="447" y="250"/>
                  <a:pt x="447" y="250"/>
                  <a:pt x="447" y="250"/>
                </a:cubicBezTo>
                <a:cubicBezTo>
                  <a:pt x="446" y="256"/>
                  <a:pt x="446" y="256"/>
                  <a:pt x="446" y="256"/>
                </a:cubicBezTo>
                <a:cubicBezTo>
                  <a:pt x="441" y="260"/>
                  <a:pt x="441" y="260"/>
                  <a:pt x="441" y="260"/>
                </a:cubicBezTo>
                <a:cubicBezTo>
                  <a:pt x="432" y="260"/>
                  <a:pt x="432" y="260"/>
                  <a:pt x="432" y="260"/>
                </a:cubicBezTo>
                <a:cubicBezTo>
                  <a:pt x="432" y="258"/>
                  <a:pt x="432" y="257"/>
                  <a:pt x="432" y="257"/>
                </a:cubicBezTo>
                <a:cubicBezTo>
                  <a:pt x="428" y="257"/>
                  <a:pt x="428" y="257"/>
                  <a:pt x="428" y="257"/>
                </a:cubicBezTo>
                <a:cubicBezTo>
                  <a:pt x="428" y="250"/>
                  <a:pt x="428" y="250"/>
                  <a:pt x="428" y="250"/>
                </a:cubicBezTo>
                <a:cubicBezTo>
                  <a:pt x="442" y="250"/>
                  <a:pt x="442" y="250"/>
                  <a:pt x="442" y="250"/>
                </a:cubicBezTo>
                <a:cubicBezTo>
                  <a:pt x="445" y="242"/>
                  <a:pt x="445" y="242"/>
                  <a:pt x="445" y="242"/>
                </a:cubicBezTo>
                <a:cubicBezTo>
                  <a:pt x="451" y="242"/>
                  <a:pt x="451" y="242"/>
                  <a:pt x="451" y="242"/>
                </a:cubicBezTo>
                <a:cubicBezTo>
                  <a:pt x="457" y="244"/>
                  <a:pt x="457" y="244"/>
                  <a:pt x="457" y="244"/>
                </a:cubicBezTo>
                <a:lnTo>
                  <a:pt x="454" y="24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3901182" y="1228274"/>
            <a:ext cx="1985923" cy="2089798"/>
            <a:chOff x="3901182" y="1228274"/>
            <a:chExt cx="1985923" cy="2089798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903916" y="1228274"/>
              <a:ext cx="1983189" cy="2089798"/>
            </a:xfrm>
            <a:custGeom>
              <a:avLst/>
              <a:gdLst>
                <a:gd name="T0" fmla="*/ 0 w 761"/>
                <a:gd name="T1" fmla="*/ 799 h 799"/>
                <a:gd name="T2" fmla="*/ 149 w 761"/>
                <a:gd name="T3" fmla="*/ 799 h 799"/>
                <a:gd name="T4" fmla="*/ 761 w 761"/>
                <a:gd name="T5" fmla="*/ 148 h 799"/>
                <a:gd name="T6" fmla="*/ 761 w 761"/>
                <a:gd name="T7" fmla="*/ 0 h 799"/>
                <a:gd name="T8" fmla="*/ 0 w 761"/>
                <a:gd name="T9" fmla="*/ 799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1" h="799">
                  <a:moveTo>
                    <a:pt x="0" y="799"/>
                  </a:moveTo>
                  <a:cubicBezTo>
                    <a:pt x="149" y="799"/>
                    <a:pt x="149" y="799"/>
                    <a:pt x="149" y="799"/>
                  </a:cubicBezTo>
                  <a:cubicBezTo>
                    <a:pt x="167" y="461"/>
                    <a:pt x="429" y="187"/>
                    <a:pt x="761" y="148"/>
                  </a:cubicBezTo>
                  <a:cubicBezTo>
                    <a:pt x="761" y="0"/>
                    <a:pt x="761" y="0"/>
                    <a:pt x="761" y="0"/>
                  </a:cubicBezTo>
                  <a:cubicBezTo>
                    <a:pt x="347" y="39"/>
                    <a:pt x="19" y="380"/>
                    <a:pt x="0" y="7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901182" y="1369052"/>
              <a:ext cx="792729" cy="800929"/>
            </a:xfrm>
            <a:custGeom>
              <a:avLst/>
              <a:gdLst>
                <a:gd name="T0" fmla="*/ 580 w 580"/>
                <a:gd name="T1" fmla="*/ 433 h 586"/>
                <a:gd name="T2" fmla="*/ 343 w 580"/>
                <a:gd name="T3" fmla="*/ 184 h 586"/>
                <a:gd name="T4" fmla="*/ 526 w 580"/>
                <a:gd name="T5" fmla="*/ 0 h 586"/>
                <a:gd name="T6" fmla="*/ 0 w 580"/>
                <a:gd name="T7" fmla="*/ 0 h 586"/>
                <a:gd name="T8" fmla="*/ 0 w 580"/>
                <a:gd name="T9" fmla="*/ 528 h 586"/>
                <a:gd name="T10" fmla="*/ 187 w 580"/>
                <a:gd name="T11" fmla="*/ 341 h 586"/>
                <a:gd name="T12" fmla="*/ 420 w 580"/>
                <a:gd name="T13" fmla="*/ 586 h 586"/>
                <a:gd name="T14" fmla="*/ 580 w 580"/>
                <a:gd name="T15" fmla="*/ 433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0" h="586">
                  <a:moveTo>
                    <a:pt x="580" y="433"/>
                  </a:moveTo>
                  <a:lnTo>
                    <a:pt x="343" y="184"/>
                  </a:lnTo>
                  <a:lnTo>
                    <a:pt x="526" y="0"/>
                  </a:lnTo>
                  <a:lnTo>
                    <a:pt x="0" y="0"/>
                  </a:lnTo>
                  <a:lnTo>
                    <a:pt x="0" y="528"/>
                  </a:lnTo>
                  <a:lnTo>
                    <a:pt x="187" y="341"/>
                  </a:lnTo>
                  <a:lnTo>
                    <a:pt x="420" y="586"/>
                  </a:lnTo>
                  <a:lnTo>
                    <a:pt x="580" y="4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336773" y="1231008"/>
            <a:ext cx="1957221" cy="2087064"/>
            <a:chOff x="6336773" y="1231008"/>
            <a:chExt cx="1957221" cy="2087064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6336773" y="1231008"/>
              <a:ext cx="1951753" cy="2087064"/>
            </a:xfrm>
            <a:custGeom>
              <a:avLst/>
              <a:gdLst>
                <a:gd name="T0" fmla="*/ 0 w 749"/>
                <a:gd name="T1" fmla="*/ 0 h 798"/>
                <a:gd name="T2" fmla="*/ 0 w 749"/>
                <a:gd name="T3" fmla="*/ 149 h 798"/>
                <a:gd name="T4" fmla="*/ 601 w 749"/>
                <a:gd name="T5" fmla="*/ 798 h 798"/>
                <a:gd name="T6" fmla="*/ 749 w 749"/>
                <a:gd name="T7" fmla="*/ 798 h 798"/>
                <a:gd name="T8" fmla="*/ 0 w 749"/>
                <a:gd name="T9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798">
                  <a:moveTo>
                    <a:pt x="0" y="0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327" y="192"/>
                    <a:pt x="583" y="464"/>
                    <a:pt x="601" y="798"/>
                  </a:cubicBezTo>
                  <a:cubicBezTo>
                    <a:pt x="749" y="798"/>
                    <a:pt x="749" y="798"/>
                    <a:pt x="749" y="798"/>
                  </a:cubicBezTo>
                  <a:cubicBezTo>
                    <a:pt x="731" y="382"/>
                    <a:pt x="409" y="4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7494431" y="1371786"/>
              <a:ext cx="799563" cy="792729"/>
            </a:xfrm>
            <a:custGeom>
              <a:avLst/>
              <a:gdLst>
                <a:gd name="T0" fmla="*/ 152 w 585"/>
                <a:gd name="T1" fmla="*/ 580 h 580"/>
                <a:gd name="T2" fmla="*/ 400 w 585"/>
                <a:gd name="T3" fmla="*/ 345 h 580"/>
                <a:gd name="T4" fmla="*/ 585 w 585"/>
                <a:gd name="T5" fmla="*/ 528 h 580"/>
                <a:gd name="T6" fmla="*/ 585 w 585"/>
                <a:gd name="T7" fmla="*/ 0 h 580"/>
                <a:gd name="T8" fmla="*/ 59 w 585"/>
                <a:gd name="T9" fmla="*/ 0 h 580"/>
                <a:gd name="T10" fmla="*/ 244 w 585"/>
                <a:gd name="T11" fmla="*/ 188 h 580"/>
                <a:gd name="T12" fmla="*/ 0 w 585"/>
                <a:gd name="T13" fmla="*/ 419 h 580"/>
                <a:gd name="T14" fmla="*/ 152 w 585"/>
                <a:gd name="T15" fmla="*/ 58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5" h="580">
                  <a:moveTo>
                    <a:pt x="152" y="580"/>
                  </a:moveTo>
                  <a:lnTo>
                    <a:pt x="400" y="345"/>
                  </a:lnTo>
                  <a:lnTo>
                    <a:pt x="585" y="528"/>
                  </a:lnTo>
                  <a:lnTo>
                    <a:pt x="585" y="0"/>
                  </a:lnTo>
                  <a:lnTo>
                    <a:pt x="59" y="0"/>
                  </a:lnTo>
                  <a:lnTo>
                    <a:pt x="244" y="188"/>
                  </a:lnTo>
                  <a:lnTo>
                    <a:pt x="0" y="419"/>
                  </a:lnTo>
                  <a:lnTo>
                    <a:pt x="152" y="5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336773" y="3788242"/>
            <a:ext cx="1957220" cy="1832844"/>
            <a:chOff x="6336773" y="3788242"/>
            <a:chExt cx="1957220" cy="1832844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336773" y="3788242"/>
              <a:ext cx="1923051" cy="1820543"/>
            </a:xfrm>
            <a:custGeom>
              <a:avLst/>
              <a:gdLst>
                <a:gd name="T0" fmla="*/ 738 w 738"/>
                <a:gd name="T1" fmla="*/ 0 h 696"/>
                <a:gd name="T2" fmla="*/ 588 w 738"/>
                <a:gd name="T3" fmla="*/ 0 h 696"/>
                <a:gd name="T4" fmla="*/ 0 w 738"/>
                <a:gd name="T5" fmla="*/ 547 h 696"/>
                <a:gd name="T6" fmla="*/ 0 w 738"/>
                <a:gd name="T7" fmla="*/ 696 h 696"/>
                <a:gd name="T8" fmla="*/ 738 w 738"/>
                <a:gd name="T9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8" h="696">
                  <a:moveTo>
                    <a:pt x="738" y="0"/>
                  </a:moveTo>
                  <a:cubicBezTo>
                    <a:pt x="588" y="0"/>
                    <a:pt x="588" y="0"/>
                    <a:pt x="588" y="0"/>
                  </a:cubicBezTo>
                  <a:cubicBezTo>
                    <a:pt x="529" y="286"/>
                    <a:pt x="293" y="508"/>
                    <a:pt x="0" y="547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374" y="655"/>
                    <a:pt x="676" y="368"/>
                    <a:pt x="7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7503998" y="4818789"/>
              <a:ext cx="789995" cy="802297"/>
            </a:xfrm>
            <a:custGeom>
              <a:avLst/>
              <a:gdLst>
                <a:gd name="T0" fmla="*/ 0 w 578"/>
                <a:gd name="T1" fmla="*/ 153 h 587"/>
                <a:gd name="T2" fmla="*/ 237 w 578"/>
                <a:gd name="T3" fmla="*/ 402 h 587"/>
                <a:gd name="T4" fmla="*/ 52 w 578"/>
                <a:gd name="T5" fmla="*/ 587 h 587"/>
                <a:gd name="T6" fmla="*/ 578 w 578"/>
                <a:gd name="T7" fmla="*/ 587 h 587"/>
                <a:gd name="T8" fmla="*/ 578 w 578"/>
                <a:gd name="T9" fmla="*/ 59 h 587"/>
                <a:gd name="T10" fmla="*/ 393 w 578"/>
                <a:gd name="T11" fmla="*/ 245 h 587"/>
                <a:gd name="T12" fmla="*/ 160 w 578"/>
                <a:gd name="T13" fmla="*/ 0 h 587"/>
                <a:gd name="T14" fmla="*/ 0 w 578"/>
                <a:gd name="T15" fmla="*/ 153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8" h="587">
                  <a:moveTo>
                    <a:pt x="0" y="153"/>
                  </a:moveTo>
                  <a:lnTo>
                    <a:pt x="237" y="402"/>
                  </a:lnTo>
                  <a:lnTo>
                    <a:pt x="52" y="587"/>
                  </a:lnTo>
                  <a:lnTo>
                    <a:pt x="578" y="587"/>
                  </a:lnTo>
                  <a:lnTo>
                    <a:pt x="578" y="59"/>
                  </a:lnTo>
                  <a:lnTo>
                    <a:pt x="393" y="245"/>
                  </a:lnTo>
                  <a:lnTo>
                    <a:pt x="160" y="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03916" y="3788242"/>
            <a:ext cx="1983189" cy="1838310"/>
            <a:chOff x="3903916" y="3788242"/>
            <a:chExt cx="1983189" cy="1838310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932618" y="3788242"/>
              <a:ext cx="1954487" cy="1823276"/>
            </a:xfrm>
            <a:custGeom>
              <a:avLst/>
              <a:gdLst>
                <a:gd name="T0" fmla="*/ 151 w 750"/>
                <a:gd name="T1" fmla="*/ 0 h 697"/>
                <a:gd name="T2" fmla="*/ 0 w 750"/>
                <a:gd name="T3" fmla="*/ 0 h 697"/>
                <a:gd name="T4" fmla="*/ 750 w 750"/>
                <a:gd name="T5" fmla="*/ 697 h 697"/>
                <a:gd name="T6" fmla="*/ 750 w 750"/>
                <a:gd name="T7" fmla="*/ 548 h 697"/>
                <a:gd name="T8" fmla="*/ 151 w 750"/>
                <a:gd name="T9" fmla="*/ 0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0" h="697">
                  <a:moveTo>
                    <a:pt x="1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371"/>
                    <a:pt x="370" y="661"/>
                    <a:pt x="750" y="697"/>
                  </a:cubicBezTo>
                  <a:cubicBezTo>
                    <a:pt x="750" y="548"/>
                    <a:pt x="750" y="548"/>
                    <a:pt x="750" y="548"/>
                  </a:cubicBezTo>
                  <a:cubicBezTo>
                    <a:pt x="452" y="513"/>
                    <a:pt x="211" y="289"/>
                    <a:pt x="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903916" y="4833823"/>
              <a:ext cx="798196" cy="792729"/>
            </a:xfrm>
            <a:custGeom>
              <a:avLst/>
              <a:gdLst>
                <a:gd name="T0" fmla="*/ 431 w 584"/>
                <a:gd name="T1" fmla="*/ 0 h 580"/>
                <a:gd name="T2" fmla="*/ 183 w 584"/>
                <a:gd name="T3" fmla="*/ 238 h 580"/>
                <a:gd name="T4" fmla="*/ 0 w 584"/>
                <a:gd name="T5" fmla="*/ 52 h 580"/>
                <a:gd name="T6" fmla="*/ 0 w 584"/>
                <a:gd name="T7" fmla="*/ 580 h 580"/>
                <a:gd name="T8" fmla="*/ 526 w 584"/>
                <a:gd name="T9" fmla="*/ 580 h 580"/>
                <a:gd name="T10" fmla="*/ 339 w 584"/>
                <a:gd name="T11" fmla="*/ 394 h 580"/>
                <a:gd name="T12" fmla="*/ 584 w 584"/>
                <a:gd name="T13" fmla="*/ 161 h 580"/>
                <a:gd name="T14" fmla="*/ 431 w 584"/>
                <a:gd name="T15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580">
                  <a:moveTo>
                    <a:pt x="431" y="0"/>
                  </a:moveTo>
                  <a:lnTo>
                    <a:pt x="183" y="238"/>
                  </a:lnTo>
                  <a:lnTo>
                    <a:pt x="0" y="52"/>
                  </a:lnTo>
                  <a:lnTo>
                    <a:pt x="0" y="580"/>
                  </a:lnTo>
                  <a:lnTo>
                    <a:pt x="526" y="580"/>
                  </a:lnTo>
                  <a:lnTo>
                    <a:pt x="339" y="394"/>
                  </a:lnTo>
                  <a:lnTo>
                    <a:pt x="584" y="161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8753357" y="1394975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753357" y="2038779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53357" y="4911531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753357" y="5555335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93394" y="1441292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35268" y="2085096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93394" y="4966938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5268" y="5610742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8951411" y="4189822"/>
            <a:ext cx="659195" cy="671458"/>
            <a:chOff x="4129088" y="4198938"/>
            <a:chExt cx="682625" cy="69532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7" name="Freeform 136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37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2510445" y="4229041"/>
            <a:ext cx="610978" cy="636919"/>
            <a:chOff x="7261226" y="4321175"/>
            <a:chExt cx="673099" cy="70167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Freeform 230"/>
          <p:cNvSpPr>
            <a:spLocks noEditPoints="1"/>
          </p:cNvSpPr>
          <p:nvPr/>
        </p:nvSpPr>
        <p:spPr bwMode="auto">
          <a:xfrm>
            <a:off x="2601590" y="570536"/>
            <a:ext cx="519833" cy="768446"/>
          </a:xfrm>
          <a:custGeom>
            <a:avLst/>
            <a:gdLst>
              <a:gd name="T0" fmla="*/ 107 w 214"/>
              <a:gd name="T1" fmla="*/ 0 h 318"/>
              <a:gd name="T2" fmla="*/ 22 w 214"/>
              <a:gd name="T3" fmla="*/ 172 h 318"/>
              <a:gd name="T4" fmla="*/ 51 w 214"/>
              <a:gd name="T5" fmla="*/ 280 h 318"/>
              <a:gd name="T6" fmla="*/ 74 w 214"/>
              <a:gd name="T7" fmla="*/ 290 h 318"/>
              <a:gd name="T8" fmla="*/ 97 w 214"/>
              <a:gd name="T9" fmla="*/ 318 h 318"/>
              <a:gd name="T10" fmla="*/ 138 w 214"/>
              <a:gd name="T11" fmla="*/ 296 h 318"/>
              <a:gd name="T12" fmla="*/ 150 w 214"/>
              <a:gd name="T13" fmla="*/ 291 h 318"/>
              <a:gd name="T14" fmla="*/ 161 w 214"/>
              <a:gd name="T15" fmla="*/ 215 h 318"/>
              <a:gd name="T16" fmla="*/ 213 w 214"/>
              <a:gd name="T17" fmla="*/ 107 h 318"/>
              <a:gd name="T18" fmla="*/ 73 w 214"/>
              <a:gd name="T19" fmla="*/ 120 h 318"/>
              <a:gd name="T20" fmla="*/ 97 w 214"/>
              <a:gd name="T21" fmla="*/ 127 h 318"/>
              <a:gd name="T22" fmla="*/ 105 w 214"/>
              <a:gd name="T23" fmla="*/ 126 h 318"/>
              <a:gd name="T24" fmla="*/ 124 w 214"/>
              <a:gd name="T25" fmla="*/ 125 h 318"/>
              <a:gd name="T26" fmla="*/ 131 w 214"/>
              <a:gd name="T27" fmla="*/ 128 h 318"/>
              <a:gd name="T28" fmla="*/ 122 w 214"/>
              <a:gd name="T29" fmla="*/ 201 h 318"/>
              <a:gd name="T30" fmla="*/ 140 w 214"/>
              <a:gd name="T31" fmla="*/ 223 h 318"/>
              <a:gd name="T32" fmla="*/ 73 w 214"/>
              <a:gd name="T33" fmla="*/ 240 h 318"/>
              <a:gd name="T34" fmla="*/ 140 w 214"/>
              <a:gd name="T35" fmla="*/ 223 h 318"/>
              <a:gd name="T36" fmla="*/ 73 w 214"/>
              <a:gd name="T37" fmla="*/ 251 h 318"/>
              <a:gd name="T38" fmla="*/ 140 w 214"/>
              <a:gd name="T39" fmla="*/ 269 h 318"/>
              <a:gd name="T40" fmla="*/ 144 w 214"/>
              <a:gd name="T41" fmla="*/ 201 h 318"/>
              <a:gd name="T42" fmla="*/ 159 w 214"/>
              <a:gd name="T43" fmla="*/ 113 h 318"/>
              <a:gd name="T44" fmla="*/ 143 w 214"/>
              <a:gd name="T45" fmla="*/ 109 h 318"/>
              <a:gd name="T46" fmla="*/ 131 w 214"/>
              <a:gd name="T47" fmla="*/ 116 h 318"/>
              <a:gd name="T48" fmla="*/ 119 w 214"/>
              <a:gd name="T49" fmla="*/ 97 h 318"/>
              <a:gd name="T50" fmla="*/ 101 w 214"/>
              <a:gd name="T51" fmla="*/ 115 h 318"/>
              <a:gd name="T52" fmla="*/ 82 w 214"/>
              <a:gd name="T53" fmla="*/ 102 h 318"/>
              <a:gd name="T54" fmla="*/ 70 w 214"/>
              <a:gd name="T55" fmla="*/ 109 h 318"/>
              <a:gd name="T56" fmla="*/ 54 w 214"/>
              <a:gd name="T57" fmla="*/ 113 h 318"/>
              <a:gd name="T58" fmla="*/ 68 w 214"/>
              <a:gd name="T59" fmla="*/ 201 h 318"/>
              <a:gd name="T60" fmla="*/ 21 w 214"/>
              <a:gd name="T61" fmla="*/ 106 h 318"/>
              <a:gd name="T62" fmla="*/ 192 w 214"/>
              <a:gd name="T63" fmla="*/ 107 h 318"/>
              <a:gd name="T64" fmla="*/ 144 w 214"/>
              <a:gd name="T65" fmla="*/ 201 h 318"/>
              <a:gd name="T66" fmla="*/ 144 w 214"/>
              <a:gd name="T67" fmla="*/ 201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4" h="318">
                <a:moveTo>
                  <a:pt x="213" y="107"/>
                </a:moveTo>
                <a:cubicBezTo>
                  <a:pt x="214" y="48"/>
                  <a:pt x="166" y="0"/>
                  <a:pt x="107" y="0"/>
                </a:cubicBezTo>
                <a:cubicBezTo>
                  <a:pt x="48" y="0"/>
                  <a:pt x="0" y="47"/>
                  <a:pt x="0" y="106"/>
                </a:cubicBezTo>
                <a:cubicBezTo>
                  <a:pt x="0" y="130"/>
                  <a:pt x="8" y="153"/>
                  <a:pt x="22" y="172"/>
                </a:cubicBezTo>
                <a:cubicBezTo>
                  <a:pt x="33" y="186"/>
                  <a:pt x="43" y="200"/>
                  <a:pt x="52" y="215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86"/>
                  <a:pt x="56" y="290"/>
                  <a:pt x="62" y="290"/>
                </a:cubicBezTo>
                <a:cubicBezTo>
                  <a:pt x="74" y="290"/>
                  <a:pt x="74" y="290"/>
                  <a:pt x="74" y="290"/>
                </a:cubicBezTo>
                <a:cubicBezTo>
                  <a:pt x="74" y="296"/>
                  <a:pt x="74" y="296"/>
                  <a:pt x="74" y="296"/>
                </a:cubicBezTo>
                <a:cubicBezTo>
                  <a:pt x="74" y="308"/>
                  <a:pt x="84" y="318"/>
                  <a:pt x="97" y="318"/>
                </a:cubicBezTo>
                <a:cubicBezTo>
                  <a:pt x="115" y="318"/>
                  <a:pt x="115" y="318"/>
                  <a:pt x="115" y="318"/>
                </a:cubicBezTo>
                <a:cubicBezTo>
                  <a:pt x="128" y="318"/>
                  <a:pt x="138" y="308"/>
                  <a:pt x="138" y="296"/>
                </a:cubicBezTo>
                <a:cubicBezTo>
                  <a:pt x="138" y="291"/>
                  <a:pt x="138" y="291"/>
                  <a:pt x="138" y="291"/>
                </a:cubicBezTo>
                <a:cubicBezTo>
                  <a:pt x="150" y="291"/>
                  <a:pt x="150" y="291"/>
                  <a:pt x="150" y="291"/>
                </a:cubicBezTo>
                <a:cubicBezTo>
                  <a:pt x="156" y="291"/>
                  <a:pt x="161" y="286"/>
                  <a:pt x="161" y="280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70" y="200"/>
                  <a:pt x="180" y="186"/>
                  <a:pt x="190" y="173"/>
                </a:cubicBezTo>
                <a:cubicBezTo>
                  <a:pt x="205" y="154"/>
                  <a:pt x="213" y="131"/>
                  <a:pt x="213" y="107"/>
                </a:cubicBezTo>
                <a:close/>
                <a:moveTo>
                  <a:pt x="91" y="201"/>
                </a:moveTo>
                <a:cubicBezTo>
                  <a:pt x="73" y="120"/>
                  <a:pt x="73" y="120"/>
                  <a:pt x="73" y="120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97" y="127"/>
                  <a:pt x="97" y="127"/>
                  <a:pt x="97" y="127"/>
                </a:cubicBezTo>
                <a:cubicBezTo>
                  <a:pt x="98" y="128"/>
                  <a:pt x="100" y="128"/>
                  <a:pt x="101" y="128"/>
                </a:cubicBezTo>
                <a:cubicBezTo>
                  <a:pt x="103" y="128"/>
                  <a:pt x="104" y="127"/>
                  <a:pt x="105" y="126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5" y="127"/>
                  <a:pt x="127" y="128"/>
                  <a:pt x="129" y="128"/>
                </a:cubicBezTo>
                <a:cubicBezTo>
                  <a:pt x="129" y="128"/>
                  <a:pt x="130" y="128"/>
                  <a:pt x="131" y="12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22" y="201"/>
                  <a:pt x="122" y="201"/>
                  <a:pt x="122" y="201"/>
                </a:cubicBezTo>
                <a:lnTo>
                  <a:pt x="91" y="201"/>
                </a:lnTo>
                <a:close/>
                <a:moveTo>
                  <a:pt x="140" y="223"/>
                </a:moveTo>
                <a:cubicBezTo>
                  <a:pt x="140" y="241"/>
                  <a:pt x="140" y="241"/>
                  <a:pt x="140" y="241"/>
                </a:cubicBezTo>
                <a:cubicBezTo>
                  <a:pt x="73" y="240"/>
                  <a:pt x="73" y="240"/>
                  <a:pt x="73" y="240"/>
                </a:cubicBezTo>
                <a:cubicBezTo>
                  <a:pt x="73" y="222"/>
                  <a:pt x="73" y="222"/>
                  <a:pt x="73" y="222"/>
                </a:cubicBezTo>
                <a:lnTo>
                  <a:pt x="140" y="223"/>
                </a:lnTo>
                <a:close/>
                <a:moveTo>
                  <a:pt x="73" y="269"/>
                </a:moveTo>
                <a:cubicBezTo>
                  <a:pt x="73" y="251"/>
                  <a:pt x="73" y="251"/>
                  <a:pt x="73" y="251"/>
                </a:cubicBezTo>
                <a:cubicBezTo>
                  <a:pt x="140" y="251"/>
                  <a:pt x="140" y="251"/>
                  <a:pt x="140" y="251"/>
                </a:cubicBezTo>
                <a:cubicBezTo>
                  <a:pt x="140" y="269"/>
                  <a:pt x="140" y="269"/>
                  <a:pt x="140" y="269"/>
                </a:cubicBezTo>
                <a:lnTo>
                  <a:pt x="73" y="269"/>
                </a:lnTo>
                <a:close/>
                <a:moveTo>
                  <a:pt x="144" y="201"/>
                </a:moveTo>
                <a:cubicBezTo>
                  <a:pt x="138" y="201"/>
                  <a:pt x="138" y="201"/>
                  <a:pt x="138" y="201"/>
                </a:cubicBezTo>
                <a:cubicBezTo>
                  <a:pt x="159" y="113"/>
                  <a:pt x="159" y="113"/>
                  <a:pt x="159" y="113"/>
                </a:cubicBezTo>
                <a:cubicBezTo>
                  <a:pt x="160" y="109"/>
                  <a:pt x="157" y="104"/>
                  <a:pt x="153" y="103"/>
                </a:cubicBezTo>
                <a:cubicBezTo>
                  <a:pt x="148" y="102"/>
                  <a:pt x="144" y="105"/>
                  <a:pt x="143" y="109"/>
                </a:cubicBezTo>
                <a:cubicBezTo>
                  <a:pt x="143" y="111"/>
                  <a:pt x="143" y="111"/>
                  <a:pt x="143" y="111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2" y="98"/>
                  <a:pt x="121" y="97"/>
                  <a:pt x="119" y="97"/>
                </a:cubicBezTo>
                <a:cubicBezTo>
                  <a:pt x="117" y="96"/>
                  <a:pt x="115" y="97"/>
                  <a:pt x="114" y="99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86" y="101"/>
                  <a:pt x="84" y="101"/>
                  <a:pt x="82" y="102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69" y="105"/>
                  <a:pt x="65" y="102"/>
                  <a:pt x="60" y="103"/>
                </a:cubicBezTo>
                <a:cubicBezTo>
                  <a:pt x="56" y="104"/>
                  <a:pt x="53" y="108"/>
                  <a:pt x="54" y="113"/>
                </a:cubicBezTo>
                <a:cubicBezTo>
                  <a:pt x="74" y="201"/>
                  <a:pt x="74" y="201"/>
                  <a:pt x="74" y="201"/>
                </a:cubicBezTo>
                <a:cubicBezTo>
                  <a:pt x="68" y="201"/>
                  <a:pt x="68" y="201"/>
                  <a:pt x="68" y="201"/>
                </a:cubicBezTo>
                <a:cubicBezTo>
                  <a:pt x="60" y="187"/>
                  <a:pt x="50" y="172"/>
                  <a:pt x="39" y="159"/>
                </a:cubicBezTo>
                <a:cubicBezTo>
                  <a:pt x="27" y="144"/>
                  <a:pt x="21" y="126"/>
                  <a:pt x="21" y="106"/>
                </a:cubicBezTo>
                <a:cubicBezTo>
                  <a:pt x="21" y="59"/>
                  <a:pt x="60" y="21"/>
                  <a:pt x="107" y="21"/>
                </a:cubicBezTo>
                <a:cubicBezTo>
                  <a:pt x="154" y="21"/>
                  <a:pt x="192" y="60"/>
                  <a:pt x="192" y="107"/>
                </a:cubicBezTo>
                <a:cubicBezTo>
                  <a:pt x="192" y="126"/>
                  <a:pt x="186" y="144"/>
                  <a:pt x="174" y="159"/>
                </a:cubicBezTo>
                <a:cubicBezTo>
                  <a:pt x="163" y="173"/>
                  <a:pt x="153" y="187"/>
                  <a:pt x="144" y="201"/>
                </a:cubicBezTo>
                <a:close/>
                <a:moveTo>
                  <a:pt x="144" y="201"/>
                </a:moveTo>
                <a:cubicBezTo>
                  <a:pt x="144" y="201"/>
                  <a:pt x="144" y="201"/>
                  <a:pt x="144" y="201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Freeform 234"/>
          <p:cNvSpPr>
            <a:spLocks noChangeAspect="1" noEditPoints="1"/>
          </p:cNvSpPr>
          <p:nvPr/>
        </p:nvSpPr>
        <p:spPr bwMode="auto">
          <a:xfrm>
            <a:off x="8951411" y="706492"/>
            <a:ext cx="659195" cy="496534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6" name="Graphic 29">
            <a:extLst>
              <a:ext uri="{FF2B5EF4-FFF2-40B4-BE49-F238E27FC236}">
                <a16:creationId xmlns:a16="http://schemas.microsoft.com/office/drawing/2014/main" id="{6BC67682-A1A7-43C6-BABB-C6E2097D70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4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 animBg="1"/>
      <p:bldP spid="3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8"/>
          <p:cNvSpPr>
            <a:spLocks/>
          </p:cNvSpPr>
          <p:nvPr/>
        </p:nvSpPr>
        <p:spPr bwMode="auto">
          <a:xfrm>
            <a:off x="4644471" y="2276213"/>
            <a:ext cx="1430511" cy="1658526"/>
          </a:xfrm>
          <a:custGeom>
            <a:avLst/>
            <a:gdLst>
              <a:gd name="T0" fmla="*/ 910 w 1123"/>
              <a:gd name="T1" fmla="*/ 1100 h 1302"/>
              <a:gd name="T2" fmla="*/ 1123 w 1123"/>
              <a:gd name="T3" fmla="*/ 976 h 1302"/>
              <a:gd name="T4" fmla="*/ 1123 w 1123"/>
              <a:gd name="T5" fmla="*/ 326 h 1302"/>
              <a:gd name="T6" fmla="*/ 561 w 1123"/>
              <a:gd name="T7" fmla="*/ 0 h 1302"/>
              <a:gd name="T8" fmla="*/ 0 w 1123"/>
              <a:gd name="T9" fmla="*/ 326 h 1302"/>
              <a:gd name="T10" fmla="*/ 0 w 1123"/>
              <a:gd name="T11" fmla="*/ 976 h 1302"/>
              <a:gd name="T12" fmla="*/ 561 w 1123"/>
              <a:gd name="T13" fmla="*/ 1302 h 1302"/>
              <a:gd name="T14" fmla="*/ 794 w 1123"/>
              <a:gd name="T15" fmla="*/ 1167 h 1302"/>
              <a:gd name="T16" fmla="*/ 890 w 1123"/>
              <a:gd name="T17" fmla="*/ 1190 h 1302"/>
              <a:gd name="T18" fmla="*/ 910 w 1123"/>
              <a:gd name="T19" fmla="*/ 1100 h 1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23" h="1302">
                <a:moveTo>
                  <a:pt x="910" y="1100"/>
                </a:moveTo>
                <a:lnTo>
                  <a:pt x="1123" y="976"/>
                </a:lnTo>
                <a:lnTo>
                  <a:pt x="1123" y="326"/>
                </a:lnTo>
                <a:lnTo>
                  <a:pt x="561" y="0"/>
                </a:lnTo>
                <a:lnTo>
                  <a:pt x="0" y="326"/>
                </a:lnTo>
                <a:lnTo>
                  <a:pt x="0" y="976"/>
                </a:lnTo>
                <a:lnTo>
                  <a:pt x="561" y="1302"/>
                </a:lnTo>
                <a:lnTo>
                  <a:pt x="794" y="1167"/>
                </a:lnTo>
                <a:lnTo>
                  <a:pt x="890" y="1190"/>
                </a:lnTo>
                <a:lnTo>
                  <a:pt x="910" y="11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39"/>
          <p:cNvSpPr>
            <a:spLocks/>
          </p:cNvSpPr>
          <p:nvPr/>
        </p:nvSpPr>
        <p:spPr bwMode="auto">
          <a:xfrm>
            <a:off x="6124661" y="2276213"/>
            <a:ext cx="1431785" cy="1655979"/>
          </a:xfrm>
          <a:custGeom>
            <a:avLst/>
            <a:gdLst>
              <a:gd name="T0" fmla="*/ 1124 w 1124"/>
              <a:gd name="T1" fmla="*/ 975 h 1300"/>
              <a:gd name="T2" fmla="*/ 1123 w 1124"/>
              <a:gd name="T3" fmla="*/ 326 h 1300"/>
              <a:gd name="T4" fmla="*/ 562 w 1124"/>
              <a:gd name="T5" fmla="*/ 0 h 1300"/>
              <a:gd name="T6" fmla="*/ 0 w 1124"/>
              <a:gd name="T7" fmla="*/ 326 h 1300"/>
              <a:gd name="T8" fmla="*/ 0 w 1124"/>
              <a:gd name="T9" fmla="*/ 976 h 1300"/>
              <a:gd name="T10" fmla="*/ 224 w 1124"/>
              <a:gd name="T11" fmla="*/ 1102 h 1300"/>
              <a:gd name="T12" fmla="*/ 237 w 1124"/>
              <a:gd name="T13" fmla="*/ 1179 h 1300"/>
              <a:gd name="T14" fmla="*/ 343 w 1124"/>
              <a:gd name="T15" fmla="*/ 1170 h 1300"/>
              <a:gd name="T16" fmla="*/ 562 w 1124"/>
              <a:gd name="T17" fmla="*/ 1300 h 1300"/>
              <a:gd name="T18" fmla="*/ 1124 w 1124"/>
              <a:gd name="T19" fmla="*/ 975 h 1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24" h="1300">
                <a:moveTo>
                  <a:pt x="1124" y="975"/>
                </a:moveTo>
                <a:lnTo>
                  <a:pt x="1123" y="326"/>
                </a:lnTo>
                <a:lnTo>
                  <a:pt x="562" y="0"/>
                </a:lnTo>
                <a:lnTo>
                  <a:pt x="0" y="326"/>
                </a:lnTo>
                <a:lnTo>
                  <a:pt x="0" y="976"/>
                </a:lnTo>
                <a:lnTo>
                  <a:pt x="224" y="1102"/>
                </a:lnTo>
                <a:lnTo>
                  <a:pt x="237" y="1179"/>
                </a:lnTo>
                <a:lnTo>
                  <a:pt x="343" y="1170"/>
                </a:lnTo>
                <a:lnTo>
                  <a:pt x="562" y="1300"/>
                </a:lnTo>
                <a:lnTo>
                  <a:pt x="1124" y="9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reeform 40"/>
          <p:cNvSpPr>
            <a:spLocks/>
          </p:cNvSpPr>
          <p:nvPr/>
        </p:nvSpPr>
        <p:spPr bwMode="auto">
          <a:xfrm>
            <a:off x="6124661" y="4840432"/>
            <a:ext cx="1431785" cy="1657253"/>
          </a:xfrm>
          <a:custGeom>
            <a:avLst/>
            <a:gdLst>
              <a:gd name="T0" fmla="*/ 1123 w 1124"/>
              <a:gd name="T1" fmla="*/ 325 h 1301"/>
              <a:gd name="T2" fmla="*/ 562 w 1124"/>
              <a:gd name="T3" fmla="*/ 0 h 1301"/>
              <a:gd name="T4" fmla="*/ 339 w 1124"/>
              <a:gd name="T5" fmla="*/ 130 h 1301"/>
              <a:gd name="T6" fmla="*/ 251 w 1124"/>
              <a:gd name="T7" fmla="*/ 114 h 1301"/>
              <a:gd name="T8" fmla="*/ 223 w 1124"/>
              <a:gd name="T9" fmla="*/ 198 h 1301"/>
              <a:gd name="T10" fmla="*/ 0 w 1124"/>
              <a:gd name="T11" fmla="*/ 325 h 1301"/>
              <a:gd name="T12" fmla="*/ 0 w 1124"/>
              <a:gd name="T13" fmla="*/ 976 h 1301"/>
              <a:gd name="T14" fmla="*/ 562 w 1124"/>
              <a:gd name="T15" fmla="*/ 1301 h 1301"/>
              <a:gd name="T16" fmla="*/ 1124 w 1124"/>
              <a:gd name="T17" fmla="*/ 976 h 1301"/>
              <a:gd name="T18" fmla="*/ 1123 w 1124"/>
              <a:gd name="T19" fmla="*/ 325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24" h="1301">
                <a:moveTo>
                  <a:pt x="1123" y="325"/>
                </a:moveTo>
                <a:lnTo>
                  <a:pt x="562" y="0"/>
                </a:lnTo>
                <a:lnTo>
                  <a:pt x="339" y="130"/>
                </a:lnTo>
                <a:lnTo>
                  <a:pt x="251" y="114"/>
                </a:lnTo>
                <a:lnTo>
                  <a:pt x="223" y="198"/>
                </a:lnTo>
                <a:lnTo>
                  <a:pt x="0" y="325"/>
                </a:lnTo>
                <a:lnTo>
                  <a:pt x="0" y="976"/>
                </a:lnTo>
                <a:lnTo>
                  <a:pt x="562" y="1301"/>
                </a:lnTo>
                <a:lnTo>
                  <a:pt x="1124" y="976"/>
                </a:lnTo>
                <a:lnTo>
                  <a:pt x="1123" y="3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41"/>
          <p:cNvSpPr>
            <a:spLocks/>
          </p:cNvSpPr>
          <p:nvPr/>
        </p:nvSpPr>
        <p:spPr bwMode="auto">
          <a:xfrm>
            <a:off x="4644471" y="4842980"/>
            <a:ext cx="1430511" cy="1654705"/>
          </a:xfrm>
          <a:custGeom>
            <a:avLst/>
            <a:gdLst>
              <a:gd name="T0" fmla="*/ 1123 w 1123"/>
              <a:gd name="T1" fmla="*/ 325 h 1299"/>
              <a:gd name="T2" fmla="*/ 919 w 1123"/>
              <a:gd name="T3" fmla="*/ 205 h 1299"/>
              <a:gd name="T4" fmla="*/ 890 w 1123"/>
              <a:gd name="T5" fmla="*/ 111 h 1299"/>
              <a:gd name="T6" fmla="*/ 784 w 1123"/>
              <a:gd name="T7" fmla="*/ 127 h 1299"/>
              <a:gd name="T8" fmla="*/ 561 w 1123"/>
              <a:gd name="T9" fmla="*/ 0 h 1299"/>
              <a:gd name="T10" fmla="*/ 0 w 1123"/>
              <a:gd name="T11" fmla="*/ 325 h 1299"/>
              <a:gd name="T12" fmla="*/ 0 w 1123"/>
              <a:gd name="T13" fmla="*/ 975 h 1299"/>
              <a:gd name="T14" fmla="*/ 561 w 1123"/>
              <a:gd name="T15" fmla="*/ 1299 h 1299"/>
              <a:gd name="T16" fmla="*/ 1123 w 1123"/>
              <a:gd name="T17" fmla="*/ 974 h 1299"/>
              <a:gd name="T18" fmla="*/ 1123 w 1123"/>
              <a:gd name="T19" fmla="*/ 325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23" h="1299">
                <a:moveTo>
                  <a:pt x="1123" y="325"/>
                </a:moveTo>
                <a:lnTo>
                  <a:pt x="919" y="205"/>
                </a:lnTo>
                <a:lnTo>
                  <a:pt x="890" y="111"/>
                </a:lnTo>
                <a:lnTo>
                  <a:pt x="784" y="127"/>
                </a:lnTo>
                <a:lnTo>
                  <a:pt x="561" y="0"/>
                </a:lnTo>
                <a:lnTo>
                  <a:pt x="0" y="325"/>
                </a:lnTo>
                <a:lnTo>
                  <a:pt x="0" y="975"/>
                </a:lnTo>
                <a:lnTo>
                  <a:pt x="561" y="1299"/>
                </a:lnTo>
                <a:lnTo>
                  <a:pt x="1123" y="974"/>
                </a:lnTo>
                <a:lnTo>
                  <a:pt x="1123" y="32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Freeform 42"/>
          <p:cNvSpPr>
            <a:spLocks/>
          </p:cNvSpPr>
          <p:nvPr/>
        </p:nvSpPr>
        <p:spPr bwMode="auto">
          <a:xfrm>
            <a:off x="3898006" y="3558959"/>
            <a:ext cx="1513310" cy="1657253"/>
          </a:xfrm>
          <a:custGeom>
            <a:avLst/>
            <a:gdLst>
              <a:gd name="T0" fmla="*/ 1188 w 1188"/>
              <a:gd name="T1" fmla="*/ 640 h 1301"/>
              <a:gd name="T2" fmla="*/ 1124 w 1188"/>
              <a:gd name="T3" fmla="*/ 567 h 1301"/>
              <a:gd name="T4" fmla="*/ 1124 w 1188"/>
              <a:gd name="T5" fmla="*/ 325 h 1301"/>
              <a:gd name="T6" fmla="*/ 561 w 1188"/>
              <a:gd name="T7" fmla="*/ 0 h 1301"/>
              <a:gd name="T8" fmla="*/ 0 w 1188"/>
              <a:gd name="T9" fmla="*/ 325 h 1301"/>
              <a:gd name="T10" fmla="*/ 0 w 1188"/>
              <a:gd name="T11" fmla="*/ 976 h 1301"/>
              <a:gd name="T12" fmla="*/ 562 w 1188"/>
              <a:gd name="T13" fmla="*/ 1301 h 1301"/>
              <a:gd name="T14" fmla="*/ 1124 w 1188"/>
              <a:gd name="T15" fmla="*/ 976 h 1301"/>
              <a:gd name="T16" fmla="*/ 1124 w 1188"/>
              <a:gd name="T17" fmla="*/ 717 h 1301"/>
              <a:gd name="T18" fmla="*/ 1188 w 1188"/>
              <a:gd name="T19" fmla="*/ 640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8" h="1301">
                <a:moveTo>
                  <a:pt x="1188" y="640"/>
                </a:moveTo>
                <a:lnTo>
                  <a:pt x="1124" y="567"/>
                </a:lnTo>
                <a:lnTo>
                  <a:pt x="1124" y="325"/>
                </a:lnTo>
                <a:lnTo>
                  <a:pt x="561" y="0"/>
                </a:lnTo>
                <a:lnTo>
                  <a:pt x="0" y="325"/>
                </a:lnTo>
                <a:lnTo>
                  <a:pt x="0" y="976"/>
                </a:lnTo>
                <a:lnTo>
                  <a:pt x="562" y="1301"/>
                </a:lnTo>
                <a:lnTo>
                  <a:pt x="1124" y="976"/>
                </a:lnTo>
                <a:lnTo>
                  <a:pt x="1124" y="717"/>
                </a:lnTo>
                <a:lnTo>
                  <a:pt x="1188" y="64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43"/>
          <p:cNvSpPr>
            <a:spLocks/>
          </p:cNvSpPr>
          <p:nvPr/>
        </p:nvSpPr>
        <p:spPr bwMode="auto">
          <a:xfrm>
            <a:off x="6789601" y="3558959"/>
            <a:ext cx="1504393" cy="1657253"/>
          </a:xfrm>
          <a:custGeom>
            <a:avLst/>
            <a:gdLst>
              <a:gd name="T0" fmla="*/ 1181 w 1181"/>
              <a:gd name="T1" fmla="*/ 325 h 1301"/>
              <a:gd name="T2" fmla="*/ 618 w 1181"/>
              <a:gd name="T3" fmla="*/ 0 h 1301"/>
              <a:gd name="T4" fmla="*/ 57 w 1181"/>
              <a:gd name="T5" fmla="*/ 325 h 1301"/>
              <a:gd name="T6" fmla="*/ 57 w 1181"/>
              <a:gd name="T7" fmla="*/ 564 h 1301"/>
              <a:gd name="T8" fmla="*/ 0 w 1181"/>
              <a:gd name="T9" fmla="*/ 650 h 1301"/>
              <a:gd name="T10" fmla="*/ 57 w 1181"/>
              <a:gd name="T11" fmla="*/ 718 h 1301"/>
              <a:gd name="T12" fmla="*/ 57 w 1181"/>
              <a:gd name="T13" fmla="*/ 976 h 1301"/>
              <a:gd name="T14" fmla="*/ 618 w 1181"/>
              <a:gd name="T15" fmla="*/ 1301 h 1301"/>
              <a:gd name="T16" fmla="*/ 1181 w 1181"/>
              <a:gd name="T17" fmla="*/ 976 h 1301"/>
              <a:gd name="T18" fmla="*/ 1181 w 1181"/>
              <a:gd name="T19" fmla="*/ 325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1" h="1301">
                <a:moveTo>
                  <a:pt x="1181" y="325"/>
                </a:moveTo>
                <a:lnTo>
                  <a:pt x="618" y="0"/>
                </a:lnTo>
                <a:lnTo>
                  <a:pt x="57" y="325"/>
                </a:lnTo>
                <a:lnTo>
                  <a:pt x="57" y="564"/>
                </a:lnTo>
                <a:lnTo>
                  <a:pt x="0" y="650"/>
                </a:lnTo>
                <a:lnTo>
                  <a:pt x="57" y="718"/>
                </a:lnTo>
                <a:lnTo>
                  <a:pt x="57" y="976"/>
                </a:lnTo>
                <a:lnTo>
                  <a:pt x="618" y="1301"/>
                </a:lnTo>
                <a:lnTo>
                  <a:pt x="1181" y="976"/>
                </a:lnTo>
                <a:lnTo>
                  <a:pt x="1181" y="32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6621237" y="2882979"/>
            <a:ext cx="412349" cy="437165"/>
            <a:chOff x="3509963" y="4187825"/>
            <a:chExt cx="685801" cy="72707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" name="Freeform 128"/>
            <p:cNvSpPr>
              <a:spLocks/>
            </p:cNvSpPr>
            <p:nvPr/>
          </p:nvSpPr>
          <p:spPr bwMode="auto">
            <a:xfrm>
              <a:off x="4073526" y="4435475"/>
              <a:ext cx="122238" cy="479425"/>
            </a:xfrm>
            <a:custGeom>
              <a:avLst/>
              <a:gdLst>
                <a:gd name="T0" fmla="*/ 40 w 40"/>
                <a:gd name="T1" fmla="*/ 9 h 156"/>
                <a:gd name="T2" fmla="*/ 31 w 40"/>
                <a:gd name="T3" fmla="*/ 0 h 156"/>
                <a:gd name="T4" fmla="*/ 10 w 40"/>
                <a:gd name="T5" fmla="*/ 0 h 156"/>
                <a:gd name="T6" fmla="*/ 0 w 40"/>
                <a:gd name="T7" fmla="*/ 9 h 156"/>
                <a:gd name="T8" fmla="*/ 0 w 40"/>
                <a:gd name="T9" fmla="*/ 147 h 156"/>
                <a:gd name="T10" fmla="*/ 10 w 40"/>
                <a:gd name="T11" fmla="*/ 156 h 156"/>
                <a:gd name="T12" fmla="*/ 31 w 40"/>
                <a:gd name="T13" fmla="*/ 156 h 156"/>
                <a:gd name="T14" fmla="*/ 40 w 40"/>
                <a:gd name="T15" fmla="*/ 147 h 156"/>
                <a:gd name="T16" fmla="*/ 40 w 40"/>
                <a:gd name="T17" fmla="*/ 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56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3"/>
                    <a:pt x="6" y="156"/>
                    <a:pt x="1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6" y="156"/>
                    <a:pt x="40" y="153"/>
                    <a:pt x="40" y="147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29"/>
            <p:cNvSpPr>
              <a:spLocks/>
            </p:cNvSpPr>
            <p:nvPr/>
          </p:nvSpPr>
          <p:spPr bwMode="auto">
            <a:xfrm>
              <a:off x="3876676" y="4570413"/>
              <a:ext cx="123825" cy="344488"/>
            </a:xfrm>
            <a:custGeom>
              <a:avLst/>
              <a:gdLst>
                <a:gd name="T0" fmla="*/ 40 w 40"/>
                <a:gd name="T1" fmla="*/ 10 h 112"/>
                <a:gd name="T2" fmla="*/ 30 w 40"/>
                <a:gd name="T3" fmla="*/ 0 h 112"/>
                <a:gd name="T4" fmla="*/ 10 w 40"/>
                <a:gd name="T5" fmla="*/ 0 h 112"/>
                <a:gd name="T6" fmla="*/ 0 w 40"/>
                <a:gd name="T7" fmla="*/ 10 h 112"/>
                <a:gd name="T8" fmla="*/ 0 w 40"/>
                <a:gd name="T9" fmla="*/ 102 h 112"/>
                <a:gd name="T10" fmla="*/ 10 w 40"/>
                <a:gd name="T11" fmla="*/ 112 h 112"/>
                <a:gd name="T12" fmla="*/ 30 w 40"/>
                <a:gd name="T13" fmla="*/ 112 h 112"/>
                <a:gd name="T14" fmla="*/ 40 w 40"/>
                <a:gd name="T15" fmla="*/ 102 h 112"/>
                <a:gd name="T16" fmla="*/ 40 w 40"/>
                <a:gd name="T17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12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7"/>
                    <a:pt x="4" y="112"/>
                    <a:pt x="10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5" y="112"/>
                    <a:pt x="40" y="107"/>
                    <a:pt x="40" y="102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30"/>
            <p:cNvSpPr>
              <a:spLocks/>
            </p:cNvSpPr>
            <p:nvPr/>
          </p:nvSpPr>
          <p:spPr bwMode="auto">
            <a:xfrm>
              <a:off x="3694113" y="4681538"/>
              <a:ext cx="122238" cy="233363"/>
            </a:xfrm>
            <a:custGeom>
              <a:avLst/>
              <a:gdLst>
                <a:gd name="T0" fmla="*/ 40 w 40"/>
                <a:gd name="T1" fmla="*/ 10 h 76"/>
                <a:gd name="T2" fmla="*/ 30 w 40"/>
                <a:gd name="T3" fmla="*/ 0 h 76"/>
                <a:gd name="T4" fmla="*/ 10 w 40"/>
                <a:gd name="T5" fmla="*/ 0 h 76"/>
                <a:gd name="T6" fmla="*/ 0 w 40"/>
                <a:gd name="T7" fmla="*/ 10 h 76"/>
                <a:gd name="T8" fmla="*/ 0 w 40"/>
                <a:gd name="T9" fmla="*/ 66 h 76"/>
                <a:gd name="T10" fmla="*/ 10 w 40"/>
                <a:gd name="T11" fmla="*/ 76 h 76"/>
                <a:gd name="T12" fmla="*/ 30 w 40"/>
                <a:gd name="T13" fmla="*/ 76 h 76"/>
                <a:gd name="T14" fmla="*/ 40 w 40"/>
                <a:gd name="T15" fmla="*/ 66 h 76"/>
                <a:gd name="T16" fmla="*/ 40 w 40"/>
                <a:gd name="T17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6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4" y="76"/>
                    <a:pt x="1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6"/>
                    <a:pt x="40" y="71"/>
                    <a:pt x="40" y="66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31"/>
            <p:cNvSpPr>
              <a:spLocks/>
            </p:cNvSpPr>
            <p:nvPr/>
          </p:nvSpPr>
          <p:spPr bwMode="auto">
            <a:xfrm>
              <a:off x="3509963" y="4792663"/>
              <a:ext cx="122238" cy="122238"/>
            </a:xfrm>
            <a:custGeom>
              <a:avLst/>
              <a:gdLst>
                <a:gd name="T0" fmla="*/ 40 w 40"/>
                <a:gd name="T1" fmla="*/ 9 h 40"/>
                <a:gd name="T2" fmla="*/ 31 w 40"/>
                <a:gd name="T3" fmla="*/ 0 h 40"/>
                <a:gd name="T4" fmla="*/ 9 w 40"/>
                <a:gd name="T5" fmla="*/ 0 h 40"/>
                <a:gd name="T6" fmla="*/ 0 w 40"/>
                <a:gd name="T7" fmla="*/ 9 h 40"/>
                <a:gd name="T8" fmla="*/ 0 w 40"/>
                <a:gd name="T9" fmla="*/ 31 h 40"/>
                <a:gd name="T10" fmla="*/ 9 w 40"/>
                <a:gd name="T11" fmla="*/ 40 h 40"/>
                <a:gd name="T12" fmla="*/ 31 w 40"/>
                <a:gd name="T13" fmla="*/ 40 h 40"/>
                <a:gd name="T14" fmla="*/ 40 w 40"/>
                <a:gd name="T15" fmla="*/ 31 h 40"/>
                <a:gd name="T16" fmla="*/ 40 w 40"/>
                <a:gd name="T1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4" y="40"/>
                    <a:pt x="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6" y="40"/>
                    <a:pt x="40" y="37"/>
                    <a:pt x="40" y="31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2"/>
            <p:cNvSpPr>
              <a:spLocks/>
            </p:cNvSpPr>
            <p:nvPr/>
          </p:nvSpPr>
          <p:spPr bwMode="auto">
            <a:xfrm>
              <a:off x="3516313" y="4187825"/>
              <a:ext cx="666750" cy="477838"/>
            </a:xfrm>
            <a:custGeom>
              <a:avLst/>
              <a:gdLst>
                <a:gd name="T0" fmla="*/ 216 w 218"/>
                <a:gd name="T1" fmla="*/ 0 h 156"/>
                <a:gd name="T2" fmla="*/ 184 w 218"/>
                <a:gd name="T3" fmla="*/ 3 h 156"/>
                <a:gd name="T4" fmla="*/ 182 w 218"/>
                <a:gd name="T5" fmla="*/ 4 h 156"/>
                <a:gd name="T6" fmla="*/ 183 w 218"/>
                <a:gd name="T7" fmla="*/ 6 h 156"/>
                <a:gd name="T8" fmla="*/ 188 w 218"/>
                <a:gd name="T9" fmla="*/ 14 h 156"/>
                <a:gd name="T10" fmla="*/ 188 w 218"/>
                <a:gd name="T11" fmla="*/ 14 h 156"/>
                <a:gd name="T12" fmla="*/ 3 w 218"/>
                <a:gd name="T13" fmla="*/ 144 h 156"/>
                <a:gd name="T14" fmla="*/ 2 w 218"/>
                <a:gd name="T15" fmla="*/ 153 h 156"/>
                <a:gd name="T16" fmla="*/ 11 w 218"/>
                <a:gd name="T17" fmla="*/ 154 h 156"/>
                <a:gd name="T18" fmla="*/ 195 w 218"/>
                <a:gd name="T19" fmla="*/ 25 h 156"/>
                <a:gd name="T20" fmla="*/ 200 w 218"/>
                <a:gd name="T21" fmla="*/ 33 h 156"/>
                <a:gd name="T22" fmla="*/ 202 w 218"/>
                <a:gd name="T23" fmla="*/ 34 h 156"/>
                <a:gd name="T24" fmla="*/ 203 w 218"/>
                <a:gd name="T25" fmla="*/ 32 h 156"/>
                <a:gd name="T26" fmla="*/ 217 w 218"/>
                <a:gd name="T27" fmla="*/ 3 h 156"/>
                <a:gd name="T28" fmla="*/ 217 w 218"/>
                <a:gd name="T29" fmla="*/ 3 h 156"/>
                <a:gd name="T30" fmla="*/ 217 w 218"/>
                <a:gd name="T31" fmla="*/ 3 h 156"/>
                <a:gd name="T32" fmla="*/ 217 w 218"/>
                <a:gd name="T33" fmla="*/ 0 h 156"/>
                <a:gd name="T34" fmla="*/ 216 w 21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156">
                  <a:moveTo>
                    <a:pt x="216" y="0"/>
                  </a:moveTo>
                  <a:cubicBezTo>
                    <a:pt x="184" y="3"/>
                    <a:pt x="184" y="3"/>
                    <a:pt x="184" y="3"/>
                  </a:cubicBezTo>
                  <a:cubicBezTo>
                    <a:pt x="183" y="3"/>
                    <a:pt x="183" y="3"/>
                    <a:pt x="182" y="4"/>
                  </a:cubicBezTo>
                  <a:cubicBezTo>
                    <a:pt x="182" y="5"/>
                    <a:pt x="182" y="5"/>
                    <a:pt x="183" y="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1" y="146"/>
                    <a:pt x="0" y="150"/>
                    <a:pt x="2" y="153"/>
                  </a:cubicBezTo>
                  <a:cubicBezTo>
                    <a:pt x="4" y="156"/>
                    <a:pt x="8" y="156"/>
                    <a:pt x="11" y="154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1" y="33"/>
                    <a:pt x="201" y="34"/>
                    <a:pt x="202" y="34"/>
                  </a:cubicBezTo>
                  <a:cubicBezTo>
                    <a:pt x="203" y="34"/>
                    <a:pt x="203" y="33"/>
                    <a:pt x="203" y="32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2"/>
                    <a:pt x="218" y="1"/>
                    <a:pt x="217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7309457" y="4129823"/>
            <a:ext cx="528946" cy="538786"/>
            <a:chOff x="4129088" y="4198938"/>
            <a:chExt cx="682625" cy="69532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6" name="Freeform 136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7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6599869" y="5426232"/>
            <a:ext cx="490256" cy="511072"/>
            <a:chOff x="7261226" y="4321175"/>
            <a:chExt cx="673099" cy="70167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Freeform 230"/>
          <p:cNvSpPr>
            <a:spLocks noEditPoints="1"/>
          </p:cNvSpPr>
          <p:nvPr/>
        </p:nvSpPr>
        <p:spPr bwMode="auto">
          <a:xfrm>
            <a:off x="5131061" y="5378404"/>
            <a:ext cx="417120" cy="616611"/>
          </a:xfrm>
          <a:custGeom>
            <a:avLst/>
            <a:gdLst>
              <a:gd name="T0" fmla="*/ 107 w 214"/>
              <a:gd name="T1" fmla="*/ 0 h 318"/>
              <a:gd name="T2" fmla="*/ 22 w 214"/>
              <a:gd name="T3" fmla="*/ 172 h 318"/>
              <a:gd name="T4" fmla="*/ 51 w 214"/>
              <a:gd name="T5" fmla="*/ 280 h 318"/>
              <a:gd name="T6" fmla="*/ 74 w 214"/>
              <a:gd name="T7" fmla="*/ 290 h 318"/>
              <a:gd name="T8" fmla="*/ 97 w 214"/>
              <a:gd name="T9" fmla="*/ 318 h 318"/>
              <a:gd name="T10" fmla="*/ 138 w 214"/>
              <a:gd name="T11" fmla="*/ 296 h 318"/>
              <a:gd name="T12" fmla="*/ 150 w 214"/>
              <a:gd name="T13" fmla="*/ 291 h 318"/>
              <a:gd name="T14" fmla="*/ 161 w 214"/>
              <a:gd name="T15" fmla="*/ 215 h 318"/>
              <a:gd name="T16" fmla="*/ 213 w 214"/>
              <a:gd name="T17" fmla="*/ 107 h 318"/>
              <a:gd name="T18" fmla="*/ 73 w 214"/>
              <a:gd name="T19" fmla="*/ 120 h 318"/>
              <a:gd name="T20" fmla="*/ 97 w 214"/>
              <a:gd name="T21" fmla="*/ 127 h 318"/>
              <a:gd name="T22" fmla="*/ 105 w 214"/>
              <a:gd name="T23" fmla="*/ 126 h 318"/>
              <a:gd name="T24" fmla="*/ 124 w 214"/>
              <a:gd name="T25" fmla="*/ 125 h 318"/>
              <a:gd name="T26" fmla="*/ 131 w 214"/>
              <a:gd name="T27" fmla="*/ 128 h 318"/>
              <a:gd name="T28" fmla="*/ 122 w 214"/>
              <a:gd name="T29" fmla="*/ 201 h 318"/>
              <a:gd name="T30" fmla="*/ 140 w 214"/>
              <a:gd name="T31" fmla="*/ 223 h 318"/>
              <a:gd name="T32" fmla="*/ 73 w 214"/>
              <a:gd name="T33" fmla="*/ 240 h 318"/>
              <a:gd name="T34" fmla="*/ 140 w 214"/>
              <a:gd name="T35" fmla="*/ 223 h 318"/>
              <a:gd name="T36" fmla="*/ 73 w 214"/>
              <a:gd name="T37" fmla="*/ 251 h 318"/>
              <a:gd name="T38" fmla="*/ 140 w 214"/>
              <a:gd name="T39" fmla="*/ 269 h 318"/>
              <a:gd name="T40" fmla="*/ 144 w 214"/>
              <a:gd name="T41" fmla="*/ 201 h 318"/>
              <a:gd name="T42" fmla="*/ 159 w 214"/>
              <a:gd name="T43" fmla="*/ 113 h 318"/>
              <a:gd name="T44" fmla="*/ 143 w 214"/>
              <a:gd name="T45" fmla="*/ 109 h 318"/>
              <a:gd name="T46" fmla="*/ 131 w 214"/>
              <a:gd name="T47" fmla="*/ 116 h 318"/>
              <a:gd name="T48" fmla="*/ 119 w 214"/>
              <a:gd name="T49" fmla="*/ 97 h 318"/>
              <a:gd name="T50" fmla="*/ 101 w 214"/>
              <a:gd name="T51" fmla="*/ 115 h 318"/>
              <a:gd name="T52" fmla="*/ 82 w 214"/>
              <a:gd name="T53" fmla="*/ 102 h 318"/>
              <a:gd name="T54" fmla="*/ 70 w 214"/>
              <a:gd name="T55" fmla="*/ 109 h 318"/>
              <a:gd name="T56" fmla="*/ 54 w 214"/>
              <a:gd name="T57" fmla="*/ 113 h 318"/>
              <a:gd name="T58" fmla="*/ 68 w 214"/>
              <a:gd name="T59" fmla="*/ 201 h 318"/>
              <a:gd name="T60" fmla="*/ 21 w 214"/>
              <a:gd name="T61" fmla="*/ 106 h 318"/>
              <a:gd name="T62" fmla="*/ 192 w 214"/>
              <a:gd name="T63" fmla="*/ 107 h 318"/>
              <a:gd name="T64" fmla="*/ 144 w 214"/>
              <a:gd name="T65" fmla="*/ 201 h 318"/>
              <a:gd name="T66" fmla="*/ 144 w 214"/>
              <a:gd name="T67" fmla="*/ 201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4" h="318">
                <a:moveTo>
                  <a:pt x="213" y="107"/>
                </a:moveTo>
                <a:cubicBezTo>
                  <a:pt x="214" y="48"/>
                  <a:pt x="166" y="0"/>
                  <a:pt x="107" y="0"/>
                </a:cubicBezTo>
                <a:cubicBezTo>
                  <a:pt x="48" y="0"/>
                  <a:pt x="0" y="47"/>
                  <a:pt x="0" y="106"/>
                </a:cubicBezTo>
                <a:cubicBezTo>
                  <a:pt x="0" y="130"/>
                  <a:pt x="8" y="153"/>
                  <a:pt x="22" y="172"/>
                </a:cubicBezTo>
                <a:cubicBezTo>
                  <a:pt x="33" y="186"/>
                  <a:pt x="43" y="200"/>
                  <a:pt x="52" y="215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86"/>
                  <a:pt x="56" y="290"/>
                  <a:pt x="62" y="290"/>
                </a:cubicBezTo>
                <a:cubicBezTo>
                  <a:pt x="74" y="290"/>
                  <a:pt x="74" y="290"/>
                  <a:pt x="74" y="290"/>
                </a:cubicBezTo>
                <a:cubicBezTo>
                  <a:pt x="74" y="296"/>
                  <a:pt x="74" y="296"/>
                  <a:pt x="74" y="296"/>
                </a:cubicBezTo>
                <a:cubicBezTo>
                  <a:pt x="74" y="308"/>
                  <a:pt x="84" y="318"/>
                  <a:pt x="97" y="318"/>
                </a:cubicBezTo>
                <a:cubicBezTo>
                  <a:pt x="115" y="318"/>
                  <a:pt x="115" y="318"/>
                  <a:pt x="115" y="318"/>
                </a:cubicBezTo>
                <a:cubicBezTo>
                  <a:pt x="128" y="318"/>
                  <a:pt x="138" y="308"/>
                  <a:pt x="138" y="296"/>
                </a:cubicBezTo>
                <a:cubicBezTo>
                  <a:pt x="138" y="291"/>
                  <a:pt x="138" y="291"/>
                  <a:pt x="138" y="291"/>
                </a:cubicBezTo>
                <a:cubicBezTo>
                  <a:pt x="150" y="291"/>
                  <a:pt x="150" y="291"/>
                  <a:pt x="150" y="291"/>
                </a:cubicBezTo>
                <a:cubicBezTo>
                  <a:pt x="156" y="291"/>
                  <a:pt x="161" y="286"/>
                  <a:pt x="161" y="280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70" y="200"/>
                  <a:pt x="180" y="186"/>
                  <a:pt x="190" y="173"/>
                </a:cubicBezTo>
                <a:cubicBezTo>
                  <a:pt x="205" y="154"/>
                  <a:pt x="213" y="131"/>
                  <a:pt x="213" y="107"/>
                </a:cubicBezTo>
                <a:close/>
                <a:moveTo>
                  <a:pt x="91" y="201"/>
                </a:moveTo>
                <a:cubicBezTo>
                  <a:pt x="73" y="120"/>
                  <a:pt x="73" y="120"/>
                  <a:pt x="73" y="120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97" y="127"/>
                  <a:pt x="97" y="127"/>
                  <a:pt x="97" y="127"/>
                </a:cubicBezTo>
                <a:cubicBezTo>
                  <a:pt x="98" y="128"/>
                  <a:pt x="100" y="128"/>
                  <a:pt x="101" y="128"/>
                </a:cubicBezTo>
                <a:cubicBezTo>
                  <a:pt x="103" y="128"/>
                  <a:pt x="104" y="127"/>
                  <a:pt x="105" y="126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5" y="127"/>
                  <a:pt x="127" y="128"/>
                  <a:pt x="129" y="128"/>
                </a:cubicBezTo>
                <a:cubicBezTo>
                  <a:pt x="129" y="128"/>
                  <a:pt x="130" y="128"/>
                  <a:pt x="131" y="12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22" y="201"/>
                  <a:pt x="122" y="201"/>
                  <a:pt x="122" y="201"/>
                </a:cubicBezTo>
                <a:lnTo>
                  <a:pt x="91" y="201"/>
                </a:lnTo>
                <a:close/>
                <a:moveTo>
                  <a:pt x="140" y="223"/>
                </a:moveTo>
                <a:cubicBezTo>
                  <a:pt x="140" y="241"/>
                  <a:pt x="140" y="241"/>
                  <a:pt x="140" y="241"/>
                </a:cubicBezTo>
                <a:cubicBezTo>
                  <a:pt x="73" y="240"/>
                  <a:pt x="73" y="240"/>
                  <a:pt x="73" y="240"/>
                </a:cubicBezTo>
                <a:cubicBezTo>
                  <a:pt x="73" y="222"/>
                  <a:pt x="73" y="222"/>
                  <a:pt x="73" y="222"/>
                </a:cubicBezTo>
                <a:lnTo>
                  <a:pt x="140" y="223"/>
                </a:lnTo>
                <a:close/>
                <a:moveTo>
                  <a:pt x="73" y="269"/>
                </a:moveTo>
                <a:cubicBezTo>
                  <a:pt x="73" y="251"/>
                  <a:pt x="73" y="251"/>
                  <a:pt x="73" y="251"/>
                </a:cubicBezTo>
                <a:cubicBezTo>
                  <a:pt x="140" y="251"/>
                  <a:pt x="140" y="251"/>
                  <a:pt x="140" y="251"/>
                </a:cubicBezTo>
                <a:cubicBezTo>
                  <a:pt x="140" y="269"/>
                  <a:pt x="140" y="269"/>
                  <a:pt x="140" y="269"/>
                </a:cubicBezTo>
                <a:lnTo>
                  <a:pt x="73" y="269"/>
                </a:lnTo>
                <a:close/>
                <a:moveTo>
                  <a:pt x="144" y="201"/>
                </a:moveTo>
                <a:cubicBezTo>
                  <a:pt x="138" y="201"/>
                  <a:pt x="138" y="201"/>
                  <a:pt x="138" y="201"/>
                </a:cubicBezTo>
                <a:cubicBezTo>
                  <a:pt x="159" y="113"/>
                  <a:pt x="159" y="113"/>
                  <a:pt x="159" y="113"/>
                </a:cubicBezTo>
                <a:cubicBezTo>
                  <a:pt x="160" y="109"/>
                  <a:pt x="157" y="104"/>
                  <a:pt x="153" y="103"/>
                </a:cubicBezTo>
                <a:cubicBezTo>
                  <a:pt x="148" y="102"/>
                  <a:pt x="144" y="105"/>
                  <a:pt x="143" y="109"/>
                </a:cubicBezTo>
                <a:cubicBezTo>
                  <a:pt x="143" y="111"/>
                  <a:pt x="143" y="111"/>
                  <a:pt x="143" y="111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2" y="98"/>
                  <a:pt x="121" y="97"/>
                  <a:pt x="119" y="97"/>
                </a:cubicBezTo>
                <a:cubicBezTo>
                  <a:pt x="117" y="96"/>
                  <a:pt x="115" y="97"/>
                  <a:pt x="114" y="99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86" y="101"/>
                  <a:pt x="84" y="101"/>
                  <a:pt x="82" y="102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69" y="105"/>
                  <a:pt x="65" y="102"/>
                  <a:pt x="60" y="103"/>
                </a:cubicBezTo>
                <a:cubicBezTo>
                  <a:pt x="56" y="104"/>
                  <a:pt x="53" y="108"/>
                  <a:pt x="54" y="113"/>
                </a:cubicBezTo>
                <a:cubicBezTo>
                  <a:pt x="74" y="201"/>
                  <a:pt x="74" y="201"/>
                  <a:pt x="74" y="201"/>
                </a:cubicBezTo>
                <a:cubicBezTo>
                  <a:pt x="68" y="201"/>
                  <a:pt x="68" y="201"/>
                  <a:pt x="68" y="201"/>
                </a:cubicBezTo>
                <a:cubicBezTo>
                  <a:pt x="60" y="187"/>
                  <a:pt x="50" y="172"/>
                  <a:pt x="39" y="159"/>
                </a:cubicBezTo>
                <a:cubicBezTo>
                  <a:pt x="27" y="144"/>
                  <a:pt x="21" y="126"/>
                  <a:pt x="21" y="106"/>
                </a:cubicBezTo>
                <a:cubicBezTo>
                  <a:pt x="21" y="59"/>
                  <a:pt x="60" y="21"/>
                  <a:pt x="107" y="21"/>
                </a:cubicBezTo>
                <a:cubicBezTo>
                  <a:pt x="154" y="21"/>
                  <a:pt x="192" y="60"/>
                  <a:pt x="192" y="107"/>
                </a:cubicBezTo>
                <a:cubicBezTo>
                  <a:pt x="192" y="126"/>
                  <a:pt x="186" y="144"/>
                  <a:pt x="174" y="159"/>
                </a:cubicBezTo>
                <a:cubicBezTo>
                  <a:pt x="163" y="173"/>
                  <a:pt x="153" y="187"/>
                  <a:pt x="144" y="201"/>
                </a:cubicBezTo>
                <a:close/>
                <a:moveTo>
                  <a:pt x="144" y="201"/>
                </a:moveTo>
                <a:cubicBezTo>
                  <a:pt x="144" y="201"/>
                  <a:pt x="144" y="201"/>
                  <a:pt x="144" y="201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234"/>
          <p:cNvSpPr>
            <a:spLocks noChangeAspect="1" noEditPoints="1"/>
          </p:cNvSpPr>
          <p:nvPr/>
        </p:nvSpPr>
        <p:spPr bwMode="auto">
          <a:xfrm>
            <a:off x="5830891" y="4146318"/>
            <a:ext cx="528946" cy="398425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4" name="Group 23"/>
          <p:cNvGrpSpPr/>
          <p:nvPr/>
        </p:nvGrpSpPr>
        <p:grpSpPr>
          <a:xfrm>
            <a:off x="5123586" y="2868796"/>
            <a:ext cx="442666" cy="478507"/>
            <a:chOff x="4608513" y="3967163"/>
            <a:chExt cx="392113" cy="42386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5" name="Freeform 157"/>
            <p:cNvSpPr>
              <a:spLocks noEditPoints="1"/>
            </p:cNvSpPr>
            <p:nvPr/>
          </p:nvSpPr>
          <p:spPr bwMode="auto">
            <a:xfrm>
              <a:off x="4608513" y="4035426"/>
              <a:ext cx="392113" cy="355600"/>
            </a:xfrm>
            <a:custGeom>
              <a:avLst/>
              <a:gdLst>
                <a:gd name="T0" fmla="*/ 74 w 85"/>
                <a:gd name="T1" fmla="*/ 0 h 77"/>
                <a:gd name="T2" fmla="*/ 74 w 85"/>
                <a:gd name="T3" fmla="*/ 6 h 77"/>
                <a:gd name="T4" fmla="*/ 65 w 85"/>
                <a:gd name="T5" fmla="*/ 14 h 77"/>
                <a:gd name="T6" fmla="*/ 57 w 85"/>
                <a:gd name="T7" fmla="*/ 6 h 77"/>
                <a:gd name="T8" fmla="*/ 57 w 85"/>
                <a:gd name="T9" fmla="*/ 0 h 77"/>
                <a:gd name="T10" fmla="*/ 52 w 85"/>
                <a:gd name="T11" fmla="*/ 0 h 77"/>
                <a:gd name="T12" fmla="*/ 52 w 85"/>
                <a:gd name="T13" fmla="*/ 6 h 77"/>
                <a:gd name="T14" fmla="*/ 43 w 85"/>
                <a:gd name="T15" fmla="*/ 14 h 77"/>
                <a:gd name="T16" fmla="*/ 34 w 85"/>
                <a:gd name="T17" fmla="*/ 6 h 77"/>
                <a:gd name="T18" fmla="*/ 34 w 85"/>
                <a:gd name="T19" fmla="*/ 0 h 77"/>
                <a:gd name="T20" fmla="*/ 29 w 85"/>
                <a:gd name="T21" fmla="*/ 0 h 77"/>
                <a:gd name="T22" fmla="*/ 29 w 85"/>
                <a:gd name="T23" fmla="*/ 6 h 77"/>
                <a:gd name="T24" fmla="*/ 20 w 85"/>
                <a:gd name="T25" fmla="*/ 14 h 77"/>
                <a:gd name="T26" fmla="*/ 12 w 85"/>
                <a:gd name="T27" fmla="*/ 6 h 77"/>
                <a:gd name="T28" fmla="*/ 12 w 85"/>
                <a:gd name="T29" fmla="*/ 0 h 77"/>
                <a:gd name="T30" fmla="*/ 0 w 85"/>
                <a:gd name="T31" fmla="*/ 0 h 77"/>
                <a:gd name="T32" fmla="*/ 0 w 85"/>
                <a:gd name="T33" fmla="*/ 77 h 77"/>
                <a:gd name="T34" fmla="*/ 85 w 85"/>
                <a:gd name="T35" fmla="*/ 77 h 77"/>
                <a:gd name="T36" fmla="*/ 85 w 85"/>
                <a:gd name="T37" fmla="*/ 0 h 77"/>
                <a:gd name="T38" fmla="*/ 74 w 85"/>
                <a:gd name="T39" fmla="*/ 0 h 77"/>
                <a:gd name="T40" fmla="*/ 75 w 85"/>
                <a:gd name="T41" fmla="*/ 67 h 77"/>
                <a:gd name="T42" fmla="*/ 10 w 85"/>
                <a:gd name="T43" fmla="*/ 67 h 77"/>
                <a:gd name="T44" fmla="*/ 10 w 85"/>
                <a:gd name="T45" fmla="*/ 20 h 77"/>
                <a:gd name="T46" fmla="*/ 75 w 85"/>
                <a:gd name="T47" fmla="*/ 20 h 77"/>
                <a:gd name="T48" fmla="*/ 75 w 85"/>
                <a:gd name="T49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77">
                  <a:moveTo>
                    <a:pt x="74" y="0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4" y="10"/>
                    <a:pt x="70" y="14"/>
                    <a:pt x="65" y="14"/>
                  </a:cubicBezTo>
                  <a:cubicBezTo>
                    <a:pt x="60" y="14"/>
                    <a:pt x="57" y="10"/>
                    <a:pt x="57" y="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10"/>
                    <a:pt x="48" y="14"/>
                    <a:pt x="43" y="14"/>
                  </a:cubicBezTo>
                  <a:cubicBezTo>
                    <a:pt x="38" y="14"/>
                    <a:pt x="34" y="10"/>
                    <a:pt x="34" y="6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10"/>
                    <a:pt x="25" y="14"/>
                    <a:pt x="20" y="14"/>
                  </a:cubicBezTo>
                  <a:cubicBezTo>
                    <a:pt x="16" y="14"/>
                    <a:pt x="12" y="10"/>
                    <a:pt x="12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74" y="0"/>
                  </a:lnTo>
                  <a:close/>
                  <a:moveTo>
                    <a:pt x="75" y="67"/>
                  </a:moveTo>
                  <a:cubicBezTo>
                    <a:pt x="10" y="67"/>
                    <a:pt x="10" y="67"/>
                    <a:pt x="10" y="67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75" y="20"/>
                    <a:pt x="75" y="20"/>
                    <a:pt x="75" y="20"/>
                  </a:cubicBezTo>
                  <a:lnTo>
                    <a:pt x="7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58"/>
            <p:cNvSpPr>
              <a:spLocks/>
            </p:cNvSpPr>
            <p:nvPr/>
          </p:nvSpPr>
          <p:spPr bwMode="auto">
            <a:xfrm>
              <a:off x="4678363" y="3967163"/>
              <a:ext cx="46038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3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59"/>
            <p:cNvSpPr>
              <a:spLocks/>
            </p:cNvSpPr>
            <p:nvPr/>
          </p:nvSpPr>
          <p:spPr bwMode="auto">
            <a:xfrm>
              <a:off x="4784725" y="3967163"/>
              <a:ext cx="46038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2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60"/>
            <p:cNvSpPr>
              <a:spLocks/>
            </p:cNvSpPr>
            <p:nvPr/>
          </p:nvSpPr>
          <p:spPr bwMode="auto">
            <a:xfrm>
              <a:off x="4884738" y="3967163"/>
              <a:ext cx="47625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2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61"/>
            <p:cNvSpPr>
              <a:spLocks/>
            </p:cNvSpPr>
            <p:nvPr/>
          </p:nvSpPr>
          <p:spPr bwMode="auto">
            <a:xfrm>
              <a:off x="4700588" y="4156076"/>
              <a:ext cx="60325" cy="161925"/>
            </a:xfrm>
            <a:custGeom>
              <a:avLst/>
              <a:gdLst>
                <a:gd name="T0" fmla="*/ 5 w 13"/>
                <a:gd name="T1" fmla="*/ 35 h 35"/>
                <a:gd name="T2" fmla="*/ 13 w 13"/>
                <a:gd name="T3" fmla="*/ 35 h 35"/>
                <a:gd name="T4" fmla="*/ 13 w 13"/>
                <a:gd name="T5" fmla="*/ 0 h 35"/>
                <a:gd name="T6" fmla="*/ 7 w 13"/>
                <a:gd name="T7" fmla="*/ 0 h 35"/>
                <a:gd name="T8" fmla="*/ 4 w 13"/>
                <a:gd name="T9" fmla="*/ 2 h 35"/>
                <a:gd name="T10" fmla="*/ 0 w 13"/>
                <a:gd name="T11" fmla="*/ 4 h 35"/>
                <a:gd name="T12" fmla="*/ 0 w 13"/>
                <a:gd name="T13" fmla="*/ 9 h 35"/>
                <a:gd name="T14" fmla="*/ 5 w 13"/>
                <a:gd name="T15" fmla="*/ 7 h 35"/>
                <a:gd name="T16" fmla="*/ 5 w 13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35">
                  <a:moveTo>
                    <a:pt x="5" y="35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5" y="1"/>
                    <a:pt x="4" y="2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7"/>
                    <a:pt x="5" y="7"/>
                    <a:pt x="5" y="7"/>
                  </a:cubicBezTo>
                  <a:lnTo>
                    <a:pt x="5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62"/>
            <p:cNvSpPr>
              <a:spLocks noEditPoints="1"/>
            </p:cNvSpPr>
            <p:nvPr/>
          </p:nvSpPr>
          <p:spPr bwMode="auto">
            <a:xfrm>
              <a:off x="4802188" y="4156076"/>
              <a:ext cx="96838" cy="161925"/>
            </a:xfrm>
            <a:custGeom>
              <a:avLst/>
              <a:gdLst>
                <a:gd name="T0" fmla="*/ 3 w 21"/>
                <a:gd name="T1" fmla="*/ 32 h 35"/>
                <a:gd name="T2" fmla="*/ 6 w 21"/>
                <a:gd name="T3" fmla="*/ 34 h 35"/>
                <a:gd name="T4" fmla="*/ 11 w 21"/>
                <a:gd name="T5" fmla="*/ 35 h 35"/>
                <a:gd name="T6" fmla="*/ 16 w 21"/>
                <a:gd name="T7" fmla="*/ 34 h 35"/>
                <a:gd name="T8" fmla="*/ 19 w 21"/>
                <a:gd name="T9" fmla="*/ 32 h 35"/>
                <a:gd name="T10" fmla="*/ 20 w 21"/>
                <a:gd name="T11" fmla="*/ 28 h 35"/>
                <a:gd name="T12" fmla="*/ 21 w 21"/>
                <a:gd name="T13" fmla="*/ 23 h 35"/>
                <a:gd name="T14" fmla="*/ 21 w 21"/>
                <a:gd name="T15" fmla="*/ 19 h 35"/>
                <a:gd name="T16" fmla="*/ 19 w 21"/>
                <a:gd name="T17" fmla="*/ 16 h 35"/>
                <a:gd name="T18" fmla="*/ 17 w 21"/>
                <a:gd name="T19" fmla="*/ 14 h 35"/>
                <a:gd name="T20" fmla="*/ 13 w 21"/>
                <a:gd name="T21" fmla="*/ 13 h 35"/>
                <a:gd name="T22" fmla="*/ 13 w 21"/>
                <a:gd name="T23" fmla="*/ 13 h 35"/>
                <a:gd name="T24" fmla="*/ 10 w 21"/>
                <a:gd name="T25" fmla="*/ 14 h 35"/>
                <a:gd name="T26" fmla="*/ 8 w 21"/>
                <a:gd name="T27" fmla="*/ 15 h 35"/>
                <a:gd name="T28" fmla="*/ 8 w 21"/>
                <a:gd name="T29" fmla="*/ 12 h 35"/>
                <a:gd name="T30" fmla="*/ 9 w 21"/>
                <a:gd name="T31" fmla="*/ 7 h 35"/>
                <a:gd name="T32" fmla="*/ 11 w 21"/>
                <a:gd name="T33" fmla="*/ 5 h 35"/>
                <a:gd name="T34" fmla="*/ 13 w 21"/>
                <a:gd name="T35" fmla="*/ 6 h 35"/>
                <a:gd name="T36" fmla="*/ 13 w 21"/>
                <a:gd name="T37" fmla="*/ 9 h 35"/>
                <a:gd name="T38" fmla="*/ 20 w 21"/>
                <a:gd name="T39" fmla="*/ 9 h 35"/>
                <a:gd name="T40" fmla="*/ 20 w 21"/>
                <a:gd name="T41" fmla="*/ 9 h 35"/>
                <a:gd name="T42" fmla="*/ 20 w 21"/>
                <a:gd name="T43" fmla="*/ 5 h 35"/>
                <a:gd name="T44" fmla="*/ 18 w 21"/>
                <a:gd name="T45" fmla="*/ 2 h 35"/>
                <a:gd name="T46" fmla="*/ 15 w 21"/>
                <a:gd name="T47" fmla="*/ 0 h 35"/>
                <a:gd name="T48" fmla="*/ 11 w 21"/>
                <a:gd name="T49" fmla="*/ 0 h 35"/>
                <a:gd name="T50" fmla="*/ 6 w 21"/>
                <a:gd name="T51" fmla="*/ 0 h 35"/>
                <a:gd name="T52" fmla="*/ 3 w 21"/>
                <a:gd name="T53" fmla="*/ 2 h 35"/>
                <a:gd name="T54" fmla="*/ 2 w 21"/>
                <a:gd name="T55" fmla="*/ 5 h 35"/>
                <a:gd name="T56" fmla="*/ 1 w 21"/>
                <a:gd name="T57" fmla="*/ 8 h 35"/>
                <a:gd name="T58" fmla="*/ 0 w 21"/>
                <a:gd name="T59" fmla="*/ 12 h 35"/>
                <a:gd name="T60" fmla="*/ 0 w 21"/>
                <a:gd name="T61" fmla="*/ 24 h 35"/>
                <a:gd name="T62" fmla="*/ 1 w 21"/>
                <a:gd name="T63" fmla="*/ 28 h 35"/>
                <a:gd name="T64" fmla="*/ 3 w 21"/>
                <a:gd name="T65" fmla="*/ 32 h 35"/>
                <a:gd name="T66" fmla="*/ 8 w 21"/>
                <a:gd name="T67" fmla="*/ 20 h 35"/>
                <a:gd name="T68" fmla="*/ 9 w 21"/>
                <a:gd name="T69" fmla="*/ 19 h 35"/>
                <a:gd name="T70" fmla="*/ 11 w 21"/>
                <a:gd name="T71" fmla="*/ 19 h 35"/>
                <a:gd name="T72" fmla="*/ 12 w 21"/>
                <a:gd name="T73" fmla="*/ 19 h 35"/>
                <a:gd name="T74" fmla="*/ 12 w 21"/>
                <a:gd name="T75" fmla="*/ 19 h 35"/>
                <a:gd name="T76" fmla="*/ 13 w 21"/>
                <a:gd name="T77" fmla="*/ 20 h 35"/>
                <a:gd name="T78" fmla="*/ 13 w 21"/>
                <a:gd name="T79" fmla="*/ 21 h 35"/>
                <a:gd name="T80" fmla="*/ 13 w 21"/>
                <a:gd name="T81" fmla="*/ 22 h 35"/>
                <a:gd name="T82" fmla="*/ 13 w 21"/>
                <a:gd name="T83" fmla="*/ 23 h 35"/>
                <a:gd name="T84" fmla="*/ 13 w 21"/>
                <a:gd name="T85" fmla="*/ 24 h 35"/>
                <a:gd name="T86" fmla="*/ 13 w 21"/>
                <a:gd name="T87" fmla="*/ 27 h 35"/>
                <a:gd name="T88" fmla="*/ 13 w 21"/>
                <a:gd name="T89" fmla="*/ 28 h 35"/>
                <a:gd name="T90" fmla="*/ 12 w 21"/>
                <a:gd name="T91" fmla="*/ 30 h 35"/>
                <a:gd name="T92" fmla="*/ 11 w 21"/>
                <a:gd name="T93" fmla="*/ 30 h 35"/>
                <a:gd name="T94" fmla="*/ 8 w 21"/>
                <a:gd name="T95" fmla="*/ 26 h 35"/>
                <a:gd name="T96" fmla="*/ 8 w 21"/>
                <a:gd name="T97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" h="35">
                  <a:moveTo>
                    <a:pt x="3" y="32"/>
                  </a:moveTo>
                  <a:cubicBezTo>
                    <a:pt x="4" y="33"/>
                    <a:pt x="5" y="34"/>
                    <a:pt x="6" y="34"/>
                  </a:cubicBezTo>
                  <a:cubicBezTo>
                    <a:pt x="7" y="35"/>
                    <a:pt x="9" y="35"/>
                    <a:pt x="11" y="35"/>
                  </a:cubicBezTo>
                  <a:cubicBezTo>
                    <a:pt x="13" y="35"/>
                    <a:pt x="14" y="35"/>
                    <a:pt x="16" y="34"/>
                  </a:cubicBezTo>
                  <a:cubicBezTo>
                    <a:pt x="17" y="34"/>
                    <a:pt x="18" y="33"/>
                    <a:pt x="19" y="32"/>
                  </a:cubicBezTo>
                  <a:cubicBezTo>
                    <a:pt x="20" y="31"/>
                    <a:pt x="20" y="29"/>
                    <a:pt x="20" y="28"/>
                  </a:cubicBezTo>
                  <a:cubicBezTo>
                    <a:pt x="21" y="27"/>
                    <a:pt x="21" y="25"/>
                    <a:pt x="21" y="23"/>
                  </a:cubicBezTo>
                  <a:cubicBezTo>
                    <a:pt x="21" y="22"/>
                    <a:pt x="21" y="20"/>
                    <a:pt x="21" y="19"/>
                  </a:cubicBezTo>
                  <a:cubicBezTo>
                    <a:pt x="20" y="18"/>
                    <a:pt x="20" y="17"/>
                    <a:pt x="19" y="16"/>
                  </a:cubicBezTo>
                  <a:cubicBezTo>
                    <a:pt x="19" y="15"/>
                    <a:pt x="18" y="14"/>
                    <a:pt x="17" y="14"/>
                  </a:cubicBezTo>
                  <a:cubicBezTo>
                    <a:pt x="16" y="13"/>
                    <a:pt x="14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1" y="13"/>
                    <a:pt x="10" y="14"/>
                  </a:cubicBezTo>
                  <a:cubicBezTo>
                    <a:pt x="9" y="14"/>
                    <a:pt x="9" y="15"/>
                    <a:pt x="8" y="15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8" y="8"/>
                    <a:pt x="9" y="7"/>
                  </a:cubicBezTo>
                  <a:cubicBezTo>
                    <a:pt x="9" y="6"/>
                    <a:pt x="10" y="5"/>
                    <a:pt x="11" y="5"/>
                  </a:cubicBezTo>
                  <a:cubicBezTo>
                    <a:pt x="12" y="5"/>
                    <a:pt x="12" y="5"/>
                    <a:pt x="13" y="6"/>
                  </a:cubicBezTo>
                  <a:cubicBezTo>
                    <a:pt x="13" y="7"/>
                    <a:pt x="13" y="8"/>
                    <a:pt x="1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7"/>
                    <a:pt x="20" y="6"/>
                    <a:pt x="20" y="5"/>
                  </a:cubicBezTo>
                  <a:cubicBezTo>
                    <a:pt x="19" y="4"/>
                    <a:pt x="19" y="3"/>
                    <a:pt x="18" y="2"/>
                  </a:cubicBezTo>
                  <a:cubicBezTo>
                    <a:pt x="17" y="1"/>
                    <a:pt x="16" y="1"/>
                    <a:pt x="15" y="0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1" y="27"/>
                    <a:pt x="1" y="28"/>
                  </a:cubicBezTo>
                  <a:cubicBezTo>
                    <a:pt x="1" y="30"/>
                    <a:pt x="2" y="31"/>
                    <a:pt x="3" y="32"/>
                  </a:cubicBezTo>
                  <a:close/>
                  <a:moveTo>
                    <a:pt x="8" y="20"/>
                  </a:moveTo>
                  <a:cubicBezTo>
                    <a:pt x="8" y="20"/>
                    <a:pt x="9" y="19"/>
                    <a:pt x="9" y="19"/>
                  </a:cubicBezTo>
                  <a:cubicBezTo>
                    <a:pt x="10" y="19"/>
                    <a:pt x="10" y="19"/>
                    <a:pt x="11" y="19"/>
                  </a:cubicBezTo>
                  <a:cubicBezTo>
                    <a:pt x="11" y="19"/>
                    <a:pt x="11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3" y="19"/>
                    <a:pt x="13" y="20"/>
                  </a:cubicBezTo>
                  <a:cubicBezTo>
                    <a:pt x="13" y="20"/>
                    <a:pt x="13" y="20"/>
                    <a:pt x="13" y="21"/>
                  </a:cubicBezTo>
                  <a:cubicBezTo>
                    <a:pt x="13" y="21"/>
                    <a:pt x="13" y="21"/>
                    <a:pt x="13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3" y="25"/>
                    <a:pt x="13" y="26"/>
                    <a:pt x="13" y="27"/>
                  </a:cubicBezTo>
                  <a:cubicBezTo>
                    <a:pt x="13" y="27"/>
                    <a:pt x="13" y="28"/>
                    <a:pt x="13" y="28"/>
                  </a:cubicBezTo>
                  <a:cubicBezTo>
                    <a:pt x="13" y="29"/>
                    <a:pt x="12" y="29"/>
                    <a:pt x="12" y="30"/>
                  </a:cubicBezTo>
                  <a:cubicBezTo>
                    <a:pt x="12" y="30"/>
                    <a:pt x="11" y="30"/>
                    <a:pt x="11" y="30"/>
                  </a:cubicBezTo>
                  <a:cubicBezTo>
                    <a:pt x="9" y="30"/>
                    <a:pt x="8" y="29"/>
                    <a:pt x="8" y="26"/>
                  </a:cubicBez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4414531" y="4104174"/>
            <a:ext cx="353159" cy="581325"/>
            <a:chOff x="4613276" y="4960938"/>
            <a:chExt cx="282574" cy="46513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2" name="Freeform 184"/>
            <p:cNvSpPr>
              <a:spLocks noEditPoints="1"/>
            </p:cNvSpPr>
            <p:nvPr/>
          </p:nvSpPr>
          <p:spPr bwMode="auto">
            <a:xfrm>
              <a:off x="4613276" y="4960938"/>
              <a:ext cx="282574" cy="465138"/>
            </a:xfrm>
            <a:custGeom>
              <a:avLst/>
              <a:gdLst>
                <a:gd name="T0" fmla="*/ 47 w 55"/>
                <a:gd name="T1" fmla="*/ 0 h 92"/>
                <a:gd name="T2" fmla="*/ 8 w 55"/>
                <a:gd name="T3" fmla="*/ 0 h 92"/>
                <a:gd name="T4" fmla="*/ 0 w 55"/>
                <a:gd name="T5" fmla="*/ 8 h 92"/>
                <a:gd name="T6" fmla="*/ 0 w 55"/>
                <a:gd name="T7" fmla="*/ 85 h 92"/>
                <a:gd name="T8" fmla="*/ 8 w 55"/>
                <a:gd name="T9" fmla="*/ 92 h 92"/>
                <a:gd name="T10" fmla="*/ 47 w 55"/>
                <a:gd name="T11" fmla="*/ 92 h 92"/>
                <a:gd name="T12" fmla="*/ 55 w 55"/>
                <a:gd name="T13" fmla="*/ 85 h 92"/>
                <a:gd name="T14" fmla="*/ 55 w 55"/>
                <a:gd name="T15" fmla="*/ 8 h 92"/>
                <a:gd name="T16" fmla="*/ 47 w 55"/>
                <a:gd name="T17" fmla="*/ 0 h 92"/>
                <a:gd name="T18" fmla="*/ 21 w 55"/>
                <a:gd name="T19" fmla="*/ 6 h 92"/>
                <a:gd name="T20" fmla="*/ 33 w 55"/>
                <a:gd name="T21" fmla="*/ 6 h 92"/>
                <a:gd name="T22" fmla="*/ 35 w 55"/>
                <a:gd name="T23" fmla="*/ 7 h 92"/>
                <a:gd name="T24" fmla="*/ 33 w 55"/>
                <a:gd name="T25" fmla="*/ 9 h 92"/>
                <a:gd name="T26" fmla="*/ 21 w 55"/>
                <a:gd name="T27" fmla="*/ 9 h 92"/>
                <a:gd name="T28" fmla="*/ 20 w 55"/>
                <a:gd name="T29" fmla="*/ 7 h 92"/>
                <a:gd name="T30" fmla="*/ 21 w 55"/>
                <a:gd name="T31" fmla="*/ 6 h 92"/>
                <a:gd name="T32" fmla="*/ 27 w 55"/>
                <a:gd name="T33" fmla="*/ 91 h 92"/>
                <a:gd name="T34" fmla="*/ 24 w 55"/>
                <a:gd name="T35" fmla="*/ 87 h 92"/>
                <a:gd name="T36" fmla="*/ 27 w 55"/>
                <a:gd name="T37" fmla="*/ 84 h 92"/>
                <a:gd name="T38" fmla="*/ 31 w 55"/>
                <a:gd name="T39" fmla="*/ 87 h 92"/>
                <a:gd name="T40" fmla="*/ 27 w 55"/>
                <a:gd name="T41" fmla="*/ 91 h 92"/>
                <a:gd name="T42" fmla="*/ 49 w 55"/>
                <a:gd name="T43" fmla="*/ 81 h 92"/>
                <a:gd name="T44" fmla="*/ 6 w 55"/>
                <a:gd name="T45" fmla="*/ 81 h 92"/>
                <a:gd name="T46" fmla="*/ 6 w 55"/>
                <a:gd name="T47" fmla="*/ 12 h 92"/>
                <a:gd name="T48" fmla="*/ 49 w 55"/>
                <a:gd name="T49" fmla="*/ 12 h 92"/>
                <a:gd name="T50" fmla="*/ 49 w 55"/>
                <a:gd name="T51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92">
                  <a:moveTo>
                    <a:pt x="4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9"/>
                    <a:pt x="4" y="92"/>
                    <a:pt x="8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51" y="92"/>
                    <a:pt x="55" y="89"/>
                    <a:pt x="55" y="85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4"/>
                    <a:pt x="51" y="0"/>
                    <a:pt x="47" y="0"/>
                  </a:cubicBezTo>
                  <a:close/>
                  <a:moveTo>
                    <a:pt x="21" y="6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34" y="6"/>
                    <a:pt x="35" y="7"/>
                    <a:pt x="35" y="7"/>
                  </a:cubicBezTo>
                  <a:cubicBezTo>
                    <a:pt x="35" y="8"/>
                    <a:pt x="34" y="9"/>
                    <a:pt x="33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7"/>
                    <a:pt x="21" y="6"/>
                    <a:pt x="21" y="6"/>
                  </a:cubicBezTo>
                  <a:close/>
                  <a:moveTo>
                    <a:pt x="27" y="91"/>
                  </a:moveTo>
                  <a:cubicBezTo>
                    <a:pt x="25" y="91"/>
                    <a:pt x="24" y="89"/>
                    <a:pt x="24" y="87"/>
                  </a:cubicBezTo>
                  <a:cubicBezTo>
                    <a:pt x="24" y="86"/>
                    <a:pt x="25" y="84"/>
                    <a:pt x="27" y="84"/>
                  </a:cubicBezTo>
                  <a:cubicBezTo>
                    <a:pt x="29" y="84"/>
                    <a:pt x="31" y="86"/>
                    <a:pt x="31" y="87"/>
                  </a:cubicBezTo>
                  <a:cubicBezTo>
                    <a:pt x="31" y="89"/>
                    <a:pt x="29" y="91"/>
                    <a:pt x="27" y="91"/>
                  </a:cubicBezTo>
                  <a:close/>
                  <a:moveTo>
                    <a:pt x="49" y="81"/>
                  </a:moveTo>
                  <a:cubicBezTo>
                    <a:pt x="6" y="81"/>
                    <a:pt x="6" y="81"/>
                    <a:pt x="6" y="8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9" y="12"/>
                    <a:pt x="49" y="12"/>
                    <a:pt x="49" y="12"/>
                  </a:cubicBezTo>
                  <a:lnTo>
                    <a:pt x="49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185"/>
            <p:cNvSpPr>
              <a:spLocks noChangeArrowheads="1"/>
            </p:cNvSpPr>
            <p:nvPr/>
          </p:nvSpPr>
          <p:spPr bwMode="auto">
            <a:xfrm>
              <a:off x="4668838" y="5248276"/>
              <a:ext cx="41275" cy="101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Rectangle 186"/>
            <p:cNvSpPr>
              <a:spLocks noChangeArrowheads="1"/>
            </p:cNvSpPr>
            <p:nvPr/>
          </p:nvSpPr>
          <p:spPr bwMode="auto">
            <a:xfrm>
              <a:off x="4737100" y="5213351"/>
              <a:ext cx="34925" cy="1365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187"/>
            <p:cNvSpPr>
              <a:spLocks noChangeArrowheads="1"/>
            </p:cNvSpPr>
            <p:nvPr/>
          </p:nvSpPr>
          <p:spPr bwMode="auto">
            <a:xfrm>
              <a:off x="4797425" y="5173663"/>
              <a:ext cx="41275" cy="1762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1011521" y="546058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53395" y="1189862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11521" y="2560901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53395" y="3204705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11521" y="4739817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53395" y="5383621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717845" y="546058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06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717845" y="1189862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717845" y="2560901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717845" y="3204705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717845" y="4739817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717845" y="5383621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341508" y="559784"/>
            <a:ext cx="3566306" cy="1373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GRAPHICAL CHART</a:t>
            </a:r>
          </a:p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FOR BUSINESS STATISTICS</a:t>
            </a:r>
          </a:p>
        </p:txBody>
      </p:sp>
      <p:pic>
        <p:nvPicPr>
          <p:cNvPr id="48" name="Graphic 29">
            <a:extLst>
              <a:ext uri="{FF2B5EF4-FFF2-40B4-BE49-F238E27FC236}">
                <a16:creationId xmlns:a16="http://schemas.microsoft.com/office/drawing/2014/main" id="{E869DEB9-A4C3-4ABE-B769-33F7890A63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9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2" grpId="0" animBg="1"/>
      <p:bldP spid="23" grpId="0" animBg="1"/>
      <p:bldP spid="5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5273360" y="606257"/>
            <a:ext cx="2337876" cy="1601155"/>
            <a:chOff x="5273360" y="606257"/>
            <a:chExt cx="2337876" cy="1601155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5273360" y="769587"/>
              <a:ext cx="2299650" cy="1437825"/>
            </a:xfrm>
            <a:custGeom>
              <a:avLst/>
              <a:gdLst>
                <a:gd name="T0" fmla="*/ 1525 w 1555"/>
                <a:gd name="T1" fmla="*/ 667 h 969"/>
                <a:gd name="T2" fmla="*/ 1485 w 1555"/>
                <a:gd name="T3" fmla="*/ 758 h 969"/>
                <a:gd name="T4" fmla="*/ 656 w 1555"/>
                <a:gd name="T5" fmla="*/ 957 h 969"/>
                <a:gd name="T6" fmla="*/ 508 w 1555"/>
                <a:gd name="T7" fmla="*/ 910 h 969"/>
                <a:gd name="T8" fmla="*/ 30 w 1555"/>
                <a:gd name="T9" fmla="*/ 303 h 969"/>
                <a:gd name="T10" fmla="*/ 70 w 1555"/>
                <a:gd name="T11" fmla="*/ 211 h 969"/>
                <a:gd name="T12" fmla="*/ 899 w 1555"/>
                <a:gd name="T13" fmla="*/ 13 h 969"/>
                <a:gd name="T14" fmla="*/ 1047 w 1555"/>
                <a:gd name="T15" fmla="*/ 59 h 969"/>
                <a:gd name="T16" fmla="*/ 1525 w 1555"/>
                <a:gd name="T17" fmla="*/ 667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5" h="969">
                  <a:moveTo>
                    <a:pt x="1525" y="667"/>
                  </a:moveTo>
                  <a:cubicBezTo>
                    <a:pt x="1555" y="705"/>
                    <a:pt x="1537" y="746"/>
                    <a:pt x="1485" y="758"/>
                  </a:cubicBezTo>
                  <a:cubicBezTo>
                    <a:pt x="656" y="957"/>
                    <a:pt x="656" y="957"/>
                    <a:pt x="656" y="957"/>
                  </a:cubicBezTo>
                  <a:cubicBezTo>
                    <a:pt x="604" y="969"/>
                    <a:pt x="538" y="948"/>
                    <a:pt x="508" y="910"/>
                  </a:cubicBezTo>
                  <a:cubicBezTo>
                    <a:pt x="30" y="303"/>
                    <a:pt x="30" y="303"/>
                    <a:pt x="30" y="303"/>
                  </a:cubicBezTo>
                  <a:cubicBezTo>
                    <a:pt x="0" y="265"/>
                    <a:pt x="18" y="224"/>
                    <a:pt x="70" y="211"/>
                  </a:cubicBezTo>
                  <a:cubicBezTo>
                    <a:pt x="899" y="13"/>
                    <a:pt x="899" y="13"/>
                    <a:pt x="899" y="13"/>
                  </a:cubicBezTo>
                  <a:cubicBezTo>
                    <a:pt x="951" y="0"/>
                    <a:pt x="1017" y="21"/>
                    <a:pt x="1047" y="59"/>
                  </a:cubicBezTo>
                  <a:lnTo>
                    <a:pt x="1525" y="667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301161" y="986781"/>
              <a:ext cx="702840" cy="1037319"/>
            </a:xfrm>
            <a:custGeom>
              <a:avLst/>
              <a:gdLst>
                <a:gd name="T0" fmla="*/ 26 w 475"/>
                <a:gd name="T1" fmla="*/ 0 h 699"/>
                <a:gd name="T2" fmla="*/ 0 w 475"/>
                <a:gd name="T3" fmla="*/ 110 h 699"/>
                <a:gd name="T4" fmla="*/ 475 w 475"/>
                <a:gd name="T5" fmla="*/ 699 h 699"/>
                <a:gd name="T6" fmla="*/ 427 w 475"/>
                <a:gd name="T7" fmla="*/ 67 h 699"/>
                <a:gd name="T8" fmla="*/ 26 w 475"/>
                <a:gd name="T9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699">
                  <a:moveTo>
                    <a:pt x="26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75" y="699"/>
                    <a:pt x="475" y="699"/>
                    <a:pt x="475" y="699"/>
                  </a:cubicBezTo>
                  <a:cubicBezTo>
                    <a:pt x="475" y="699"/>
                    <a:pt x="427" y="78"/>
                    <a:pt x="427" y="67"/>
                  </a:cubicBezTo>
                  <a:cubicBezTo>
                    <a:pt x="427" y="55"/>
                    <a:pt x="26" y="0"/>
                    <a:pt x="26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7446169" y="1651395"/>
              <a:ext cx="147692" cy="153774"/>
            </a:xfrm>
            <a:custGeom>
              <a:avLst/>
              <a:gdLst>
                <a:gd name="T0" fmla="*/ 170 w 170"/>
                <a:gd name="T1" fmla="*/ 0 h 177"/>
                <a:gd name="T2" fmla="*/ 124 w 170"/>
                <a:gd name="T3" fmla="*/ 177 h 177"/>
                <a:gd name="T4" fmla="*/ 32 w 170"/>
                <a:gd name="T5" fmla="*/ 135 h 177"/>
                <a:gd name="T6" fmla="*/ 0 w 170"/>
                <a:gd name="T7" fmla="*/ 44 h 177"/>
                <a:gd name="T8" fmla="*/ 170 w 170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177">
                  <a:moveTo>
                    <a:pt x="170" y="0"/>
                  </a:moveTo>
                  <a:lnTo>
                    <a:pt x="124" y="177"/>
                  </a:lnTo>
                  <a:lnTo>
                    <a:pt x="32" y="135"/>
                  </a:lnTo>
                  <a:lnTo>
                    <a:pt x="0" y="4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5311586" y="606257"/>
              <a:ext cx="2299650" cy="1437825"/>
            </a:xfrm>
            <a:custGeom>
              <a:avLst/>
              <a:gdLst>
                <a:gd name="T0" fmla="*/ 1525 w 1555"/>
                <a:gd name="T1" fmla="*/ 667 h 969"/>
                <a:gd name="T2" fmla="*/ 1485 w 1555"/>
                <a:gd name="T3" fmla="*/ 758 h 969"/>
                <a:gd name="T4" fmla="*/ 656 w 1555"/>
                <a:gd name="T5" fmla="*/ 956 h 969"/>
                <a:gd name="T6" fmla="*/ 508 w 1555"/>
                <a:gd name="T7" fmla="*/ 910 h 969"/>
                <a:gd name="T8" fmla="*/ 30 w 1555"/>
                <a:gd name="T9" fmla="*/ 302 h 969"/>
                <a:gd name="T10" fmla="*/ 70 w 1555"/>
                <a:gd name="T11" fmla="*/ 211 h 969"/>
                <a:gd name="T12" fmla="*/ 899 w 1555"/>
                <a:gd name="T13" fmla="*/ 12 h 969"/>
                <a:gd name="T14" fmla="*/ 1047 w 1555"/>
                <a:gd name="T15" fmla="*/ 59 h 969"/>
                <a:gd name="T16" fmla="*/ 1525 w 1555"/>
                <a:gd name="T17" fmla="*/ 667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5" h="969">
                  <a:moveTo>
                    <a:pt x="1525" y="667"/>
                  </a:moveTo>
                  <a:cubicBezTo>
                    <a:pt x="1555" y="705"/>
                    <a:pt x="1537" y="745"/>
                    <a:pt x="1485" y="758"/>
                  </a:cubicBezTo>
                  <a:cubicBezTo>
                    <a:pt x="656" y="956"/>
                    <a:pt x="656" y="956"/>
                    <a:pt x="656" y="956"/>
                  </a:cubicBezTo>
                  <a:cubicBezTo>
                    <a:pt x="604" y="969"/>
                    <a:pt x="538" y="948"/>
                    <a:pt x="508" y="910"/>
                  </a:cubicBezTo>
                  <a:cubicBezTo>
                    <a:pt x="30" y="302"/>
                    <a:pt x="30" y="302"/>
                    <a:pt x="30" y="302"/>
                  </a:cubicBezTo>
                  <a:cubicBezTo>
                    <a:pt x="0" y="264"/>
                    <a:pt x="18" y="223"/>
                    <a:pt x="70" y="211"/>
                  </a:cubicBezTo>
                  <a:cubicBezTo>
                    <a:pt x="899" y="12"/>
                    <a:pt x="899" y="12"/>
                    <a:pt x="899" y="12"/>
                  </a:cubicBezTo>
                  <a:cubicBezTo>
                    <a:pt x="951" y="0"/>
                    <a:pt x="1017" y="21"/>
                    <a:pt x="1047" y="59"/>
                  </a:cubicBezTo>
                  <a:lnTo>
                    <a:pt x="1525" y="66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641799" y="998075"/>
            <a:ext cx="2338745" cy="1601155"/>
            <a:chOff x="3641799" y="998075"/>
            <a:chExt cx="2338745" cy="1601155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3664387" y="1385550"/>
              <a:ext cx="703708" cy="1037319"/>
            </a:xfrm>
            <a:custGeom>
              <a:avLst/>
              <a:gdLst>
                <a:gd name="T0" fmla="*/ 26 w 476"/>
                <a:gd name="T1" fmla="*/ 0 h 699"/>
                <a:gd name="T2" fmla="*/ 0 w 476"/>
                <a:gd name="T3" fmla="*/ 110 h 699"/>
                <a:gd name="T4" fmla="*/ 476 w 476"/>
                <a:gd name="T5" fmla="*/ 699 h 699"/>
                <a:gd name="T6" fmla="*/ 427 w 476"/>
                <a:gd name="T7" fmla="*/ 67 h 699"/>
                <a:gd name="T8" fmla="*/ 26 w 476"/>
                <a:gd name="T9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" h="699">
                  <a:moveTo>
                    <a:pt x="26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76" y="699"/>
                    <a:pt x="476" y="699"/>
                    <a:pt x="476" y="699"/>
                  </a:cubicBezTo>
                  <a:cubicBezTo>
                    <a:pt x="476" y="699"/>
                    <a:pt x="427" y="78"/>
                    <a:pt x="427" y="67"/>
                  </a:cubicBezTo>
                  <a:cubicBezTo>
                    <a:pt x="427" y="55"/>
                    <a:pt x="26" y="0"/>
                    <a:pt x="26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5808526" y="2050163"/>
              <a:ext cx="147692" cy="154642"/>
            </a:xfrm>
            <a:custGeom>
              <a:avLst/>
              <a:gdLst>
                <a:gd name="T0" fmla="*/ 170 w 170"/>
                <a:gd name="T1" fmla="*/ 0 h 178"/>
                <a:gd name="T2" fmla="*/ 125 w 170"/>
                <a:gd name="T3" fmla="*/ 178 h 178"/>
                <a:gd name="T4" fmla="*/ 33 w 170"/>
                <a:gd name="T5" fmla="*/ 135 h 178"/>
                <a:gd name="T6" fmla="*/ 0 w 170"/>
                <a:gd name="T7" fmla="*/ 45 h 178"/>
                <a:gd name="T8" fmla="*/ 170 w 170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178">
                  <a:moveTo>
                    <a:pt x="170" y="0"/>
                  </a:moveTo>
                  <a:lnTo>
                    <a:pt x="125" y="178"/>
                  </a:lnTo>
                  <a:lnTo>
                    <a:pt x="33" y="135"/>
                  </a:lnTo>
                  <a:lnTo>
                    <a:pt x="0" y="45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641799" y="1161405"/>
              <a:ext cx="2299650" cy="1437825"/>
            </a:xfrm>
            <a:custGeom>
              <a:avLst/>
              <a:gdLst>
                <a:gd name="T0" fmla="*/ 1525 w 1555"/>
                <a:gd name="T1" fmla="*/ 667 h 969"/>
                <a:gd name="T2" fmla="*/ 1485 w 1555"/>
                <a:gd name="T3" fmla="*/ 758 h 969"/>
                <a:gd name="T4" fmla="*/ 656 w 1555"/>
                <a:gd name="T5" fmla="*/ 957 h 969"/>
                <a:gd name="T6" fmla="*/ 508 w 1555"/>
                <a:gd name="T7" fmla="*/ 911 h 969"/>
                <a:gd name="T8" fmla="*/ 30 w 1555"/>
                <a:gd name="T9" fmla="*/ 303 h 969"/>
                <a:gd name="T10" fmla="*/ 70 w 1555"/>
                <a:gd name="T11" fmla="*/ 211 h 969"/>
                <a:gd name="T12" fmla="*/ 899 w 1555"/>
                <a:gd name="T13" fmla="*/ 13 h 969"/>
                <a:gd name="T14" fmla="*/ 1047 w 1555"/>
                <a:gd name="T15" fmla="*/ 59 h 969"/>
                <a:gd name="T16" fmla="*/ 1525 w 1555"/>
                <a:gd name="T17" fmla="*/ 667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5" h="969">
                  <a:moveTo>
                    <a:pt x="1525" y="667"/>
                  </a:moveTo>
                  <a:cubicBezTo>
                    <a:pt x="1555" y="705"/>
                    <a:pt x="1537" y="746"/>
                    <a:pt x="1485" y="758"/>
                  </a:cubicBezTo>
                  <a:cubicBezTo>
                    <a:pt x="656" y="957"/>
                    <a:pt x="656" y="957"/>
                    <a:pt x="656" y="957"/>
                  </a:cubicBezTo>
                  <a:cubicBezTo>
                    <a:pt x="604" y="969"/>
                    <a:pt x="538" y="949"/>
                    <a:pt x="508" y="911"/>
                  </a:cubicBezTo>
                  <a:cubicBezTo>
                    <a:pt x="30" y="303"/>
                    <a:pt x="30" y="303"/>
                    <a:pt x="30" y="303"/>
                  </a:cubicBezTo>
                  <a:cubicBezTo>
                    <a:pt x="0" y="265"/>
                    <a:pt x="18" y="224"/>
                    <a:pt x="70" y="211"/>
                  </a:cubicBezTo>
                  <a:cubicBezTo>
                    <a:pt x="899" y="13"/>
                    <a:pt x="899" y="13"/>
                    <a:pt x="899" y="13"/>
                  </a:cubicBezTo>
                  <a:cubicBezTo>
                    <a:pt x="951" y="0"/>
                    <a:pt x="1017" y="21"/>
                    <a:pt x="1047" y="59"/>
                  </a:cubicBezTo>
                  <a:lnTo>
                    <a:pt x="1525" y="66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680894" y="998075"/>
              <a:ext cx="2299650" cy="1437825"/>
            </a:xfrm>
            <a:custGeom>
              <a:avLst/>
              <a:gdLst>
                <a:gd name="T0" fmla="*/ 1525 w 1555"/>
                <a:gd name="T1" fmla="*/ 667 h 969"/>
                <a:gd name="T2" fmla="*/ 1485 w 1555"/>
                <a:gd name="T3" fmla="*/ 758 h 969"/>
                <a:gd name="T4" fmla="*/ 656 w 1555"/>
                <a:gd name="T5" fmla="*/ 957 h 969"/>
                <a:gd name="T6" fmla="*/ 508 w 1555"/>
                <a:gd name="T7" fmla="*/ 910 h 969"/>
                <a:gd name="T8" fmla="*/ 30 w 1555"/>
                <a:gd name="T9" fmla="*/ 302 h 969"/>
                <a:gd name="T10" fmla="*/ 70 w 1555"/>
                <a:gd name="T11" fmla="*/ 211 h 969"/>
                <a:gd name="T12" fmla="*/ 899 w 1555"/>
                <a:gd name="T13" fmla="*/ 13 h 969"/>
                <a:gd name="T14" fmla="*/ 1047 w 1555"/>
                <a:gd name="T15" fmla="*/ 59 h 969"/>
                <a:gd name="T16" fmla="*/ 1525 w 1555"/>
                <a:gd name="T17" fmla="*/ 667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5" h="969">
                  <a:moveTo>
                    <a:pt x="1525" y="667"/>
                  </a:moveTo>
                  <a:cubicBezTo>
                    <a:pt x="1555" y="705"/>
                    <a:pt x="1537" y="746"/>
                    <a:pt x="1485" y="758"/>
                  </a:cubicBezTo>
                  <a:cubicBezTo>
                    <a:pt x="656" y="957"/>
                    <a:pt x="656" y="957"/>
                    <a:pt x="656" y="957"/>
                  </a:cubicBezTo>
                  <a:cubicBezTo>
                    <a:pt x="604" y="969"/>
                    <a:pt x="538" y="948"/>
                    <a:pt x="508" y="910"/>
                  </a:cubicBezTo>
                  <a:cubicBezTo>
                    <a:pt x="30" y="302"/>
                    <a:pt x="30" y="302"/>
                    <a:pt x="30" y="302"/>
                  </a:cubicBezTo>
                  <a:cubicBezTo>
                    <a:pt x="0" y="264"/>
                    <a:pt x="18" y="224"/>
                    <a:pt x="70" y="211"/>
                  </a:cubicBezTo>
                  <a:cubicBezTo>
                    <a:pt x="899" y="13"/>
                    <a:pt x="899" y="13"/>
                    <a:pt x="899" y="13"/>
                  </a:cubicBezTo>
                  <a:cubicBezTo>
                    <a:pt x="951" y="0"/>
                    <a:pt x="1017" y="21"/>
                    <a:pt x="1047" y="59"/>
                  </a:cubicBezTo>
                  <a:lnTo>
                    <a:pt x="1525" y="66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569652" y="2181349"/>
            <a:ext cx="2336139" cy="1601154"/>
            <a:chOff x="4569652" y="2181349"/>
            <a:chExt cx="2336139" cy="1601154"/>
          </a:xfrm>
        </p:grpSpPr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593109" y="2561004"/>
              <a:ext cx="703708" cy="1039056"/>
            </a:xfrm>
            <a:custGeom>
              <a:avLst/>
              <a:gdLst>
                <a:gd name="T0" fmla="*/ 26 w 476"/>
                <a:gd name="T1" fmla="*/ 0 h 700"/>
                <a:gd name="T2" fmla="*/ 0 w 476"/>
                <a:gd name="T3" fmla="*/ 111 h 700"/>
                <a:gd name="T4" fmla="*/ 476 w 476"/>
                <a:gd name="T5" fmla="*/ 700 h 700"/>
                <a:gd name="T6" fmla="*/ 427 w 476"/>
                <a:gd name="T7" fmla="*/ 68 h 700"/>
                <a:gd name="T8" fmla="*/ 26 w 476"/>
                <a:gd name="T9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" h="700">
                  <a:moveTo>
                    <a:pt x="26" y="0"/>
                  </a:moveTo>
                  <a:cubicBezTo>
                    <a:pt x="0" y="111"/>
                    <a:pt x="0" y="111"/>
                    <a:pt x="0" y="111"/>
                  </a:cubicBezTo>
                  <a:cubicBezTo>
                    <a:pt x="476" y="700"/>
                    <a:pt x="476" y="700"/>
                    <a:pt x="476" y="700"/>
                  </a:cubicBezTo>
                  <a:cubicBezTo>
                    <a:pt x="476" y="700"/>
                    <a:pt x="427" y="79"/>
                    <a:pt x="427" y="68"/>
                  </a:cubicBezTo>
                  <a:cubicBezTo>
                    <a:pt x="427" y="56"/>
                    <a:pt x="26" y="0"/>
                    <a:pt x="26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6737248" y="3227355"/>
              <a:ext cx="148561" cy="153774"/>
            </a:xfrm>
            <a:custGeom>
              <a:avLst/>
              <a:gdLst>
                <a:gd name="T0" fmla="*/ 171 w 171"/>
                <a:gd name="T1" fmla="*/ 0 h 177"/>
                <a:gd name="T2" fmla="*/ 125 w 171"/>
                <a:gd name="T3" fmla="*/ 177 h 177"/>
                <a:gd name="T4" fmla="*/ 33 w 171"/>
                <a:gd name="T5" fmla="*/ 135 h 177"/>
                <a:gd name="T6" fmla="*/ 0 w 171"/>
                <a:gd name="T7" fmla="*/ 44 h 177"/>
                <a:gd name="T8" fmla="*/ 171 w 171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77">
                  <a:moveTo>
                    <a:pt x="171" y="0"/>
                  </a:moveTo>
                  <a:lnTo>
                    <a:pt x="125" y="177"/>
                  </a:lnTo>
                  <a:lnTo>
                    <a:pt x="33" y="135"/>
                  </a:lnTo>
                  <a:lnTo>
                    <a:pt x="0" y="44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569652" y="2343810"/>
              <a:ext cx="2297913" cy="1438693"/>
            </a:xfrm>
            <a:custGeom>
              <a:avLst/>
              <a:gdLst>
                <a:gd name="T0" fmla="*/ 1524 w 1554"/>
                <a:gd name="T1" fmla="*/ 667 h 969"/>
                <a:gd name="T2" fmla="*/ 1485 w 1554"/>
                <a:gd name="T3" fmla="*/ 758 h 969"/>
                <a:gd name="T4" fmla="*/ 655 w 1554"/>
                <a:gd name="T5" fmla="*/ 957 h 969"/>
                <a:gd name="T6" fmla="*/ 507 w 1554"/>
                <a:gd name="T7" fmla="*/ 911 h 969"/>
                <a:gd name="T8" fmla="*/ 29 w 1554"/>
                <a:gd name="T9" fmla="*/ 303 h 969"/>
                <a:gd name="T10" fmla="*/ 69 w 1554"/>
                <a:gd name="T11" fmla="*/ 211 h 969"/>
                <a:gd name="T12" fmla="*/ 898 w 1554"/>
                <a:gd name="T13" fmla="*/ 13 h 969"/>
                <a:gd name="T14" fmla="*/ 1046 w 1554"/>
                <a:gd name="T15" fmla="*/ 59 h 969"/>
                <a:gd name="T16" fmla="*/ 1524 w 1554"/>
                <a:gd name="T17" fmla="*/ 667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4" h="969">
                  <a:moveTo>
                    <a:pt x="1524" y="667"/>
                  </a:moveTo>
                  <a:cubicBezTo>
                    <a:pt x="1554" y="705"/>
                    <a:pt x="1536" y="746"/>
                    <a:pt x="1485" y="758"/>
                  </a:cubicBezTo>
                  <a:cubicBezTo>
                    <a:pt x="655" y="957"/>
                    <a:pt x="655" y="957"/>
                    <a:pt x="655" y="957"/>
                  </a:cubicBezTo>
                  <a:cubicBezTo>
                    <a:pt x="603" y="969"/>
                    <a:pt x="537" y="949"/>
                    <a:pt x="507" y="911"/>
                  </a:cubicBezTo>
                  <a:cubicBezTo>
                    <a:pt x="29" y="303"/>
                    <a:pt x="29" y="303"/>
                    <a:pt x="29" y="303"/>
                  </a:cubicBezTo>
                  <a:cubicBezTo>
                    <a:pt x="0" y="265"/>
                    <a:pt x="17" y="224"/>
                    <a:pt x="69" y="211"/>
                  </a:cubicBezTo>
                  <a:cubicBezTo>
                    <a:pt x="898" y="13"/>
                    <a:pt x="898" y="13"/>
                    <a:pt x="898" y="13"/>
                  </a:cubicBezTo>
                  <a:cubicBezTo>
                    <a:pt x="950" y="0"/>
                    <a:pt x="1017" y="21"/>
                    <a:pt x="1046" y="59"/>
                  </a:cubicBezTo>
                  <a:lnTo>
                    <a:pt x="1524" y="66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4607878" y="2181349"/>
              <a:ext cx="2297913" cy="1437825"/>
            </a:xfrm>
            <a:custGeom>
              <a:avLst/>
              <a:gdLst>
                <a:gd name="T0" fmla="*/ 1525 w 1554"/>
                <a:gd name="T1" fmla="*/ 667 h 969"/>
                <a:gd name="T2" fmla="*/ 1485 w 1554"/>
                <a:gd name="T3" fmla="*/ 758 h 969"/>
                <a:gd name="T4" fmla="*/ 655 w 1554"/>
                <a:gd name="T5" fmla="*/ 957 h 969"/>
                <a:gd name="T6" fmla="*/ 507 w 1554"/>
                <a:gd name="T7" fmla="*/ 910 h 969"/>
                <a:gd name="T8" fmla="*/ 30 w 1554"/>
                <a:gd name="T9" fmla="*/ 302 h 969"/>
                <a:gd name="T10" fmla="*/ 69 w 1554"/>
                <a:gd name="T11" fmla="*/ 211 h 969"/>
                <a:gd name="T12" fmla="*/ 899 w 1554"/>
                <a:gd name="T13" fmla="*/ 13 h 969"/>
                <a:gd name="T14" fmla="*/ 1047 w 1554"/>
                <a:gd name="T15" fmla="*/ 59 h 969"/>
                <a:gd name="T16" fmla="*/ 1525 w 1554"/>
                <a:gd name="T17" fmla="*/ 667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4" h="969">
                  <a:moveTo>
                    <a:pt x="1525" y="667"/>
                  </a:moveTo>
                  <a:cubicBezTo>
                    <a:pt x="1554" y="705"/>
                    <a:pt x="1537" y="746"/>
                    <a:pt x="1485" y="758"/>
                  </a:cubicBezTo>
                  <a:cubicBezTo>
                    <a:pt x="655" y="957"/>
                    <a:pt x="655" y="957"/>
                    <a:pt x="655" y="957"/>
                  </a:cubicBezTo>
                  <a:cubicBezTo>
                    <a:pt x="604" y="969"/>
                    <a:pt x="537" y="948"/>
                    <a:pt x="507" y="910"/>
                  </a:cubicBezTo>
                  <a:cubicBezTo>
                    <a:pt x="30" y="302"/>
                    <a:pt x="30" y="302"/>
                    <a:pt x="30" y="302"/>
                  </a:cubicBezTo>
                  <a:cubicBezTo>
                    <a:pt x="0" y="264"/>
                    <a:pt x="18" y="224"/>
                    <a:pt x="69" y="211"/>
                  </a:cubicBezTo>
                  <a:cubicBezTo>
                    <a:pt x="899" y="13"/>
                    <a:pt x="899" y="13"/>
                    <a:pt x="899" y="13"/>
                  </a:cubicBezTo>
                  <a:cubicBezTo>
                    <a:pt x="950" y="0"/>
                    <a:pt x="1017" y="21"/>
                    <a:pt x="1047" y="59"/>
                  </a:cubicBezTo>
                  <a:lnTo>
                    <a:pt x="1525" y="6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00344" y="1789530"/>
            <a:ext cx="2338745" cy="1601155"/>
            <a:chOff x="6200344" y="1789530"/>
            <a:chExt cx="2338745" cy="1601155"/>
          </a:xfrm>
        </p:grpSpPr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6229014" y="2161367"/>
              <a:ext cx="703708" cy="1039056"/>
            </a:xfrm>
            <a:custGeom>
              <a:avLst/>
              <a:gdLst>
                <a:gd name="T0" fmla="*/ 26 w 476"/>
                <a:gd name="T1" fmla="*/ 0 h 700"/>
                <a:gd name="T2" fmla="*/ 0 w 476"/>
                <a:gd name="T3" fmla="*/ 111 h 700"/>
                <a:gd name="T4" fmla="*/ 476 w 476"/>
                <a:gd name="T5" fmla="*/ 700 h 700"/>
                <a:gd name="T6" fmla="*/ 427 w 476"/>
                <a:gd name="T7" fmla="*/ 67 h 700"/>
                <a:gd name="T8" fmla="*/ 26 w 476"/>
                <a:gd name="T9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" h="700">
                  <a:moveTo>
                    <a:pt x="26" y="0"/>
                  </a:moveTo>
                  <a:cubicBezTo>
                    <a:pt x="0" y="111"/>
                    <a:pt x="0" y="111"/>
                    <a:pt x="0" y="111"/>
                  </a:cubicBezTo>
                  <a:cubicBezTo>
                    <a:pt x="476" y="700"/>
                    <a:pt x="476" y="700"/>
                    <a:pt x="476" y="700"/>
                  </a:cubicBezTo>
                  <a:cubicBezTo>
                    <a:pt x="476" y="700"/>
                    <a:pt x="428" y="79"/>
                    <a:pt x="427" y="67"/>
                  </a:cubicBezTo>
                  <a:cubicBezTo>
                    <a:pt x="427" y="56"/>
                    <a:pt x="26" y="0"/>
                    <a:pt x="26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8374890" y="2827718"/>
              <a:ext cx="147692" cy="154642"/>
            </a:xfrm>
            <a:custGeom>
              <a:avLst/>
              <a:gdLst>
                <a:gd name="T0" fmla="*/ 170 w 170"/>
                <a:gd name="T1" fmla="*/ 0 h 178"/>
                <a:gd name="T2" fmla="*/ 122 w 170"/>
                <a:gd name="T3" fmla="*/ 178 h 178"/>
                <a:gd name="T4" fmla="*/ 30 w 170"/>
                <a:gd name="T5" fmla="*/ 135 h 178"/>
                <a:gd name="T6" fmla="*/ 0 w 170"/>
                <a:gd name="T7" fmla="*/ 45 h 178"/>
                <a:gd name="T8" fmla="*/ 170 w 170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178">
                  <a:moveTo>
                    <a:pt x="170" y="0"/>
                  </a:moveTo>
                  <a:lnTo>
                    <a:pt x="122" y="178"/>
                  </a:lnTo>
                  <a:lnTo>
                    <a:pt x="30" y="135"/>
                  </a:lnTo>
                  <a:lnTo>
                    <a:pt x="0" y="45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200344" y="1952860"/>
              <a:ext cx="2298781" cy="1437825"/>
            </a:xfrm>
            <a:custGeom>
              <a:avLst/>
              <a:gdLst>
                <a:gd name="T0" fmla="*/ 1524 w 1554"/>
                <a:gd name="T1" fmla="*/ 667 h 969"/>
                <a:gd name="T2" fmla="*/ 1485 w 1554"/>
                <a:gd name="T3" fmla="*/ 758 h 969"/>
                <a:gd name="T4" fmla="*/ 655 w 1554"/>
                <a:gd name="T5" fmla="*/ 957 h 969"/>
                <a:gd name="T6" fmla="*/ 507 w 1554"/>
                <a:gd name="T7" fmla="*/ 910 h 969"/>
                <a:gd name="T8" fmla="*/ 30 w 1554"/>
                <a:gd name="T9" fmla="*/ 303 h 969"/>
                <a:gd name="T10" fmla="*/ 69 w 1554"/>
                <a:gd name="T11" fmla="*/ 211 h 969"/>
                <a:gd name="T12" fmla="*/ 899 w 1554"/>
                <a:gd name="T13" fmla="*/ 13 h 969"/>
                <a:gd name="T14" fmla="*/ 1047 w 1554"/>
                <a:gd name="T15" fmla="*/ 59 h 969"/>
                <a:gd name="T16" fmla="*/ 1524 w 1554"/>
                <a:gd name="T17" fmla="*/ 667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4" h="969">
                  <a:moveTo>
                    <a:pt x="1524" y="667"/>
                  </a:moveTo>
                  <a:cubicBezTo>
                    <a:pt x="1554" y="705"/>
                    <a:pt x="1537" y="746"/>
                    <a:pt x="1485" y="758"/>
                  </a:cubicBezTo>
                  <a:cubicBezTo>
                    <a:pt x="655" y="957"/>
                    <a:pt x="655" y="957"/>
                    <a:pt x="655" y="957"/>
                  </a:cubicBezTo>
                  <a:cubicBezTo>
                    <a:pt x="604" y="969"/>
                    <a:pt x="537" y="948"/>
                    <a:pt x="507" y="910"/>
                  </a:cubicBezTo>
                  <a:cubicBezTo>
                    <a:pt x="30" y="303"/>
                    <a:pt x="30" y="303"/>
                    <a:pt x="30" y="303"/>
                  </a:cubicBezTo>
                  <a:cubicBezTo>
                    <a:pt x="0" y="265"/>
                    <a:pt x="17" y="224"/>
                    <a:pt x="69" y="211"/>
                  </a:cubicBezTo>
                  <a:cubicBezTo>
                    <a:pt x="899" y="13"/>
                    <a:pt x="899" y="13"/>
                    <a:pt x="899" y="13"/>
                  </a:cubicBezTo>
                  <a:cubicBezTo>
                    <a:pt x="950" y="0"/>
                    <a:pt x="1017" y="21"/>
                    <a:pt x="1047" y="59"/>
                  </a:cubicBezTo>
                  <a:lnTo>
                    <a:pt x="1524" y="667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6239439" y="1789530"/>
              <a:ext cx="2299650" cy="1437825"/>
            </a:xfrm>
            <a:custGeom>
              <a:avLst/>
              <a:gdLst>
                <a:gd name="T0" fmla="*/ 1525 w 1555"/>
                <a:gd name="T1" fmla="*/ 667 h 969"/>
                <a:gd name="T2" fmla="*/ 1485 w 1555"/>
                <a:gd name="T3" fmla="*/ 758 h 969"/>
                <a:gd name="T4" fmla="*/ 656 w 1555"/>
                <a:gd name="T5" fmla="*/ 956 h 969"/>
                <a:gd name="T6" fmla="*/ 508 w 1555"/>
                <a:gd name="T7" fmla="*/ 910 h 969"/>
                <a:gd name="T8" fmla="*/ 30 w 1555"/>
                <a:gd name="T9" fmla="*/ 302 h 969"/>
                <a:gd name="T10" fmla="*/ 69 w 1555"/>
                <a:gd name="T11" fmla="*/ 211 h 969"/>
                <a:gd name="T12" fmla="*/ 899 w 1555"/>
                <a:gd name="T13" fmla="*/ 12 h 969"/>
                <a:gd name="T14" fmla="*/ 1047 w 1555"/>
                <a:gd name="T15" fmla="*/ 59 h 969"/>
                <a:gd name="T16" fmla="*/ 1525 w 1555"/>
                <a:gd name="T17" fmla="*/ 667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5" h="969">
                  <a:moveTo>
                    <a:pt x="1525" y="667"/>
                  </a:moveTo>
                  <a:cubicBezTo>
                    <a:pt x="1555" y="705"/>
                    <a:pt x="1537" y="745"/>
                    <a:pt x="1485" y="758"/>
                  </a:cubicBezTo>
                  <a:cubicBezTo>
                    <a:pt x="656" y="956"/>
                    <a:pt x="656" y="956"/>
                    <a:pt x="656" y="956"/>
                  </a:cubicBezTo>
                  <a:cubicBezTo>
                    <a:pt x="604" y="969"/>
                    <a:pt x="537" y="948"/>
                    <a:pt x="508" y="910"/>
                  </a:cubicBezTo>
                  <a:cubicBezTo>
                    <a:pt x="30" y="302"/>
                    <a:pt x="30" y="302"/>
                    <a:pt x="30" y="302"/>
                  </a:cubicBezTo>
                  <a:cubicBezTo>
                    <a:pt x="0" y="264"/>
                    <a:pt x="18" y="223"/>
                    <a:pt x="69" y="211"/>
                  </a:cubicBezTo>
                  <a:cubicBezTo>
                    <a:pt x="899" y="12"/>
                    <a:pt x="899" y="12"/>
                    <a:pt x="899" y="12"/>
                  </a:cubicBezTo>
                  <a:cubicBezTo>
                    <a:pt x="951" y="0"/>
                    <a:pt x="1017" y="21"/>
                    <a:pt x="1047" y="59"/>
                  </a:cubicBezTo>
                  <a:lnTo>
                    <a:pt x="1525" y="66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05141" y="4556908"/>
            <a:ext cx="583485" cy="583483"/>
            <a:chOff x="334021" y="1638788"/>
            <a:chExt cx="736375" cy="736375"/>
          </a:xfrm>
        </p:grpSpPr>
        <p:sp>
          <p:nvSpPr>
            <p:cNvPr id="21" name="Oval 20"/>
            <p:cNvSpPr/>
            <p:nvPr/>
          </p:nvSpPr>
          <p:spPr>
            <a:xfrm>
              <a:off x="334021" y="1638788"/>
              <a:ext cx="736375" cy="736375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9991" y="1774998"/>
              <a:ext cx="624434" cy="504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01</a:t>
              </a:r>
              <a:endPara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425008" y="4567668"/>
            <a:ext cx="594447" cy="594447"/>
            <a:chOff x="334021" y="2821439"/>
            <a:chExt cx="736375" cy="736375"/>
          </a:xfrm>
        </p:grpSpPr>
        <p:sp>
          <p:nvSpPr>
            <p:cNvPr id="23" name="Oval 22"/>
            <p:cNvSpPr/>
            <p:nvPr/>
          </p:nvSpPr>
          <p:spPr>
            <a:xfrm>
              <a:off x="334021" y="2821439"/>
              <a:ext cx="736375" cy="736375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9990" y="2957649"/>
              <a:ext cx="624434" cy="495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58613" y="4567668"/>
            <a:ext cx="594447" cy="594447"/>
            <a:chOff x="8819085" y="4379181"/>
            <a:chExt cx="736375" cy="736375"/>
          </a:xfrm>
        </p:grpSpPr>
        <p:sp>
          <p:nvSpPr>
            <p:cNvPr id="25" name="Oval 24"/>
            <p:cNvSpPr/>
            <p:nvPr/>
          </p:nvSpPr>
          <p:spPr>
            <a:xfrm>
              <a:off x="8819085" y="4379181"/>
              <a:ext cx="736375" cy="736375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875054" y="4515391"/>
              <a:ext cx="624434" cy="518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03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026338" y="4595407"/>
            <a:ext cx="566708" cy="566708"/>
            <a:chOff x="8819085" y="5738643"/>
            <a:chExt cx="736375" cy="736375"/>
          </a:xfrm>
        </p:grpSpPr>
        <p:sp>
          <p:nvSpPr>
            <p:cNvPr id="27" name="Oval 26"/>
            <p:cNvSpPr/>
            <p:nvPr/>
          </p:nvSpPr>
          <p:spPr>
            <a:xfrm>
              <a:off x="8819085" y="5738643"/>
              <a:ext cx="736375" cy="736375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875055" y="5874853"/>
              <a:ext cx="6244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04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424911" y="5445309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35536" y="5445309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96655" y="5445309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974418" y="5445309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47" name="Elbow Connector 46"/>
          <p:cNvCxnSpPr/>
          <p:nvPr/>
        </p:nvCxnSpPr>
        <p:spPr>
          <a:xfrm rot="5400000">
            <a:off x="1653427" y="2129530"/>
            <a:ext cx="2197105" cy="2158426"/>
          </a:xfrm>
          <a:prstGeom prst="bentConnector3">
            <a:avLst>
              <a:gd name="adj1" fmla="val -582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/>
          <p:nvPr/>
        </p:nvCxnSpPr>
        <p:spPr>
          <a:xfrm rot="16200000" flipH="1">
            <a:off x="7262128" y="1255963"/>
            <a:ext cx="3309218" cy="2793445"/>
          </a:xfrm>
          <a:prstGeom prst="bentConnector3">
            <a:avLst>
              <a:gd name="adj1" fmla="val 263"/>
            </a:avLst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7446169" y="3390685"/>
            <a:ext cx="9666" cy="91661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708090" y="3063156"/>
            <a:ext cx="13120" cy="124413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>
            <a:grpSpLocks noChangeAspect="1"/>
          </p:cNvGrpSpPr>
          <p:nvPr/>
        </p:nvGrpSpPr>
        <p:grpSpPr>
          <a:xfrm rot="18900000">
            <a:off x="4555342" y="1433688"/>
            <a:ext cx="528946" cy="538786"/>
            <a:chOff x="4129088" y="4198938"/>
            <a:chExt cx="682625" cy="69532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0" name="Freeform 136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137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2" name="Group 81"/>
          <p:cNvGrpSpPr>
            <a:grpSpLocks noChangeAspect="1"/>
          </p:cNvGrpSpPr>
          <p:nvPr/>
        </p:nvGrpSpPr>
        <p:grpSpPr>
          <a:xfrm rot="20700000">
            <a:off x="6232763" y="1011186"/>
            <a:ext cx="490256" cy="511072"/>
            <a:chOff x="7261226" y="4321175"/>
            <a:chExt cx="673099" cy="70167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6" name="Freeform 230"/>
          <p:cNvSpPr>
            <a:spLocks noEditPoints="1"/>
          </p:cNvSpPr>
          <p:nvPr/>
        </p:nvSpPr>
        <p:spPr bwMode="auto">
          <a:xfrm rot="19800000">
            <a:off x="7176010" y="2128518"/>
            <a:ext cx="417120" cy="616611"/>
          </a:xfrm>
          <a:custGeom>
            <a:avLst/>
            <a:gdLst>
              <a:gd name="T0" fmla="*/ 107 w 214"/>
              <a:gd name="T1" fmla="*/ 0 h 318"/>
              <a:gd name="T2" fmla="*/ 22 w 214"/>
              <a:gd name="T3" fmla="*/ 172 h 318"/>
              <a:gd name="T4" fmla="*/ 51 w 214"/>
              <a:gd name="T5" fmla="*/ 280 h 318"/>
              <a:gd name="T6" fmla="*/ 74 w 214"/>
              <a:gd name="T7" fmla="*/ 290 h 318"/>
              <a:gd name="T8" fmla="*/ 97 w 214"/>
              <a:gd name="T9" fmla="*/ 318 h 318"/>
              <a:gd name="T10" fmla="*/ 138 w 214"/>
              <a:gd name="T11" fmla="*/ 296 h 318"/>
              <a:gd name="T12" fmla="*/ 150 w 214"/>
              <a:gd name="T13" fmla="*/ 291 h 318"/>
              <a:gd name="T14" fmla="*/ 161 w 214"/>
              <a:gd name="T15" fmla="*/ 215 h 318"/>
              <a:gd name="T16" fmla="*/ 213 w 214"/>
              <a:gd name="T17" fmla="*/ 107 h 318"/>
              <a:gd name="T18" fmla="*/ 73 w 214"/>
              <a:gd name="T19" fmla="*/ 120 h 318"/>
              <a:gd name="T20" fmla="*/ 97 w 214"/>
              <a:gd name="T21" fmla="*/ 127 h 318"/>
              <a:gd name="T22" fmla="*/ 105 w 214"/>
              <a:gd name="T23" fmla="*/ 126 h 318"/>
              <a:gd name="T24" fmla="*/ 124 w 214"/>
              <a:gd name="T25" fmla="*/ 125 h 318"/>
              <a:gd name="T26" fmla="*/ 131 w 214"/>
              <a:gd name="T27" fmla="*/ 128 h 318"/>
              <a:gd name="T28" fmla="*/ 122 w 214"/>
              <a:gd name="T29" fmla="*/ 201 h 318"/>
              <a:gd name="T30" fmla="*/ 140 w 214"/>
              <a:gd name="T31" fmla="*/ 223 h 318"/>
              <a:gd name="T32" fmla="*/ 73 w 214"/>
              <a:gd name="T33" fmla="*/ 240 h 318"/>
              <a:gd name="T34" fmla="*/ 140 w 214"/>
              <a:gd name="T35" fmla="*/ 223 h 318"/>
              <a:gd name="T36" fmla="*/ 73 w 214"/>
              <a:gd name="T37" fmla="*/ 251 h 318"/>
              <a:gd name="T38" fmla="*/ 140 w 214"/>
              <a:gd name="T39" fmla="*/ 269 h 318"/>
              <a:gd name="T40" fmla="*/ 144 w 214"/>
              <a:gd name="T41" fmla="*/ 201 h 318"/>
              <a:gd name="T42" fmla="*/ 159 w 214"/>
              <a:gd name="T43" fmla="*/ 113 h 318"/>
              <a:gd name="T44" fmla="*/ 143 w 214"/>
              <a:gd name="T45" fmla="*/ 109 h 318"/>
              <a:gd name="T46" fmla="*/ 131 w 214"/>
              <a:gd name="T47" fmla="*/ 116 h 318"/>
              <a:gd name="T48" fmla="*/ 119 w 214"/>
              <a:gd name="T49" fmla="*/ 97 h 318"/>
              <a:gd name="T50" fmla="*/ 101 w 214"/>
              <a:gd name="T51" fmla="*/ 115 h 318"/>
              <a:gd name="T52" fmla="*/ 82 w 214"/>
              <a:gd name="T53" fmla="*/ 102 h 318"/>
              <a:gd name="T54" fmla="*/ 70 w 214"/>
              <a:gd name="T55" fmla="*/ 109 h 318"/>
              <a:gd name="T56" fmla="*/ 54 w 214"/>
              <a:gd name="T57" fmla="*/ 113 h 318"/>
              <a:gd name="T58" fmla="*/ 68 w 214"/>
              <a:gd name="T59" fmla="*/ 201 h 318"/>
              <a:gd name="T60" fmla="*/ 21 w 214"/>
              <a:gd name="T61" fmla="*/ 106 h 318"/>
              <a:gd name="T62" fmla="*/ 192 w 214"/>
              <a:gd name="T63" fmla="*/ 107 h 318"/>
              <a:gd name="T64" fmla="*/ 144 w 214"/>
              <a:gd name="T65" fmla="*/ 201 h 318"/>
              <a:gd name="T66" fmla="*/ 144 w 214"/>
              <a:gd name="T67" fmla="*/ 201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4" h="318">
                <a:moveTo>
                  <a:pt x="213" y="107"/>
                </a:moveTo>
                <a:cubicBezTo>
                  <a:pt x="214" y="48"/>
                  <a:pt x="166" y="0"/>
                  <a:pt x="107" y="0"/>
                </a:cubicBezTo>
                <a:cubicBezTo>
                  <a:pt x="48" y="0"/>
                  <a:pt x="0" y="47"/>
                  <a:pt x="0" y="106"/>
                </a:cubicBezTo>
                <a:cubicBezTo>
                  <a:pt x="0" y="130"/>
                  <a:pt x="8" y="153"/>
                  <a:pt x="22" y="172"/>
                </a:cubicBezTo>
                <a:cubicBezTo>
                  <a:pt x="33" y="186"/>
                  <a:pt x="43" y="200"/>
                  <a:pt x="52" y="215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86"/>
                  <a:pt x="56" y="290"/>
                  <a:pt x="62" y="290"/>
                </a:cubicBezTo>
                <a:cubicBezTo>
                  <a:pt x="74" y="290"/>
                  <a:pt x="74" y="290"/>
                  <a:pt x="74" y="290"/>
                </a:cubicBezTo>
                <a:cubicBezTo>
                  <a:pt x="74" y="296"/>
                  <a:pt x="74" y="296"/>
                  <a:pt x="74" y="296"/>
                </a:cubicBezTo>
                <a:cubicBezTo>
                  <a:pt x="74" y="308"/>
                  <a:pt x="84" y="318"/>
                  <a:pt x="97" y="318"/>
                </a:cubicBezTo>
                <a:cubicBezTo>
                  <a:pt x="115" y="318"/>
                  <a:pt x="115" y="318"/>
                  <a:pt x="115" y="318"/>
                </a:cubicBezTo>
                <a:cubicBezTo>
                  <a:pt x="128" y="318"/>
                  <a:pt x="138" y="308"/>
                  <a:pt x="138" y="296"/>
                </a:cubicBezTo>
                <a:cubicBezTo>
                  <a:pt x="138" y="291"/>
                  <a:pt x="138" y="291"/>
                  <a:pt x="138" y="291"/>
                </a:cubicBezTo>
                <a:cubicBezTo>
                  <a:pt x="150" y="291"/>
                  <a:pt x="150" y="291"/>
                  <a:pt x="150" y="291"/>
                </a:cubicBezTo>
                <a:cubicBezTo>
                  <a:pt x="156" y="291"/>
                  <a:pt x="161" y="286"/>
                  <a:pt x="161" y="280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70" y="200"/>
                  <a:pt x="180" y="186"/>
                  <a:pt x="190" y="173"/>
                </a:cubicBezTo>
                <a:cubicBezTo>
                  <a:pt x="205" y="154"/>
                  <a:pt x="213" y="131"/>
                  <a:pt x="213" y="107"/>
                </a:cubicBezTo>
                <a:close/>
                <a:moveTo>
                  <a:pt x="91" y="201"/>
                </a:moveTo>
                <a:cubicBezTo>
                  <a:pt x="73" y="120"/>
                  <a:pt x="73" y="120"/>
                  <a:pt x="73" y="120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97" y="127"/>
                  <a:pt x="97" y="127"/>
                  <a:pt x="97" y="127"/>
                </a:cubicBezTo>
                <a:cubicBezTo>
                  <a:pt x="98" y="128"/>
                  <a:pt x="100" y="128"/>
                  <a:pt x="101" y="128"/>
                </a:cubicBezTo>
                <a:cubicBezTo>
                  <a:pt x="103" y="128"/>
                  <a:pt x="104" y="127"/>
                  <a:pt x="105" y="126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5" y="127"/>
                  <a:pt x="127" y="128"/>
                  <a:pt x="129" y="128"/>
                </a:cubicBezTo>
                <a:cubicBezTo>
                  <a:pt x="129" y="128"/>
                  <a:pt x="130" y="128"/>
                  <a:pt x="131" y="12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22" y="201"/>
                  <a:pt x="122" y="201"/>
                  <a:pt x="122" y="201"/>
                </a:cubicBezTo>
                <a:lnTo>
                  <a:pt x="91" y="201"/>
                </a:lnTo>
                <a:close/>
                <a:moveTo>
                  <a:pt x="140" y="223"/>
                </a:moveTo>
                <a:cubicBezTo>
                  <a:pt x="140" y="241"/>
                  <a:pt x="140" y="241"/>
                  <a:pt x="140" y="241"/>
                </a:cubicBezTo>
                <a:cubicBezTo>
                  <a:pt x="73" y="240"/>
                  <a:pt x="73" y="240"/>
                  <a:pt x="73" y="240"/>
                </a:cubicBezTo>
                <a:cubicBezTo>
                  <a:pt x="73" y="222"/>
                  <a:pt x="73" y="222"/>
                  <a:pt x="73" y="222"/>
                </a:cubicBezTo>
                <a:lnTo>
                  <a:pt x="140" y="223"/>
                </a:lnTo>
                <a:close/>
                <a:moveTo>
                  <a:pt x="73" y="269"/>
                </a:moveTo>
                <a:cubicBezTo>
                  <a:pt x="73" y="251"/>
                  <a:pt x="73" y="251"/>
                  <a:pt x="73" y="251"/>
                </a:cubicBezTo>
                <a:cubicBezTo>
                  <a:pt x="140" y="251"/>
                  <a:pt x="140" y="251"/>
                  <a:pt x="140" y="251"/>
                </a:cubicBezTo>
                <a:cubicBezTo>
                  <a:pt x="140" y="269"/>
                  <a:pt x="140" y="269"/>
                  <a:pt x="140" y="269"/>
                </a:cubicBezTo>
                <a:lnTo>
                  <a:pt x="73" y="269"/>
                </a:lnTo>
                <a:close/>
                <a:moveTo>
                  <a:pt x="144" y="201"/>
                </a:moveTo>
                <a:cubicBezTo>
                  <a:pt x="138" y="201"/>
                  <a:pt x="138" y="201"/>
                  <a:pt x="138" y="201"/>
                </a:cubicBezTo>
                <a:cubicBezTo>
                  <a:pt x="159" y="113"/>
                  <a:pt x="159" y="113"/>
                  <a:pt x="159" y="113"/>
                </a:cubicBezTo>
                <a:cubicBezTo>
                  <a:pt x="160" y="109"/>
                  <a:pt x="157" y="104"/>
                  <a:pt x="153" y="103"/>
                </a:cubicBezTo>
                <a:cubicBezTo>
                  <a:pt x="148" y="102"/>
                  <a:pt x="144" y="105"/>
                  <a:pt x="143" y="109"/>
                </a:cubicBezTo>
                <a:cubicBezTo>
                  <a:pt x="143" y="111"/>
                  <a:pt x="143" y="111"/>
                  <a:pt x="143" y="111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2" y="98"/>
                  <a:pt x="121" y="97"/>
                  <a:pt x="119" y="97"/>
                </a:cubicBezTo>
                <a:cubicBezTo>
                  <a:pt x="117" y="96"/>
                  <a:pt x="115" y="97"/>
                  <a:pt x="114" y="99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86" y="101"/>
                  <a:pt x="84" y="101"/>
                  <a:pt x="82" y="102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69" y="105"/>
                  <a:pt x="65" y="102"/>
                  <a:pt x="60" y="103"/>
                </a:cubicBezTo>
                <a:cubicBezTo>
                  <a:pt x="56" y="104"/>
                  <a:pt x="53" y="108"/>
                  <a:pt x="54" y="113"/>
                </a:cubicBezTo>
                <a:cubicBezTo>
                  <a:pt x="74" y="201"/>
                  <a:pt x="74" y="201"/>
                  <a:pt x="74" y="201"/>
                </a:cubicBezTo>
                <a:cubicBezTo>
                  <a:pt x="68" y="201"/>
                  <a:pt x="68" y="201"/>
                  <a:pt x="68" y="201"/>
                </a:cubicBezTo>
                <a:cubicBezTo>
                  <a:pt x="60" y="187"/>
                  <a:pt x="50" y="172"/>
                  <a:pt x="39" y="159"/>
                </a:cubicBezTo>
                <a:cubicBezTo>
                  <a:pt x="27" y="144"/>
                  <a:pt x="21" y="126"/>
                  <a:pt x="21" y="106"/>
                </a:cubicBezTo>
                <a:cubicBezTo>
                  <a:pt x="21" y="59"/>
                  <a:pt x="60" y="21"/>
                  <a:pt x="107" y="21"/>
                </a:cubicBezTo>
                <a:cubicBezTo>
                  <a:pt x="154" y="21"/>
                  <a:pt x="192" y="60"/>
                  <a:pt x="192" y="107"/>
                </a:cubicBezTo>
                <a:cubicBezTo>
                  <a:pt x="192" y="126"/>
                  <a:pt x="186" y="144"/>
                  <a:pt x="174" y="159"/>
                </a:cubicBezTo>
                <a:cubicBezTo>
                  <a:pt x="163" y="173"/>
                  <a:pt x="153" y="187"/>
                  <a:pt x="144" y="201"/>
                </a:cubicBezTo>
                <a:close/>
                <a:moveTo>
                  <a:pt x="144" y="201"/>
                </a:moveTo>
                <a:cubicBezTo>
                  <a:pt x="144" y="201"/>
                  <a:pt x="144" y="201"/>
                  <a:pt x="144" y="201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87" name="Group 86"/>
          <p:cNvGrpSpPr/>
          <p:nvPr/>
        </p:nvGrpSpPr>
        <p:grpSpPr>
          <a:xfrm rot="20700000">
            <a:off x="5587193" y="2572172"/>
            <a:ext cx="442666" cy="478507"/>
            <a:chOff x="4608513" y="3967163"/>
            <a:chExt cx="392113" cy="42386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88" name="Freeform 157"/>
            <p:cNvSpPr>
              <a:spLocks noEditPoints="1"/>
            </p:cNvSpPr>
            <p:nvPr/>
          </p:nvSpPr>
          <p:spPr bwMode="auto">
            <a:xfrm>
              <a:off x="4608513" y="4035426"/>
              <a:ext cx="392113" cy="355600"/>
            </a:xfrm>
            <a:custGeom>
              <a:avLst/>
              <a:gdLst>
                <a:gd name="T0" fmla="*/ 74 w 85"/>
                <a:gd name="T1" fmla="*/ 0 h 77"/>
                <a:gd name="T2" fmla="*/ 74 w 85"/>
                <a:gd name="T3" fmla="*/ 6 h 77"/>
                <a:gd name="T4" fmla="*/ 65 w 85"/>
                <a:gd name="T5" fmla="*/ 14 h 77"/>
                <a:gd name="T6" fmla="*/ 57 w 85"/>
                <a:gd name="T7" fmla="*/ 6 h 77"/>
                <a:gd name="T8" fmla="*/ 57 w 85"/>
                <a:gd name="T9" fmla="*/ 0 h 77"/>
                <a:gd name="T10" fmla="*/ 52 w 85"/>
                <a:gd name="T11" fmla="*/ 0 h 77"/>
                <a:gd name="T12" fmla="*/ 52 w 85"/>
                <a:gd name="T13" fmla="*/ 6 h 77"/>
                <a:gd name="T14" fmla="*/ 43 w 85"/>
                <a:gd name="T15" fmla="*/ 14 h 77"/>
                <a:gd name="T16" fmla="*/ 34 w 85"/>
                <a:gd name="T17" fmla="*/ 6 h 77"/>
                <a:gd name="T18" fmla="*/ 34 w 85"/>
                <a:gd name="T19" fmla="*/ 0 h 77"/>
                <a:gd name="T20" fmla="*/ 29 w 85"/>
                <a:gd name="T21" fmla="*/ 0 h 77"/>
                <a:gd name="T22" fmla="*/ 29 w 85"/>
                <a:gd name="T23" fmla="*/ 6 h 77"/>
                <a:gd name="T24" fmla="*/ 20 w 85"/>
                <a:gd name="T25" fmla="*/ 14 h 77"/>
                <a:gd name="T26" fmla="*/ 12 w 85"/>
                <a:gd name="T27" fmla="*/ 6 h 77"/>
                <a:gd name="T28" fmla="*/ 12 w 85"/>
                <a:gd name="T29" fmla="*/ 0 h 77"/>
                <a:gd name="T30" fmla="*/ 0 w 85"/>
                <a:gd name="T31" fmla="*/ 0 h 77"/>
                <a:gd name="T32" fmla="*/ 0 w 85"/>
                <a:gd name="T33" fmla="*/ 77 h 77"/>
                <a:gd name="T34" fmla="*/ 85 w 85"/>
                <a:gd name="T35" fmla="*/ 77 h 77"/>
                <a:gd name="T36" fmla="*/ 85 w 85"/>
                <a:gd name="T37" fmla="*/ 0 h 77"/>
                <a:gd name="T38" fmla="*/ 74 w 85"/>
                <a:gd name="T39" fmla="*/ 0 h 77"/>
                <a:gd name="T40" fmla="*/ 75 w 85"/>
                <a:gd name="T41" fmla="*/ 67 h 77"/>
                <a:gd name="T42" fmla="*/ 10 w 85"/>
                <a:gd name="T43" fmla="*/ 67 h 77"/>
                <a:gd name="T44" fmla="*/ 10 w 85"/>
                <a:gd name="T45" fmla="*/ 20 h 77"/>
                <a:gd name="T46" fmla="*/ 75 w 85"/>
                <a:gd name="T47" fmla="*/ 20 h 77"/>
                <a:gd name="T48" fmla="*/ 75 w 85"/>
                <a:gd name="T49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77">
                  <a:moveTo>
                    <a:pt x="74" y="0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4" y="10"/>
                    <a:pt x="70" y="14"/>
                    <a:pt x="65" y="14"/>
                  </a:cubicBezTo>
                  <a:cubicBezTo>
                    <a:pt x="60" y="14"/>
                    <a:pt x="57" y="10"/>
                    <a:pt x="57" y="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10"/>
                    <a:pt x="48" y="14"/>
                    <a:pt x="43" y="14"/>
                  </a:cubicBezTo>
                  <a:cubicBezTo>
                    <a:pt x="38" y="14"/>
                    <a:pt x="34" y="10"/>
                    <a:pt x="34" y="6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10"/>
                    <a:pt x="25" y="14"/>
                    <a:pt x="20" y="14"/>
                  </a:cubicBezTo>
                  <a:cubicBezTo>
                    <a:pt x="16" y="14"/>
                    <a:pt x="12" y="10"/>
                    <a:pt x="12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74" y="0"/>
                  </a:lnTo>
                  <a:close/>
                  <a:moveTo>
                    <a:pt x="75" y="67"/>
                  </a:moveTo>
                  <a:cubicBezTo>
                    <a:pt x="10" y="67"/>
                    <a:pt x="10" y="67"/>
                    <a:pt x="10" y="67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75" y="20"/>
                    <a:pt x="75" y="20"/>
                    <a:pt x="75" y="20"/>
                  </a:cubicBezTo>
                  <a:lnTo>
                    <a:pt x="7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158"/>
            <p:cNvSpPr>
              <a:spLocks/>
            </p:cNvSpPr>
            <p:nvPr/>
          </p:nvSpPr>
          <p:spPr bwMode="auto">
            <a:xfrm>
              <a:off x="4678363" y="3967163"/>
              <a:ext cx="46038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3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159"/>
            <p:cNvSpPr>
              <a:spLocks/>
            </p:cNvSpPr>
            <p:nvPr/>
          </p:nvSpPr>
          <p:spPr bwMode="auto">
            <a:xfrm>
              <a:off x="4784725" y="3967163"/>
              <a:ext cx="46038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2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160"/>
            <p:cNvSpPr>
              <a:spLocks/>
            </p:cNvSpPr>
            <p:nvPr/>
          </p:nvSpPr>
          <p:spPr bwMode="auto">
            <a:xfrm>
              <a:off x="4884738" y="3967163"/>
              <a:ext cx="47625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2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161"/>
            <p:cNvSpPr>
              <a:spLocks/>
            </p:cNvSpPr>
            <p:nvPr/>
          </p:nvSpPr>
          <p:spPr bwMode="auto">
            <a:xfrm>
              <a:off x="4700588" y="4156076"/>
              <a:ext cx="60325" cy="161925"/>
            </a:xfrm>
            <a:custGeom>
              <a:avLst/>
              <a:gdLst>
                <a:gd name="T0" fmla="*/ 5 w 13"/>
                <a:gd name="T1" fmla="*/ 35 h 35"/>
                <a:gd name="T2" fmla="*/ 13 w 13"/>
                <a:gd name="T3" fmla="*/ 35 h 35"/>
                <a:gd name="T4" fmla="*/ 13 w 13"/>
                <a:gd name="T5" fmla="*/ 0 h 35"/>
                <a:gd name="T6" fmla="*/ 7 w 13"/>
                <a:gd name="T7" fmla="*/ 0 h 35"/>
                <a:gd name="T8" fmla="*/ 4 w 13"/>
                <a:gd name="T9" fmla="*/ 2 h 35"/>
                <a:gd name="T10" fmla="*/ 0 w 13"/>
                <a:gd name="T11" fmla="*/ 4 h 35"/>
                <a:gd name="T12" fmla="*/ 0 w 13"/>
                <a:gd name="T13" fmla="*/ 9 h 35"/>
                <a:gd name="T14" fmla="*/ 5 w 13"/>
                <a:gd name="T15" fmla="*/ 7 h 35"/>
                <a:gd name="T16" fmla="*/ 5 w 13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35">
                  <a:moveTo>
                    <a:pt x="5" y="35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5" y="1"/>
                    <a:pt x="4" y="2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7"/>
                    <a:pt x="5" y="7"/>
                    <a:pt x="5" y="7"/>
                  </a:cubicBezTo>
                  <a:lnTo>
                    <a:pt x="5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162"/>
            <p:cNvSpPr>
              <a:spLocks noEditPoints="1"/>
            </p:cNvSpPr>
            <p:nvPr/>
          </p:nvSpPr>
          <p:spPr bwMode="auto">
            <a:xfrm>
              <a:off x="4802188" y="4156076"/>
              <a:ext cx="96838" cy="161925"/>
            </a:xfrm>
            <a:custGeom>
              <a:avLst/>
              <a:gdLst>
                <a:gd name="T0" fmla="*/ 3 w 21"/>
                <a:gd name="T1" fmla="*/ 32 h 35"/>
                <a:gd name="T2" fmla="*/ 6 w 21"/>
                <a:gd name="T3" fmla="*/ 34 h 35"/>
                <a:gd name="T4" fmla="*/ 11 w 21"/>
                <a:gd name="T5" fmla="*/ 35 h 35"/>
                <a:gd name="T6" fmla="*/ 16 w 21"/>
                <a:gd name="T7" fmla="*/ 34 h 35"/>
                <a:gd name="T8" fmla="*/ 19 w 21"/>
                <a:gd name="T9" fmla="*/ 32 h 35"/>
                <a:gd name="T10" fmla="*/ 20 w 21"/>
                <a:gd name="T11" fmla="*/ 28 h 35"/>
                <a:gd name="T12" fmla="*/ 21 w 21"/>
                <a:gd name="T13" fmla="*/ 23 h 35"/>
                <a:gd name="T14" fmla="*/ 21 w 21"/>
                <a:gd name="T15" fmla="*/ 19 h 35"/>
                <a:gd name="T16" fmla="*/ 19 w 21"/>
                <a:gd name="T17" fmla="*/ 16 h 35"/>
                <a:gd name="T18" fmla="*/ 17 w 21"/>
                <a:gd name="T19" fmla="*/ 14 h 35"/>
                <a:gd name="T20" fmla="*/ 13 w 21"/>
                <a:gd name="T21" fmla="*/ 13 h 35"/>
                <a:gd name="T22" fmla="*/ 13 w 21"/>
                <a:gd name="T23" fmla="*/ 13 h 35"/>
                <a:gd name="T24" fmla="*/ 10 w 21"/>
                <a:gd name="T25" fmla="*/ 14 h 35"/>
                <a:gd name="T26" fmla="*/ 8 w 21"/>
                <a:gd name="T27" fmla="*/ 15 h 35"/>
                <a:gd name="T28" fmla="*/ 8 w 21"/>
                <a:gd name="T29" fmla="*/ 12 h 35"/>
                <a:gd name="T30" fmla="*/ 9 w 21"/>
                <a:gd name="T31" fmla="*/ 7 h 35"/>
                <a:gd name="T32" fmla="*/ 11 w 21"/>
                <a:gd name="T33" fmla="*/ 5 h 35"/>
                <a:gd name="T34" fmla="*/ 13 w 21"/>
                <a:gd name="T35" fmla="*/ 6 h 35"/>
                <a:gd name="T36" fmla="*/ 13 w 21"/>
                <a:gd name="T37" fmla="*/ 9 h 35"/>
                <a:gd name="T38" fmla="*/ 20 w 21"/>
                <a:gd name="T39" fmla="*/ 9 h 35"/>
                <a:gd name="T40" fmla="*/ 20 w 21"/>
                <a:gd name="T41" fmla="*/ 9 h 35"/>
                <a:gd name="T42" fmla="*/ 20 w 21"/>
                <a:gd name="T43" fmla="*/ 5 h 35"/>
                <a:gd name="T44" fmla="*/ 18 w 21"/>
                <a:gd name="T45" fmla="*/ 2 h 35"/>
                <a:gd name="T46" fmla="*/ 15 w 21"/>
                <a:gd name="T47" fmla="*/ 0 h 35"/>
                <a:gd name="T48" fmla="*/ 11 w 21"/>
                <a:gd name="T49" fmla="*/ 0 h 35"/>
                <a:gd name="T50" fmla="*/ 6 w 21"/>
                <a:gd name="T51" fmla="*/ 0 h 35"/>
                <a:gd name="T52" fmla="*/ 3 w 21"/>
                <a:gd name="T53" fmla="*/ 2 h 35"/>
                <a:gd name="T54" fmla="*/ 2 w 21"/>
                <a:gd name="T55" fmla="*/ 5 h 35"/>
                <a:gd name="T56" fmla="*/ 1 w 21"/>
                <a:gd name="T57" fmla="*/ 8 h 35"/>
                <a:gd name="T58" fmla="*/ 0 w 21"/>
                <a:gd name="T59" fmla="*/ 12 h 35"/>
                <a:gd name="T60" fmla="*/ 0 w 21"/>
                <a:gd name="T61" fmla="*/ 24 h 35"/>
                <a:gd name="T62" fmla="*/ 1 w 21"/>
                <a:gd name="T63" fmla="*/ 28 h 35"/>
                <a:gd name="T64" fmla="*/ 3 w 21"/>
                <a:gd name="T65" fmla="*/ 32 h 35"/>
                <a:gd name="T66" fmla="*/ 8 w 21"/>
                <a:gd name="T67" fmla="*/ 20 h 35"/>
                <a:gd name="T68" fmla="*/ 9 w 21"/>
                <a:gd name="T69" fmla="*/ 19 h 35"/>
                <a:gd name="T70" fmla="*/ 11 w 21"/>
                <a:gd name="T71" fmla="*/ 19 h 35"/>
                <a:gd name="T72" fmla="*/ 12 w 21"/>
                <a:gd name="T73" fmla="*/ 19 h 35"/>
                <a:gd name="T74" fmla="*/ 12 w 21"/>
                <a:gd name="T75" fmla="*/ 19 h 35"/>
                <a:gd name="T76" fmla="*/ 13 w 21"/>
                <a:gd name="T77" fmla="*/ 20 h 35"/>
                <a:gd name="T78" fmla="*/ 13 w 21"/>
                <a:gd name="T79" fmla="*/ 21 h 35"/>
                <a:gd name="T80" fmla="*/ 13 w 21"/>
                <a:gd name="T81" fmla="*/ 22 h 35"/>
                <a:gd name="T82" fmla="*/ 13 w 21"/>
                <a:gd name="T83" fmla="*/ 23 h 35"/>
                <a:gd name="T84" fmla="*/ 13 w 21"/>
                <a:gd name="T85" fmla="*/ 24 h 35"/>
                <a:gd name="T86" fmla="*/ 13 w 21"/>
                <a:gd name="T87" fmla="*/ 27 h 35"/>
                <a:gd name="T88" fmla="*/ 13 w 21"/>
                <a:gd name="T89" fmla="*/ 28 h 35"/>
                <a:gd name="T90" fmla="*/ 12 w 21"/>
                <a:gd name="T91" fmla="*/ 30 h 35"/>
                <a:gd name="T92" fmla="*/ 11 w 21"/>
                <a:gd name="T93" fmla="*/ 30 h 35"/>
                <a:gd name="T94" fmla="*/ 8 w 21"/>
                <a:gd name="T95" fmla="*/ 26 h 35"/>
                <a:gd name="T96" fmla="*/ 8 w 21"/>
                <a:gd name="T97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" h="35">
                  <a:moveTo>
                    <a:pt x="3" y="32"/>
                  </a:moveTo>
                  <a:cubicBezTo>
                    <a:pt x="4" y="33"/>
                    <a:pt x="5" y="34"/>
                    <a:pt x="6" y="34"/>
                  </a:cubicBezTo>
                  <a:cubicBezTo>
                    <a:pt x="7" y="35"/>
                    <a:pt x="9" y="35"/>
                    <a:pt x="11" y="35"/>
                  </a:cubicBezTo>
                  <a:cubicBezTo>
                    <a:pt x="13" y="35"/>
                    <a:pt x="14" y="35"/>
                    <a:pt x="16" y="34"/>
                  </a:cubicBezTo>
                  <a:cubicBezTo>
                    <a:pt x="17" y="34"/>
                    <a:pt x="18" y="33"/>
                    <a:pt x="19" y="32"/>
                  </a:cubicBezTo>
                  <a:cubicBezTo>
                    <a:pt x="20" y="31"/>
                    <a:pt x="20" y="29"/>
                    <a:pt x="20" y="28"/>
                  </a:cubicBezTo>
                  <a:cubicBezTo>
                    <a:pt x="21" y="27"/>
                    <a:pt x="21" y="25"/>
                    <a:pt x="21" y="23"/>
                  </a:cubicBezTo>
                  <a:cubicBezTo>
                    <a:pt x="21" y="22"/>
                    <a:pt x="21" y="20"/>
                    <a:pt x="21" y="19"/>
                  </a:cubicBezTo>
                  <a:cubicBezTo>
                    <a:pt x="20" y="18"/>
                    <a:pt x="20" y="17"/>
                    <a:pt x="19" y="16"/>
                  </a:cubicBezTo>
                  <a:cubicBezTo>
                    <a:pt x="19" y="15"/>
                    <a:pt x="18" y="14"/>
                    <a:pt x="17" y="14"/>
                  </a:cubicBezTo>
                  <a:cubicBezTo>
                    <a:pt x="16" y="13"/>
                    <a:pt x="14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1" y="13"/>
                    <a:pt x="10" y="14"/>
                  </a:cubicBezTo>
                  <a:cubicBezTo>
                    <a:pt x="9" y="14"/>
                    <a:pt x="9" y="15"/>
                    <a:pt x="8" y="15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8" y="8"/>
                    <a:pt x="9" y="7"/>
                  </a:cubicBezTo>
                  <a:cubicBezTo>
                    <a:pt x="9" y="6"/>
                    <a:pt x="10" y="5"/>
                    <a:pt x="11" y="5"/>
                  </a:cubicBezTo>
                  <a:cubicBezTo>
                    <a:pt x="12" y="5"/>
                    <a:pt x="12" y="5"/>
                    <a:pt x="13" y="6"/>
                  </a:cubicBezTo>
                  <a:cubicBezTo>
                    <a:pt x="13" y="7"/>
                    <a:pt x="13" y="8"/>
                    <a:pt x="1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7"/>
                    <a:pt x="20" y="6"/>
                    <a:pt x="20" y="5"/>
                  </a:cubicBezTo>
                  <a:cubicBezTo>
                    <a:pt x="19" y="4"/>
                    <a:pt x="19" y="3"/>
                    <a:pt x="18" y="2"/>
                  </a:cubicBezTo>
                  <a:cubicBezTo>
                    <a:pt x="17" y="1"/>
                    <a:pt x="16" y="1"/>
                    <a:pt x="15" y="0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1" y="27"/>
                    <a:pt x="1" y="28"/>
                  </a:cubicBezTo>
                  <a:cubicBezTo>
                    <a:pt x="1" y="30"/>
                    <a:pt x="2" y="31"/>
                    <a:pt x="3" y="32"/>
                  </a:cubicBezTo>
                  <a:close/>
                  <a:moveTo>
                    <a:pt x="8" y="20"/>
                  </a:moveTo>
                  <a:cubicBezTo>
                    <a:pt x="8" y="20"/>
                    <a:pt x="9" y="19"/>
                    <a:pt x="9" y="19"/>
                  </a:cubicBezTo>
                  <a:cubicBezTo>
                    <a:pt x="10" y="19"/>
                    <a:pt x="10" y="19"/>
                    <a:pt x="11" y="19"/>
                  </a:cubicBezTo>
                  <a:cubicBezTo>
                    <a:pt x="11" y="19"/>
                    <a:pt x="11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3" y="19"/>
                    <a:pt x="13" y="20"/>
                  </a:cubicBezTo>
                  <a:cubicBezTo>
                    <a:pt x="13" y="20"/>
                    <a:pt x="13" y="20"/>
                    <a:pt x="13" y="21"/>
                  </a:cubicBezTo>
                  <a:cubicBezTo>
                    <a:pt x="13" y="21"/>
                    <a:pt x="13" y="21"/>
                    <a:pt x="13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3" y="25"/>
                    <a:pt x="13" y="26"/>
                    <a:pt x="13" y="27"/>
                  </a:cubicBezTo>
                  <a:cubicBezTo>
                    <a:pt x="13" y="27"/>
                    <a:pt x="13" y="28"/>
                    <a:pt x="13" y="28"/>
                  </a:cubicBezTo>
                  <a:cubicBezTo>
                    <a:pt x="13" y="29"/>
                    <a:pt x="12" y="29"/>
                    <a:pt x="12" y="30"/>
                  </a:cubicBezTo>
                  <a:cubicBezTo>
                    <a:pt x="12" y="30"/>
                    <a:pt x="11" y="30"/>
                    <a:pt x="11" y="30"/>
                  </a:cubicBezTo>
                  <a:cubicBezTo>
                    <a:pt x="9" y="30"/>
                    <a:pt x="8" y="29"/>
                    <a:pt x="8" y="26"/>
                  </a:cubicBez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57" name="Graphic 29">
            <a:extLst>
              <a:ext uri="{FF2B5EF4-FFF2-40B4-BE49-F238E27FC236}">
                <a16:creationId xmlns:a16="http://schemas.microsoft.com/office/drawing/2014/main" id="{279ED23B-AD67-43F4-AFC3-BC5A053E49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7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  <p:bldP spid="42" grpId="0"/>
      <p:bldP spid="46" grpId="0"/>
      <p:bldP spid="8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77855" y="2643100"/>
            <a:ext cx="452316" cy="1192178"/>
            <a:chOff x="3277855" y="2643100"/>
            <a:chExt cx="452316" cy="1192178"/>
          </a:xfrm>
        </p:grpSpPr>
        <p:sp>
          <p:nvSpPr>
            <p:cNvPr id="55" name="Freeform 5"/>
            <p:cNvSpPr>
              <a:spLocks/>
            </p:cNvSpPr>
            <p:nvPr/>
          </p:nvSpPr>
          <p:spPr bwMode="auto">
            <a:xfrm>
              <a:off x="3280346" y="2644523"/>
              <a:ext cx="449825" cy="1190755"/>
            </a:xfrm>
            <a:custGeom>
              <a:avLst/>
              <a:gdLst>
                <a:gd name="T0" fmla="*/ 386 w 386"/>
                <a:gd name="T1" fmla="*/ 105 h 1019"/>
                <a:gd name="T2" fmla="*/ 193 w 386"/>
                <a:gd name="T3" fmla="*/ 0 h 1019"/>
                <a:gd name="T4" fmla="*/ 0 w 386"/>
                <a:gd name="T5" fmla="*/ 105 h 1019"/>
                <a:gd name="T6" fmla="*/ 1 w 386"/>
                <a:gd name="T7" fmla="*/ 107 h 1019"/>
                <a:gd name="T8" fmla="*/ 0 w 386"/>
                <a:gd name="T9" fmla="*/ 109 h 1019"/>
                <a:gd name="T10" fmla="*/ 0 w 386"/>
                <a:gd name="T11" fmla="*/ 903 h 1019"/>
                <a:gd name="T12" fmla="*/ 1 w 386"/>
                <a:gd name="T13" fmla="*/ 908 h 1019"/>
                <a:gd name="T14" fmla="*/ 0 w 386"/>
                <a:gd name="T15" fmla="*/ 914 h 1019"/>
                <a:gd name="T16" fmla="*/ 193 w 386"/>
                <a:gd name="T17" fmla="*/ 1019 h 1019"/>
                <a:gd name="T18" fmla="*/ 386 w 386"/>
                <a:gd name="T19" fmla="*/ 914 h 1019"/>
                <a:gd name="T20" fmla="*/ 385 w 386"/>
                <a:gd name="T21" fmla="*/ 908 h 1019"/>
                <a:gd name="T22" fmla="*/ 386 w 386"/>
                <a:gd name="T23" fmla="*/ 903 h 1019"/>
                <a:gd name="T24" fmla="*/ 386 w 386"/>
                <a:gd name="T25" fmla="*/ 109 h 1019"/>
                <a:gd name="T26" fmla="*/ 386 w 386"/>
                <a:gd name="T27" fmla="*/ 107 h 1019"/>
                <a:gd name="T28" fmla="*/ 386 w 386"/>
                <a:gd name="T29" fmla="*/ 105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6" h="1019">
                  <a:moveTo>
                    <a:pt x="386" y="105"/>
                  </a:moveTo>
                  <a:cubicBezTo>
                    <a:pt x="386" y="47"/>
                    <a:pt x="299" y="0"/>
                    <a:pt x="193" y="0"/>
                  </a:cubicBezTo>
                  <a:cubicBezTo>
                    <a:pt x="87" y="0"/>
                    <a:pt x="0" y="47"/>
                    <a:pt x="0" y="105"/>
                  </a:cubicBezTo>
                  <a:cubicBezTo>
                    <a:pt x="0" y="106"/>
                    <a:pt x="0" y="106"/>
                    <a:pt x="1" y="107"/>
                  </a:cubicBezTo>
                  <a:cubicBezTo>
                    <a:pt x="0" y="108"/>
                    <a:pt x="0" y="108"/>
                    <a:pt x="0" y="109"/>
                  </a:cubicBezTo>
                  <a:cubicBezTo>
                    <a:pt x="0" y="903"/>
                    <a:pt x="0" y="903"/>
                    <a:pt x="0" y="903"/>
                  </a:cubicBezTo>
                  <a:cubicBezTo>
                    <a:pt x="0" y="905"/>
                    <a:pt x="1" y="906"/>
                    <a:pt x="1" y="908"/>
                  </a:cubicBezTo>
                  <a:cubicBezTo>
                    <a:pt x="1" y="910"/>
                    <a:pt x="0" y="912"/>
                    <a:pt x="0" y="914"/>
                  </a:cubicBezTo>
                  <a:cubicBezTo>
                    <a:pt x="0" y="972"/>
                    <a:pt x="87" y="1019"/>
                    <a:pt x="193" y="1019"/>
                  </a:cubicBezTo>
                  <a:cubicBezTo>
                    <a:pt x="299" y="1019"/>
                    <a:pt x="386" y="972"/>
                    <a:pt x="386" y="914"/>
                  </a:cubicBezTo>
                  <a:cubicBezTo>
                    <a:pt x="386" y="912"/>
                    <a:pt x="386" y="910"/>
                    <a:pt x="385" y="908"/>
                  </a:cubicBezTo>
                  <a:cubicBezTo>
                    <a:pt x="386" y="906"/>
                    <a:pt x="386" y="905"/>
                    <a:pt x="386" y="903"/>
                  </a:cubicBezTo>
                  <a:cubicBezTo>
                    <a:pt x="386" y="109"/>
                    <a:pt x="386" y="109"/>
                    <a:pt x="386" y="109"/>
                  </a:cubicBezTo>
                  <a:cubicBezTo>
                    <a:pt x="386" y="108"/>
                    <a:pt x="386" y="108"/>
                    <a:pt x="386" y="107"/>
                  </a:cubicBezTo>
                  <a:cubicBezTo>
                    <a:pt x="386" y="106"/>
                    <a:pt x="386" y="106"/>
                    <a:pt x="386" y="105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Oval 48"/>
            <p:cNvSpPr>
              <a:spLocks noChangeArrowheads="1"/>
            </p:cNvSpPr>
            <p:nvPr/>
          </p:nvSpPr>
          <p:spPr bwMode="auto">
            <a:xfrm>
              <a:off x="3277855" y="2643100"/>
              <a:ext cx="447690" cy="2363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606882" y="2252351"/>
            <a:ext cx="448401" cy="1582927"/>
            <a:chOff x="2606882" y="2252351"/>
            <a:chExt cx="448401" cy="1582927"/>
          </a:xfrm>
        </p:grpSpPr>
        <p:sp>
          <p:nvSpPr>
            <p:cNvPr id="99" name="Freeform 49"/>
            <p:cNvSpPr>
              <a:spLocks/>
            </p:cNvSpPr>
            <p:nvPr/>
          </p:nvSpPr>
          <p:spPr bwMode="auto">
            <a:xfrm>
              <a:off x="2606882" y="2252351"/>
              <a:ext cx="448401" cy="1582927"/>
            </a:xfrm>
            <a:custGeom>
              <a:avLst/>
              <a:gdLst>
                <a:gd name="T0" fmla="*/ 385 w 385"/>
                <a:gd name="T1" fmla="*/ 106 h 1354"/>
                <a:gd name="T2" fmla="*/ 192 w 385"/>
                <a:gd name="T3" fmla="*/ 0 h 1354"/>
                <a:gd name="T4" fmla="*/ 0 w 385"/>
                <a:gd name="T5" fmla="*/ 106 h 1354"/>
                <a:gd name="T6" fmla="*/ 0 w 385"/>
                <a:gd name="T7" fmla="*/ 108 h 1354"/>
                <a:gd name="T8" fmla="*/ 0 w 385"/>
                <a:gd name="T9" fmla="*/ 109 h 1354"/>
                <a:gd name="T10" fmla="*/ 0 w 385"/>
                <a:gd name="T11" fmla="*/ 1238 h 1354"/>
                <a:gd name="T12" fmla="*/ 0 w 385"/>
                <a:gd name="T13" fmla="*/ 1243 h 1354"/>
                <a:gd name="T14" fmla="*/ 0 w 385"/>
                <a:gd name="T15" fmla="*/ 1249 h 1354"/>
                <a:gd name="T16" fmla="*/ 192 w 385"/>
                <a:gd name="T17" fmla="*/ 1354 h 1354"/>
                <a:gd name="T18" fmla="*/ 385 w 385"/>
                <a:gd name="T19" fmla="*/ 1249 h 1354"/>
                <a:gd name="T20" fmla="*/ 385 w 385"/>
                <a:gd name="T21" fmla="*/ 1243 h 1354"/>
                <a:gd name="T22" fmla="*/ 385 w 385"/>
                <a:gd name="T23" fmla="*/ 1238 h 1354"/>
                <a:gd name="T24" fmla="*/ 385 w 385"/>
                <a:gd name="T25" fmla="*/ 109 h 1354"/>
                <a:gd name="T26" fmla="*/ 385 w 385"/>
                <a:gd name="T27" fmla="*/ 108 h 1354"/>
                <a:gd name="T28" fmla="*/ 385 w 385"/>
                <a:gd name="T29" fmla="*/ 106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5" h="1354">
                  <a:moveTo>
                    <a:pt x="385" y="106"/>
                  </a:moveTo>
                  <a:cubicBezTo>
                    <a:pt x="385" y="47"/>
                    <a:pt x="299" y="0"/>
                    <a:pt x="192" y="0"/>
                  </a:cubicBezTo>
                  <a:cubicBezTo>
                    <a:pt x="86" y="0"/>
                    <a:pt x="0" y="47"/>
                    <a:pt x="0" y="106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08"/>
                    <a:pt x="0" y="109"/>
                    <a:pt x="0" y="109"/>
                  </a:cubicBezTo>
                  <a:cubicBezTo>
                    <a:pt x="0" y="1238"/>
                    <a:pt x="0" y="1238"/>
                    <a:pt x="0" y="1238"/>
                  </a:cubicBezTo>
                  <a:cubicBezTo>
                    <a:pt x="0" y="1240"/>
                    <a:pt x="0" y="1241"/>
                    <a:pt x="0" y="1243"/>
                  </a:cubicBezTo>
                  <a:cubicBezTo>
                    <a:pt x="0" y="1245"/>
                    <a:pt x="0" y="1247"/>
                    <a:pt x="0" y="1249"/>
                  </a:cubicBezTo>
                  <a:cubicBezTo>
                    <a:pt x="0" y="1307"/>
                    <a:pt x="86" y="1354"/>
                    <a:pt x="192" y="1354"/>
                  </a:cubicBezTo>
                  <a:cubicBezTo>
                    <a:pt x="299" y="1354"/>
                    <a:pt x="385" y="1307"/>
                    <a:pt x="385" y="1249"/>
                  </a:cubicBezTo>
                  <a:cubicBezTo>
                    <a:pt x="385" y="1247"/>
                    <a:pt x="385" y="1245"/>
                    <a:pt x="385" y="1243"/>
                  </a:cubicBezTo>
                  <a:cubicBezTo>
                    <a:pt x="385" y="1241"/>
                    <a:pt x="385" y="1240"/>
                    <a:pt x="385" y="1238"/>
                  </a:cubicBezTo>
                  <a:cubicBezTo>
                    <a:pt x="385" y="109"/>
                    <a:pt x="385" y="109"/>
                    <a:pt x="385" y="109"/>
                  </a:cubicBezTo>
                  <a:cubicBezTo>
                    <a:pt x="385" y="109"/>
                    <a:pt x="385" y="108"/>
                    <a:pt x="385" y="108"/>
                  </a:cubicBezTo>
                  <a:cubicBezTo>
                    <a:pt x="385" y="107"/>
                    <a:pt x="385" y="106"/>
                    <a:pt x="385" y="106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Oval 102"/>
            <p:cNvSpPr>
              <a:spLocks noChangeArrowheads="1"/>
            </p:cNvSpPr>
            <p:nvPr/>
          </p:nvSpPr>
          <p:spPr bwMode="auto">
            <a:xfrm>
              <a:off x="2607442" y="2252351"/>
              <a:ext cx="446978" cy="2363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32349" y="1765515"/>
            <a:ext cx="451961" cy="2069764"/>
            <a:chOff x="1932349" y="1765515"/>
            <a:chExt cx="451961" cy="2069764"/>
          </a:xfrm>
        </p:grpSpPr>
        <p:sp>
          <p:nvSpPr>
            <p:cNvPr id="153" name="Freeform 103"/>
            <p:cNvSpPr>
              <a:spLocks/>
            </p:cNvSpPr>
            <p:nvPr/>
          </p:nvSpPr>
          <p:spPr bwMode="auto">
            <a:xfrm>
              <a:off x="1935197" y="1766227"/>
              <a:ext cx="449113" cy="2069052"/>
            </a:xfrm>
            <a:custGeom>
              <a:avLst/>
              <a:gdLst>
                <a:gd name="T0" fmla="*/ 385 w 385"/>
                <a:gd name="T1" fmla="*/ 106 h 1770"/>
                <a:gd name="T2" fmla="*/ 192 w 385"/>
                <a:gd name="T3" fmla="*/ 0 h 1770"/>
                <a:gd name="T4" fmla="*/ 0 w 385"/>
                <a:gd name="T5" fmla="*/ 106 h 1770"/>
                <a:gd name="T6" fmla="*/ 0 w 385"/>
                <a:gd name="T7" fmla="*/ 108 h 1770"/>
                <a:gd name="T8" fmla="*/ 0 w 385"/>
                <a:gd name="T9" fmla="*/ 110 h 1770"/>
                <a:gd name="T10" fmla="*/ 0 w 385"/>
                <a:gd name="T11" fmla="*/ 1654 h 1770"/>
                <a:gd name="T12" fmla="*/ 0 w 385"/>
                <a:gd name="T13" fmla="*/ 1659 h 1770"/>
                <a:gd name="T14" fmla="*/ 0 w 385"/>
                <a:gd name="T15" fmla="*/ 1665 h 1770"/>
                <a:gd name="T16" fmla="*/ 192 w 385"/>
                <a:gd name="T17" fmla="*/ 1770 h 1770"/>
                <a:gd name="T18" fmla="*/ 385 w 385"/>
                <a:gd name="T19" fmla="*/ 1665 h 1770"/>
                <a:gd name="T20" fmla="*/ 385 w 385"/>
                <a:gd name="T21" fmla="*/ 1659 h 1770"/>
                <a:gd name="T22" fmla="*/ 385 w 385"/>
                <a:gd name="T23" fmla="*/ 1654 h 1770"/>
                <a:gd name="T24" fmla="*/ 385 w 385"/>
                <a:gd name="T25" fmla="*/ 110 h 1770"/>
                <a:gd name="T26" fmla="*/ 385 w 385"/>
                <a:gd name="T27" fmla="*/ 108 h 1770"/>
                <a:gd name="T28" fmla="*/ 385 w 385"/>
                <a:gd name="T29" fmla="*/ 106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5" h="1770">
                  <a:moveTo>
                    <a:pt x="385" y="106"/>
                  </a:moveTo>
                  <a:cubicBezTo>
                    <a:pt x="385" y="48"/>
                    <a:pt x="299" y="0"/>
                    <a:pt x="192" y="0"/>
                  </a:cubicBezTo>
                  <a:cubicBezTo>
                    <a:pt x="86" y="0"/>
                    <a:pt x="0" y="48"/>
                    <a:pt x="0" y="106"/>
                  </a:cubicBezTo>
                  <a:cubicBezTo>
                    <a:pt x="0" y="107"/>
                    <a:pt x="0" y="107"/>
                    <a:pt x="0" y="108"/>
                  </a:cubicBezTo>
                  <a:cubicBezTo>
                    <a:pt x="0" y="109"/>
                    <a:pt x="0" y="109"/>
                    <a:pt x="0" y="110"/>
                  </a:cubicBezTo>
                  <a:cubicBezTo>
                    <a:pt x="0" y="1654"/>
                    <a:pt x="0" y="1654"/>
                    <a:pt x="0" y="1654"/>
                  </a:cubicBezTo>
                  <a:cubicBezTo>
                    <a:pt x="0" y="1656"/>
                    <a:pt x="0" y="1657"/>
                    <a:pt x="0" y="1659"/>
                  </a:cubicBezTo>
                  <a:cubicBezTo>
                    <a:pt x="0" y="1661"/>
                    <a:pt x="0" y="1663"/>
                    <a:pt x="0" y="1665"/>
                  </a:cubicBezTo>
                  <a:cubicBezTo>
                    <a:pt x="0" y="1723"/>
                    <a:pt x="86" y="1770"/>
                    <a:pt x="192" y="1770"/>
                  </a:cubicBezTo>
                  <a:cubicBezTo>
                    <a:pt x="299" y="1770"/>
                    <a:pt x="385" y="1723"/>
                    <a:pt x="385" y="1665"/>
                  </a:cubicBezTo>
                  <a:cubicBezTo>
                    <a:pt x="385" y="1663"/>
                    <a:pt x="385" y="1661"/>
                    <a:pt x="385" y="1659"/>
                  </a:cubicBezTo>
                  <a:cubicBezTo>
                    <a:pt x="385" y="1657"/>
                    <a:pt x="385" y="1656"/>
                    <a:pt x="385" y="1654"/>
                  </a:cubicBezTo>
                  <a:cubicBezTo>
                    <a:pt x="385" y="110"/>
                    <a:pt x="385" y="110"/>
                    <a:pt x="385" y="110"/>
                  </a:cubicBezTo>
                  <a:cubicBezTo>
                    <a:pt x="385" y="109"/>
                    <a:pt x="385" y="109"/>
                    <a:pt x="385" y="108"/>
                  </a:cubicBezTo>
                  <a:cubicBezTo>
                    <a:pt x="385" y="107"/>
                    <a:pt x="385" y="107"/>
                    <a:pt x="385" y="10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Oval 170"/>
            <p:cNvSpPr>
              <a:spLocks noChangeArrowheads="1"/>
            </p:cNvSpPr>
            <p:nvPr/>
          </p:nvSpPr>
          <p:spPr bwMode="auto">
            <a:xfrm>
              <a:off x="1932349" y="1765515"/>
              <a:ext cx="446266" cy="23701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262743" y="1255903"/>
            <a:ext cx="448528" cy="2603574"/>
            <a:chOff x="1262743" y="1255903"/>
            <a:chExt cx="448528" cy="2603574"/>
          </a:xfrm>
        </p:grpSpPr>
        <p:sp>
          <p:nvSpPr>
            <p:cNvPr id="221" name="Freeform 171"/>
            <p:cNvSpPr>
              <a:spLocks/>
            </p:cNvSpPr>
            <p:nvPr/>
          </p:nvSpPr>
          <p:spPr bwMode="auto">
            <a:xfrm>
              <a:off x="1262743" y="1286508"/>
              <a:ext cx="448401" cy="2572969"/>
            </a:xfrm>
            <a:custGeom>
              <a:avLst/>
              <a:gdLst>
                <a:gd name="T0" fmla="*/ 385 w 385"/>
                <a:gd name="T1" fmla="*/ 106 h 2201"/>
                <a:gd name="T2" fmla="*/ 192 w 385"/>
                <a:gd name="T3" fmla="*/ 0 h 2201"/>
                <a:gd name="T4" fmla="*/ 0 w 385"/>
                <a:gd name="T5" fmla="*/ 106 h 2201"/>
                <a:gd name="T6" fmla="*/ 0 w 385"/>
                <a:gd name="T7" fmla="*/ 108 h 2201"/>
                <a:gd name="T8" fmla="*/ 0 w 385"/>
                <a:gd name="T9" fmla="*/ 110 h 2201"/>
                <a:gd name="T10" fmla="*/ 0 w 385"/>
                <a:gd name="T11" fmla="*/ 2085 h 2201"/>
                <a:gd name="T12" fmla="*/ 0 w 385"/>
                <a:gd name="T13" fmla="*/ 2090 h 2201"/>
                <a:gd name="T14" fmla="*/ 0 w 385"/>
                <a:gd name="T15" fmla="*/ 2096 h 2201"/>
                <a:gd name="T16" fmla="*/ 192 w 385"/>
                <a:gd name="T17" fmla="*/ 2201 h 2201"/>
                <a:gd name="T18" fmla="*/ 385 w 385"/>
                <a:gd name="T19" fmla="*/ 2096 h 2201"/>
                <a:gd name="T20" fmla="*/ 385 w 385"/>
                <a:gd name="T21" fmla="*/ 2090 h 2201"/>
                <a:gd name="T22" fmla="*/ 385 w 385"/>
                <a:gd name="T23" fmla="*/ 2085 h 2201"/>
                <a:gd name="T24" fmla="*/ 385 w 385"/>
                <a:gd name="T25" fmla="*/ 110 h 2201"/>
                <a:gd name="T26" fmla="*/ 385 w 385"/>
                <a:gd name="T27" fmla="*/ 108 h 2201"/>
                <a:gd name="T28" fmla="*/ 385 w 385"/>
                <a:gd name="T29" fmla="*/ 106 h 2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5" h="2201">
                  <a:moveTo>
                    <a:pt x="385" y="106"/>
                  </a:moveTo>
                  <a:cubicBezTo>
                    <a:pt x="385" y="48"/>
                    <a:pt x="299" y="0"/>
                    <a:pt x="192" y="0"/>
                  </a:cubicBezTo>
                  <a:cubicBezTo>
                    <a:pt x="86" y="0"/>
                    <a:pt x="0" y="48"/>
                    <a:pt x="0" y="106"/>
                  </a:cubicBezTo>
                  <a:cubicBezTo>
                    <a:pt x="0" y="107"/>
                    <a:pt x="0" y="107"/>
                    <a:pt x="0" y="108"/>
                  </a:cubicBezTo>
                  <a:cubicBezTo>
                    <a:pt x="0" y="109"/>
                    <a:pt x="0" y="109"/>
                    <a:pt x="0" y="110"/>
                  </a:cubicBezTo>
                  <a:cubicBezTo>
                    <a:pt x="0" y="2085"/>
                    <a:pt x="0" y="2085"/>
                    <a:pt x="0" y="2085"/>
                  </a:cubicBezTo>
                  <a:cubicBezTo>
                    <a:pt x="0" y="2087"/>
                    <a:pt x="0" y="2088"/>
                    <a:pt x="0" y="2090"/>
                  </a:cubicBezTo>
                  <a:cubicBezTo>
                    <a:pt x="0" y="2092"/>
                    <a:pt x="0" y="2094"/>
                    <a:pt x="0" y="2096"/>
                  </a:cubicBezTo>
                  <a:cubicBezTo>
                    <a:pt x="0" y="2154"/>
                    <a:pt x="86" y="2201"/>
                    <a:pt x="192" y="2201"/>
                  </a:cubicBezTo>
                  <a:cubicBezTo>
                    <a:pt x="299" y="2201"/>
                    <a:pt x="385" y="2154"/>
                    <a:pt x="385" y="2096"/>
                  </a:cubicBezTo>
                  <a:cubicBezTo>
                    <a:pt x="385" y="2094"/>
                    <a:pt x="385" y="2092"/>
                    <a:pt x="385" y="2090"/>
                  </a:cubicBezTo>
                  <a:cubicBezTo>
                    <a:pt x="385" y="2088"/>
                    <a:pt x="385" y="2087"/>
                    <a:pt x="385" y="2085"/>
                  </a:cubicBezTo>
                  <a:cubicBezTo>
                    <a:pt x="385" y="110"/>
                    <a:pt x="385" y="110"/>
                    <a:pt x="385" y="110"/>
                  </a:cubicBezTo>
                  <a:cubicBezTo>
                    <a:pt x="385" y="109"/>
                    <a:pt x="385" y="109"/>
                    <a:pt x="385" y="108"/>
                  </a:cubicBezTo>
                  <a:cubicBezTo>
                    <a:pt x="385" y="107"/>
                    <a:pt x="385" y="107"/>
                    <a:pt x="385" y="1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Oval 254"/>
            <p:cNvSpPr>
              <a:spLocks noChangeArrowheads="1"/>
            </p:cNvSpPr>
            <p:nvPr/>
          </p:nvSpPr>
          <p:spPr bwMode="auto">
            <a:xfrm>
              <a:off x="1264293" y="1255903"/>
              <a:ext cx="446978" cy="23558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179475" y="2643100"/>
            <a:ext cx="452316" cy="1192178"/>
            <a:chOff x="9179475" y="2643100"/>
            <a:chExt cx="452316" cy="1192178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9181966" y="2644523"/>
              <a:ext cx="449825" cy="1190755"/>
            </a:xfrm>
            <a:custGeom>
              <a:avLst/>
              <a:gdLst>
                <a:gd name="T0" fmla="*/ 386 w 386"/>
                <a:gd name="T1" fmla="*/ 105 h 1019"/>
                <a:gd name="T2" fmla="*/ 193 w 386"/>
                <a:gd name="T3" fmla="*/ 0 h 1019"/>
                <a:gd name="T4" fmla="*/ 0 w 386"/>
                <a:gd name="T5" fmla="*/ 105 h 1019"/>
                <a:gd name="T6" fmla="*/ 1 w 386"/>
                <a:gd name="T7" fmla="*/ 107 h 1019"/>
                <a:gd name="T8" fmla="*/ 0 w 386"/>
                <a:gd name="T9" fmla="*/ 109 h 1019"/>
                <a:gd name="T10" fmla="*/ 0 w 386"/>
                <a:gd name="T11" fmla="*/ 903 h 1019"/>
                <a:gd name="T12" fmla="*/ 1 w 386"/>
                <a:gd name="T13" fmla="*/ 908 h 1019"/>
                <a:gd name="T14" fmla="*/ 0 w 386"/>
                <a:gd name="T15" fmla="*/ 914 h 1019"/>
                <a:gd name="T16" fmla="*/ 193 w 386"/>
                <a:gd name="T17" fmla="*/ 1019 h 1019"/>
                <a:gd name="T18" fmla="*/ 386 w 386"/>
                <a:gd name="T19" fmla="*/ 914 h 1019"/>
                <a:gd name="T20" fmla="*/ 385 w 386"/>
                <a:gd name="T21" fmla="*/ 908 h 1019"/>
                <a:gd name="T22" fmla="*/ 386 w 386"/>
                <a:gd name="T23" fmla="*/ 903 h 1019"/>
                <a:gd name="T24" fmla="*/ 386 w 386"/>
                <a:gd name="T25" fmla="*/ 109 h 1019"/>
                <a:gd name="T26" fmla="*/ 386 w 386"/>
                <a:gd name="T27" fmla="*/ 107 h 1019"/>
                <a:gd name="T28" fmla="*/ 386 w 386"/>
                <a:gd name="T29" fmla="*/ 105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6" h="1019">
                  <a:moveTo>
                    <a:pt x="386" y="105"/>
                  </a:moveTo>
                  <a:cubicBezTo>
                    <a:pt x="386" y="47"/>
                    <a:pt x="299" y="0"/>
                    <a:pt x="193" y="0"/>
                  </a:cubicBezTo>
                  <a:cubicBezTo>
                    <a:pt x="87" y="0"/>
                    <a:pt x="0" y="47"/>
                    <a:pt x="0" y="105"/>
                  </a:cubicBezTo>
                  <a:cubicBezTo>
                    <a:pt x="0" y="106"/>
                    <a:pt x="0" y="106"/>
                    <a:pt x="1" y="107"/>
                  </a:cubicBezTo>
                  <a:cubicBezTo>
                    <a:pt x="0" y="108"/>
                    <a:pt x="0" y="108"/>
                    <a:pt x="0" y="109"/>
                  </a:cubicBezTo>
                  <a:cubicBezTo>
                    <a:pt x="0" y="903"/>
                    <a:pt x="0" y="903"/>
                    <a:pt x="0" y="903"/>
                  </a:cubicBezTo>
                  <a:cubicBezTo>
                    <a:pt x="0" y="905"/>
                    <a:pt x="1" y="906"/>
                    <a:pt x="1" y="908"/>
                  </a:cubicBezTo>
                  <a:cubicBezTo>
                    <a:pt x="1" y="910"/>
                    <a:pt x="0" y="912"/>
                    <a:pt x="0" y="914"/>
                  </a:cubicBezTo>
                  <a:cubicBezTo>
                    <a:pt x="0" y="972"/>
                    <a:pt x="87" y="1019"/>
                    <a:pt x="193" y="1019"/>
                  </a:cubicBezTo>
                  <a:cubicBezTo>
                    <a:pt x="299" y="1019"/>
                    <a:pt x="386" y="972"/>
                    <a:pt x="386" y="914"/>
                  </a:cubicBezTo>
                  <a:cubicBezTo>
                    <a:pt x="386" y="912"/>
                    <a:pt x="386" y="910"/>
                    <a:pt x="385" y="908"/>
                  </a:cubicBezTo>
                  <a:cubicBezTo>
                    <a:pt x="386" y="906"/>
                    <a:pt x="386" y="905"/>
                    <a:pt x="386" y="903"/>
                  </a:cubicBezTo>
                  <a:cubicBezTo>
                    <a:pt x="386" y="109"/>
                    <a:pt x="386" y="109"/>
                    <a:pt x="386" y="109"/>
                  </a:cubicBezTo>
                  <a:cubicBezTo>
                    <a:pt x="386" y="108"/>
                    <a:pt x="386" y="108"/>
                    <a:pt x="386" y="107"/>
                  </a:cubicBezTo>
                  <a:cubicBezTo>
                    <a:pt x="386" y="106"/>
                    <a:pt x="386" y="106"/>
                    <a:pt x="386" y="105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Oval 48"/>
            <p:cNvSpPr>
              <a:spLocks noChangeArrowheads="1"/>
            </p:cNvSpPr>
            <p:nvPr/>
          </p:nvSpPr>
          <p:spPr bwMode="auto">
            <a:xfrm>
              <a:off x="9179475" y="2643100"/>
              <a:ext cx="447690" cy="2363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508502" y="2252351"/>
            <a:ext cx="448401" cy="1582927"/>
            <a:chOff x="8508502" y="2252351"/>
            <a:chExt cx="448401" cy="1582927"/>
          </a:xfrm>
        </p:grpSpPr>
        <p:sp>
          <p:nvSpPr>
            <p:cNvPr id="14" name="Freeform 49"/>
            <p:cNvSpPr>
              <a:spLocks/>
            </p:cNvSpPr>
            <p:nvPr/>
          </p:nvSpPr>
          <p:spPr bwMode="auto">
            <a:xfrm>
              <a:off x="8508502" y="2252351"/>
              <a:ext cx="448401" cy="1582927"/>
            </a:xfrm>
            <a:custGeom>
              <a:avLst/>
              <a:gdLst>
                <a:gd name="T0" fmla="*/ 385 w 385"/>
                <a:gd name="T1" fmla="*/ 106 h 1354"/>
                <a:gd name="T2" fmla="*/ 192 w 385"/>
                <a:gd name="T3" fmla="*/ 0 h 1354"/>
                <a:gd name="T4" fmla="*/ 0 w 385"/>
                <a:gd name="T5" fmla="*/ 106 h 1354"/>
                <a:gd name="T6" fmla="*/ 0 w 385"/>
                <a:gd name="T7" fmla="*/ 108 h 1354"/>
                <a:gd name="T8" fmla="*/ 0 w 385"/>
                <a:gd name="T9" fmla="*/ 109 h 1354"/>
                <a:gd name="T10" fmla="*/ 0 w 385"/>
                <a:gd name="T11" fmla="*/ 1238 h 1354"/>
                <a:gd name="T12" fmla="*/ 0 w 385"/>
                <a:gd name="T13" fmla="*/ 1243 h 1354"/>
                <a:gd name="T14" fmla="*/ 0 w 385"/>
                <a:gd name="T15" fmla="*/ 1249 h 1354"/>
                <a:gd name="T16" fmla="*/ 192 w 385"/>
                <a:gd name="T17" fmla="*/ 1354 h 1354"/>
                <a:gd name="T18" fmla="*/ 385 w 385"/>
                <a:gd name="T19" fmla="*/ 1249 h 1354"/>
                <a:gd name="T20" fmla="*/ 385 w 385"/>
                <a:gd name="T21" fmla="*/ 1243 h 1354"/>
                <a:gd name="T22" fmla="*/ 385 w 385"/>
                <a:gd name="T23" fmla="*/ 1238 h 1354"/>
                <a:gd name="T24" fmla="*/ 385 w 385"/>
                <a:gd name="T25" fmla="*/ 109 h 1354"/>
                <a:gd name="T26" fmla="*/ 385 w 385"/>
                <a:gd name="T27" fmla="*/ 108 h 1354"/>
                <a:gd name="T28" fmla="*/ 385 w 385"/>
                <a:gd name="T29" fmla="*/ 106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5" h="1354">
                  <a:moveTo>
                    <a:pt x="385" y="106"/>
                  </a:moveTo>
                  <a:cubicBezTo>
                    <a:pt x="385" y="47"/>
                    <a:pt x="299" y="0"/>
                    <a:pt x="192" y="0"/>
                  </a:cubicBezTo>
                  <a:cubicBezTo>
                    <a:pt x="86" y="0"/>
                    <a:pt x="0" y="47"/>
                    <a:pt x="0" y="106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08"/>
                    <a:pt x="0" y="109"/>
                    <a:pt x="0" y="109"/>
                  </a:cubicBezTo>
                  <a:cubicBezTo>
                    <a:pt x="0" y="1238"/>
                    <a:pt x="0" y="1238"/>
                    <a:pt x="0" y="1238"/>
                  </a:cubicBezTo>
                  <a:cubicBezTo>
                    <a:pt x="0" y="1240"/>
                    <a:pt x="0" y="1241"/>
                    <a:pt x="0" y="1243"/>
                  </a:cubicBezTo>
                  <a:cubicBezTo>
                    <a:pt x="0" y="1245"/>
                    <a:pt x="0" y="1247"/>
                    <a:pt x="0" y="1249"/>
                  </a:cubicBezTo>
                  <a:cubicBezTo>
                    <a:pt x="0" y="1307"/>
                    <a:pt x="86" y="1354"/>
                    <a:pt x="192" y="1354"/>
                  </a:cubicBezTo>
                  <a:cubicBezTo>
                    <a:pt x="299" y="1354"/>
                    <a:pt x="385" y="1307"/>
                    <a:pt x="385" y="1249"/>
                  </a:cubicBezTo>
                  <a:cubicBezTo>
                    <a:pt x="385" y="1247"/>
                    <a:pt x="385" y="1245"/>
                    <a:pt x="385" y="1243"/>
                  </a:cubicBezTo>
                  <a:cubicBezTo>
                    <a:pt x="385" y="1241"/>
                    <a:pt x="385" y="1240"/>
                    <a:pt x="385" y="1238"/>
                  </a:cubicBezTo>
                  <a:cubicBezTo>
                    <a:pt x="385" y="109"/>
                    <a:pt x="385" y="109"/>
                    <a:pt x="385" y="109"/>
                  </a:cubicBezTo>
                  <a:cubicBezTo>
                    <a:pt x="385" y="109"/>
                    <a:pt x="385" y="108"/>
                    <a:pt x="385" y="108"/>
                  </a:cubicBezTo>
                  <a:cubicBezTo>
                    <a:pt x="385" y="107"/>
                    <a:pt x="385" y="106"/>
                    <a:pt x="385" y="106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Oval 102"/>
            <p:cNvSpPr>
              <a:spLocks noChangeArrowheads="1"/>
            </p:cNvSpPr>
            <p:nvPr/>
          </p:nvSpPr>
          <p:spPr bwMode="auto">
            <a:xfrm>
              <a:off x="8509062" y="2252351"/>
              <a:ext cx="446978" cy="2363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553834" y="1765515"/>
            <a:ext cx="451961" cy="2069764"/>
            <a:chOff x="10553834" y="1765515"/>
            <a:chExt cx="451961" cy="2069764"/>
          </a:xfrm>
        </p:grpSpPr>
        <p:sp>
          <p:nvSpPr>
            <p:cNvPr id="16" name="Freeform 103"/>
            <p:cNvSpPr>
              <a:spLocks/>
            </p:cNvSpPr>
            <p:nvPr/>
          </p:nvSpPr>
          <p:spPr bwMode="auto">
            <a:xfrm>
              <a:off x="10556682" y="1766227"/>
              <a:ext cx="449113" cy="2069052"/>
            </a:xfrm>
            <a:custGeom>
              <a:avLst/>
              <a:gdLst>
                <a:gd name="T0" fmla="*/ 385 w 385"/>
                <a:gd name="T1" fmla="*/ 106 h 1770"/>
                <a:gd name="T2" fmla="*/ 192 w 385"/>
                <a:gd name="T3" fmla="*/ 0 h 1770"/>
                <a:gd name="T4" fmla="*/ 0 w 385"/>
                <a:gd name="T5" fmla="*/ 106 h 1770"/>
                <a:gd name="T6" fmla="*/ 0 w 385"/>
                <a:gd name="T7" fmla="*/ 108 h 1770"/>
                <a:gd name="T8" fmla="*/ 0 w 385"/>
                <a:gd name="T9" fmla="*/ 110 h 1770"/>
                <a:gd name="T10" fmla="*/ 0 w 385"/>
                <a:gd name="T11" fmla="*/ 1654 h 1770"/>
                <a:gd name="T12" fmla="*/ 0 w 385"/>
                <a:gd name="T13" fmla="*/ 1659 h 1770"/>
                <a:gd name="T14" fmla="*/ 0 w 385"/>
                <a:gd name="T15" fmla="*/ 1665 h 1770"/>
                <a:gd name="T16" fmla="*/ 192 w 385"/>
                <a:gd name="T17" fmla="*/ 1770 h 1770"/>
                <a:gd name="T18" fmla="*/ 385 w 385"/>
                <a:gd name="T19" fmla="*/ 1665 h 1770"/>
                <a:gd name="T20" fmla="*/ 385 w 385"/>
                <a:gd name="T21" fmla="*/ 1659 h 1770"/>
                <a:gd name="T22" fmla="*/ 385 w 385"/>
                <a:gd name="T23" fmla="*/ 1654 h 1770"/>
                <a:gd name="T24" fmla="*/ 385 w 385"/>
                <a:gd name="T25" fmla="*/ 110 h 1770"/>
                <a:gd name="T26" fmla="*/ 385 w 385"/>
                <a:gd name="T27" fmla="*/ 108 h 1770"/>
                <a:gd name="T28" fmla="*/ 385 w 385"/>
                <a:gd name="T29" fmla="*/ 106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5" h="1770">
                  <a:moveTo>
                    <a:pt x="385" y="106"/>
                  </a:moveTo>
                  <a:cubicBezTo>
                    <a:pt x="385" y="48"/>
                    <a:pt x="299" y="0"/>
                    <a:pt x="192" y="0"/>
                  </a:cubicBezTo>
                  <a:cubicBezTo>
                    <a:pt x="86" y="0"/>
                    <a:pt x="0" y="48"/>
                    <a:pt x="0" y="106"/>
                  </a:cubicBezTo>
                  <a:cubicBezTo>
                    <a:pt x="0" y="107"/>
                    <a:pt x="0" y="107"/>
                    <a:pt x="0" y="108"/>
                  </a:cubicBezTo>
                  <a:cubicBezTo>
                    <a:pt x="0" y="109"/>
                    <a:pt x="0" y="109"/>
                    <a:pt x="0" y="110"/>
                  </a:cubicBezTo>
                  <a:cubicBezTo>
                    <a:pt x="0" y="1654"/>
                    <a:pt x="0" y="1654"/>
                    <a:pt x="0" y="1654"/>
                  </a:cubicBezTo>
                  <a:cubicBezTo>
                    <a:pt x="0" y="1656"/>
                    <a:pt x="0" y="1657"/>
                    <a:pt x="0" y="1659"/>
                  </a:cubicBezTo>
                  <a:cubicBezTo>
                    <a:pt x="0" y="1661"/>
                    <a:pt x="0" y="1663"/>
                    <a:pt x="0" y="1665"/>
                  </a:cubicBezTo>
                  <a:cubicBezTo>
                    <a:pt x="0" y="1723"/>
                    <a:pt x="86" y="1770"/>
                    <a:pt x="192" y="1770"/>
                  </a:cubicBezTo>
                  <a:cubicBezTo>
                    <a:pt x="299" y="1770"/>
                    <a:pt x="385" y="1723"/>
                    <a:pt x="385" y="1665"/>
                  </a:cubicBezTo>
                  <a:cubicBezTo>
                    <a:pt x="385" y="1663"/>
                    <a:pt x="385" y="1661"/>
                    <a:pt x="385" y="1659"/>
                  </a:cubicBezTo>
                  <a:cubicBezTo>
                    <a:pt x="385" y="1657"/>
                    <a:pt x="385" y="1656"/>
                    <a:pt x="385" y="1654"/>
                  </a:cubicBezTo>
                  <a:cubicBezTo>
                    <a:pt x="385" y="110"/>
                    <a:pt x="385" y="110"/>
                    <a:pt x="385" y="110"/>
                  </a:cubicBezTo>
                  <a:cubicBezTo>
                    <a:pt x="385" y="109"/>
                    <a:pt x="385" y="109"/>
                    <a:pt x="385" y="108"/>
                  </a:cubicBezTo>
                  <a:cubicBezTo>
                    <a:pt x="385" y="107"/>
                    <a:pt x="385" y="107"/>
                    <a:pt x="385" y="10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70"/>
            <p:cNvSpPr>
              <a:spLocks noChangeArrowheads="1"/>
            </p:cNvSpPr>
            <p:nvPr/>
          </p:nvSpPr>
          <p:spPr bwMode="auto">
            <a:xfrm>
              <a:off x="10553834" y="1765515"/>
              <a:ext cx="446266" cy="23701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884228" y="1255903"/>
            <a:ext cx="448528" cy="2603574"/>
            <a:chOff x="9884228" y="1255903"/>
            <a:chExt cx="448528" cy="2603574"/>
          </a:xfrm>
        </p:grpSpPr>
        <p:sp>
          <p:nvSpPr>
            <p:cNvPr id="18" name="Freeform 171"/>
            <p:cNvSpPr>
              <a:spLocks/>
            </p:cNvSpPr>
            <p:nvPr/>
          </p:nvSpPr>
          <p:spPr bwMode="auto">
            <a:xfrm>
              <a:off x="9884228" y="1286508"/>
              <a:ext cx="448401" cy="2572969"/>
            </a:xfrm>
            <a:custGeom>
              <a:avLst/>
              <a:gdLst>
                <a:gd name="T0" fmla="*/ 385 w 385"/>
                <a:gd name="T1" fmla="*/ 106 h 2201"/>
                <a:gd name="T2" fmla="*/ 192 w 385"/>
                <a:gd name="T3" fmla="*/ 0 h 2201"/>
                <a:gd name="T4" fmla="*/ 0 w 385"/>
                <a:gd name="T5" fmla="*/ 106 h 2201"/>
                <a:gd name="T6" fmla="*/ 0 w 385"/>
                <a:gd name="T7" fmla="*/ 108 h 2201"/>
                <a:gd name="T8" fmla="*/ 0 w 385"/>
                <a:gd name="T9" fmla="*/ 110 h 2201"/>
                <a:gd name="T10" fmla="*/ 0 w 385"/>
                <a:gd name="T11" fmla="*/ 2085 h 2201"/>
                <a:gd name="T12" fmla="*/ 0 w 385"/>
                <a:gd name="T13" fmla="*/ 2090 h 2201"/>
                <a:gd name="T14" fmla="*/ 0 w 385"/>
                <a:gd name="T15" fmla="*/ 2096 h 2201"/>
                <a:gd name="T16" fmla="*/ 192 w 385"/>
                <a:gd name="T17" fmla="*/ 2201 h 2201"/>
                <a:gd name="T18" fmla="*/ 385 w 385"/>
                <a:gd name="T19" fmla="*/ 2096 h 2201"/>
                <a:gd name="T20" fmla="*/ 385 w 385"/>
                <a:gd name="T21" fmla="*/ 2090 h 2201"/>
                <a:gd name="T22" fmla="*/ 385 w 385"/>
                <a:gd name="T23" fmla="*/ 2085 h 2201"/>
                <a:gd name="T24" fmla="*/ 385 w 385"/>
                <a:gd name="T25" fmla="*/ 110 h 2201"/>
                <a:gd name="T26" fmla="*/ 385 w 385"/>
                <a:gd name="T27" fmla="*/ 108 h 2201"/>
                <a:gd name="T28" fmla="*/ 385 w 385"/>
                <a:gd name="T29" fmla="*/ 106 h 2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5" h="2201">
                  <a:moveTo>
                    <a:pt x="385" y="106"/>
                  </a:moveTo>
                  <a:cubicBezTo>
                    <a:pt x="385" y="48"/>
                    <a:pt x="299" y="0"/>
                    <a:pt x="192" y="0"/>
                  </a:cubicBezTo>
                  <a:cubicBezTo>
                    <a:pt x="86" y="0"/>
                    <a:pt x="0" y="48"/>
                    <a:pt x="0" y="106"/>
                  </a:cubicBezTo>
                  <a:cubicBezTo>
                    <a:pt x="0" y="107"/>
                    <a:pt x="0" y="107"/>
                    <a:pt x="0" y="108"/>
                  </a:cubicBezTo>
                  <a:cubicBezTo>
                    <a:pt x="0" y="109"/>
                    <a:pt x="0" y="109"/>
                    <a:pt x="0" y="110"/>
                  </a:cubicBezTo>
                  <a:cubicBezTo>
                    <a:pt x="0" y="2085"/>
                    <a:pt x="0" y="2085"/>
                    <a:pt x="0" y="2085"/>
                  </a:cubicBezTo>
                  <a:cubicBezTo>
                    <a:pt x="0" y="2087"/>
                    <a:pt x="0" y="2088"/>
                    <a:pt x="0" y="2090"/>
                  </a:cubicBezTo>
                  <a:cubicBezTo>
                    <a:pt x="0" y="2092"/>
                    <a:pt x="0" y="2094"/>
                    <a:pt x="0" y="2096"/>
                  </a:cubicBezTo>
                  <a:cubicBezTo>
                    <a:pt x="0" y="2154"/>
                    <a:pt x="86" y="2201"/>
                    <a:pt x="192" y="2201"/>
                  </a:cubicBezTo>
                  <a:cubicBezTo>
                    <a:pt x="299" y="2201"/>
                    <a:pt x="385" y="2154"/>
                    <a:pt x="385" y="2096"/>
                  </a:cubicBezTo>
                  <a:cubicBezTo>
                    <a:pt x="385" y="2094"/>
                    <a:pt x="385" y="2092"/>
                    <a:pt x="385" y="2090"/>
                  </a:cubicBezTo>
                  <a:cubicBezTo>
                    <a:pt x="385" y="2088"/>
                    <a:pt x="385" y="2087"/>
                    <a:pt x="385" y="2085"/>
                  </a:cubicBezTo>
                  <a:cubicBezTo>
                    <a:pt x="385" y="110"/>
                    <a:pt x="385" y="110"/>
                    <a:pt x="385" y="110"/>
                  </a:cubicBezTo>
                  <a:cubicBezTo>
                    <a:pt x="385" y="109"/>
                    <a:pt x="385" y="109"/>
                    <a:pt x="385" y="108"/>
                  </a:cubicBezTo>
                  <a:cubicBezTo>
                    <a:pt x="385" y="107"/>
                    <a:pt x="385" y="107"/>
                    <a:pt x="385" y="1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Oval 254"/>
            <p:cNvSpPr>
              <a:spLocks noChangeArrowheads="1"/>
            </p:cNvSpPr>
            <p:nvPr/>
          </p:nvSpPr>
          <p:spPr bwMode="auto">
            <a:xfrm>
              <a:off x="9885778" y="1255903"/>
              <a:ext cx="446978" cy="23558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" name="Freeform 11"/>
          <p:cNvSpPr>
            <a:spLocks/>
          </p:cNvSpPr>
          <p:nvPr/>
        </p:nvSpPr>
        <p:spPr bwMode="auto">
          <a:xfrm>
            <a:off x="5405934" y="2643100"/>
            <a:ext cx="1450975" cy="1028700"/>
          </a:xfrm>
          <a:custGeom>
            <a:avLst/>
            <a:gdLst>
              <a:gd name="T0" fmla="*/ 542 w 914"/>
              <a:gd name="T1" fmla="*/ 0 h 648"/>
              <a:gd name="T2" fmla="*/ 707 w 914"/>
              <a:gd name="T3" fmla="*/ 144 h 648"/>
              <a:gd name="T4" fmla="*/ 914 w 914"/>
              <a:gd name="T5" fmla="*/ 324 h 648"/>
              <a:gd name="T6" fmla="*/ 542 w 914"/>
              <a:gd name="T7" fmla="*/ 648 h 648"/>
              <a:gd name="T8" fmla="*/ 542 w 914"/>
              <a:gd name="T9" fmla="*/ 502 h 648"/>
              <a:gd name="T10" fmla="*/ 0 w 914"/>
              <a:gd name="T11" fmla="*/ 502 h 648"/>
              <a:gd name="T12" fmla="*/ 0 w 914"/>
              <a:gd name="T13" fmla="*/ 144 h 648"/>
              <a:gd name="T14" fmla="*/ 542 w 914"/>
              <a:gd name="T15" fmla="*/ 144 h 648"/>
              <a:gd name="T16" fmla="*/ 542 w 914"/>
              <a:gd name="T17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4" h="648">
                <a:moveTo>
                  <a:pt x="542" y="0"/>
                </a:moveTo>
                <a:lnTo>
                  <a:pt x="707" y="144"/>
                </a:lnTo>
                <a:lnTo>
                  <a:pt x="914" y="324"/>
                </a:lnTo>
                <a:lnTo>
                  <a:pt x="542" y="648"/>
                </a:lnTo>
                <a:lnTo>
                  <a:pt x="542" y="502"/>
                </a:lnTo>
                <a:lnTo>
                  <a:pt x="0" y="502"/>
                </a:lnTo>
                <a:lnTo>
                  <a:pt x="0" y="144"/>
                </a:lnTo>
                <a:lnTo>
                  <a:pt x="542" y="144"/>
                </a:lnTo>
                <a:lnTo>
                  <a:pt x="54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33006" y="5035645"/>
            <a:ext cx="4595849" cy="1089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33857" y="4592102"/>
            <a:ext cx="2394146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DESCRIPTION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105395" y="5035645"/>
            <a:ext cx="4595849" cy="1089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206246" y="4592102"/>
            <a:ext cx="2394146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DESCRIPTION</a:t>
            </a:r>
          </a:p>
        </p:txBody>
      </p:sp>
      <p:pic>
        <p:nvPicPr>
          <p:cNvPr id="31" name="Graphic 29">
            <a:extLst>
              <a:ext uri="{FF2B5EF4-FFF2-40B4-BE49-F238E27FC236}">
                <a16:creationId xmlns:a16="http://schemas.microsoft.com/office/drawing/2014/main" id="{B0CCE7AB-C92D-43BF-919B-4977CBF27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2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77344" y="1859482"/>
            <a:ext cx="3596998" cy="3587794"/>
            <a:chOff x="7377344" y="1859482"/>
            <a:chExt cx="3596998" cy="3587794"/>
          </a:xfrm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8131702" y="1859482"/>
              <a:ext cx="2129680" cy="1172933"/>
            </a:xfrm>
            <a:custGeom>
              <a:avLst/>
              <a:gdLst>
                <a:gd name="T0" fmla="*/ 118 w 194"/>
                <a:gd name="T1" fmla="*/ 22 h 107"/>
                <a:gd name="T2" fmla="*/ 95 w 194"/>
                <a:gd name="T3" fmla="*/ 0 h 107"/>
                <a:gd name="T4" fmla="*/ 73 w 194"/>
                <a:gd name="T5" fmla="*/ 21 h 107"/>
                <a:gd name="T6" fmla="*/ 52 w 194"/>
                <a:gd name="T7" fmla="*/ 26 h 107"/>
                <a:gd name="T8" fmla="*/ 0 w 194"/>
                <a:gd name="T9" fmla="*/ 55 h 107"/>
                <a:gd name="T10" fmla="*/ 48 w 194"/>
                <a:gd name="T11" fmla="*/ 105 h 107"/>
                <a:gd name="T12" fmla="*/ 72 w 194"/>
                <a:gd name="T13" fmla="*/ 92 h 107"/>
                <a:gd name="T14" fmla="*/ 144 w 194"/>
                <a:gd name="T15" fmla="*/ 107 h 107"/>
                <a:gd name="T16" fmla="*/ 194 w 194"/>
                <a:gd name="T17" fmla="*/ 59 h 107"/>
                <a:gd name="T18" fmla="*/ 118 w 194"/>
                <a:gd name="T19" fmla="*/ 2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07">
                  <a:moveTo>
                    <a:pt x="118" y="22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66" y="23"/>
                    <a:pt x="59" y="24"/>
                    <a:pt x="52" y="26"/>
                  </a:cubicBezTo>
                  <a:cubicBezTo>
                    <a:pt x="32" y="32"/>
                    <a:pt x="15" y="43"/>
                    <a:pt x="0" y="55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55" y="99"/>
                    <a:pt x="63" y="95"/>
                    <a:pt x="72" y="92"/>
                  </a:cubicBezTo>
                  <a:cubicBezTo>
                    <a:pt x="98" y="84"/>
                    <a:pt x="125" y="90"/>
                    <a:pt x="144" y="107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3" y="40"/>
                    <a:pt x="146" y="26"/>
                    <a:pt x="118" y="22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8090304" y="4283543"/>
              <a:ext cx="2115881" cy="1163733"/>
            </a:xfrm>
            <a:custGeom>
              <a:avLst/>
              <a:gdLst>
                <a:gd name="T0" fmla="*/ 193 w 193"/>
                <a:gd name="T1" fmla="*/ 51 h 106"/>
                <a:gd name="T2" fmla="*/ 146 w 193"/>
                <a:gd name="T3" fmla="*/ 2 h 106"/>
                <a:gd name="T4" fmla="*/ 121 w 193"/>
                <a:gd name="T5" fmla="*/ 15 h 106"/>
                <a:gd name="T6" fmla="*/ 49 w 193"/>
                <a:gd name="T7" fmla="*/ 0 h 106"/>
                <a:gd name="T8" fmla="*/ 0 w 193"/>
                <a:gd name="T9" fmla="*/ 47 h 106"/>
                <a:gd name="T10" fmla="*/ 78 w 193"/>
                <a:gd name="T11" fmla="*/ 85 h 106"/>
                <a:gd name="T12" fmla="*/ 100 w 193"/>
                <a:gd name="T13" fmla="*/ 106 h 106"/>
                <a:gd name="T14" fmla="*/ 121 w 193"/>
                <a:gd name="T15" fmla="*/ 85 h 106"/>
                <a:gd name="T16" fmla="*/ 141 w 193"/>
                <a:gd name="T17" fmla="*/ 80 h 106"/>
                <a:gd name="T18" fmla="*/ 193 w 193"/>
                <a:gd name="T19" fmla="*/ 5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06">
                  <a:moveTo>
                    <a:pt x="193" y="51"/>
                  </a:moveTo>
                  <a:cubicBezTo>
                    <a:pt x="146" y="2"/>
                    <a:pt x="146" y="2"/>
                    <a:pt x="146" y="2"/>
                  </a:cubicBezTo>
                  <a:cubicBezTo>
                    <a:pt x="139" y="7"/>
                    <a:pt x="130" y="12"/>
                    <a:pt x="121" y="15"/>
                  </a:cubicBezTo>
                  <a:cubicBezTo>
                    <a:pt x="95" y="23"/>
                    <a:pt x="68" y="16"/>
                    <a:pt x="49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1" y="68"/>
                    <a:pt x="49" y="81"/>
                    <a:pt x="78" y="85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21" y="85"/>
                    <a:pt x="121" y="85"/>
                    <a:pt x="121" y="85"/>
                  </a:cubicBezTo>
                  <a:cubicBezTo>
                    <a:pt x="128" y="84"/>
                    <a:pt x="135" y="82"/>
                    <a:pt x="141" y="80"/>
                  </a:cubicBezTo>
                  <a:cubicBezTo>
                    <a:pt x="161" y="74"/>
                    <a:pt x="179" y="64"/>
                    <a:pt x="193" y="51"/>
                  </a:cubicBez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7377344" y="2572441"/>
              <a:ext cx="1172934" cy="2115879"/>
            </a:xfrm>
            <a:custGeom>
              <a:avLst/>
              <a:gdLst>
                <a:gd name="T0" fmla="*/ 107 w 107"/>
                <a:gd name="T1" fmla="*/ 49 h 193"/>
                <a:gd name="T2" fmla="*/ 59 w 107"/>
                <a:gd name="T3" fmla="*/ 0 h 193"/>
                <a:gd name="T4" fmla="*/ 21 w 107"/>
                <a:gd name="T5" fmla="*/ 77 h 193"/>
                <a:gd name="T6" fmla="*/ 0 w 107"/>
                <a:gd name="T7" fmla="*/ 99 h 193"/>
                <a:gd name="T8" fmla="*/ 21 w 107"/>
                <a:gd name="T9" fmla="*/ 120 h 193"/>
                <a:gd name="T10" fmla="*/ 26 w 107"/>
                <a:gd name="T11" fmla="*/ 142 h 193"/>
                <a:gd name="T12" fmla="*/ 55 w 107"/>
                <a:gd name="T13" fmla="*/ 193 h 193"/>
                <a:gd name="T14" fmla="*/ 105 w 107"/>
                <a:gd name="T15" fmla="*/ 146 h 193"/>
                <a:gd name="T16" fmla="*/ 92 w 107"/>
                <a:gd name="T17" fmla="*/ 121 h 193"/>
                <a:gd name="T18" fmla="*/ 107 w 107"/>
                <a:gd name="T19" fmla="*/ 49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193">
                  <a:moveTo>
                    <a:pt x="107" y="49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39" y="21"/>
                    <a:pt x="26" y="48"/>
                    <a:pt x="21" y="77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2" y="127"/>
                    <a:pt x="24" y="134"/>
                    <a:pt x="26" y="142"/>
                  </a:cubicBezTo>
                  <a:cubicBezTo>
                    <a:pt x="32" y="161"/>
                    <a:pt x="42" y="179"/>
                    <a:pt x="55" y="193"/>
                  </a:cubicBezTo>
                  <a:cubicBezTo>
                    <a:pt x="105" y="146"/>
                    <a:pt x="105" y="146"/>
                    <a:pt x="105" y="146"/>
                  </a:cubicBezTo>
                  <a:cubicBezTo>
                    <a:pt x="99" y="139"/>
                    <a:pt x="94" y="131"/>
                    <a:pt x="92" y="121"/>
                  </a:cubicBezTo>
                  <a:cubicBezTo>
                    <a:pt x="84" y="95"/>
                    <a:pt x="90" y="68"/>
                    <a:pt x="107" y="49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9801408" y="2613839"/>
              <a:ext cx="1172934" cy="2129678"/>
            </a:xfrm>
            <a:custGeom>
              <a:avLst/>
              <a:gdLst>
                <a:gd name="T0" fmla="*/ 107 w 107"/>
                <a:gd name="T1" fmla="*/ 94 h 194"/>
                <a:gd name="T2" fmla="*/ 85 w 107"/>
                <a:gd name="T3" fmla="*/ 72 h 194"/>
                <a:gd name="T4" fmla="*/ 80 w 107"/>
                <a:gd name="T5" fmla="*/ 52 h 194"/>
                <a:gd name="T6" fmla="*/ 51 w 107"/>
                <a:gd name="T7" fmla="*/ 0 h 194"/>
                <a:gd name="T8" fmla="*/ 2 w 107"/>
                <a:gd name="T9" fmla="*/ 48 h 194"/>
                <a:gd name="T10" fmla="*/ 15 w 107"/>
                <a:gd name="T11" fmla="*/ 72 h 194"/>
                <a:gd name="T12" fmla="*/ 0 w 107"/>
                <a:gd name="T13" fmla="*/ 144 h 194"/>
                <a:gd name="T14" fmla="*/ 47 w 107"/>
                <a:gd name="T15" fmla="*/ 194 h 194"/>
                <a:gd name="T16" fmla="*/ 85 w 107"/>
                <a:gd name="T17" fmla="*/ 117 h 194"/>
                <a:gd name="T18" fmla="*/ 107 w 107"/>
                <a:gd name="T19" fmla="*/ 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194">
                  <a:moveTo>
                    <a:pt x="107" y="94"/>
                  </a:moveTo>
                  <a:cubicBezTo>
                    <a:pt x="85" y="72"/>
                    <a:pt x="85" y="72"/>
                    <a:pt x="85" y="72"/>
                  </a:cubicBezTo>
                  <a:cubicBezTo>
                    <a:pt x="84" y="65"/>
                    <a:pt x="82" y="59"/>
                    <a:pt x="80" y="52"/>
                  </a:cubicBezTo>
                  <a:cubicBezTo>
                    <a:pt x="74" y="32"/>
                    <a:pt x="64" y="15"/>
                    <a:pt x="51" y="0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7" y="55"/>
                    <a:pt x="12" y="63"/>
                    <a:pt x="15" y="72"/>
                  </a:cubicBezTo>
                  <a:cubicBezTo>
                    <a:pt x="23" y="98"/>
                    <a:pt x="16" y="125"/>
                    <a:pt x="0" y="144"/>
                  </a:cubicBezTo>
                  <a:cubicBezTo>
                    <a:pt x="47" y="194"/>
                    <a:pt x="47" y="194"/>
                    <a:pt x="47" y="194"/>
                  </a:cubicBezTo>
                  <a:cubicBezTo>
                    <a:pt x="67" y="173"/>
                    <a:pt x="80" y="146"/>
                    <a:pt x="85" y="117"/>
                  </a:cubicBezTo>
                  <a:lnTo>
                    <a:pt x="107" y="9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39" name="Elbow Connector 38"/>
          <p:cNvCxnSpPr/>
          <p:nvPr/>
        </p:nvCxnSpPr>
        <p:spPr>
          <a:xfrm rot="10800000" flipV="1">
            <a:off x="8031788" y="5576225"/>
            <a:ext cx="1116456" cy="504982"/>
          </a:xfrm>
          <a:prstGeom prst="bentConnector3">
            <a:avLst>
              <a:gd name="adj1" fmla="val 50000"/>
            </a:avLst>
          </a:prstGeom>
          <a:ln w="28575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 rot="10800000" flipV="1">
            <a:off x="7182035" y="1842735"/>
            <a:ext cx="1699506" cy="318404"/>
          </a:xfrm>
          <a:prstGeom prst="bentConnector3">
            <a:avLst>
              <a:gd name="adj1" fmla="val 50000"/>
            </a:avLst>
          </a:prstGeom>
          <a:ln w="28575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881341" y="5763812"/>
            <a:ext cx="2186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Your Text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1168109" y="3678678"/>
            <a:ext cx="0" cy="1829848"/>
          </a:xfrm>
          <a:prstGeom prst="line">
            <a:avLst/>
          </a:prstGeom>
          <a:ln w="28575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53894" y="2052675"/>
            <a:ext cx="4061526" cy="9376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GB" sz="1200" dirty="0" err="1"/>
              <a:t>Consetetur</a:t>
            </a:r>
            <a:r>
              <a:rPr lang="en-GB" sz="1200" dirty="0"/>
              <a:t> </a:t>
            </a:r>
            <a:r>
              <a:rPr lang="en-GB" sz="1200" dirty="0" err="1"/>
              <a:t>sadipscing</a:t>
            </a:r>
            <a:r>
              <a:rPr lang="en-GB" sz="1200" dirty="0"/>
              <a:t> </a:t>
            </a:r>
            <a:r>
              <a:rPr lang="en-GB" sz="1200" dirty="0" err="1"/>
              <a:t>elitr</a:t>
            </a:r>
            <a:r>
              <a:rPr lang="en-GB" sz="1200" dirty="0"/>
              <a:t>, </a:t>
            </a:r>
            <a:r>
              <a:rPr lang="en-GB" sz="1200" dirty="0" err="1"/>
              <a:t>sed</a:t>
            </a:r>
            <a:r>
              <a:rPr lang="en-GB" sz="1200" dirty="0"/>
              <a:t> </a:t>
            </a:r>
            <a:r>
              <a:rPr lang="en-GB" sz="1200" dirty="0" err="1"/>
              <a:t>diam</a:t>
            </a:r>
            <a:r>
              <a:rPr lang="en-GB" sz="1200" dirty="0"/>
              <a:t> </a:t>
            </a:r>
            <a:r>
              <a:rPr lang="en-GB" sz="1200" dirty="0" err="1"/>
              <a:t>nonumy</a:t>
            </a:r>
            <a:r>
              <a:rPr lang="en-GB" sz="1200" dirty="0"/>
              <a:t> </a:t>
            </a:r>
            <a:r>
              <a:rPr lang="en-GB" sz="1200" dirty="0" err="1"/>
              <a:t>eirmod</a:t>
            </a:r>
            <a:r>
              <a:rPr lang="en-GB" sz="1200" dirty="0"/>
              <a:t> </a:t>
            </a:r>
            <a:r>
              <a:rPr lang="en-GB" sz="1200" dirty="0" err="1"/>
              <a:t>tempor</a:t>
            </a:r>
            <a:r>
              <a:rPr lang="en-GB" sz="1200" dirty="0"/>
              <a:t> </a:t>
            </a:r>
            <a:r>
              <a:rPr lang="en-GB" sz="1200" dirty="0" err="1"/>
              <a:t>invidunt</a:t>
            </a:r>
            <a:r>
              <a:rPr lang="en-GB" sz="1200" dirty="0"/>
              <a:t> </a:t>
            </a:r>
            <a:r>
              <a:rPr lang="en-GB" sz="1200" dirty="0" err="1"/>
              <a:t>ut</a:t>
            </a:r>
            <a:r>
              <a:rPr lang="en-GB" sz="1200" dirty="0"/>
              <a:t> </a:t>
            </a:r>
            <a:r>
              <a:rPr lang="en-GB" sz="1200" dirty="0" err="1"/>
              <a:t>labore</a:t>
            </a:r>
            <a:r>
              <a:rPr lang="en-GB" sz="1200" dirty="0"/>
              <a:t> et </a:t>
            </a:r>
            <a:r>
              <a:rPr lang="en-GB" sz="1200" dirty="0" err="1"/>
              <a:t>dolore</a:t>
            </a:r>
            <a:r>
              <a:rPr lang="en-GB" sz="1200" dirty="0"/>
              <a:t> magna </a:t>
            </a:r>
            <a:r>
              <a:rPr lang="en-GB" sz="1200" dirty="0" err="1"/>
              <a:t>aliquyam</a:t>
            </a:r>
            <a:r>
              <a:rPr lang="en-GB" sz="1200" dirty="0"/>
              <a:t> </a:t>
            </a:r>
            <a:r>
              <a:rPr lang="en-GB" sz="1200" dirty="0" err="1"/>
              <a:t>erat</a:t>
            </a:r>
            <a:r>
              <a:rPr lang="en-GB" sz="1200" dirty="0"/>
              <a:t>, </a:t>
            </a:r>
            <a:r>
              <a:rPr lang="en-GB" sz="1200" dirty="0" err="1"/>
              <a:t>sed</a:t>
            </a:r>
            <a:r>
              <a:rPr lang="en-GB" sz="1200" dirty="0"/>
              <a:t> </a:t>
            </a:r>
            <a:r>
              <a:rPr lang="en-GB" sz="1200" dirty="0" err="1"/>
              <a:t>diam</a:t>
            </a:r>
            <a:r>
              <a:rPr lang="en-GB" sz="1200" dirty="0"/>
              <a:t> </a:t>
            </a:r>
            <a:r>
              <a:rPr lang="en-GB" sz="1200" dirty="0" err="1"/>
              <a:t>voluptua</a:t>
            </a:r>
            <a:r>
              <a:rPr lang="en-GB" sz="1200" dirty="0"/>
              <a:t>. At </a:t>
            </a:r>
            <a:r>
              <a:rPr lang="en-GB" sz="1200" dirty="0" err="1"/>
              <a:t>vero</a:t>
            </a:r>
            <a:r>
              <a:rPr lang="en-GB" sz="1200" dirty="0"/>
              <a:t> </a:t>
            </a:r>
            <a:r>
              <a:rPr lang="en-GB" sz="1200" dirty="0" err="1"/>
              <a:t>eos</a:t>
            </a: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353893" y="1744898"/>
            <a:ext cx="3518382" cy="3872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id-ID" b="1" dirty="0">
                <a:latin typeface="+mj-lt"/>
              </a:rPr>
              <a:t>First </a:t>
            </a:r>
            <a:r>
              <a:rPr lang="en-GB" b="1" dirty="0">
                <a:latin typeface="+mj-lt"/>
              </a:rPr>
              <a:t>Header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458231" y="1847215"/>
            <a:ext cx="736375" cy="736375"/>
            <a:chOff x="1731021" y="1638788"/>
            <a:chExt cx="736375" cy="736375"/>
          </a:xfrm>
        </p:grpSpPr>
        <p:sp>
          <p:nvSpPr>
            <p:cNvPr id="15" name="Oval 14"/>
            <p:cNvSpPr/>
            <p:nvPr/>
          </p:nvSpPr>
          <p:spPr>
            <a:xfrm>
              <a:off x="1731021" y="1638788"/>
              <a:ext cx="736375" cy="736375"/>
            </a:xfrm>
            <a:prstGeom prst="ellips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86991" y="1774998"/>
              <a:ext cx="6244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353894" y="3563930"/>
            <a:ext cx="4061526" cy="9376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GB" sz="1200" dirty="0"/>
              <a:t>Lorem ipsum </a:t>
            </a:r>
            <a:r>
              <a:rPr lang="en-GB" sz="1200" dirty="0" err="1"/>
              <a:t>dolor</a:t>
            </a:r>
            <a:r>
              <a:rPr lang="en-GB" sz="1200" dirty="0"/>
              <a:t> sit </a:t>
            </a:r>
            <a:r>
              <a:rPr lang="en-GB" sz="1200" dirty="0" err="1"/>
              <a:t>amet</a:t>
            </a:r>
            <a:r>
              <a:rPr lang="en-GB" sz="1200" dirty="0"/>
              <a:t>, </a:t>
            </a:r>
            <a:r>
              <a:rPr lang="en-GB" sz="1200" dirty="0" err="1"/>
              <a:t>consetetur</a:t>
            </a:r>
            <a:r>
              <a:rPr lang="en-GB" sz="1200" dirty="0"/>
              <a:t> </a:t>
            </a:r>
            <a:r>
              <a:rPr lang="en-GB" sz="1200" dirty="0" err="1"/>
              <a:t>sadipscing</a:t>
            </a:r>
            <a:r>
              <a:rPr lang="en-GB" sz="1200" dirty="0"/>
              <a:t> </a:t>
            </a:r>
            <a:r>
              <a:rPr lang="en-GB" sz="1200" dirty="0" err="1"/>
              <a:t>elitr</a:t>
            </a:r>
            <a:r>
              <a:rPr lang="en-GB" sz="1200" dirty="0"/>
              <a:t>, </a:t>
            </a:r>
            <a:r>
              <a:rPr lang="en-GB" sz="1200" dirty="0" err="1"/>
              <a:t>sed</a:t>
            </a:r>
            <a:r>
              <a:rPr lang="en-GB" sz="1200" dirty="0"/>
              <a:t> </a:t>
            </a:r>
            <a:r>
              <a:rPr lang="en-GB" sz="1200" dirty="0" err="1"/>
              <a:t>diam</a:t>
            </a:r>
            <a:r>
              <a:rPr lang="en-GB" sz="1200" dirty="0"/>
              <a:t> </a:t>
            </a:r>
            <a:r>
              <a:rPr lang="en-GB" sz="1200" dirty="0" err="1"/>
              <a:t>nonumy</a:t>
            </a:r>
            <a:r>
              <a:rPr lang="en-GB" sz="1200" dirty="0"/>
              <a:t> </a:t>
            </a:r>
            <a:r>
              <a:rPr lang="en-GB" sz="1200" dirty="0" err="1"/>
              <a:t>eirmod</a:t>
            </a:r>
            <a:r>
              <a:rPr lang="en-GB" sz="1200" dirty="0"/>
              <a:t> </a:t>
            </a:r>
            <a:r>
              <a:rPr lang="en-GB" sz="1200" dirty="0" err="1"/>
              <a:t>tempor</a:t>
            </a:r>
            <a:r>
              <a:rPr lang="en-GB" sz="1200" dirty="0"/>
              <a:t> </a:t>
            </a:r>
            <a:r>
              <a:rPr lang="en-GB" sz="1200" dirty="0" err="1"/>
              <a:t>invidunt</a:t>
            </a:r>
            <a:r>
              <a:rPr lang="en-GB" sz="1200" dirty="0"/>
              <a:t> </a:t>
            </a:r>
            <a:r>
              <a:rPr lang="en-GB" sz="1200" dirty="0" err="1"/>
              <a:t>ut</a:t>
            </a:r>
            <a:r>
              <a:rPr lang="en-GB" sz="1200" dirty="0"/>
              <a:t> </a:t>
            </a:r>
            <a:r>
              <a:rPr lang="en-GB" sz="1200" dirty="0" err="1"/>
              <a:t>labore</a:t>
            </a:r>
            <a:r>
              <a:rPr lang="en-GB" sz="1200" dirty="0"/>
              <a:t> et </a:t>
            </a:r>
            <a:r>
              <a:rPr lang="en-GB" sz="1200" dirty="0" err="1"/>
              <a:t>dolore</a:t>
            </a:r>
            <a:r>
              <a:rPr lang="en-GB" sz="1200" dirty="0"/>
              <a:t> magna </a:t>
            </a:r>
            <a:r>
              <a:rPr lang="en-GB" sz="1200" dirty="0" err="1"/>
              <a:t>aliquyam</a:t>
            </a:r>
            <a:r>
              <a:rPr lang="en-GB" sz="1200" dirty="0"/>
              <a:t> </a:t>
            </a:r>
            <a:r>
              <a:rPr lang="en-GB" sz="1200" dirty="0" err="1"/>
              <a:t>erat</a:t>
            </a:r>
            <a:r>
              <a:rPr lang="en-GB" sz="1200" dirty="0"/>
              <a:t>, </a:t>
            </a:r>
            <a:r>
              <a:rPr lang="en-GB" sz="1200" dirty="0" err="1"/>
              <a:t>sed</a:t>
            </a:r>
            <a:r>
              <a:rPr lang="en-GB" sz="1200" dirty="0"/>
              <a:t> </a:t>
            </a:r>
            <a:r>
              <a:rPr lang="en-GB" sz="1200" dirty="0" err="1"/>
              <a:t>diam</a:t>
            </a:r>
            <a:endParaRPr lang="en-GB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353893" y="3256153"/>
            <a:ext cx="3518382" cy="3872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id-ID" b="1" dirty="0">
                <a:latin typeface="+mj-lt"/>
              </a:rPr>
              <a:t>Second </a:t>
            </a:r>
            <a:r>
              <a:rPr lang="en-GB" b="1" dirty="0">
                <a:latin typeface="+mj-lt"/>
              </a:rPr>
              <a:t>Header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458231" y="3358470"/>
            <a:ext cx="736375" cy="736375"/>
            <a:chOff x="1731021" y="2821439"/>
            <a:chExt cx="736375" cy="736375"/>
          </a:xfrm>
        </p:grpSpPr>
        <p:sp>
          <p:nvSpPr>
            <p:cNvPr id="21" name="Oval 20"/>
            <p:cNvSpPr/>
            <p:nvPr/>
          </p:nvSpPr>
          <p:spPr>
            <a:xfrm>
              <a:off x="1731021" y="2821439"/>
              <a:ext cx="736375" cy="736375"/>
            </a:xfrm>
            <a:prstGeom prst="ellips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86991" y="2957649"/>
              <a:ext cx="6244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353894" y="5070891"/>
            <a:ext cx="4061526" cy="9376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GB" sz="1200" dirty="0" err="1"/>
              <a:t>Consetetur</a:t>
            </a:r>
            <a:r>
              <a:rPr lang="en-GB" sz="1200" dirty="0"/>
              <a:t> </a:t>
            </a:r>
            <a:r>
              <a:rPr lang="en-GB" sz="1200" dirty="0" err="1"/>
              <a:t>sadipscing</a:t>
            </a:r>
            <a:r>
              <a:rPr lang="en-GB" sz="1200" dirty="0"/>
              <a:t> </a:t>
            </a:r>
            <a:r>
              <a:rPr lang="en-GB" sz="1200" dirty="0" err="1"/>
              <a:t>elitr</a:t>
            </a:r>
            <a:r>
              <a:rPr lang="en-GB" sz="1200" dirty="0"/>
              <a:t>, </a:t>
            </a:r>
            <a:r>
              <a:rPr lang="en-GB" sz="1200" dirty="0" err="1"/>
              <a:t>sed</a:t>
            </a:r>
            <a:r>
              <a:rPr lang="en-GB" sz="1200" dirty="0"/>
              <a:t> </a:t>
            </a:r>
            <a:r>
              <a:rPr lang="en-GB" sz="1200" dirty="0" err="1"/>
              <a:t>diam</a:t>
            </a:r>
            <a:r>
              <a:rPr lang="en-GB" sz="1200" dirty="0"/>
              <a:t> </a:t>
            </a:r>
            <a:r>
              <a:rPr lang="en-GB" sz="1200" dirty="0" err="1"/>
              <a:t>nonumy</a:t>
            </a:r>
            <a:r>
              <a:rPr lang="en-GB" sz="1200" dirty="0"/>
              <a:t> </a:t>
            </a:r>
            <a:r>
              <a:rPr lang="en-GB" sz="1200" dirty="0" err="1"/>
              <a:t>eirmod</a:t>
            </a:r>
            <a:r>
              <a:rPr lang="en-GB" sz="1200" dirty="0"/>
              <a:t> </a:t>
            </a:r>
            <a:r>
              <a:rPr lang="en-GB" sz="1200" dirty="0" err="1"/>
              <a:t>tempor</a:t>
            </a:r>
            <a:r>
              <a:rPr lang="en-GB" sz="1200" dirty="0"/>
              <a:t> </a:t>
            </a:r>
            <a:r>
              <a:rPr lang="en-GB" sz="1200" dirty="0" err="1"/>
              <a:t>invidunt</a:t>
            </a:r>
            <a:r>
              <a:rPr lang="en-GB" sz="1200" dirty="0"/>
              <a:t> </a:t>
            </a:r>
            <a:r>
              <a:rPr lang="en-GB" sz="1200" dirty="0" err="1"/>
              <a:t>ut</a:t>
            </a:r>
            <a:r>
              <a:rPr lang="en-GB" sz="1200" dirty="0"/>
              <a:t> </a:t>
            </a:r>
            <a:r>
              <a:rPr lang="en-GB" sz="1200" dirty="0" err="1"/>
              <a:t>labore</a:t>
            </a:r>
            <a:r>
              <a:rPr lang="en-GB" sz="1200" dirty="0"/>
              <a:t> et </a:t>
            </a:r>
            <a:r>
              <a:rPr lang="en-GB" sz="1200" dirty="0" err="1"/>
              <a:t>dolore</a:t>
            </a:r>
            <a:r>
              <a:rPr lang="en-GB" sz="1200" dirty="0"/>
              <a:t> magna </a:t>
            </a:r>
            <a:r>
              <a:rPr lang="en-GB" sz="1200" dirty="0" err="1"/>
              <a:t>aliquyam</a:t>
            </a:r>
            <a:r>
              <a:rPr lang="en-GB" sz="1200" dirty="0"/>
              <a:t> </a:t>
            </a:r>
            <a:r>
              <a:rPr lang="en-GB" sz="1200" dirty="0" err="1"/>
              <a:t>erat</a:t>
            </a:r>
            <a:r>
              <a:rPr lang="en-GB" sz="1200" dirty="0"/>
              <a:t>, </a:t>
            </a:r>
            <a:r>
              <a:rPr lang="en-GB" sz="1200" dirty="0" err="1"/>
              <a:t>sed</a:t>
            </a:r>
            <a:r>
              <a:rPr lang="en-GB" sz="1200" dirty="0"/>
              <a:t> </a:t>
            </a:r>
            <a:r>
              <a:rPr lang="en-GB" sz="1200" dirty="0" err="1"/>
              <a:t>diam</a:t>
            </a:r>
            <a:r>
              <a:rPr lang="en-GB" sz="1200" dirty="0"/>
              <a:t> </a:t>
            </a:r>
            <a:r>
              <a:rPr lang="en-GB" sz="1200" dirty="0" err="1"/>
              <a:t>voluptua</a:t>
            </a:r>
            <a:r>
              <a:rPr lang="en-GB" sz="1200" dirty="0"/>
              <a:t>. At </a:t>
            </a:r>
            <a:r>
              <a:rPr lang="en-GB" sz="1200" dirty="0" err="1"/>
              <a:t>vero</a:t>
            </a:r>
            <a:r>
              <a:rPr lang="en-GB" sz="1200" dirty="0"/>
              <a:t> </a:t>
            </a:r>
            <a:r>
              <a:rPr lang="en-GB" sz="1200" dirty="0" err="1"/>
              <a:t>eos</a:t>
            </a:r>
            <a:endParaRPr lang="en-GB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2353893" y="4763114"/>
            <a:ext cx="3518382" cy="3872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id-ID" b="1" dirty="0">
                <a:latin typeface="+mj-lt"/>
              </a:rPr>
              <a:t>Third </a:t>
            </a:r>
            <a:r>
              <a:rPr lang="en-GB" b="1" dirty="0">
                <a:latin typeface="+mj-lt"/>
              </a:rPr>
              <a:t>Header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458231" y="4865431"/>
            <a:ext cx="736375" cy="736375"/>
            <a:chOff x="1731021" y="4175657"/>
            <a:chExt cx="736375" cy="736375"/>
          </a:xfrm>
        </p:grpSpPr>
        <p:sp>
          <p:nvSpPr>
            <p:cNvPr id="30" name="Oval 29"/>
            <p:cNvSpPr/>
            <p:nvPr/>
          </p:nvSpPr>
          <p:spPr>
            <a:xfrm>
              <a:off x="1731021" y="4175657"/>
              <a:ext cx="736375" cy="736375"/>
            </a:xfrm>
            <a:prstGeom prst="ellips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86991" y="4311867"/>
              <a:ext cx="6244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sp>
        <p:nvSpPr>
          <p:cNvPr id="32" name="Text Placeholder 7"/>
          <p:cNvSpPr txBox="1">
            <a:spLocks/>
          </p:cNvSpPr>
          <p:nvPr/>
        </p:nvSpPr>
        <p:spPr>
          <a:xfrm>
            <a:off x="1334350" y="419656"/>
            <a:ext cx="6171787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4800" dirty="0">
                <a:solidFill>
                  <a:schemeClr val="tx1"/>
                </a:solidFill>
                <a:latin typeface="+mj-lt"/>
              </a:rPr>
              <a:t>SLIDE TITLE</a:t>
            </a:r>
            <a:r>
              <a:rPr lang="en-GB" sz="48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pic>
        <p:nvPicPr>
          <p:cNvPr id="33" name="Graphic 29">
            <a:extLst>
              <a:ext uri="{FF2B5EF4-FFF2-40B4-BE49-F238E27FC236}">
                <a16:creationId xmlns:a16="http://schemas.microsoft.com/office/drawing/2014/main" id="{58C284DF-267A-44F1-98E1-0444A20FB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6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3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4903788" y="517525"/>
            <a:ext cx="3878263" cy="1284288"/>
          </a:xfrm>
          <a:custGeom>
            <a:avLst/>
            <a:gdLst>
              <a:gd name="T0" fmla="*/ 2443 w 2443"/>
              <a:gd name="T1" fmla="*/ 809 h 809"/>
              <a:gd name="T2" fmla="*/ 0 w 2443"/>
              <a:gd name="T3" fmla="*/ 809 h 809"/>
              <a:gd name="T4" fmla="*/ 0 w 2443"/>
              <a:gd name="T5" fmla="*/ 0 h 809"/>
              <a:gd name="T6" fmla="*/ 1734 w 2443"/>
              <a:gd name="T7" fmla="*/ 0 h 809"/>
              <a:gd name="T8" fmla="*/ 2443 w 2443"/>
              <a:gd name="T9" fmla="*/ 809 h 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3" h="809">
                <a:moveTo>
                  <a:pt x="2443" y="809"/>
                </a:moveTo>
                <a:lnTo>
                  <a:pt x="0" y="809"/>
                </a:lnTo>
                <a:lnTo>
                  <a:pt x="0" y="0"/>
                </a:lnTo>
                <a:lnTo>
                  <a:pt x="1734" y="0"/>
                </a:lnTo>
                <a:lnTo>
                  <a:pt x="2443" y="809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4903788" y="1801813"/>
            <a:ext cx="617538" cy="342900"/>
          </a:xfrm>
          <a:custGeom>
            <a:avLst/>
            <a:gdLst>
              <a:gd name="T0" fmla="*/ 389 w 389"/>
              <a:gd name="T1" fmla="*/ 0 h 216"/>
              <a:gd name="T2" fmla="*/ 389 w 389"/>
              <a:gd name="T3" fmla="*/ 216 h 216"/>
              <a:gd name="T4" fmla="*/ 0 w 389"/>
              <a:gd name="T5" fmla="*/ 0 h 216"/>
              <a:gd name="T6" fmla="*/ 389 w 389"/>
              <a:gd name="T7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9" h="216">
                <a:moveTo>
                  <a:pt x="389" y="0"/>
                </a:moveTo>
                <a:lnTo>
                  <a:pt x="389" y="216"/>
                </a:lnTo>
                <a:lnTo>
                  <a:pt x="0" y="0"/>
                </a:lnTo>
                <a:lnTo>
                  <a:pt x="389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7897813" y="517525"/>
            <a:ext cx="3860800" cy="1284288"/>
          </a:xfrm>
          <a:custGeom>
            <a:avLst/>
            <a:gdLst>
              <a:gd name="T0" fmla="*/ 0 w 2432"/>
              <a:gd name="T1" fmla="*/ 0 h 809"/>
              <a:gd name="T2" fmla="*/ 2432 w 2432"/>
              <a:gd name="T3" fmla="*/ 0 h 809"/>
              <a:gd name="T4" fmla="*/ 2432 w 2432"/>
              <a:gd name="T5" fmla="*/ 809 h 809"/>
              <a:gd name="T6" fmla="*/ 710 w 2432"/>
              <a:gd name="T7" fmla="*/ 809 h 809"/>
              <a:gd name="T8" fmla="*/ 0 w 2432"/>
              <a:gd name="T9" fmla="*/ 0 h 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2" h="809">
                <a:moveTo>
                  <a:pt x="0" y="0"/>
                </a:moveTo>
                <a:lnTo>
                  <a:pt x="2432" y="0"/>
                </a:lnTo>
                <a:lnTo>
                  <a:pt x="2432" y="809"/>
                </a:lnTo>
                <a:lnTo>
                  <a:pt x="710" y="80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11141076" y="1801813"/>
            <a:ext cx="617538" cy="342900"/>
          </a:xfrm>
          <a:custGeom>
            <a:avLst/>
            <a:gdLst>
              <a:gd name="T0" fmla="*/ 0 w 389"/>
              <a:gd name="T1" fmla="*/ 0 h 216"/>
              <a:gd name="T2" fmla="*/ 0 w 389"/>
              <a:gd name="T3" fmla="*/ 216 h 216"/>
              <a:gd name="T4" fmla="*/ 389 w 389"/>
              <a:gd name="T5" fmla="*/ 0 h 216"/>
              <a:gd name="T6" fmla="*/ 0 w 389"/>
              <a:gd name="T7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9" h="216">
                <a:moveTo>
                  <a:pt x="0" y="0"/>
                </a:moveTo>
                <a:lnTo>
                  <a:pt x="0" y="216"/>
                </a:lnTo>
                <a:lnTo>
                  <a:pt x="389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4903788" y="2613793"/>
            <a:ext cx="3878263" cy="1284288"/>
          </a:xfrm>
          <a:custGeom>
            <a:avLst/>
            <a:gdLst>
              <a:gd name="T0" fmla="*/ 2443 w 2443"/>
              <a:gd name="T1" fmla="*/ 809 h 809"/>
              <a:gd name="T2" fmla="*/ 0 w 2443"/>
              <a:gd name="T3" fmla="*/ 809 h 809"/>
              <a:gd name="T4" fmla="*/ 0 w 2443"/>
              <a:gd name="T5" fmla="*/ 0 h 809"/>
              <a:gd name="T6" fmla="*/ 1734 w 2443"/>
              <a:gd name="T7" fmla="*/ 0 h 809"/>
              <a:gd name="T8" fmla="*/ 2443 w 2443"/>
              <a:gd name="T9" fmla="*/ 809 h 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3" h="809">
                <a:moveTo>
                  <a:pt x="2443" y="809"/>
                </a:moveTo>
                <a:lnTo>
                  <a:pt x="0" y="809"/>
                </a:lnTo>
                <a:lnTo>
                  <a:pt x="0" y="0"/>
                </a:lnTo>
                <a:lnTo>
                  <a:pt x="1734" y="0"/>
                </a:lnTo>
                <a:lnTo>
                  <a:pt x="2443" y="809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4903788" y="3900488"/>
            <a:ext cx="617538" cy="341313"/>
          </a:xfrm>
          <a:custGeom>
            <a:avLst/>
            <a:gdLst>
              <a:gd name="T0" fmla="*/ 389 w 389"/>
              <a:gd name="T1" fmla="*/ 0 h 215"/>
              <a:gd name="T2" fmla="*/ 389 w 389"/>
              <a:gd name="T3" fmla="*/ 215 h 215"/>
              <a:gd name="T4" fmla="*/ 0 w 389"/>
              <a:gd name="T5" fmla="*/ 0 h 215"/>
              <a:gd name="T6" fmla="*/ 389 w 389"/>
              <a:gd name="T7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9" h="215">
                <a:moveTo>
                  <a:pt x="389" y="0"/>
                </a:moveTo>
                <a:lnTo>
                  <a:pt x="389" y="215"/>
                </a:lnTo>
                <a:lnTo>
                  <a:pt x="0" y="0"/>
                </a:lnTo>
                <a:lnTo>
                  <a:pt x="38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7897813" y="2616200"/>
            <a:ext cx="3860800" cy="1284288"/>
          </a:xfrm>
          <a:custGeom>
            <a:avLst/>
            <a:gdLst>
              <a:gd name="T0" fmla="*/ 0 w 2432"/>
              <a:gd name="T1" fmla="*/ 0 h 809"/>
              <a:gd name="T2" fmla="*/ 2432 w 2432"/>
              <a:gd name="T3" fmla="*/ 0 h 809"/>
              <a:gd name="T4" fmla="*/ 2432 w 2432"/>
              <a:gd name="T5" fmla="*/ 809 h 809"/>
              <a:gd name="T6" fmla="*/ 710 w 2432"/>
              <a:gd name="T7" fmla="*/ 809 h 809"/>
              <a:gd name="T8" fmla="*/ 0 w 2432"/>
              <a:gd name="T9" fmla="*/ 0 h 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2" h="809">
                <a:moveTo>
                  <a:pt x="0" y="0"/>
                </a:moveTo>
                <a:lnTo>
                  <a:pt x="2432" y="0"/>
                </a:lnTo>
                <a:lnTo>
                  <a:pt x="2432" y="809"/>
                </a:lnTo>
                <a:lnTo>
                  <a:pt x="710" y="8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11141076" y="3900488"/>
            <a:ext cx="617538" cy="341313"/>
          </a:xfrm>
          <a:custGeom>
            <a:avLst/>
            <a:gdLst>
              <a:gd name="T0" fmla="*/ 0 w 389"/>
              <a:gd name="T1" fmla="*/ 0 h 215"/>
              <a:gd name="T2" fmla="*/ 0 w 389"/>
              <a:gd name="T3" fmla="*/ 215 h 215"/>
              <a:gd name="T4" fmla="*/ 389 w 389"/>
              <a:gd name="T5" fmla="*/ 0 h 215"/>
              <a:gd name="T6" fmla="*/ 0 w 389"/>
              <a:gd name="T7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9" h="215">
                <a:moveTo>
                  <a:pt x="0" y="0"/>
                </a:moveTo>
                <a:lnTo>
                  <a:pt x="0" y="215"/>
                </a:lnTo>
                <a:lnTo>
                  <a:pt x="389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4903788" y="4713288"/>
            <a:ext cx="3878263" cy="1285875"/>
          </a:xfrm>
          <a:custGeom>
            <a:avLst/>
            <a:gdLst>
              <a:gd name="T0" fmla="*/ 2443 w 2443"/>
              <a:gd name="T1" fmla="*/ 810 h 810"/>
              <a:gd name="T2" fmla="*/ 0 w 2443"/>
              <a:gd name="T3" fmla="*/ 810 h 810"/>
              <a:gd name="T4" fmla="*/ 0 w 2443"/>
              <a:gd name="T5" fmla="*/ 0 h 810"/>
              <a:gd name="T6" fmla="*/ 1734 w 2443"/>
              <a:gd name="T7" fmla="*/ 0 h 810"/>
              <a:gd name="T8" fmla="*/ 2443 w 2443"/>
              <a:gd name="T9" fmla="*/ 81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3" h="810">
                <a:moveTo>
                  <a:pt x="2443" y="810"/>
                </a:moveTo>
                <a:lnTo>
                  <a:pt x="0" y="810"/>
                </a:lnTo>
                <a:lnTo>
                  <a:pt x="0" y="0"/>
                </a:lnTo>
                <a:lnTo>
                  <a:pt x="1734" y="0"/>
                </a:lnTo>
                <a:lnTo>
                  <a:pt x="2443" y="810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4903788" y="5999163"/>
            <a:ext cx="617538" cy="341313"/>
          </a:xfrm>
          <a:custGeom>
            <a:avLst/>
            <a:gdLst>
              <a:gd name="T0" fmla="*/ 389 w 389"/>
              <a:gd name="T1" fmla="*/ 0 h 215"/>
              <a:gd name="T2" fmla="*/ 389 w 389"/>
              <a:gd name="T3" fmla="*/ 215 h 215"/>
              <a:gd name="T4" fmla="*/ 0 w 389"/>
              <a:gd name="T5" fmla="*/ 0 h 215"/>
              <a:gd name="T6" fmla="*/ 389 w 389"/>
              <a:gd name="T7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9" h="215">
                <a:moveTo>
                  <a:pt x="389" y="0"/>
                </a:moveTo>
                <a:lnTo>
                  <a:pt x="389" y="215"/>
                </a:lnTo>
                <a:lnTo>
                  <a:pt x="0" y="0"/>
                </a:lnTo>
                <a:lnTo>
                  <a:pt x="389" y="0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7897813" y="4713288"/>
            <a:ext cx="3860800" cy="1285875"/>
          </a:xfrm>
          <a:custGeom>
            <a:avLst/>
            <a:gdLst>
              <a:gd name="T0" fmla="*/ 0 w 2432"/>
              <a:gd name="T1" fmla="*/ 0 h 810"/>
              <a:gd name="T2" fmla="*/ 2432 w 2432"/>
              <a:gd name="T3" fmla="*/ 0 h 810"/>
              <a:gd name="T4" fmla="*/ 2432 w 2432"/>
              <a:gd name="T5" fmla="*/ 810 h 810"/>
              <a:gd name="T6" fmla="*/ 710 w 2432"/>
              <a:gd name="T7" fmla="*/ 810 h 810"/>
              <a:gd name="T8" fmla="*/ 0 w 2432"/>
              <a:gd name="T9" fmla="*/ 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2" h="810">
                <a:moveTo>
                  <a:pt x="0" y="0"/>
                </a:moveTo>
                <a:lnTo>
                  <a:pt x="2432" y="0"/>
                </a:lnTo>
                <a:lnTo>
                  <a:pt x="2432" y="810"/>
                </a:lnTo>
                <a:lnTo>
                  <a:pt x="710" y="8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/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11141076" y="5999163"/>
            <a:ext cx="617538" cy="341313"/>
          </a:xfrm>
          <a:custGeom>
            <a:avLst/>
            <a:gdLst>
              <a:gd name="T0" fmla="*/ 0 w 389"/>
              <a:gd name="T1" fmla="*/ 0 h 215"/>
              <a:gd name="T2" fmla="*/ 0 w 389"/>
              <a:gd name="T3" fmla="*/ 215 h 215"/>
              <a:gd name="T4" fmla="*/ 389 w 389"/>
              <a:gd name="T5" fmla="*/ 0 h 215"/>
              <a:gd name="T6" fmla="*/ 0 w 389"/>
              <a:gd name="T7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9" h="215">
                <a:moveTo>
                  <a:pt x="0" y="0"/>
                </a:moveTo>
                <a:lnTo>
                  <a:pt x="0" y="215"/>
                </a:lnTo>
                <a:lnTo>
                  <a:pt x="389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744148" y="517525"/>
            <a:ext cx="3566306" cy="288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INTERESTING GRAPH TITLE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44148" y="4419103"/>
            <a:ext cx="3566306" cy="177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44148" y="3581332"/>
            <a:ext cx="3566306" cy="616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Integer maximus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746930" y="787461"/>
            <a:ext cx="2766472" cy="543302"/>
            <a:chOff x="8746930" y="787461"/>
            <a:chExt cx="2766472" cy="543302"/>
          </a:xfrm>
        </p:grpSpPr>
        <p:grpSp>
          <p:nvGrpSpPr>
            <p:cNvPr id="20" name="Group 19"/>
            <p:cNvGrpSpPr/>
            <p:nvPr/>
          </p:nvGrpSpPr>
          <p:grpSpPr>
            <a:xfrm>
              <a:off x="11022978" y="885504"/>
              <a:ext cx="490424" cy="444822"/>
              <a:chOff x="8259767" y="2203451"/>
              <a:chExt cx="973138" cy="882651"/>
            </a:xfrm>
            <a:solidFill>
              <a:schemeClr val="bg2"/>
            </a:solidFill>
          </p:grpSpPr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8459792" y="2287589"/>
                <a:ext cx="773113" cy="520701"/>
              </a:xfrm>
              <a:custGeom>
                <a:avLst/>
                <a:gdLst>
                  <a:gd name="T0" fmla="*/ 377 w 487"/>
                  <a:gd name="T1" fmla="*/ 0 h 328"/>
                  <a:gd name="T2" fmla="*/ 160 w 487"/>
                  <a:gd name="T3" fmla="*/ 218 h 328"/>
                  <a:gd name="T4" fmla="*/ 107 w 487"/>
                  <a:gd name="T5" fmla="*/ 175 h 328"/>
                  <a:gd name="T6" fmla="*/ 0 w 487"/>
                  <a:gd name="T7" fmla="*/ 175 h 328"/>
                  <a:gd name="T8" fmla="*/ 160 w 487"/>
                  <a:gd name="T9" fmla="*/ 328 h 328"/>
                  <a:gd name="T10" fmla="*/ 487 w 487"/>
                  <a:gd name="T11" fmla="*/ 0 h 328"/>
                  <a:gd name="T12" fmla="*/ 377 w 487"/>
                  <a:gd name="T13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7" h="328">
                    <a:moveTo>
                      <a:pt x="377" y="0"/>
                    </a:moveTo>
                    <a:lnTo>
                      <a:pt x="160" y="218"/>
                    </a:lnTo>
                    <a:lnTo>
                      <a:pt x="107" y="175"/>
                    </a:lnTo>
                    <a:lnTo>
                      <a:pt x="0" y="175"/>
                    </a:lnTo>
                    <a:lnTo>
                      <a:pt x="160" y="328"/>
                    </a:lnTo>
                    <a:lnTo>
                      <a:pt x="487" y="0"/>
                    </a:lnTo>
                    <a:lnTo>
                      <a:pt x="37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8259767" y="2203451"/>
                <a:ext cx="877888" cy="882651"/>
              </a:xfrm>
              <a:custGeom>
                <a:avLst/>
                <a:gdLst>
                  <a:gd name="T0" fmla="*/ 191 w 232"/>
                  <a:gd name="T1" fmla="*/ 107 h 232"/>
                  <a:gd name="T2" fmla="*/ 192 w 232"/>
                  <a:gd name="T3" fmla="*/ 116 h 232"/>
                  <a:gd name="T4" fmla="*/ 116 w 232"/>
                  <a:gd name="T5" fmla="*/ 192 h 232"/>
                  <a:gd name="T6" fmla="*/ 40 w 232"/>
                  <a:gd name="T7" fmla="*/ 116 h 232"/>
                  <a:gd name="T8" fmla="*/ 116 w 232"/>
                  <a:gd name="T9" fmla="*/ 40 h 232"/>
                  <a:gd name="T10" fmla="*/ 160 w 232"/>
                  <a:gd name="T11" fmla="*/ 54 h 232"/>
                  <a:gd name="T12" fmla="*/ 188 w 232"/>
                  <a:gd name="T13" fmla="*/ 25 h 232"/>
                  <a:gd name="T14" fmla="*/ 116 w 232"/>
                  <a:gd name="T15" fmla="*/ 0 h 232"/>
                  <a:gd name="T16" fmla="*/ 0 w 232"/>
                  <a:gd name="T17" fmla="*/ 116 h 232"/>
                  <a:gd name="T18" fmla="*/ 116 w 232"/>
                  <a:gd name="T19" fmla="*/ 232 h 232"/>
                  <a:gd name="T20" fmla="*/ 232 w 232"/>
                  <a:gd name="T21" fmla="*/ 116 h 232"/>
                  <a:gd name="T22" fmla="*/ 224 w 232"/>
                  <a:gd name="T23" fmla="*/ 74 h 232"/>
                  <a:gd name="T24" fmla="*/ 191 w 232"/>
                  <a:gd name="T25" fmla="*/ 107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2" h="232">
                    <a:moveTo>
                      <a:pt x="191" y="107"/>
                    </a:moveTo>
                    <a:cubicBezTo>
                      <a:pt x="192" y="110"/>
                      <a:pt x="192" y="113"/>
                      <a:pt x="192" y="116"/>
                    </a:cubicBezTo>
                    <a:cubicBezTo>
                      <a:pt x="192" y="158"/>
                      <a:pt x="158" y="192"/>
                      <a:pt x="116" y="192"/>
                    </a:cubicBezTo>
                    <a:cubicBezTo>
                      <a:pt x="74" y="192"/>
                      <a:pt x="40" y="158"/>
                      <a:pt x="40" y="116"/>
                    </a:cubicBezTo>
                    <a:cubicBezTo>
                      <a:pt x="40" y="74"/>
                      <a:pt x="74" y="40"/>
                      <a:pt x="116" y="40"/>
                    </a:cubicBezTo>
                    <a:cubicBezTo>
                      <a:pt x="132" y="40"/>
                      <a:pt x="147" y="45"/>
                      <a:pt x="160" y="54"/>
                    </a:cubicBezTo>
                    <a:cubicBezTo>
                      <a:pt x="188" y="25"/>
                      <a:pt x="188" y="25"/>
                      <a:pt x="188" y="25"/>
                    </a:cubicBezTo>
                    <a:cubicBezTo>
                      <a:pt x="168" y="9"/>
                      <a:pt x="143" y="0"/>
                      <a:pt x="116" y="0"/>
                    </a:cubicBez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101"/>
                      <a:pt x="229" y="87"/>
                      <a:pt x="224" y="74"/>
                    </a:cubicBezTo>
                    <a:lnTo>
                      <a:pt x="191" y="1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8746930" y="787461"/>
              <a:ext cx="2394146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bg1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DESCRIPTION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746930" y="3019312"/>
            <a:ext cx="2766472" cy="543302"/>
            <a:chOff x="8746930" y="3021719"/>
            <a:chExt cx="2766472" cy="543302"/>
          </a:xfrm>
        </p:grpSpPr>
        <p:grpSp>
          <p:nvGrpSpPr>
            <p:cNvPr id="24" name="Group 23"/>
            <p:cNvGrpSpPr/>
            <p:nvPr/>
          </p:nvGrpSpPr>
          <p:grpSpPr>
            <a:xfrm>
              <a:off x="11022978" y="3086101"/>
              <a:ext cx="490424" cy="444822"/>
              <a:chOff x="8259767" y="2203451"/>
              <a:chExt cx="973138" cy="882651"/>
            </a:xfrm>
            <a:solidFill>
              <a:schemeClr val="bg2"/>
            </a:solidFill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8459792" y="2287589"/>
                <a:ext cx="773113" cy="520701"/>
              </a:xfrm>
              <a:custGeom>
                <a:avLst/>
                <a:gdLst>
                  <a:gd name="T0" fmla="*/ 377 w 487"/>
                  <a:gd name="T1" fmla="*/ 0 h 328"/>
                  <a:gd name="T2" fmla="*/ 160 w 487"/>
                  <a:gd name="T3" fmla="*/ 218 h 328"/>
                  <a:gd name="T4" fmla="*/ 107 w 487"/>
                  <a:gd name="T5" fmla="*/ 175 h 328"/>
                  <a:gd name="T6" fmla="*/ 0 w 487"/>
                  <a:gd name="T7" fmla="*/ 175 h 328"/>
                  <a:gd name="T8" fmla="*/ 160 w 487"/>
                  <a:gd name="T9" fmla="*/ 328 h 328"/>
                  <a:gd name="T10" fmla="*/ 487 w 487"/>
                  <a:gd name="T11" fmla="*/ 0 h 328"/>
                  <a:gd name="T12" fmla="*/ 377 w 487"/>
                  <a:gd name="T13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7" h="328">
                    <a:moveTo>
                      <a:pt x="377" y="0"/>
                    </a:moveTo>
                    <a:lnTo>
                      <a:pt x="160" y="218"/>
                    </a:lnTo>
                    <a:lnTo>
                      <a:pt x="107" y="175"/>
                    </a:lnTo>
                    <a:lnTo>
                      <a:pt x="0" y="175"/>
                    </a:lnTo>
                    <a:lnTo>
                      <a:pt x="160" y="328"/>
                    </a:lnTo>
                    <a:lnTo>
                      <a:pt x="487" y="0"/>
                    </a:lnTo>
                    <a:lnTo>
                      <a:pt x="37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8259767" y="2203451"/>
                <a:ext cx="877888" cy="882651"/>
              </a:xfrm>
              <a:custGeom>
                <a:avLst/>
                <a:gdLst>
                  <a:gd name="T0" fmla="*/ 191 w 232"/>
                  <a:gd name="T1" fmla="*/ 107 h 232"/>
                  <a:gd name="T2" fmla="*/ 192 w 232"/>
                  <a:gd name="T3" fmla="*/ 116 h 232"/>
                  <a:gd name="T4" fmla="*/ 116 w 232"/>
                  <a:gd name="T5" fmla="*/ 192 h 232"/>
                  <a:gd name="T6" fmla="*/ 40 w 232"/>
                  <a:gd name="T7" fmla="*/ 116 h 232"/>
                  <a:gd name="T8" fmla="*/ 116 w 232"/>
                  <a:gd name="T9" fmla="*/ 40 h 232"/>
                  <a:gd name="T10" fmla="*/ 160 w 232"/>
                  <a:gd name="T11" fmla="*/ 54 h 232"/>
                  <a:gd name="T12" fmla="*/ 188 w 232"/>
                  <a:gd name="T13" fmla="*/ 25 h 232"/>
                  <a:gd name="T14" fmla="*/ 116 w 232"/>
                  <a:gd name="T15" fmla="*/ 0 h 232"/>
                  <a:gd name="T16" fmla="*/ 0 w 232"/>
                  <a:gd name="T17" fmla="*/ 116 h 232"/>
                  <a:gd name="T18" fmla="*/ 116 w 232"/>
                  <a:gd name="T19" fmla="*/ 232 h 232"/>
                  <a:gd name="T20" fmla="*/ 232 w 232"/>
                  <a:gd name="T21" fmla="*/ 116 h 232"/>
                  <a:gd name="T22" fmla="*/ 224 w 232"/>
                  <a:gd name="T23" fmla="*/ 74 h 232"/>
                  <a:gd name="T24" fmla="*/ 191 w 232"/>
                  <a:gd name="T25" fmla="*/ 107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2" h="232">
                    <a:moveTo>
                      <a:pt x="191" y="107"/>
                    </a:moveTo>
                    <a:cubicBezTo>
                      <a:pt x="192" y="110"/>
                      <a:pt x="192" y="113"/>
                      <a:pt x="192" y="116"/>
                    </a:cubicBezTo>
                    <a:cubicBezTo>
                      <a:pt x="192" y="158"/>
                      <a:pt x="158" y="192"/>
                      <a:pt x="116" y="192"/>
                    </a:cubicBezTo>
                    <a:cubicBezTo>
                      <a:pt x="74" y="192"/>
                      <a:pt x="40" y="158"/>
                      <a:pt x="40" y="116"/>
                    </a:cubicBezTo>
                    <a:cubicBezTo>
                      <a:pt x="40" y="74"/>
                      <a:pt x="74" y="40"/>
                      <a:pt x="116" y="40"/>
                    </a:cubicBezTo>
                    <a:cubicBezTo>
                      <a:pt x="132" y="40"/>
                      <a:pt x="147" y="45"/>
                      <a:pt x="160" y="54"/>
                    </a:cubicBezTo>
                    <a:cubicBezTo>
                      <a:pt x="188" y="25"/>
                      <a:pt x="188" y="25"/>
                      <a:pt x="188" y="25"/>
                    </a:cubicBezTo>
                    <a:cubicBezTo>
                      <a:pt x="168" y="9"/>
                      <a:pt x="143" y="0"/>
                      <a:pt x="116" y="0"/>
                    </a:cubicBez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101"/>
                      <a:pt x="229" y="87"/>
                      <a:pt x="224" y="74"/>
                    </a:cubicBezTo>
                    <a:lnTo>
                      <a:pt x="191" y="1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8746930" y="3021719"/>
              <a:ext cx="2394146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bg1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DESCRIPTION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746930" y="4986780"/>
            <a:ext cx="2766472" cy="543302"/>
            <a:chOff x="8746930" y="4989187"/>
            <a:chExt cx="2766472" cy="543302"/>
          </a:xfrm>
        </p:grpSpPr>
        <p:grpSp>
          <p:nvGrpSpPr>
            <p:cNvPr id="27" name="Group 26"/>
            <p:cNvGrpSpPr/>
            <p:nvPr/>
          </p:nvGrpSpPr>
          <p:grpSpPr>
            <a:xfrm>
              <a:off x="11022978" y="5087230"/>
              <a:ext cx="490424" cy="444822"/>
              <a:chOff x="8259767" y="2203451"/>
              <a:chExt cx="973138" cy="882651"/>
            </a:xfrm>
            <a:solidFill>
              <a:schemeClr val="bg2"/>
            </a:solidFill>
          </p:grpSpPr>
          <p:sp>
            <p:nvSpPr>
              <p:cNvPr id="28" name="Freeform 5"/>
              <p:cNvSpPr>
                <a:spLocks/>
              </p:cNvSpPr>
              <p:nvPr/>
            </p:nvSpPr>
            <p:spPr bwMode="auto">
              <a:xfrm>
                <a:off x="8459792" y="2287589"/>
                <a:ext cx="773113" cy="520701"/>
              </a:xfrm>
              <a:custGeom>
                <a:avLst/>
                <a:gdLst>
                  <a:gd name="T0" fmla="*/ 377 w 487"/>
                  <a:gd name="T1" fmla="*/ 0 h 328"/>
                  <a:gd name="T2" fmla="*/ 160 w 487"/>
                  <a:gd name="T3" fmla="*/ 218 h 328"/>
                  <a:gd name="T4" fmla="*/ 107 w 487"/>
                  <a:gd name="T5" fmla="*/ 175 h 328"/>
                  <a:gd name="T6" fmla="*/ 0 w 487"/>
                  <a:gd name="T7" fmla="*/ 175 h 328"/>
                  <a:gd name="T8" fmla="*/ 160 w 487"/>
                  <a:gd name="T9" fmla="*/ 328 h 328"/>
                  <a:gd name="T10" fmla="*/ 487 w 487"/>
                  <a:gd name="T11" fmla="*/ 0 h 328"/>
                  <a:gd name="T12" fmla="*/ 377 w 487"/>
                  <a:gd name="T13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7" h="328">
                    <a:moveTo>
                      <a:pt x="377" y="0"/>
                    </a:moveTo>
                    <a:lnTo>
                      <a:pt x="160" y="218"/>
                    </a:lnTo>
                    <a:lnTo>
                      <a:pt x="107" y="175"/>
                    </a:lnTo>
                    <a:lnTo>
                      <a:pt x="0" y="175"/>
                    </a:lnTo>
                    <a:lnTo>
                      <a:pt x="160" y="328"/>
                    </a:lnTo>
                    <a:lnTo>
                      <a:pt x="487" y="0"/>
                    </a:lnTo>
                    <a:lnTo>
                      <a:pt x="37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8259767" y="2203451"/>
                <a:ext cx="877888" cy="882651"/>
              </a:xfrm>
              <a:custGeom>
                <a:avLst/>
                <a:gdLst>
                  <a:gd name="T0" fmla="*/ 191 w 232"/>
                  <a:gd name="T1" fmla="*/ 107 h 232"/>
                  <a:gd name="T2" fmla="*/ 192 w 232"/>
                  <a:gd name="T3" fmla="*/ 116 h 232"/>
                  <a:gd name="T4" fmla="*/ 116 w 232"/>
                  <a:gd name="T5" fmla="*/ 192 h 232"/>
                  <a:gd name="T6" fmla="*/ 40 w 232"/>
                  <a:gd name="T7" fmla="*/ 116 h 232"/>
                  <a:gd name="T8" fmla="*/ 116 w 232"/>
                  <a:gd name="T9" fmla="*/ 40 h 232"/>
                  <a:gd name="T10" fmla="*/ 160 w 232"/>
                  <a:gd name="T11" fmla="*/ 54 h 232"/>
                  <a:gd name="T12" fmla="*/ 188 w 232"/>
                  <a:gd name="T13" fmla="*/ 25 h 232"/>
                  <a:gd name="T14" fmla="*/ 116 w 232"/>
                  <a:gd name="T15" fmla="*/ 0 h 232"/>
                  <a:gd name="T16" fmla="*/ 0 w 232"/>
                  <a:gd name="T17" fmla="*/ 116 h 232"/>
                  <a:gd name="T18" fmla="*/ 116 w 232"/>
                  <a:gd name="T19" fmla="*/ 232 h 232"/>
                  <a:gd name="T20" fmla="*/ 232 w 232"/>
                  <a:gd name="T21" fmla="*/ 116 h 232"/>
                  <a:gd name="T22" fmla="*/ 224 w 232"/>
                  <a:gd name="T23" fmla="*/ 74 h 232"/>
                  <a:gd name="T24" fmla="*/ 191 w 232"/>
                  <a:gd name="T25" fmla="*/ 107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2" h="232">
                    <a:moveTo>
                      <a:pt x="191" y="107"/>
                    </a:moveTo>
                    <a:cubicBezTo>
                      <a:pt x="192" y="110"/>
                      <a:pt x="192" y="113"/>
                      <a:pt x="192" y="116"/>
                    </a:cubicBezTo>
                    <a:cubicBezTo>
                      <a:pt x="192" y="158"/>
                      <a:pt x="158" y="192"/>
                      <a:pt x="116" y="192"/>
                    </a:cubicBezTo>
                    <a:cubicBezTo>
                      <a:pt x="74" y="192"/>
                      <a:pt x="40" y="158"/>
                      <a:pt x="40" y="116"/>
                    </a:cubicBezTo>
                    <a:cubicBezTo>
                      <a:pt x="40" y="74"/>
                      <a:pt x="74" y="40"/>
                      <a:pt x="116" y="40"/>
                    </a:cubicBezTo>
                    <a:cubicBezTo>
                      <a:pt x="132" y="40"/>
                      <a:pt x="147" y="45"/>
                      <a:pt x="160" y="54"/>
                    </a:cubicBezTo>
                    <a:cubicBezTo>
                      <a:pt x="188" y="25"/>
                      <a:pt x="188" y="25"/>
                      <a:pt x="188" y="25"/>
                    </a:cubicBezTo>
                    <a:cubicBezTo>
                      <a:pt x="168" y="9"/>
                      <a:pt x="143" y="0"/>
                      <a:pt x="116" y="0"/>
                    </a:cubicBez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101"/>
                      <a:pt x="229" y="87"/>
                      <a:pt x="224" y="74"/>
                    </a:cubicBezTo>
                    <a:lnTo>
                      <a:pt x="191" y="1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8746930" y="4989187"/>
              <a:ext cx="2394146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bg1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DESCRIPTION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201419" y="787461"/>
            <a:ext cx="2836568" cy="543302"/>
            <a:chOff x="5201419" y="787461"/>
            <a:chExt cx="2836568" cy="543302"/>
          </a:xfrm>
        </p:grpSpPr>
        <p:sp>
          <p:nvSpPr>
            <p:cNvPr id="32" name="Rectangle 31"/>
            <p:cNvSpPr/>
            <p:nvPr/>
          </p:nvSpPr>
          <p:spPr>
            <a:xfrm>
              <a:off x="5643841" y="787461"/>
              <a:ext cx="2394146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bg1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DESCRIPTION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201419" y="885504"/>
              <a:ext cx="490424" cy="444822"/>
              <a:chOff x="8259767" y="2203451"/>
              <a:chExt cx="973138" cy="882651"/>
            </a:xfrm>
            <a:solidFill>
              <a:schemeClr val="bg2"/>
            </a:solidFill>
          </p:grpSpPr>
          <p:sp>
            <p:nvSpPr>
              <p:cNvPr id="36" name="Freeform 5"/>
              <p:cNvSpPr>
                <a:spLocks/>
              </p:cNvSpPr>
              <p:nvPr/>
            </p:nvSpPr>
            <p:spPr bwMode="auto">
              <a:xfrm>
                <a:off x="8459792" y="2287589"/>
                <a:ext cx="773113" cy="520701"/>
              </a:xfrm>
              <a:custGeom>
                <a:avLst/>
                <a:gdLst>
                  <a:gd name="T0" fmla="*/ 377 w 487"/>
                  <a:gd name="T1" fmla="*/ 0 h 328"/>
                  <a:gd name="T2" fmla="*/ 160 w 487"/>
                  <a:gd name="T3" fmla="*/ 218 h 328"/>
                  <a:gd name="T4" fmla="*/ 107 w 487"/>
                  <a:gd name="T5" fmla="*/ 175 h 328"/>
                  <a:gd name="T6" fmla="*/ 0 w 487"/>
                  <a:gd name="T7" fmla="*/ 175 h 328"/>
                  <a:gd name="T8" fmla="*/ 160 w 487"/>
                  <a:gd name="T9" fmla="*/ 328 h 328"/>
                  <a:gd name="T10" fmla="*/ 487 w 487"/>
                  <a:gd name="T11" fmla="*/ 0 h 328"/>
                  <a:gd name="T12" fmla="*/ 377 w 487"/>
                  <a:gd name="T13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7" h="328">
                    <a:moveTo>
                      <a:pt x="377" y="0"/>
                    </a:moveTo>
                    <a:lnTo>
                      <a:pt x="160" y="218"/>
                    </a:lnTo>
                    <a:lnTo>
                      <a:pt x="107" y="175"/>
                    </a:lnTo>
                    <a:lnTo>
                      <a:pt x="0" y="175"/>
                    </a:lnTo>
                    <a:lnTo>
                      <a:pt x="160" y="328"/>
                    </a:lnTo>
                    <a:lnTo>
                      <a:pt x="487" y="0"/>
                    </a:lnTo>
                    <a:lnTo>
                      <a:pt x="37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7" name="Freeform 6"/>
              <p:cNvSpPr>
                <a:spLocks/>
              </p:cNvSpPr>
              <p:nvPr/>
            </p:nvSpPr>
            <p:spPr bwMode="auto">
              <a:xfrm>
                <a:off x="8259767" y="2203451"/>
                <a:ext cx="877888" cy="882651"/>
              </a:xfrm>
              <a:custGeom>
                <a:avLst/>
                <a:gdLst>
                  <a:gd name="T0" fmla="*/ 191 w 232"/>
                  <a:gd name="T1" fmla="*/ 107 h 232"/>
                  <a:gd name="T2" fmla="*/ 192 w 232"/>
                  <a:gd name="T3" fmla="*/ 116 h 232"/>
                  <a:gd name="T4" fmla="*/ 116 w 232"/>
                  <a:gd name="T5" fmla="*/ 192 h 232"/>
                  <a:gd name="T6" fmla="*/ 40 w 232"/>
                  <a:gd name="T7" fmla="*/ 116 h 232"/>
                  <a:gd name="T8" fmla="*/ 116 w 232"/>
                  <a:gd name="T9" fmla="*/ 40 h 232"/>
                  <a:gd name="T10" fmla="*/ 160 w 232"/>
                  <a:gd name="T11" fmla="*/ 54 h 232"/>
                  <a:gd name="T12" fmla="*/ 188 w 232"/>
                  <a:gd name="T13" fmla="*/ 25 h 232"/>
                  <a:gd name="T14" fmla="*/ 116 w 232"/>
                  <a:gd name="T15" fmla="*/ 0 h 232"/>
                  <a:gd name="T16" fmla="*/ 0 w 232"/>
                  <a:gd name="T17" fmla="*/ 116 h 232"/>
                  <a:gd name="T18" fmla="*/ 116 w 232"/>
                  <a:gd name="T19" fmla="*/ 232 h 232"/>
                  <a:gd name="T20" fmla="*/ 232 w 232"/>
                  <a:gd name="T21" fmla="*/ 116 h 232"/>
                  <a:gd name="T22" fmla="*/ 224 w 232"/>
                  <a:gd name="T23" fmla="*/ 74 h 232"/>
                  <a:gd name="T24" fmla="*/ 191 w 232"/>
                  <a:gd name="T25" fmla="*/ 107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2" h="232">
                    <a:moveTo>
                      <a:pt x="191" y="107"/>
                    </a:moveTo>
                    <a:cubicBezTo>
                      <a:pt x="192" y="110"/>
                      <a:pt x="192" y="113"/>
                      <a:pt x="192" y="116"/>
                    </a:cubicBezTo>
                    <a:cubicBezTo>
                      <a:pt x="192" y="158"/>
                      <a:pt x="158" y="192"/>
                      <a:pt x="116" y="192"/>
                    </a:cubicBezTo>
                    <a:cubicBezTo>
                      <a:pt x="74" y="192"/>
                      <a:pt x="40" y="158"/>
                      <a:pt x="40" y="116"/>
                    </a:cubicBezTo>
                    <a:cubicBezTo>
                      <a:pt x="40" y="74"/>
                      <a:pt x="74" y="40"/>
                      <a:pt x="116" y="40"/>
                    </a:cubicBezTo>
                    <a:cubicBezTo>
                      <a:pt x="132" y="40"/>
                      <a:pt x="147" y="45"/>
                      <a:pt x="160" y="54"/>
                    </a:cubicBezTo>
                    <a:cubicBezTo>
                      <a:pt x="188" y="25"/>
                      <a:pt x="188" y="25"/>
                      <a:pt x="188" y="25"/>
                    </a:cubicBezTo>
                    <a:cubicBezTo>
                      <a:pt x="168" y="9"/>
                      <a:pt x="143" y="0"/>
                      <a:pt x="116" y="0"/>
                    </a:cubicBez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101"/>
                      <a:pt x="229" y="87"/>
                      <a:pt x="224" y="74"/>
                    </a:cubicBezTo>
                    <a:lnTo>
                      <a:pt x="191" y="1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5201419" y="3021719"/>
            <a:ext cx="2836568" cy="543302"/>
            <a:chOff x="5201419" y="3021719"/>
            <a:chExt cx="2836568" cy="543302"/>
          </a:xfrm>
        </p:grpSpPr>
        <p:sp>
          <p:nvSpPr>
            <p:cNvPr id="33" name="Rectangle 32"/>
            <p:cNvSpPr/>
            <p:nvPr/>
          </p:nvSpPr>
          <p:spPr>
            <a:xfrm>
              <a:off x="5643841" y="3021719"/>
              <a:ext cx="2394146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bg1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DESCRIPTION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5201419" y="3086101"/>
              <a:ext cx="490424" cy="444822"/>
              <a:chOff x="8259767" y="2203451"/>
              <a:chExt cx="973138" cy="882651"/>
            </a:xfrm>
            <a:solidFill>
              <a:schemeClr val="bg2"/>
            </a:solidFill>
          </p:grpSpPr>
          <p:sp>
            <p:nvSpPr>
              <p:cNvPr id="39" name="Freeform 5"/>
              <p:cNvSpPr>
                <a:spLocks/>
              </p:cNvSpPr>
              <p:nvPr/>
            </p:nvSpPr>
            <p:spPr bwMode="auto">
              <a:xfrm>
                <a:off x="8459792" y="2287589"/>
                <a:ext cx="773113" cy="520701"/>
              </a:xfrm>
              <a:custGeom>
                <a:avLst/>
                <a:gdLst>
                  <a:gd name="T0" fmla="*/ 377 w 487"/>
                  <a:gd name="T1" fmla="*/ 0 h 328"/>
                  <a:gd name="T2" fmla="*/ 160 w 487"/>
                  <a:gd name="T3" fmla="*/ 218 h 328"/>
                  <a:gd name="T4" fmla="*/ 107 w 487"/>
                  <a:gd name="T5" fmla="*/ 175 h 328"/>
                  <a:gd name="T6" fmla="*/ 0 w 487"/>
                  <a:gd name="T7" fmla="*/ 175 h 328"/>
                  <a:gd name="T8" fmla="*/ 160 w 487"/>
                  <a:gd name="T9" fmla="*/ 328 h 328"/>
                  <a:gd name="T10" fmla="*/ 487 w 487"/>
                  <a:gd name="T11" fmla="*/ 0 h 328"/>
                  <a:gd name="T12" fmla="*/ 377 w 487"/>
                  <a:gd name="T13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7" h="328">
                    <a:moveTo>
                      <a:pt x="377" y="0"/>
                    </a:moveTo>
                    <a:lnTo>
                      <a:pt x="160" y="218"/>
                    </a:lnTo>
                    <a:lnTo>
                      <a:pt x="107" y="175"/>
                    </a:lnTo>
                    <a:lnTo>
                      <a:pt x="0" y="175"/>
                    </a:lnTo>
                    <a:lnTo>
                      <a:pt x="160" y="328"/>
                    </a:lnTo>
                    <a:lnTo>
                      <a:pt x="487" y="0"/>
                    </a:lnTo>
                    <a:lnTo>
                      <a:pt x="37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0" name="Freeform 6"/>
              <p:cNvSpPr>
                <a:spLocks/>
              </p:cNvSpPr>
              <p:nvPr/>
            </p:nvSpPr>
            <p:spPr bwMode="auto">
              <a:xfrm>
                <a:off x="8259767" y="2203451"/>
                <a:ext cx="877888" cy="882651"/>
              </a:xfrm>
              <a:custGeom>
                <a:avLst/>
                <a:gdLst>
                  <a:gd name="T0" fmla="*/ 191 w 232"/>
                  <a:gd name="T1" fmla="*/ 107 h 232"/>
                  <a:gd name="T2" fmla="*/ 192 w 232"/>
                  <a:gd name="T3" fmla="*/ 116 h 232"/>
                  <a:gd name="T4" fmla="*/ 116 w 232"/>
                  <a:gd name="T5" fmla="*/ 192 h 232"/>
                  <a:gd name="T6" fmla="*/ 40 w 232"/>
                  <a:gd name="T7" fmla="*/ 116 h 232"/>
                  <a:gd name="T8" fmla="*/ 116 w 232"/>
                  <a:gd name="T9" fmla="*/ 40 h 232"/>
                  <a:gd name="T10" fmla="*/ 160 w 232"/>
                  <a:gd name="T11" fmla="*/ 54 h 232"/>
                  <a:gd name="T12" fmla="*/ 188 w 232"/>
                  <a:gd name="T13" fmla="*/ 25 h 232"/>
                  <a:gd name="T14" fmla="*/ 116 w 232"/>
                  <a:gd name="T15" fmla="*/ 0 h 232"/>
                  <a:gd name="T16" fmla="*/ 0 w 232"/>
                  <a:gd name="T17" fmla="*/ 116 h 232"/>
                  <a:gd name="T18" fmla="*/ 116 w 232"/>
                  <a:gd name="T19" fmla="*/ 232 h 232"/>
                  <a:gd name="T20" fmla="*/ 232 w 232"/>
                  <a:gd name="T21" fmla="*/ 116 h 232"/>
                  <a:gd name="T22" fmla="*/ 224 w 232"/>
                  <a:gd name="T23" fmla="*/ 74 h 232"/>
                  <a:gd name="T24" fmla="*/ 191 w 232"/>
                  <a:gd name="T25" fmla="*/ 107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2" h="232">
                    <a:moveTo>
                      <a:pt x="191" y="107"/>
                    </a:moveTo>
                    <a:cubicBezTo>
                      <a:pt x="192" y="110"/>
                      <a:pt x="192" y="113"/>
                      <a:pt x="192" y="116"/>
                    </a:cubicBezTo>
                    <a:cubicBezTo>
                      <a:pt x="192" y="158"/>
                      <a:pt x="158" y="192"/>
                      <a:pt x="116" y="192"/>
                    </a:cubicBezTo>
                    <a:cubicBezTo>
                      <a:pt x="74" y="192"/>
                      <a:pt x="40" y="158"/>
                      <a:pt x="40" y="116"/>
                    </a:cubicBezTo>
                    <a:cubicBezTo>
                      <a:pt x="40" y="74"/>
                      <a:pt x="74" y="40"/>
                      <a:pt x="116" y="40"/>
                    </a:cubicBezTo>
                    <a:cubicBezTo>
                      <a:pt x="132" y="40"/>
                      <a:pt x="147" y="45"/>
                      <a:pt x="160" y="54"/>
                    </a:cubicBezTo>
                    <a:cubicBezTo>
                      <a:pt x="188" y="25"/>
                      <a:pt x="188" y="25"/>
                      <a:pt x="188" y="25"/>
                    </a:cubicBezTo>
                    <a:cubicBezTo>
                      <a:pt x="168" y="9"/>
                      <a:pt x="143" y="0"/>
                      <a:pt x="116" y="0"/>
                    </a:cubicBez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101"/>
                      <a:pt x="229" y="87"/>
                      <a:pt x="224" y="74"/>
                    </a:cubicBezTo>
                    <a:lnTo>
                      <a:pt x="191" y="1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201419" y="4986780"/>
            <a:ext cx="2836568" cy="543302"/>
            <a:chOff x="5201419" y="4989187"/>
            <a:chExt cx="2836568" cy="543302"/>
          </a:xfrm>
        </p:grpSpPr>
        <p:sp>
          <p:nvSpPr>
            <p:cNvPr id="34" name="Rectangle 33"/>
            <p:cNvSpPr/>
            <p:nvPr/>
          </p:nvSpPr>
          <p:spPr>
            <a:xfrm>
              <a:off x="5643841" y="4989187"/>
              <a:ext cx="2394146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bg1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DESCRIPTION</a:t>
              </a: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5201419" y="5087230"/>
              <a:ext cx="490424" cy="444822"/>
              <a:chOff x="8259767" y="2203451"/>
              <a:chExt cx="973138" cy="882651"/>
            </a:xfrm>
            <a:solidFill>
              <a:schemeClr val="bg2"/>
            </a:solidFill>
          </p:grpSpPr>
          <p:sp>
            <p:nvSpPr>
              <p:cNvPr id="42" name="Freeform 5"/>
              <p:cNvSpPr>
                <a:spLocks/>
              </p:cNvSpPr>
              <p:nvPr/>
            </p:nvSpPr>
            <p:spPr bwMode="auto">
              <a:xfrm>
                <a:off x="8459792" y="2287589"/>
                <a:ext cx="773113" cy="520701"/>
              </a:xfrm>
              <a:custGeom>
                <a:avLst/>
                <a:gdLst>
                  <a:gd name="T0" fmla="*/ 377 w 487"/>
                  <a:gd name="T1" fmla="*/ 0 h 328"/>
                  <a:gd name="T2" fmla="*/ 160 w 487"/>
                  <a:gd name="T3" fmla="*/ 218 h 328"/>
                  <a:gd name="T4" fmla="*/ 107 w 487"/>
                  <a:gd name="T5" fmla="*/ 175 h 328"/>
                  <a:gd name="T6" fmla="*/ 0 w 487"/>
                  <a:gd name="T7" fmla="*/ 175 h 328"/>
                  <a:gd name="T8" fmla="*/ 160 w 487"/>
                  <a:gd name="T9" fmla="*/ 328 h 328"/>
                  <a:gd name="T10" fmla="*/ 487 w 487"/>
                  <a:gd name="T11" fmla="*/ 0 h 328"/>
                  <a:gd name="T12" fmla="*/ 377 w 487"/>
                  <a:gd name="T13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7" h="328">
                    <a:moveTo>
                      <a:pt x="377" y="0"/>
                    </a:moveTo>
                    <a:lnTo>
                      <a:pt x="160" y="218"/>
                    </a:lnTo>
                    <a:lnTo>
                      <a:pt x="107" y="175"/>
                    </a:lnTo>
                    <a:lnTo>
                      <a:pt x="0" y="175"/>
                    </a:lnTo>
                    <a:lnTo>
                      <a:pt x="160" y="328"/>
                    </a:lnTo>
                    <a:lnTo>
                      <a:pt x="487" y="0"/>
                    </a:lnTo>
                    <a:lnTo>
                      <a:pt x="37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" name="Freeform 6"/>
              <p:cNvSpPr>
                <a:spLocks/>
              </p:cNvSpPr>
              <p:nvPr/>
            </p:nvSpPr>
            <p:spPr bwMode="auto">
              <a:xfrm>
                <a:off x="8259767" y="2203451"/>
                <a:ext cx="877888" cy="882651"/>
              </a:xfrm>
              <a:custGeom>
                <a:avLst/>
                <a:gdLst>
                  <a:gd name="T0" fmla="*/ 191 w 232"/>
                  <a:gd name="T1" fmla="*/ 107 h 232"/>
                  <a:gd name="T2" fmla="*/ 192 w 232"/>
                  <a:gd name="T3" fmla="*/ 116 h 232"/>
                  <a:gd name="T4" fmla="*/ 116 w 232"/>
                  <a:gd name="T5" fmla="*/ 192 h 232"/>
                  <a:gd name="T6" fmla="*/ 40 w 232"/>
                  <a:gd name="T7" fmla="*/ 116 h 232"/>
                  <a:gd name="T8" fmla="*/ 116 w 232"/>
                  <a:gd name="T9" fmla="*/ 40 h 232"/>
                  <a:gd name="T10" fmla="*/ 160 w 232"/>
                  <a:gd name="T11" fmla="*/ 54 h 232"/>
                  <a:gd name="T12" fmla="*/ 188 w 232"/>
                  <a:gd name="T13" fmla="*/ 25 h 232"/>
                  <a:gd name="T14" fmla="*/ 116 w 232"/>
                  <a:gd name="T15" fmla="*/ 0 h 232"/>
                  <a:gd name="T16" fmla="*/ 0 w 232"/>
                  <a:gd name="T17" fmla="*/ 116 h 232"/>
                  <a:gd name="T18" fmla="*/ 116 w 232"/>
                  <a:gd name="T19" fmla="*/ 232 h 232"/>
                  <a:gd name="T20" fmla="*/ 232 w 232"/>
                  <a:gd name="T21" fmla="*/ 116 h 232"/>
                  <a:gd name="T22" fmla="*/ 224 w 232"/>
                  <a:gd name="T23" fmla="*/ 74 h 232"/>
                  <a:gd name="T24" fmla="*/ 191 w 232"/>
                  <a:gd name="T25" fmla="*/ 107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2" h="232">
                    <a:moveTo>
                      <a:pt x="191" y="107"/>
                    </a:moveTo>
                    <a:cubicBezTo>
                      <a:pt x="192" y="110"/>
                      <a:pt x="192" y="113"/>
                      <a:pt x="192" y="116"/>
                    </a:cubicBezTo>
                    <a:cubicBezTo>
                      <a:pt x="192" y="158"/>
                      <a:pt x="158" y="192"/>
                      <a:pt x="116" y="192"/>
                    </a:cubicBezTo>
                    <a:cubicBezTo>
                      <a:pt x="74" y="192"/>
                      <a:pt x="40" y="158"/>
                      <a:pt x="40" y="116"/>
                    </a:cubicBezTo>
                    <a:cubicBezTo>
                      <a:pt x="40" y="74"/>
                      <a:pt x="74" y="40"/>
                      <a:pt x="116" y="40"/>
                    </a:cubicBezTo>
                    <a:cubicBezTo>
                      <a:pt x="132" y="40"/>
                      <a:pt x="147" y="45"/>
                      <a:pt x="160" y="54"/>
                    </a:cubicBezTo>
                    <a:cubicBezTo>
                      <a:pt x="188" y="25"/>
                      <a:pt x="188" y="25"/>
                      <a:pt x="188" y="25"/>
                    </a:cubicBezTo>
                    <a:cubicBezTo>
                      <a:pt x="168" y="9"/>
                      <a:pt x="143" y="0"/>
                      <a:pt x="116" y="0"/>
                    </a:cubicBez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101"/>
                      <a:pt x="229" y="87"/>
                      <a:pt x="224" y="74"/>
                    </a:cubicBezTo>
                    <a:lnTo>
                      <a:pt x="191" y="1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pic>
        <p:nvPicPr>
          <p:cNvPr id="47" name="Graphic 29">
            <a:extLst>
              <a:ext uri="{FF2B5EF4-FFF2-40B4-BE49-F238E27FC236}">
                <a16:creationId xmlns:a16="http://schemas.microsoft.com/office/drawing/2014/main" id="{376EBF09-A4C5-4F0F-B23C-9D8CFAD1DC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6452" y="647596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0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/>
          </p:cNvSpPr>
          <p:nvPr/>
        </p:nvSpPr>
        <p:spPr bwMode="auto">
          <a:xfrm>
            <a:off x="410574" y="1691786"/>
            <a:ext cx="1949980" cy="1915745"/>
          </a:xfrm>
          <a:custGeom>
            <a:avLst/>
            <a:gdLst>
              <a:gd name="T0" fmla="*/ 35 w 868"/>
              <a:gd name="T1" fmla="*/ 850 h 850"/>
              <a:gd name="T2" fmla="*/ 312 w 868"/>
              <a:gd name="T3" fmla="*/ 0 h 850"/>
              <a:gd name="T4" fmla="*/ 868 w 868"/>
              <a:gd name="T5" fmla="*/ 556 h 850"/>
              <a:gd name="T6" fmla="*/ 747 w 868"/>
              <a:gd name="T7" fmla="*/ 850 h 850"/>
              <a:gd name="T8" fmla="*/ 35 w 868"/>
              <a:gd name="T9" fmla="*/ 850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8" h="850">
                <a:moveTo>
                  <a:pt x="35" y="850"/>
                </a:moveTo>
                <a:cubicBezTo>
                  <a:pt x="35" y="850"/>
                  <a:pt x="0" y="399"/>
                  <a:pt x="312" y="0"/>
                </a:cubicBezTo>
                <a:cubicBezTo>
                  <a:pt x="868" y="556"/>
                  <a:pt x="868" y="556"/>
                  <a:pt x="868" y="556"/>
                </a:cubicBezTo>
                <a:cubicBezTo>
                  <a:pt x="868" y="556"/>
                  <a:pt x="747" y="682"/>
                  <a:pt x="747" y="850"/>
                </a:cubicBezTo>
                <a:lnTo>
                  <a:pt x="35" y="850"/>
                </a:lnTo>
                <a:close/>
              </a:path>
            </a:pathLst>
          </a:cu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319773" y="3607530"/>
            <a:ext cx="2040782" cy="1796662"/>
          </a:xfrm>
          <a:custGeom>
            <a:avLst/>
            <a:gdLst>
              <a:gd name="T0" fmla="*/ 405 w 908"/>
              <a:gd name="T1" fmla="*/ 797 h 797"/>
              <a:gd name="T2" fmla="*/ 0 w 908"/>
              <a:gd name="T3" fmla="*/ 0 h 797"/>
              <a:gd name="T4" fmla="*/ 787 w 908"/>
              <a:gd name="T5" fmla="*/ 0 h 797"/>
              <a:gd name="T6" fmla="*/ 908 w 908"/>
              <a:gd name="T7" fmla="*/ 294 h 797"/>
              <a:gd name="T8" fmla="*/ 405 w 908"/>
              <a:gd name="T9" fmla="*/ 797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8" h="797">
                <a:moveTo>
                  <a:pt x="405" y="797"/>
                </a:moveTo>
                <a:cubicBezTo>
                  <a:pt x="405" y="797"/>
                  <a:pt x="61" y="503"/>
                  <a:pt x="0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7" y="0"/>
                  <a:pt x="789" y="175"/>
                  <a:pt x="908" y="294"/>
                </a:cubicBezTo>
                <a:lnTo>
                  <a:pt x="405" y="797"/>
                </a:lnTo>
                <a:close/>
              </a:path>
            </a:pathLst>
          </a:cu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1111673" y="4269928"/>
            <a:ext cx="1909791" cy="1955935"/>
          </a:xfrm>
          <a:custGeom>
            <a:avLst/>
            <a:gdLst>
              <a:gd name="T0" fmla="*/ 850 w 850"/>
              <a:gd name="T1" fmla="*/ 833 h 868"/>
              <a:gd name="T2" fmla="*/ 0 w 850"/>
              <a:gd name="T3" fmla="*/ 556 h 868"/>
              <a:gd name="T4" fmla="*/ 556 w 850"/>
              <a:gd name="T5" fmla="*/ 0 h 868"/>
              <a:gd name="T6" fmla="*/ 850 w 850"/>
              <a:gd name="T7" fmla="*/ 121 h 868"/>
              <a:gd name="T8" fmla="*/ 850 w 850"/>
              <a:gd name="T9" fmla="*/ 833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0" h="868">
                <a:moveTo>
                  <a:pt x="850" y="833"/>
                </a:moveTo>
                <a:cubicBezTo>
                  <a:pt x="850" y="833"/>
                  <a:pt x="399" y="868"/>
                  <a:pt x="0" y="556"/>
                </a:cubicBezTo>
                <a:cubicBezTo>
                  <a:pt x="556" y="0"/>
                  <a:pt x="556" y="0"/>
                  <a:pt x="556" y="0"/>
                </a:cubicBezTo>
                <a:cubicBezTo>
                  <a:pt x="556" y="0"/>
                  <a:pt x="682" y="121"/>
                  <a:pt x="850" y="121"/>
                </a:cubicBezTo>
                <a:lnTo>
                  <a:pt x="850" y="833"/>
                </a:lnTo>
                <a:close/>
              </a:path>
            </a:pathLst>
          </a:cu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3021464" y="4269928"/>
            <a:ext cx="1790708" cy="2046736"/>
          </a:xfrm>
          <a:custGeom>
            <a:avLst/>
            <a:gdLst>
              <a:gd name="T0" fmla="*/ 797 w 797"/>
              <a:gd name="T1" fmla="*/ 503 h 908"/>
              <a:gd name="T2" fmla="*/ 0 w 797"/>
              <a:gd name="T3" fmla="*/ 908 h 908"/>
              <a:gd name="T4" fmla="*/ 0 w 797"/>
              <a:gd name="T5" fmla="*/ 121 h 908"/>
              <a:gd name="T6" fmla="*/ 294 w 797"/>
              <a:gd name="T7" fmla="*/ 0 h 908"/>
              <a:gd name="T8" fmla="*/ 797 w 797"/>
              <a:gd name="T9" fmla="*/ 503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7" h="908">
                <a:moveTo>
                  <a:pt x="797" y="503"/>
                </a:moveTo>
                <a:cubicBezTo>
                  <a:pt x="797" y="503"/>
                  <a:pt x="503" y="847"/>
                  <a:pt x="0" y="908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21"/>
                  <a:pt x="175" y="119"/>
                  <a:pt x="294" y="0"/>
                </a:cubicBezTo>
                <a:lnTo>
                  <a:pt x="797" y="503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3682373" y="3607530"/>
            <a:ext cx="1951469" cy="1915745"/>
          </a:xfrm>
          <a:custGeom>
            <a:avLst/>
            <a:gdLst>
              <a:gd name="T0" fmla="*/ 833 w 868"/>
              <a:gd name="T1" fmla="*/ 0 h 850"/>
              <a:gd name="T2" fmla="*/ 556 w 868"/>
              <a:gd name="T3" fmla="*/ 850 h 850"/>
              <a:gd name="T4" fmla="*/ 0 w 868"/>
              <a:gd name="T5" fmla="*/ 294 h 850"/>
              <a:gd name="T6" fmla="*/ 121 w 868"/>
              <a:gd name="T7" fmla="*/ 0 h 850"/>
              <a:gd name="T8" fmla="*/ 833 w 868"/>
              <a:gd name="T9" fmla="*/ 0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8" h="850">
                <a:moveTo>
                  <a:pt x="833" y="0"/>
                </a:moveTo>
                <a:cubicBezTo>
                  <a:pt x="833" y="0"/>
                  <a:pt x="868" y="451"/>
                  <a:pt x="556" y="850"/>
                </a:cubicBezTo>
                <a:cubicBezTo>
                  <a:pt x="0" y="294"/>
                  <a:pt x="0" y="294"/>
                  <a:pt x="0" y="294"/>
                </a:cubicBezTo>
                <a:cubicBezTo>
                  <a:pt x="0" y="294"/>
                  <a:pt x="121" y="168"/>
                  <a:pt x="121" y="0"/>
                </a:cubicBezTo>
                <a:lnTo>
                  <a:pt x="833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3682373" y="1812357"/>
            <a:ext cx="2040782" cy="1795173"/>
          </a:xfrm>
          <a:custGeom>
            <a:avLst/>
            <a:gdLst>
              <a:gd name="T0" fmla="*/ 503 w 908"/>
              <a:gd name="T1" fmla="*/ 0 h 797"/>
              <a:gd name="T2" fmla="*/ 908 w 908"/>
              <a:gd name="T3" fmla="*/ 797 h 797"/>
              <a:gd name="T4" fmla="*/ 121 w 908"/>
              <a:gd name="T5" fmla="*/ 797 h 797"/>
              <a:gd name="T6" fmla="*/ 0 w 908"/>
              <a:gd name="T7" fmla="*/ 503 h 797"/>
              <a:gd name="T8" fmla="*/ 503 w 908"/>
              <a:gd name="T9" fmla="*/ 0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8" h="797">
                <a:moveTo>
                  <a:pt x="503" y="0"/>
                </a:moveTo>
                <a:cubicBezTo>
                  <a:pt x="503" y="0"/>
                  <a:pt x="847" y="294"/>
                  <a:pt x="908" y="797"/>
                </a:cubicBezTo>
                <a:cubicBezTo>
                  <a:pt x="121" y="797"/>
                  <a:pt x="121" y="797"/>
                  <a:pt x="121" y="797"/>
                </a:cubicBezTo>
                <a:cubicBezTo>
                  <a:pt x="121" y="797"/>
                  <a:pt x="119" y="622"/>
                  <a:pt x="0" y="503"/>
                </a:cubicBezTo>
                <a:lnTo>
                  <a:pt x="503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3021464" y="989198"/>
            <a:ext cx="1909791" cy="1955935"/>
          </a:xfrm>
          <a:custGeom>
            <a:avLst/>
            <a:gdLst>
              <a:gd name="T0" fmla="*/ 0 w 850"/>
              <a:gd name="T1" fmla="*/ 35 h 868"/>
              <a:gd name="T2" fmla="*/ 850 w 850"/>
              <a:gd name="T3" fmla="*/ 312 h 868"/>
              <a:gd name="T4" fmla="*/ 294 w 850"/>
              <a:gd name="T5" fmla="*/ 868 h 868"/>
              <a:gd name="T6" fmla="*/ 0 w 850"/>
              <a:gd name="T7" fmla="*/ 747 h 868"/>
              <a:gd name="T8" fmla="*/ 0 w 850"/>
              <a:gd name="T9" fmla="*/ 35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0" h="868">
                <a:moveTo>
                  <a:pt x="0" y="35"/>
                </a:moveTo>
                <a:cubicBezTo>
                  <a:pt x="0" y="35"/>
                  <a:pt x="451" y="0"/>
                  <a:pt x="850" y="312"/>
                </a:cubicBezTo>
                <a:cubicBezTo>
                  <a:pt x="294" y="868"/>
                  <a:pt x="294" y="868"/>
                  <a:pt x="294" y="868"/>
                </a:cubicBezTo>
                <a:cubicBezTo>
                  <a:pt x="294" y="868"/>
                  <a:pt x="168" y="747"/>
                  <a:pt x="0" y="747"/>
                </a:cubicBezTo>
                <a:lnTo>
                  <a:pt x="0" y="35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1230756" y="899886"/>
            <a:ext cx="1790708" cy="2045247"/>
          </a:xfrm>
          <a:custGeom>
            <a:avLst/>
            <a:gdLst>
              <a:gd name="T0" fmla="*/ 0 w 797"/>
              <a:gd name="T1" fmla="*/ 405 h 908"/>
              <a:gd name="T2" fmla="*/ 797 w 797"/>
              <a:gd name="T3" fmla="*/ 0 h 908"/>
              <a:gd name="T4" fmla="*/ 797 w 797"/>
              <a:gd name="T5" fmla="*/ 787 h 908"/>
              <a:gd name="T6" fmla="*/ 503 w 797"/>
              <a:gd name="T7" fmla="*/ 908 h 908"/>
              <a:gd name="T8" fmla="*/ 0 w 797"/>
              <a:gd name="T9" fmla="*/ 4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7" h="908">
                <a:moveTo>
                  <a:pt x="0" y="405"/>
                </a:moveTo>
                <a:cubicBezTo>
                  <a:pt x="0" y="405"/>
                  <a:pt x="294" y="61"/>
                  <a:pt x="797" y="0"/>
                </a:cubicBezTo>
                <a:cubicBezTo>
                  <a:pt x="797" y="787"/>
                  <a:pt x="797" y="787"/>
                  <a:pt x="797" y="787"/>
                </a:cubicBezTo>
                <a:cubicBezTo>
                  <a:pt x="797" y="787"/>
                  <a:pt x="622" y="790"/>
                  <a:pt x="503" y="908"/>
                </a:cubicBezTo>
                <a:lnTo>
                  <a:pt x="0" y="405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tx1"/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2454456" y="2805210"/>
            <a:ext cx="565643" cy="324501"/>
          </a:xfrm>
          <a:custGeom>
            <a:avLst/>
            <a:gdLst>
              <a:gd name="T0" fmla="*/ 0 w 252"/>
              <a:gd name="T1" fmla="*/ 104 h 144"/>
              <a:gd name="T2" fmla="*/ 252 w 252"/>
              <a:gd name="T3" fmla="*/ 0 h 144"/>
              <a:gd name="T4" fmla="*/ 252 w 252"/>
              <a:gd name="T5" fmla="*/ 56 h 144"/>
              <a:gd name="T6" fmla="*/ 40 w 252"/>
              <a:gd name="T7" fmla="*/ 144 h 144"/>
              <a:gd name="T8" fmla="*/ 0 w 252"/>
              <a:gd name="T9" fmla="*/ 10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144">
                <a:moveTo>
                  <a:pt x="0" y="104"/>
                </a:moveTo>
                <a:cubicBezTo>
                  <a:pt x="65" y="40"/>
                  <a:pt x="154" y="0"/>
                  <a:pt x="252" y="0"/>
                </a:cubicBezTo>
                <a:cubicBezTo>
                  <a:pt x="252" y="56"/>
                  <a:pt x="252" y="56"/>
                  <a:pt x="252" y="56"/>
                </a:cubicBezTo>
                <a:cubicBezTo>
                  <a:pt x="169" y="56"/>
                  <a:pt x="94" y="90"/>
                  <a:pt x="40" y="144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2220755" y="3040399"/>
            <a:ext cx="323013" cy="567132"/>
          </a:xfrm>
          <a:custGeom>
            <a:avLst/>
            <a:gdLst>
              <a:gd name="T0" fmla="*/ 0 w 144"/>
              <a:gd name="T1" fmla="*/ 252 h 252"/>
              <a:gd name="T2" fmla="*/ 104 w 144"/>
              <a:gd name="T3" fmla="*/ 0 h 252"/>
              <a:gd name="T4" fmla="*/ 144 w 144"/>
              <a:gd name="T5" fmla="*/ 40 h 252"/>
              <a:gd name="T6" fmla="*/ 56 w 144"/>
              <a:gd name="T7" fmla="*/ 252 h 252"/>
              <a:gd name="T8" fmla="*/ 0 w 144"/>
              <a:gd name="T9" fmla="*/ 252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252">
                <a:moveTo>
                  <a:pt x="0" y="252"/>
                </a:moveTo>
                <a:cubicBezTo>
                  <a:pt x="0" y="161"/>
                  <a:pt x="35" y="70"/>
                  <a:pt x="104" y="0"/>
                </a:cubicBezTo>
                <a:cubicBezTo>
                  <a:pt x="144" y="40"/>
                  <a:pt x="144" y="40"/>
                  <a:pt x="144" y="40"/>
                </a:cubicBezTo>
                <a:cubicBezTo>
                  <a:pt x="85" y="99"/>
                  <a:pt x="56" y="175"/>
                  <a:pt x="56" y="252"/>
                </a:cubicBezTo>
                <a:lnTo>
                  <a:pt x="0" y="25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2220755" y="3607530"/>
            <a:ext cx="323013" cy="568620"/>
          </a:xfrm>
          <a:custGeom>
            <a:avLst/>
            <a:gdLst>
              <a:gd name="T0" fmla="*/ 104 w 144"/>
              <a:gd name="T1" fmla="*/ 252 h 252"/>
              <a:gd name="T2" fmla="*/ 0 w 144"/>
              <a:gd name="T3" fmla="*/ 0 h 252"/>
              <a:gd name="T4" fmla="*/ 56 w 144"/>
              <a:gd name="T5" fmla="*/ 0 h 252"/>
              <a:gd name="T6" fmla="*/ 144 w 144"/>
              <a:gd name="T7" fmla="*/ 212 h 252"/>
              <a:gd name="T8" fmla="*/ 104 w 144"/>
              <a:gd name="T9" fmla="*/ 252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252">
                <a:moveTo>
                  <a:pt x="104" y="252"/>
                </a:moveTo>
                <a:cubicBezTo>
                  <a:pt x="40" y="187"/>
                  <a:pt x="0" y="98"/>
                  <a:pt x="0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83"/>
                  <a:pt x="90" y="158"/>
                  <a:pt x="144" y="212"/>
                </a:cubicBezTo>
                <a:lnTo>
                  <a:pt x="104" y="25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2454456" y="4085350"/>
            <a:ext cx="565643" cy="324501"/>
          </a:xfrm>
          <a:custGeom>
            <a:avLst/>
            <a:gdLst>
              <a:gd name="T0" fmla="*/ 252 w 252"/>
              <a:gd name="T1" fmla="*/ 144 h 144"/>
              <a:gd name="T2" fmla="*/ 0 w 252"/>
              <a:gd name="T3" fmla="*/ 40 h 144"/>
              <a:gd name="T4" fmla="*/ 40 w 252"/>
              <a:gd name="T5" fmla="*/ 0 h 144"/>
              <a:gd name="T6" fmla="*/ 252 w 252"/>
              <a:gd name="T7" fmla="*/ 88 h 144"/>
              <a:gd name="T8" fmla="*/ 252 w 252"/>
              <a:gd name="T9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144">
                <a:moveTo>
                  <a:pt x="252" y="144"/>
                </a:moveTo>
                <a:cubicBezTo>
                  <a:pt x="161" y="144"/>
                  <a:pt x="70" y="109"/>
                  <a:pt x="0" y="40"/>
                </a:cubicBezTo>
                <a:cubicBezTo>
                  <a:pt x="40" y="0"/>
                  <a:pt x="40" y="0"/>
                  <a:pt x="40" y="0"/>
                </a:cubicBezTo>
                <a:cubicBezTo>
                  <a:pt x="98" y="59"/>
                  <a:pt x="175" y="88"/>
                  <a:pt x="252" y="88"/>
                </a:cubicBezTo>
                <a:lnTo>
                  <a:pt x="252" y="14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3020099" y="4085350"/>
            <a:ext cx="567132" cy="324501"/>
          </a:xfrm>
          <a:custGeom>
            <a:avLst/>
            <a:gdLst>
              <a:gd name="T0" fmla="*/ 252 w 252"/>
              <a:gd name="T1" fmla="*/ 40 h 144"/>
              <a:gd name="T2" fmla="*/ 0 w 252"/>
              <a:gd name="T3" fmla="*/ 144 h 144"/>
              <a:gd name="T4" fmla="*/ 0 w 252"/>
              <a:gd name="T5" fmla="*/ 88 h 144"/>
              <a:gd name="T6" fmla="*/ 212 w 252"/>
              <a:gd name="T7" fmla="*/ 0 h 144"/>
              <a:gd name="T8" fmla="*/ 252 w 252"/>
              <a:gd name="T9" fmla="*/ 4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144">
                <a:moveTo>
                  <a:pt x="252" y="40"/>
                </a:moveTo>
                <a:cubicBezTo>
                  <a:pt x="187" y="104"/>
                  <a:pt x="98" y="144"/>
                  <a:pt x="0" y="144"/>
                </a:cubicBezTo>
                <a:cubicBezTo>
                  <a:pt x="0" y="88"/>
                  <a:pt x="0" y="88"/>
                  <a:pt x="0" y="88"/>
                </a:cubicBezTo>
                <a:cubicBezTo>
                  <a:pt x="83" y="88"/>
                  <a:pt x="158" y="54"/>
                  <a:pt x="212" y="0"/>
                </a:cubicBezTo>
                <a:lnTo>
                  <a:pt x="252" y="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3496430" y="3607530"/>
            <a:ext cx="324501" cy="568620"/>
          </a:xfrm>
          <a:custGeom>
            <a:avLst/>
            <a:gdLst>
              <a:gd name="T0" fmla="*/ 144 w 144"/>
              <a:gd name="T1" fmla="*/ 0 h 252"/>
              <a:gd name="T2" fmla="*/ 40 w 144"/>
              <a:gd name="T3" fmla="*/ 252 h 252"/>
              <a:gd name="T4" fmla="*/ 0 w 144"/>
              <a:gd name="T5" fmla="*/ 212 h 252"/>
              <a:gd name="T6" fmla="*/ 88 w 144"/>
              <a:gd name="T7" fmla="*/ 0 h 252"/>
              <a:gd name="T8" fmla="*/ 144 w 144"/>
              <a:gd name="T9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252">
                <a:moveTo>
                  <a:pt x="144" y="0"/>
                </a:moveTo>
                <a:cubicBezTo>
                  <a:pt x="144" y="91"/>
                  <a:pt x="109" y="182"/>
                  <a:pt x="40" y="252"/>
                </a:cubicBezTo>
                <a:cubicBezTo>
                  <a:pt x="0" y="212"/>
                  <a:pt x="0" y="212"/>
                  <a:pt x="0" y="212"/>
                </a:cubicBezTo>
                <a:cubicBezTo>
                  <a:pt x="59" y="154"/>
                  <a:pt x="88" y="77"/>
                  <a:pt x="88" y="0"/>
                </a:cubicBezTo>
                <a:lnTo>
                  <a:pt x="1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3496430" y="3040399"/>
            <a:ext cx="324501" cy="567132"/>
          </a:xfrm>
          <a:custGeom>
            <a:avLst/>
            <a:gdLst>
              <a:gd name="T0" fmla="*/ 40 w 144"/>
              <a:gd name="T1" fmla="*/ 0 h 252"/>
              <a:gd name="T2" fmla="*/ 144 w 144"/>
              <a:gd name="T3" fmla="*/ 252 h 252"/>
              <a:gd name="T4" fmla="*/ 88 w 144"/>
              <a:gd name="T5" fmla="*/ 252 h 252"/>
              <a:gd name="T6" fmla="*/ 0 w 144"/>
              <a:gd name="T7" fmla="*/ 40 h 252"/>
              <a:gd name="T8" fmla="*/ 40 w 144"/>
              <a:gd name="T9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252">
                <a:moveTo>
                  <a:pt x="40" y="0"/>
                </a:moveTo>
                <a:cubicBezTo>
                  <a:pt x="104" y="65"/>
                  <a:pt x="144" y="154"/>
                  <a:pt x="144" y="252"/>
                </a:cubicBezTo>
                <a:cubicBezTo>
                  <a:pt x="88" y="252"/>
                  <a:pt x="88" y="252"/>
                  <a:pt x="88" y="252"/>
                </a:cubicBezTo>
                <a:cubicBezTo>
                  <a:pt x="88" y="169"/>
                  <a:pt x="54" y="94"/>
                  <a:pt x="0" y="40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3020099" y="2805210"/>
            <a:ext cx="567132" cy="324501"/>
          </a:xfrm>
          <a:custGeom>
            <a:avLst/>
            <a:gdLst>
              <a:gd name="T0" fmla="*/ 0 w 252"/>
              <a:gd name="T1" fmla="*/ 0 h 144"/>
              <a:gd name="T2" fmla="*/ 252 w 252"/>
              <a:gd name="T3" fmla="*/ 104 h 144"/>
              <a:gd name="T4" fmla="*/ 212 w 252"/>
              <a:gd name="T5" fmla="*/ 144 h 144"/>
              <a:gd name="T6" fmla="*/ 0 w 252"/>
              <a:gd name="T7" fmla="*/ 56 h 144"/>
              <a:gd name="T8" fmla="*/ 0 w 252"/>
              <a:gd name="T9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144">
                <a:moveTo>
                  <a:pt x="0" y="0"/>
                </a:moveTo>
                <a:cubicBezTo>
                  <a:pt x="91" y="0"/>
                  <a:pt x="182" y="35"/>
                  <a:pt x="252" y="104"/>
                </a:cubicBezTo>
                <a:cubicBezTo>
                  <a:pt x="212" y="144"/>
                  <a:pt x="212" y="144"/>
                  <a:pt x="212" y="144"/>
                </a:cubicBezTo>
                <a:cubicBezTo>
                  <a:pt x="154" y="85"/>
                  <a:pt x="77" y="56"/>
                  <a:pt x="0" y="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4308453" y="2570316"/>
            <a:ext cx="678848" cy="691476"/>
            <a:chOff x="4129088" y="4198938"/>
            <a:chExt cx="682625" cy="69532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0" name="Freeform 136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37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4383014" y="3963496"/>
            <a:ext cx="577390" cy="601906"/>
            <a:chOff x="7261226" y="4321175"/>
            <a:chExt cx="673099" cy="70167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6" name="Freeform 230"/>
          <p:cNvSpPr>
            <a:spLocks noEditPoints="1"/>
          </p:cNvSpPr>
          <p:nvPr/>
        </p:nvSpPr>
        <p:spPr bwMode="auto">
          <a:xfrm>
            <a:off x="3442510" y="4853337"/>
            <a:ext cx="462271" cy="683356"/>
          </a:xfrm>
          <a:custGeom>
            <a:avLst/>
            <a:gdLst>
              <a:gd name="T0" fmla="*/ 107 w 214"/>
              <a:gd name="T1" fmla="*/ 0 h 318"/>
              <a:gd name="T2" fmla="*/ 22 w 214"/>
              <a:gd name="T3" fmla="*/ 172 h 318"/>
              <a:gd name="T4" fmla="*/ 51 w 214"/>
              <a:gd name="T5" fmla="*/ 280 h 318"/>
              <a:gd name="T6" fmla="*/ 74 w 214"/>
              <a:gd name="T7" fmla="*/ 290 h 318"/>
              <a:gd name="T8" fmla="*/ 97 w 214"/>
              <a:gd name="T9" fmla="*/ 318 h 318"/>
              <a:gd name="T10" fmla="*/ 138 w 214"/>
              <a:gd name="T11" fmla="*/ 296 h 318"/>
              <a:gd name="T12" fmla="*/ 150 w 214"/>
              <a:gd name="T13" fmla="*/ 291 h 318"/>
              <a:gd name="T14" fmla="*/ 161 w 214"/>
              <a:gd name="T15" fmla="*/ 215 h 318"/>
              <a:gd name="T16" fmla="*/ 213 w 214"/>
              <a:gd name="T17" fmla="*/ 107 h 318"/>
              <a:gd name="T18" fmla="*/ 73 w 214"/>
              <a:gd name="T19" fmla="*/ 120 h 318"/>
              <a:gd name="T20" fmla="*/ 97 w 214"/>
              <a:gd name="T21" fmla="*/ 127 h 318"/>
              <a:gd name="T22" fmla="*/ 105 w 214"/>
              <a:gd name="T23" fmla="*/ 126 h 318"/>
              <a:gd name="T24" fmla="*/ 124 w 214"/>
              <a:gd name="T25" fmla="*/ 125 h 318"/>
              <a:gd name="T26" fmla="*/ 131 w 214"/>
              <a:gd name="T27" fmla="*/ 128 h 318"/>
              <a:gd name="T28" fmla="*/ 122 w 214"/>
              <a:gd name="T29" fmla="*/ 201 h 318"/>
              <a:gd name="T30" fmla="*/ 140 w 214"/>
              <a:gd name="T31" fmla="*/ 223 h 318"/>
              <a:gd name="T32" fmla="*/ 73 w 214"/>
              <a:gd name="T33" fmla="*/ 240 h 318"/>
              <a:gd name="T34" fmla="*/ 140 w 214"/>
              <a:gd name="T35" fmla="*/ 223 h 318"/>
              <a:gd name="T36" fmla="*/ 73 w 214"/>
              <a:gd name="T37" fmla="*/ 251 h 318"/>
              <a:gd name="T38" fmla="*/ 140 w 214"/>
              <a:gd name="T39" fmla="*/ 269 h 318"/>
              <a:gd name="T40" fmla="*/ 144 w 214"/>
              <a:gd name="T41" fmla="*/ 201 h 318"/>
              <a:gd name="T42" fmla="*/ 159 w 214"/>
              <a:gd name="T43" fmla="*/ 113 h 318"/>
              <a:gd name="T44" fmla="*/ 143 w 214"/>
              <a:gd name="T45" fmla="*/ 109 h 318"/>
              <a:gd name="T46" fmla="*/ 131 w 214"/>
              <a:gd name="T47" fmla="*/ 116 h 318"/>
              <a:gd name="T48" fmla="*/ 119 w 214"/>
              <a:gd name="T49" fmla="*/ 97 h 318"/>
              <a:gd name="T50" fmla="*/ 101 w 214"/>
              <a:gd name="T51" fmla="*/ 115 h 318"/>
              <a:gd name="T52" fmla="*/ 82 w 214"/>
              <a:gd name="T53" fmla="*/ 102 h 318"/>
              <a:gd name="T54" fmla="*/ 70 w 214"/>
              <a:gd name="T55" fmla="*/ 109 h 318"/>
              <a:gd name="T56" fmla="*/ 54 w 214"/>
              <a:gd name="T57" fmla="*/ 113 h 318"/>
              <a:gd name="T58" fmla="*/ 68 w 214"/>
              <a:gd name="T59" fmla="*/ 201 h 318"/>
              <a:gd name="T60" fmla="*/ 21 w 214"/>
              <a:gd name="T61" fmla="*/ 106 h 318"/>
              <a:gd name="T62" fmla="*/ 192 w 214"/>
              <a:gd name="T63" fmla="*/ 107 h 318"/>
              <a:gd name="T64" fmla="*/ 144 w 214"/>
              <a:gd name="T65" fmla="*/ 201 h 318"/>
              <a:gd name="T66" fmla="*/ 144 w 214"/>
              <a:gd name="T67" fmla="*/ 201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4" h="318">
                <a:moveTo>
                  <a:pt x="213" y="107"/>
                </a:moveTo>
                <a:cubicBezTo>
                  <a:pt x="214" y="48"/>
                  <a:pt x="166" y="0"/>
                  <a:pt x="107" y="0"/>
                </a:cubicBezTo>
                <a:cubicBezTo>
                  <a:pt x="48" y="0"/>
                  <a:pt x="0" y="47"/>
                  <a:pt x="0" y="106"/>
                </a:cubicBezTo>
                <a:cubicBezTo>
                  <a:pt x="0" y="130"/>
                  <a:pt x="8" y="153"/>
                  <a:pt x="22" y="172"/>
                </a:cubicBezTo>
                <a:cubicBezTo>
                  <a:pt x="33" y="186"/>
                  <a:pt x="43" y="200"/>
                  <a:pt x="52" y="215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86"/>
                  <a:pt x="56" y="290"/>
                  <a:pt x="62" y="290"/>
                </a:cubicBezTo>
                <a:cubicBezTo>
                  <a:pt x="74" y="290"/>
                  <a:pt x="74" y="290"/>
                  <a:pt x="74" y="290"/>
                </a:cubicBezTo>
                <a:cubicBezTo>
                  <a:pt x="74" y="296"/>
                  <a:pt x="74" y="296"/>
                  <a:pt x="74" y="296"/>
                </a:cubicBezTo>
                <a:cubicBezTo>
                  <a:pt x="74" y="308"/>
                  <a:pt x="84" y="318"/>
                  <a:pt x="97" y="318"/>
                </a:cubicBezTo>
                <a:cubicBezTo>
                  <a:pt x="115" y="318"/>
                  <a:pt x="115" y="318"/>
                  <a:pt x="115" y="318"/>
                </a:cubicBezTo>
                <a:cubicBezTo>
                  <a:pt x="128" y="318"/>
                  <a:pt x="138" y="308"/>
                  <a:pt x="138" y="296"/>
                </a:cubicBezTo>
                <a:cubicBezTo>
                  <a:pt x="138" y="291"/>
                  <a:pt x="138" y="291"/>
                  <a:pt x="138" y="291"/>
                </a:cubicBezTo>
                <a:cubicBezTo>
                  <a:pt x="150" y="291"/>
                  <a:pt x="150" y="291"/>
                  <a:pt x="150" y="291"/>
                </a:cubicBezTo>
                <a:cubicBezTo>
                  <a:pt x="156" y="291"/>
                  <a:pt x="161" y="286"/>
                  <a:pt x="161" y="280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70" y="200"/>
                  <a:pt x="180" y="186"/>
                  <a:pt x="190" y="173"/>
                </a:cubicBezTo>
                <a:cubicBezTo>
                  <a:pt x="205" y="154"/>
                  <a:pt x="213" y="131"/>
                  <a:pt x="213" y="107"/>
                </a:cubicBezTo>
                <a:close/>
                <a:moveTo>
                  <a:pt x="91" y="201"/>
                </a:moveTo>
                <a:cubicBezTo>
                  <a:pt x="73" y="120"/>
                  <a:pt x="73" y="120"/>
                  <a:pt x="73" y="120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97" y="127"/>
                  <a:pt x="97" y="127"/>
                  <a:pt x="97" y="127"/>
                </a:cubicBezTo>
                <a:cubicBezTo>
                  <a:pt x="98" y="128"/>
                  <a:pt x="100" y="128"/>
                  <a:pt x="101" y="128"/>
                </a:cubicBezTo>
                <a:cubicBezTo>
                  <a:pt x="103" y="128"/>
                  <a:pt x="104" y="127"/>
                  <a:pt x="105" y="126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5" y="127"/>
                  <a:pt x="127" y="128"/>
                  <a:pt x="129" y="128"/>
                </a:cubicBezTo>
                <a:cubicBezTo>
                  <a:pt x="129" y="128"/>
                  <a:pt x="130" y="128"/>
                  <a:pt x="131" y="12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22" y="201"/>
                  <a:pt x="122" y="201"/>
                  <a:pt x="122" y="201"/>
                </a:cubicBezTo>
                <a:lnTo>
                  <a:pt x="91" y="201"/>
                </a:lnTo>
                <a:close/>
                <a:moveTo>
                  <a:pt x="140" y="223"/>
                </a:moveTo>
                <a:cubicBezTo>
                  <a:pt x="140" y="241"/>
                  <a:pt x="140" y="241"/>
                  <a:pt x="140" y="241"/>
                </a:cubicBezTo>
                <a:cubicBezTo>
                  <a:pt x="73" y="240"/>
                  <a:pt x="73" y="240"/>
                  <a:pt x="73" y="240"/>
                </a:cubicBezTo>
                <a:cubicBezTo>
                  <a:pt x="73" y="222"/>
                  <a:pt x="73" y="222"/>
                  <a:pt x="73" y="222"/>
                </a:cubicBezTo>
                <a:lnTo>
                  <a:pt x="140" y="223"/>
                </a:lnTo>
                <a:close/>
                <a:moveTo>
                  <a:pt x="73" y="269"/>
                </a:moveTo>
                <a:cubicBezTo>
                  <a:pt x="73" y="251"/>
                  <a:pt x="73" y="251"/>
                  <a:pt x="73" y="251"/>
                </a:cubicBezTo>
                <a:cubicBezTo>
                  <a:pt x="140" y="251"/>
                  <a:pt x="140" y="251"/>
                  <a:pt x="140" y="251"/>
                </a:cubicBezTo>
                <a:cubicBezTo>
                  <a:pt x="140" y="269"/>
                  <a:pt x="140" y="269"/>
                  <a:pt x="140" y="269"/>
                </a:cubicBezTo>
                <a:lnTo>
                  <a:pt x="73" y="269"/>
                </a:lnTo>
                <a:close/>
                <a:moveTo>
                  <a:pt x="144" y="201"/>
                </a:moveTo>
                <a:cubicBezTo>
                  <a:pt x="138" y="201"/>
                  <a:pt x="138" y="201"/>
                  <a:pt x="138" y="201"/>
                </a:cubicBezTo>
                <a:cubicBezTo>
                  <a:pt x="159" y="113"/>
                  <a:pt x="159" y="113"/>
                  <a:pt x="159" y="113"/>
                </a:cubicBezTo>
                <a:cubicBezTo>
                  <a:pt x="160" y="109"/>
                  <a:pt x="157" y="104"/>
                  <a:pt x="153" y="103"/>
                </a:cubicBezTo>
                <a:cubicBezTo>
                  <a:pt x="148" y="102"/>
                  <a:pt x="144" y="105"/>
                  <a:pt x="143" y="109"/>
                </a:cubicBezTo>
                <a:cubicBezTo>
                  <a:pt x="143" y="111"/>
                  <a:pt x="143" y="111"/>
                  <a:pt x="143" y="111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2" y="98"/>
                  <a:pt x="121" y="97"/>
                  <a:pt x="119" y="97"/>
                </a:cubicBezTo>
                <a:cubicBezTo>
                  <a:pt x="117" y="96"/>
                  <a:pt x="115" y="97"/>
                  <a:pt x="114" y="99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86" y="101"/>
                  <a:pt x="84" y="101"/>
                  <a:pt x="82" y="102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69" y="105"/>
                  <a:pt x="65" y="102"/>
                  <a:pt x="60" y="103"/>
                </a:cubicBezTo>
                <a:cubicBezTo>
                  <a:pt x="56" y="104"/>
                  <a:pt x="53" y="108"/>
                  <a:pt x="54" y="113"/>
                </a:cubicBezTo>
                <a:cubicBezTo>
                  <a:pt x="74" y="201"/>
                  <a:pt x="74" y="201"/>
                  <a:pt x="74" y="201"/>
                </a:cubicBezTo>
                <a:cubicBezTo>
                  <a:pt x="68" y="201"/>
                  <a:pt x="68" y="201"/>
                  <a:pt x="68" y="201"/>
                </a:cubicBezTo>
                <a:cubicBezTo>
                  <a:pt x="60" y="187"/>
                  <a:pt x="50" y="172"/>
                  <a:pt x="39" y="159"/>
                </a:cubicBezTo>
                <a:cubicBezTo>
                  <a:pt x="27" y="144"/>
                  <a:pt x="21" y="126"/>
                  <a:pt x="21" y="106"/>
                </a:cubicBezTo>
                <a:cubicBezTo>
                  <a:pt x="21" y="59"/>
                  <a:pt x="60" y="21"/>
                  <a:pt x="107" y="21"/>
                </a:cubicBezTo>
                <a:cubicBezTo>
                  <a:pt x="154" y="21"/>
                  <a:pt x="192" y="60"/>
                  <a:pt x="192" y="107"/>
                </a:cubicBezTo>
                <a:cubicBezTo>
                  <a:pt x="192" y="126"/>
                  <a:pt x="186" y="144"/>
                  <a:pt x="174" y="159"/>
                </a:cubicBezTo>
                <a:cubicBezTo>
                  <a:pt x="163" y="173"/>
                  <a:pt x="153" y="187"/>
                  <a:pt x="144" y="201"/>
                </a:cubicBezTo>
                <a:close/>
                <a:moveTo>
                  <a:pt x="144" y="201"/>
                </a:moveTo>
                <a:cubicBezTo>
                  <a:pt x="144" y="201"/>
                  <a:pt x="144" y="201"/>
                  <a:pt x="144" y="201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7" name="Group 36"/>
          <p:cNvGrpSpPr/>
          <p:nvPr/>
        </p:nvGrpSpPr>
        <p:grpSpPr>
          <a:xfrm>
            <a:off x="1119746" y="3932243"/>
            <a:ext cx="624785" cy="675370"/>
            <a:chOff x="4608513" y="3967163"/>
            <a:chExt cx="392113" cy="42386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8" name="Freeform 157"/>
            <p:cNvSpPr>
              <a:spLocks noEditPoints="1"/>
            </p:cNvSpPr>
            <p:nvPr/>
          </p:nvSpPr>
          <p:spPr bwMode="auto">
            <a:xfrm>
              <a:off x="4608513" y="4035426"/>
              <a:ext cx="392113" cy="355600"/>
            </a:xfrm>
            <a:custGeom>
              <a:avLst/>
              <a:gdLst>
                <a:gd name="T0" fmla="*/ 74 w 85"/>
                <a:gd name="T1" fmla="*/ 0 h 77"/>
                <a:gd name="T2" fmla="*/ 74 w 85"/>
                <a:gd name="T3" fmla="*/ 6 h 77"/>
                <a:gd name="T4" fmla="*/ 65 w 85"/>
                <a:gd name="T5" fmla="*/ 14 h 77"/>
                <a:gd name="T6" fmla="*/ 57 w 85"/>
                <a:gd name="T7" fmla="*/ 6 h 77"/>
                <a:gd name="T8" fmla="*/ 57 w 85"/>
                <a:gd name="T9" fmla="*/ 0 h 77"/>
                <a:gd name="T10" fmla="*/ 52 w 85"/>
                <a:gd name="T11" fmla="*/ 0 h 77"/>
                <a:gd name="T12" fmla="*/ 52 w 85"/>
                <a:gd name="T13" fmla="*/ 6 h 77"/>
                <a:gd name="T14" fmla="*/ 43 w 85"/>
                <a:gd name="T15" fmla="*/ 14 h 77"/>
                <a:gd name="T16" fmla="*/ 34 w 85"/>
                <a:gd name="T17" fmla="*/ 6 h 77"/>
                <a:gd name="T18" fmla="*/ 34 w 85"/>
                <a:gd name="T19" fmla="*/ 0 h 77"/>
                <a:gd name="T20" fmla="*/ 29 w 85"/>
                <a:gd name="T21" fmla="*/ 0 h 77"/>
                <a:gd name="T22" fmla="*/ 29 w 85"/>
                <a:gd name="T23" fmla="*/ 6 h 77"/>
                <a:gd name="T24" fmla="*/ 20 w 85"/>
                <a:gd name="T25" fmla="*/ 14 h 77"/>
                <a:gd name="T26" fmla="*/ 12 w 85"/>
                <a:gd name="T27" fmla="*/ 6 h 77"/>
                <a:gd name="T28" fmla="*/ 12 w 85"/>
                <a:gd name="T29" fmla="*/ 0 h 77"/>
                <a:gd name="T30" fmla="*/ 0 w 85"/>
                <a:gd name="T31" fmla="*/ 0 h 77"/>
                <a:gd name="T32" fmla="*/ 0 w 85"/>
                <a:gd name="T33" fmla="*/ 77 h 77"/>
                <a:gd name="T34" fmla="*/ 85 w 85"/>
                <a:gd name="T35" fmla="*/ 77 h 77"/>
                <a:gd name="T36" fmla="*/ 85 w 85"/>
                <a:gd name="T37" fmla="*/ 0 h 77"/>
                <a:gd name="T38" fmla="*/ 74 w 85"/>
                <a:gd name="T39" fmla="*/ 0 h 77"/>
                <a:gd name="T40" fmla="*/ 75 w 85"/>
                <a:gd name="T41" fmla="*/ 67 h 77"/>
                <a:gd name="T42" fmla="*/ 10 w 85"/>
                <a:gd name="T43" fmla="*/ 67 h 77"/>
                <a:gd name="T44" fmla="*/ 10 w 85"/>
                <a:gd name="T45" fmla="*/ 20 h 77"/>
                <a:gd name="T46" fmla="*/ 75 w 85"/>
                <a:gd name="T47" fmla="*/ 20 h 77"/>
                <a:gd name="T48" fmla="*/ 75 w 85"/>
                <a:gd name="T49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77">
                  <a:moveTo>
                    <a:pt x="74" y="0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4" y="10"/>
                    <a:pt x="70" y="14"/>
                    <a:pt x="65" y="14"/>
                  </a:cubicBezTo>
                  <a:cubicBezTo>
                    <a:pt x="60" y="14"/>
                    <a:pt x="57" y="10"/>
                    <a:pt x="57" y="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10"/>
                    <a:pt x="48" y="14"/>
                    <a:pt x="43" y="14"/>
                  </a:cubicBezTo>
                  <a:cubicBezTo>
                    <a:pt x="38" y="14"/>
                    <a:pt x="34" y="10"/>
                    <a:pt x="34" y="6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10"/>
                    <a:pt x="25" y="14"/>
                    <a:pt x="20" y="14"/>
                  </a:cubicBezTo>
                  <a:cubicBezTo>
                    <a:pt x="16" y="14"/>
                    <a:pt x="12" y="10"/>
                    <a:pt x="12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74" y="0"/>
                  </a:lnTo>
                  <a:close/>
                  <a:moveTo>
                    <a:pt x="75" y="67"/>
                  </a:moveTo>
                  <a:cubicBezTo>
                    <a:pt x="10" y="67"/>
                    <a:pt x="10" y="67"/>
                    <a:pt x="10" y="67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75" y="20"/>
                    <a:pt x="75" y="20"/>
                    <a:pt x="75" y="20"/>
                  </a:cubicBezTo>
                  <a:lnTo>
                    <a:pt x="7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58"/>
            <p:cNvSpPr>
              <a:spLocks/>
            </p:cNvSpPr>
            <p:nvPr/>
          </p:nvSpPr>
          <p:spPr bwMode="auto">
            <a:xfrm>
              <a:off x="4678363" y="3967163"/>
              <a:ext cx="46038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3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59"/>
            <p:cNvSpPr>
              <a:spLocks/>
            </p:cNvSpPr>
            <p:nvPr/>
          </p:nvSpPr>
          <p:spPr bwMode="auto">
            <a:xfrm>
              <a:off x="4784725" y="3967163"/>
              <a:ext cx="46038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2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60"/>
            <p:cNvSpPr>
              <a:spLocks/>
            </p:cNvSpPr>
            <p:nvPr/>
          </p:nvSpPr>
          <p:spPr bwMode="auto">
            <a:xfrm>
              <a:off x="4884738" y="3967163"/>
              <a:ext cx="47625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2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61"/>
            <p:cNvSpPr>
              <a:spLocks/>
            </p:cNvSpPr>
            <p:nvPr/>
          </p:nvSpPr>
          <p:spPr bwMode="auto">
            <a:xfrm>
              <a:off x="4700588" y="4156076"/>
              <a:ext cx="60325" cy="161925"/>
            </a:xfrm>
            <a:custGeom>
              <a:avLst/>
              <a:gdLst>
                <a:gd name="T0" fmla="*/ 5 w 13"/>
                <a:gd name="T1" fmla="*/ 35 h 35"/>
                <a:gd name="T2" fmla="*/ 13 w 13"/>
                <a:gd name="T3" fmla="*/ 35 h 35"/>
                <a:gd name="T4" fmla="*/ 13 w 13"/>
                <a:gd name="T5" fmla="*/ 0 h 35"/>
                <a:gd name="T6" fmla="*/ 7 w 13"/>
                <a:gd name="T7" fmla="*/ 0 h 35"/>
                <a:gd name="T8" fmla="*/ 4 w 13"/>
                <a:gd name="T9" fmla="*/ 2 h 35"/>
                <a:gd name="T10" fmla="*/ 0 w 13"/>
                <a:gd name="T11" fmla="*/ 4 h 35"/>
                <a:gd name="T12" fmla="*/ 0 w 13"/>
                <a:gd name="T13" fmla="*/ 9 h 35"/>
                <a:gd name="T14" fmla="*/ 5 w 13"/>
                <a:gd name="T15" fmla="*/ 7 h 35"/>
                <a:gd name="T16" fmla="*/ 5 w 13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35">
                  <a:moveTo>
                    <a:pt x="5" y="35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5" y="1"/>
                    <a:pt x="4" y="2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7"/>
                    <a:pt x="5" y="7"/>
                    <a:pt x="5" y="7"/>
                  </a:cubicBezTo>
                  <a:lnTo>
                    <a:pt x="5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62"/>
            <p:cNvSpPr>
              <a:spLocks noEditPoints="1"/>
            </p:cNvSpPr>
            <p:nvPr/>
          </p:nvSpPr>
          <p:spPr bwMode="auto">
            <a:xfrm>
              <a:off x="4802188" y="4156076"/>
              <a:ext cx="96838" cy="161925"/>
            </a:xfrm>
            <a:custGeom>
              <a:avLst/>
              <a:gdLst>
                <a:gd name="T0" fmla="*/ 3 w 21"/>
                <a:gd name="T1" fmla="*/ 32 h 35"/>
                <a:gd name="T2" fmla="*/ 6 w 21"/>
                <a:gd name="T3" fmla="*/ 34 h 35"/>
                <a:gd name="T4" fmla="*/ 11 w 21"/>
                <a:gd name="T5" fmla="*/ 35 h 35"/>
                <a:gd name="T6" fmla="*/ 16 w 21"/>
                <a:gd name="T7" fmla="*/ 34 h 35"/>
                <a:gd name="T8" fmla="*/ 19 w 21"/>
                <a:gd name="T9" fmla="*/ 32 h 35"/>
                <a:gd name="T10" fmla="*/ 20 w 21"/>
                <a:gd name="T11" fmla="*/ 28 h 35"/>
                <a:gd name="T12" fmla="*/ 21 w 21"/>
                <a:gd name="T13" fmla="*/ 23 h 35"/>
                <a:gd name="T14" fmla="*/ 21 w 21"/>
                <a:gd name="T15" fmla="*/ 19 h 35"/>
                <a:gd name="T16" fmla="*/ 19 w 21"/>
                <a:gd name="T17" fmla="*/ 16 h 35"/>
                <a:gd name="T18" fmla="*/ 17 w 21"/>
                <a:gd name="T19" fmla="*/ 14 h 35"/>
                <a:gd name="T20" fmla="*/ 13 w 21"/>
                <a:gd name="T21" fmla="*/ 13 h 35"/>
                <a:gd name="T22" fmla="*/ 13 w 21"/>
                <a:gd name="T23" fmla="*/ 13 h 35"/>
                <a:gd name="T24" fmla="*/ 10 w 21"/>
                <a:gd name="T25" fmla="*/ 14 h 35"/>
                <a:gd name="T26" fmla="*/ 8 w 21"/>
                <a:gd name="T27" fmla="*/ 15 h 35"/>
                <a:gd name="T28" fmla="*/ 8 w 21"/>
                <a:gd name="T29" fmla="*/ 12 h 35"/>
                <a:gd name="T30" fmla="*/ 9 w 21"/>
                <a:gd name="T31" fmla="*/ 7 h 35"/>
                <a:gd name="T32" fmla="*/ 11 w 21"/>
                <a:gd name="T33" fmla="*/ 5 h 35"/>
                <a:gd name="T34" fmla="*/ 13 w 21"/>
                <a:gd name="T35" fmla="*/ 6 h 35"/>
                <a:gd name="T36" fmla="*/ 13 w 21"/>
                <a:gd name="T37" fmla="*/ 9 h 35"/>
                <a:gd name="T38" fmla="*/ 20 w 21"/>
                <a:gd name="T39" fmla="*/ 9 h 35"/>
                <a:gd name="T40" fmla="*/ 20 w 21"/>
                <a:gd name="T41" fmla="*/ 9 h 35"/>
                <a:gd name="T42" fmla="*/ 20 w 21"/>
                <a:gd name="T43" fmla="*/ 5 h 35"/>
                <a:gd name="T44" fmla="*/ 18 w 21"/>
                <a:gd name="T45" fmla="*/ 2 h 35"/>
                <a:gd name="T46" fmla="*/ 15 w 21"/>
                <a:gd name="T47" fmla="*/ 0 h 35"/>
                <a:gd name="T48" fmla="*/ 11 w 21"/>
                <a:gd name="T49" fmla="*/ 0 h 35"/>
                <a:gd name="T50" fmla="*/ 6 w 21"/>
                <a:gd name="T51" fmla="*/ 0 h 35"/>
                <a:gd name="T52" fmla="*/ 3 w 21"/>
                <a:gd name="T53" fmla="*/ 2 h 35"/>
                <a:gd name="T54" fmla="*/ 2 w 21"/>
                <a:gd name="T55" fmla="*/ 5 h 35"/>
                <a:gd name="T56" fmla="*/ 1 w 21"/>
                <a:gd name="T57" fmla="*/ 8 h 35"/>
                <a:gd name="T58" fmla="*/ 0 w 21"/>
                <a:gd name="T59" fmla="*/ 12 h 35"/>
                <a:gd name="T60" fmla="*/ 0 w 21"/>
                <a:gd name="T61" fmla="*/ 24 h 35"/>
                <a:gd name="T62" fmla="*/ 1 w 21"/>
                <a:gd name="T63" fmla="*/ 28 h 35"/>
                <a:gd name="T64" fmla="*/ 3 w 21"/>
                <a:gd name="T65" fmla="*/ 32 h 35"/>
                <a:gd name="T66" fmla="*/ 8 w 21"/>
                <a:gd name="T67" fmla="*/ 20 h 35"/>
                <a:gd name="T68" fmla="*/ 9 w 21"/>
                <a:gd name="T69" fmla="*/ 19 h 35"/>
                <a:gd name="T70" fmla="*/ 11 w 21"/>
                <a:gd name="T71" fmla="*/ 19 h 35"/>
                <a:gd name="T72" fmla="*/ 12 w 21"/>
                <a:gd name="T73" fmla="*/ 19 h 35"/>
                <a:gd name="T74" fmla="*/ 12 w 21"/>
                <a:gd name="T75" fmla="*/ 19 h 35"/>
                <a:gd name="T76" fmla="*/ 13 w 21"/>
                <a:gd name="T77" fmla="*/ 20 h 35"/>
                <a:gd name="T78" fmla="*/ 13 w 21"/>
                <a:gd name="T79" fmla="*/ 21 h 35"/>
                <a:gd name="T80" fmla="*/ 13 w 21"/>
                <a:gd name="T81" fmla="*/ 22 h 35"/>
                <a:gd name="T82" fmla="*/ 13 w 21"/>
                <a:gd name="T83" fmla="*/ 23 h 35"/>
                <a:gd name="T84" fmla="*/ 13 w 21"/>
                <a:gd name="T85" fmla="*/ 24 h 35"/>
                <a:gd name="T86" fmla="*/ 13 w 21"/>
                <a:gd name="T87" fmla="*/ 27 h 35"/>
                <a:gd name="T88" fmla="*/ 13 w 21"/>
                <a:gd name="T89" fmla="*/ 28 h 35"/>
                <a:gd name="T90" fmla="*/ 12 w 21"/>
                <a:gd name="T91" fmla="*/ 30 h 35"/>
                <a:gd name="T92" fmla="*/ 11 w 21"/>
                <a:gd name="T93" fmla="*/ 30 h 35"/>
                <a:gd name="T94" fmla="*/ 8 w 21"/>
                <a:gd name="T95" fmla="*/ 26 h 35"/>
                <a:gd name="T96" fmla="*/ 8 w 21"/>
                <a:gd name="T97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" h="35">
                  <a:moveTo>
                    <a:pt x="3" y="32"/>
                  </a:moveTo>
                  <a:cubicBezTo>
                    <a:pt x="4" y="33"/>
                    <a:pt x="5" y="34"/>
                    <a:pt x="6" y="34"/>
                  </a:cubicBezTo>
                  <a:cubicBezTo>
                    <a:pt x="7" y="35"/>
                    <a:pt x="9" y="35"/>
                    <a:pt x="11" y="35"/>
                  </a:cubicBezTo>
                  <a:cubicBezTo>
                    <a:pt x="13" y="35"/>
                    <a:pt x="14" y="35"/>
                    <a:pt x="16" y="34"/>
                  </a:cubicBezTo>
                  <a:cubicBezTo>
                    <a:pt x="17" y="34"/>
                    <a:pt x="18" y="33"/>
                    <a:pt x="19" y="32"/>
                  </a:cubicBezTo>
                  <a:cubicBezTo>
                    <a:pt x="20" y="31"/>
                    <a:pt x="20" y="29"/>
                    <a:pt x="20" y="28"/>
                  </a:cubicBezTo>
                  <a:cubicBezTo>
                    <a:pt x="21" y="27"/>
                    <a:pt x="21" y="25"/>
                    <a:pt x="21" y="23"/>
                  </a:cubicBezTo>
                  <a:cubicBezTo>
                    <a:pt x="21" y="22"/>
                    <a:pt x="21" y="20"/>
                    <a:pt x="21" y="19"/>
                  </a:cubicBezTo>
                  <a:cubicBezTo>
                    <a:pt x="20" y="18"/>
                    <a:pt x="20" y="17"/>
                    <a:pt x="19" y="16"/>
                  </a:cubicBezTo>
                  <a:cubicBezTo>
                    <a:pt x="19" y="15"/>
                    <a:pt x="18" y="14"/>
                    <a:pt x="17" y="14"/>
                  </a:cubicBezTo>
                  <a:cubicBezTo>
                    <a:pt x="16" y="13"/>
                    <a:pt x="14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1" y="13"/>
                    <a:pt x="10" y="14"/>
                  </a:cubicBezTo>
                  <a:cubicBezTo>
                    <a:pt x="9" y="14"/>
                    <a:pt x="9" y="15"/>
                    <a:pt x="8" y="15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8" y="8"/>
                    <a:pt x="9" y="7"/>
                  </a:cubicBezTo>
                  <a:cubicBezTo>
                    <a:pt x="9" y="6"/>
                    <a:pt x="10" y="5"/>
                    <a:pt x="11" y="5"/>
                  </a:cubicBezTo>
                  <a:cubicBezTo>
                    <a:pt x="12" y="5"/>
                    <a:pt x="12" y="5"/>
                    <a:pt x="13" y="6"/>
                  </a:cubicBezTo>
                  <a:cubicBezTo>
                    <a:pt x="13" y="7"/>
                    <a:pt x="13" y="8"/>
                    <a:pt x="1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7"/>
                    <a:pt x="20" y="6"/>
                    <a:pt x="20" y="5"/>
                  </a:cubicBezTo>
                  <a:cubicBezTo>
                    <a:pt x="19" y="4"/>
                    <a:pt x="19" y="3"/>
                    <a:pt x="18" y="2"/>
                  </a:cubicBezTo>
                  <a:cubicBezTo>
                    <a:pt x="17" y="1"/>
                    <a:pt x="16" y="1"/>
                    <a:pt x="15" y="0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1" y="27"/>
                    <a:pt x="1" y="28"/>
                  </a:cubicBezTo>
                  <a:cubicBezTo>
                    <a:pt x="1" y="30"/>
                    <a:pt x="2" y="31"/>
                    <a:pt x="3" y="32"/>
                  </a:cubicBezTo>
                  <a:close/>
                  <a:moveTo>
                    <a:pt x="8" y="20"/>
                  </a:moveTo>
                  <a:cubicBezTo>
                    <a:pt x="8" y="20"/>
                    <a:pt x="9" y="19"/>
                    <a:pt x="9" y="19"/>
                  </a:cubicBezTo>
                  <a:cubicBezTo>
                    <a:pt x="10" y="19"/>
                    <a:pt x="10" y="19"/>
                    <a:pt x="11" y="19"/>
                  </a:cubicBezTo>
                  <a:cubicBezTo>
                    <a:pt x="11" y="19"/>
                    <a:pt x="11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3" y="19"/>
                    <a:pt x="13" y="20"/>
                  </a:cubicBezTo>
                  <a:cubicBezTo>
                    <a:pt x="13" y="20"/>
                    <a:pt x="13" y="20"/>
                    <a:pt x="13" y="21"/>
                  </a:cubicBezTo>
                  <a:cubicBezTo>
                    <a:pt x="13" y="21"/>
                    <a:pt x="13" y="21"/>
                    <a:pt x="13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3" y="25"/>
                    <a:pt x="13" y="26"/>
                    <a:pt x="13" y="27"/>
                  </a:cubicBezTo>
                  <a:cubicBezTo>
                    <a:pt x="13" y="27"/>
                    <a:pt x="13" y="28"/>
                    <a:pt x="13" y="28"/>
                  </a:cubicBezTo>
                  <a:cubicBezTo>
                    <a:pt x="13" y="29"/>
                    <a:pt x="12" y="29"/>
                    <a:pt x="12" y="30"/>
                  </a:cubicBezTo>
                  <a:cubicBezTo>
                    <a:pt x="12" y="30"/>
                    <a:pt x="11" y="30"/>
                    <a:pt x="11" y="30"/>
                  </a:cubicBezTo>
                  <a:cubicBezTo>
                    <a:pt x="9" y="30"/>
                    <a:pt x="8" y="29"/>
                    <a:pt x="8" y="26"/>
                  </a:cubicBez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2254861" y="4914849"/>
            <a:ext cx="394860" cy="649965"/>
            <a:chOff x="4613276" y="4960938"/>
            <a:chExt cx="282574" cy="46513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45" name="Freeform 184"/>
            <p:cNvSpPr>
              <a:spLocks noEditPoints="1"/>
            </p:cNvSpPr>
            <p:nvPr/>
          </p:nvSpPr>
          <p:spPr bwMode="auto">
            <a:xfrm>
              <a:off x="4613276" y="4960938"/>
              <a:ext cx="282574" cy="465138"/>
            </a:xfrm>
            <a:custGeom>
              <a:avLst/>
              <a:gdLst>
                <a:gd name="T0" fmla="*/ 47 w 55"/>
                <a:gd name="T1" fmla="*/ 0 h 92"/>
                <a:gd name="T2" fmla="*/ 8 w 55"/>
                <a:gd name="T3" fmla="*/ 0 h 92"/>
                <a:gd name="T4" fmla="*/ 0 w 55"/>
                <a:gd name="T5" fmla="*/ 8 h 92"/>
                <a:gd name="T6" fmla="*/ 0 w 55"/>
                <a:gd name="T7" fmla="*/ 85 h 92"/>
                <a:gd name="T8" fmla="*/ 8 w 55"/>
                <a:gd name="T9" fmla="*/ 92 h 92"/>
                <a:gd name="T10" fmla="*/ 47 w 55"/>
                <a:gd name="T11" fmla="*/ 92 h 92"/>
                <a:gd name="T12" fmla="*/ 55 w 55"/>
                <a:gd name="T13" fmla="*/ 85 h 92"/>
                <a:gd name="T14" fmla="*/ 55 w 55"/>
                <a:gd name="T15" fmla="*/ 8 h 92"/>
                <a:gd name="T16" fmla="*/ 47 w 55"/>
                <a:gd name="T17" fmla="*/ 0 h 92"/>
                <a:gd name="T18" fmla="*/ 21 w 55"/>
                <a:gd name="T19" fmla="*/ 6 h 92"/>
                <a:gd name="T20" fmla="*/ 33 w 55"/>
                <a:gd name="T21" fmla="*/ 6 h 92"/>
                <a:gd name="T22" fmla="*/ 35 w 55"/>
                <a:gd name="T23" fmla="*/ 7 h 92"/>
                <a:gd name="T24" fmla="*/ 33 w 55"/>
                <a:gd name="T25" fmla="*/ 9 h 92"/>
                <a:gd name="T26" fmla="*/ 21 w 55"/>
                <a:gd name="T27" fmla="*/ 9 h 92"/>
                <a:gd name="T28" fmla="*/ 20 w 55"/>
                <a:gd name="T29" fmla="*/ 7 h 92"/>
                <a:gd name="T30" fmla="*/ 21 w 55"/>
                <a:gd name="T31" fmla="*/ 6 h 92"/>
                <a:gd name="T32" fmla="*/ 27 w 55"/>
                <a:gd name="T33" fmla="*/ 91 h 92"/>
                <a:gd name="T34" fmla="*/ 24 w 55"/>
                <a:gd name="T35" fmla="*/ 87 h 92"/>
                <a:gd name="T36" fmla="*/ 27 w 55"/>
                <a:gd name="T37" fmla="*/ 84 h 92"/>
                <a:gd name="T38" fmla="*/ 31 w 55"/>
                <a:gd name="T39" fmla="*/ 87 h 92"/>
                <a:gd name="T40" fmla="*/ 27 w 55"/>
                <a:gd name="T41" fmla="*/ 91 h 92"/>
                <a:gd name="T42" fmla="*/ 49 w 55"/>
                <a:gd name="T43" fmla="*/ 81 h 92"/>
                <a:gd name="T44" fmla="*/ 6 w 55"/>
                <a:gd name="T45" fmla="*/ 81 h 92"/>
                <a:gd name="T46" fmla="*/ 6 w 55"/>
                <a:gd name="T47" fmla="*/ 12 h 92"/>
                <a:gd name="T48" fmla="*/ 49 w 55"/>
                <a:gd name="T49" fmla="*/ 12 h 92"/>
                <a:gd name="T50" fmla="*/ 49 w 55"/>
                <a:gd name="T51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92">
                  <a:moveTo>
                    <a:pt x="4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9"/>
                    <a:pt x="4" y="92"/>
                    <a:pt x="8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51" y="92"/>
                    <a:pt x="55" y="89"/>
                    <a:pt x="55" y="85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4"/>
                    <a:pt x="51" y="0"/>
                    <a:pt x="47" y="0"/>
                  </a:cubicBezTo>
                  <a:close/>
                  <a:moveTo>
                    <a:pt x="21" y="6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34" y="6"/>
                    <a:pt x="35" y="7"/>
                    <a:pt x="35" y="7"/>
                  </a:cubicBezTo>
                  <a:cubicBezTo>
                    <a:pt x="35" y="8"/>
                    <a:pt x="34" y="9"/>
                    <a:pt x="33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7"/>
                    <a:pt x="21" y="6"/>
                    <a:pt x="21" y="6"/>
                  </a:cubicBezTo>
                  <a:close/>
                  <a:moveTo>
                    <a:pt x="27" y="91"/>
                  </a:moveTo>
                  <a:cubicBezTo>
                    <a:pt x="25" y="91"/>
                    <a:pt x="24" y="89"/>
                    <a:pt x="24" y="87"/>
                  </a:cubicBezTo>
                  <a:cubicBezTo>
                    <a:pt x="24" y="86"/>
                    <a:pt x="25" y="84"/>
                    <a:pt x="27" y="84"/>
                  </a:cubicBezTo>
                  <a:cubicBezTo>
                    <a:pt x="29" y="84"/>
                    <a:pt x="31" y="86"/>
                    <a:pt x="31" y="87"/>
                  </a:cubicBezTo>
                  <a:cubicBezTo>
                    <a:pt x="31" y="89"/>
                    <a:pt x="29" y="91"/>
                    <a:pt x="27" y="91"/>
                  </a:cubicBezTo>
                  <a:close/>
                  <a:moveTo>
                    <a:pt x="49" y="81"/>
                  </a:moveTo>
                  <a:cubicBezTo>
                    <a:pt x="6" y="81"/>
                    <a:pt x="6" y="81"/>
                    <a:pt x="6" y="8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9" y="12"/>
                    <a:pt x="49" y="12"/>
                    <a:pt x="49" y="12"/>
                  </a:cubicBezTo>
                  <a:lnTo>
                    <a:pt x="49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Rectangle 185"/>
            <p:cNvSpPr>
              <a:spLocks noChangeArrowheads="1"/>
            </p:cNvSpPr>
            <p:nvPr/>
          </p:nvSpPr>
          <p:spPr bwMode="auto">
            <a:xfrm>
              <a:off x="4668838" y="5248276"/>
              <a:ext cx="41275" cy="101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186"/>
            <p:cNvSpPr>
              <a:spLocks noChangeArrowheads="1"/>
            </p:cNvSpPr>
            <p:nvPr/>
          </p:nvSpPr>
          <p:spPr bwMode="auto">
            <a:xfrm>
              <a:off x="4737100" y="5213351"/>
              <a:ext cx="34925" cy="1365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187"/>
            <p:cNvSpPr>
              <a:spLocks noChangeArrowheads="1"/>
            </p:cNvSpPr>
            <p:nvPr/>
          </p:nvSpPr>
          <p:spPr bwMode="auto">
            <a:xfrm>
              <a:off x="4797425" y="5173663"/>
              <a:ext cx="41275" cy="1762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9" name="Freeform 234"/>
          <p:cNvSpPr>
            <a:spLocks noChangeAspect="1" noEditPoints="1"/>
          </p:cNvSpPr>
          <p:nvPr/>
        </p:nvSpPr>
        <p:spPr bwMode="auto">
          <a:xfrm>
            <a:off x="3425658" y="1849572"/>
            <a:ext cx="507804" cy="382499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1165327" y="2545526"/>
            <a:ext cx="470436" cy="497404"/>
            <a:chOff x="7831138" y="4335463"/>
            <a:chExt cx="498475" cy="527051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1" name="Rectangle 166"/>
            <p:cNvSpPr>
              <a:spLocks noChangeArrowheads="1"/>
            </p:cNvSpPr>
            <p:nvPr/>
          </p:nvSpPr>
          <p:spPr bwMode="auto">
            <a:xfrm>
              <a:off x="7988301" y="4683126"/>
              <a:ext cx="76200" cy="1793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Rectangle 167"/>
            <p:cNvSpPr>
              <a:spLocks noChangeArrowheads="1"/>
            </p:cNvSpPr>
            <p:nvPr/>
          </p:nvSpPr>
          <p:spPr bwMode="auto">
            <a:xfrm>
              <a:off x="8218488" y="4532313"/>
              <a:ext cx="76200" cy="3302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Rectangle 168"/>
            <p:cNvSpPr>
              <a:spLocks noChangeArrowheads="1"/>
            </p:cNvSpPr>
            <p:nvPr/>
          </p:nvSpPr>
          <p:spPr bwMode="auto">
            <a:xfrm>
              <a:off x="8104188" y="4616451"/>
              <a:ext cx="74613" cy="2460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169"/>
            <p:cNvSpPr>
              <a:spLocks noChangeArrowheads="1"/>
            </p:cNvSpPr>
            <p:nvPr/>
          </p:nvSpPr>
          <p:spPr bwMode="auto">
            <a:xfrm>
              <a:off x="7867651" y="4751388"/>
              <a:ext cx="77788" cy="1111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70"/>
            <p:cNvSpPr>
              <a:spLocks/>
            </p:cNvSpPr>
            <p:nvPr/>
          </p:nvSpPr>
          <p:spPr bwMode="auto">
            <a:xfrm>
              <a:off x="7831138" y="4335463"/>
              <a:ext cx="498475" cy="354013"/>
            </a:xfrm>
            <a:custGeom>
              <a:avLst/>
              <a:gdLst>
                <a:gd name="T0" fmla="*/ 157 w 162"/>
                <a:gd name="T1" fmla="*/ 8 h 115"/>
                <a:gd name="T2" fmla="*/ 156 w 162"/>
                <a:gd name="T3" fmla="*/ 0 h 115"/>
                <a:gd name="T4" fmla="*/ 148 w 162"/>
                <a:gd name="T5" fmla="*/ 3 h 115"/>
                <a:gd name="T6" fmla="*/ 118 w 162"/>
                <a:gd name="T7" fmla="*/ 8 h 115"/>
                <a:gd name="T8" fmla="*/ 111 w 162"/>
                <a:gd name="T9" fmla="*/ 15 h 115"/>
                <a:gd name="T10" fmla="*/ 118 w 162"/>
                <a:gd name="T11" fmla="*/ 22 h 115"/>
                <a:gd name="T12" fmla="*/ 118 w 162"/>
                <a:gd name="T13" fmla="*/ 22 h 115"/>
                <a:gd name="T14" fmla="*/ 136 w 162"/>
                <a:gd name="T15" fmla="*/ 20 h 115"/>
                <a:gd name="T16" fmla="*/ 6 w 162"/>
                <a:gd name="T17" fmla="*/ 101 h 115"/>
                <a:gd name="T18" fmla="*/ 1 w 162"/>
                <a:gd name="T19" fmla="*/ 110 h 115"/>
                <a:gd name="T20" fmla="*/ 7 w 162"/>
                <a:gd name="T21" fmla="*/ 115 h 115"/>
                <a:gd name="T22" fmla="*/ 9 w 162"/>
                <a:gd name="T23" fmla="*/ 115 h 115"/>
                <a:gd name="T24" fmla="*/ 146 w 162"/>
                <a:gd name="T25" fmla="*/ 31 h 115"/>
                <a:gd name="T26" fmla="*/ 144 w 162"/>
                <a:gd name="T27" fmla="*/ 41 h 115"/>
                <a:gd name="T28" fmla="*/ 147 w 162"/>
                <a:gd name="T29" fmla="*/ 51 h 115"/>
                <a:gd name="T30" fmla="*/ 150 w 162"/>
                <a:gd name="T31" fmla="*/ 52 h 115"/>
                <a:gd name="T32" fmla="*/ 157 w 162"/>
                <a:gd name="T33" fmla="*/ 48 h 115"/>
                <a:gd name="T34" fmla="*/ 157 w 162"/>
                <a:gd name="T35" fmla="*/ 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2" h="115">
                  <a:moveTo>
                    <a:pt x="157" y="8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34" y="8"/>
                    <a:pt x="118" y="8"/>
                    <a:pt x="118" y="8"/>
                  </a:cubicBezTo>
                  <a:cubicBezTo>
                    <a:pt x="114" y="8"/>
                    <a:pt x="111" y="12"/>
                    <a:pt x="111" y="15"/>
                  </a:cubicBezTo>
                  <a:cubicBezTo>
                    <a:pt x="111" y="19"/>
                    <a:pt x="114" y="22"/>
                    <a:pt x="118" y="22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19" y="22"/>
                    <a:pt x="126" y="22"/>
                    <a:pt x="136" y="20"/>
                  </a:cubicBezTo>
                  <a:cubicBezTo>
                    <a:pt x="77" y="84"/>
                    <a:pt x="7" y="101"/>
                    <a:pt x="6" y="101"/>
                  </a:cubicBezTo>
                  <a:cubicBezTo>
                    <a:pt x="2" y="102"/>
                    <a:pt x="0" y="106"/>
                    <a:pt x="1" y="110"/>
                  </a:cubicBezTo>
                  <a:cubicBezTo>
                    <a:pt x="1" y="113"/>
                    <a:pt x="4" y="115"/>
                    <a:pt x="7" y="115"/>
                  </a:cubicBezTo>
                  <a:cubicBezTo>
                    <a:pt x="8" y="115"/>
                    <a:pt x="9" y="115"/>
                    <a:pt x="9" y="115"/>
                  </a:cubicBezTo>
                  <a:cubicBezTo>
                    <a:pt x="12" y="114"/>
                    <a:pt x="84" y="97"/>
                    <a:pt x="146" y="31"/>
                  </a:cubicBezTo>
                  <a:cubicBezTo>
                    <a:pt x="146" y="36"/>
                    <a:pt x="145" y="40"/>
                    <a:pt x="144" y="41"/>
                  </a:cubicBezTo>
                  <a:cubicBezTo>
                    <a:pt x="142" y="45"/>
                    <a:pt x="144" y="49"/>
                    <a:pt x="147" y="51"/>
                  </a:cubicBezTo>
                  <a:cubicBezTo>
                    <a:pt x="148" y="51"/>
                    <a:pt x="149" y="52"/>
                    <a:pt x="150" y="52"/>
                  </a:cubicBezTo>
                  <a:cubicBezTo>
                    <a:pt x="153" y="52"/>
                    <a:pt x="156" y="50"/>
                    <a:pt x="157" y="48"/>
                  </a:cubicBezTo>
                  <a:cubicBezTo>
                    <a:pt x="162" y="37"/>
                    <a:pt x="158" y="13"/>
                    <a:pt x="15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6" name="Freeform 71"/>
          <p:cNvSpPr>
            <a:spLocks/>
          </p:cNvSpPr>
          <p:nvPr/>
        </p:nvSpPr>
        <p:spPr bwMode="auto">
          <a:xfrm>
            <a:off x="2786972" y="3416899"/>
            <a:ext cx="514049" cy="411239"/>
          </a:xfrm>
          <a:custGeom>
            <a:avLst/>
            <a:gdLst>
              <a:gd name="T0" fmla="*/ 107 w 133"/>
              <a:gd name="T1" fmla="*/ 5 h 106"/>
              <a:gd name="T2" fmla="*/ 67 w 133"/>
              <a:gd name="T3" fmla="*/ 26 h 106"/>
              <a:gd name="T4" fmla="*/ 26 w 133"/>
              <a:gd name="T5" fmla="*/ 5 h 106"/>
              <a:gd name="T6" fmla="*/ 6 w 133"/>
              <a:gd name="T7" fmla="*/ 46 h 106"/>
              <a:gd name="T8" fmla="*/ 66 w 133"/>
              <a:gd name="T9" fmla="*/ 106 h 106"/>
              <a:gd name="T10" fmla="*/ 128 w 133"/>
              <a:gd name="T11" fmla="*/ 46 h 106"/>
              <a:gd name="T12" fmla="*/ 107 w 133"/>
              <a:gd name="T13" fmla="*/ 5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" h="106">
                <a:moveTo>
                  <a:pt x="107" y="5"/>
                </a:moveTo>
                <a:cubicBezTo>
                  <a:pt x="90" y="0"/>
                  <a:pt x="72" y="9"/>
                  <a:pt x="67" y="26"/>
                </a:cubicBezTo>
                <a:cubicBezTo>
                  <a:pt x="61" y="9"/>
                  <a:pt x="43" y="0"/>
                  <a:pt x="26" y="5"/>
                </a:cubicBezTo>
                <a:cubicBezTo>
                  <a:pt x="9" y="11"/>
                  <a:pt x="0" y="29"/>
                  <a:pt x="6" y="46"/>
                </a:cubicBezTo>
                <a:cubicBezTo>
                  <a:pt x="11" y="62"/>
                  <a:pt x="60" y="106"/>
                  <a:pt x="66" y="106"/>
                </a:cubicBezTo>
                <a:cubicBezTo>
                  <a:pt x="72" y="106"/>
                  <a:pt x="123" y="63"/>
                  <a:pt x="128" y="46"/>
                </a:cubicBezTo>
                <a:cubicBezTo>
                  <a:pt x="133" y="29"/>
                  <a:pt x="124" y="11"/>
                  <a:pt x="107" y="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7" name="Group 56"/>
          <p:cNvGrpSpPr/>
          <p:nvPr/>
        </p:nvGrpSpPr>
        <p:grpSpPr>
          <a:xfrm>
            <a:off x="2091127" y="1803781"/>
            <a:ext cx="525817" cy="523609"/>
            <a:chOff x="4891088" y="4754563"/>
            <a:chExt cx="377825" cy="37623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8" name="Freeform 166"/>
            <p:cNvSpPr>
              <a:spLocks/>
            </p:cNvSpPr>
            <p:nvPr/>
          </p:nvSpPr>
          <p:spPr bwMode="auto">
            <a:xfrm>
              <a:off x="5002213" y="4860926"/>
              <a:ext cx="82550" cy="90488"/>
            </a:xfrm>
            <a:custGeom>
              <a:avLst/>
              <a:gdLst>
                <a:gd name="T0" fmla="*/ 52 w 52"/>
                <a:gd name="T1" fmla="*/ 44 h 57"/>
                <a:gd name="T2" fmla="*/ 36 w 52"/>
                <a:gd name="T3" fmla="*/ 57 h 57"/>
                <a:gd name="T4" fmla="*/ 0 w 52"/>
                <a:gd name="T5" fmla="*/ 13 h 57"/>
                <a:gd name="T6" fmla="*/ 0 w 52"/>
                <a:gd name="T7" fmla="*/ 0 h 57"/>
                <a:gd name="T8" fmla="*/ 13 w 52"/>
                <a:gd name="T9" fmla="*/ 0 h 57"/>
                <a:gd name="T10" fmla="*/ 52 w 52"/>
                <a:gd name="T11" fmla="*/ 4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57">
                  <a:moveTo>
                    <a:pt x="52" y="44"/>
                  </a:moveTo>
                  <a:lnTo>
                    <a:pt x="36" y="57"/>
                  </a:lnTo>
                  <a:lnTo>
                    <a:pt x="0" y="1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52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67"/>
            <p:cNvSpPr>
              <a:spLocks/>
            </p:cNvSpPr>
            <p:nvPr/>
          </p:nvSpPr>
          <p:spPr bwMode="auto">
            <a:xfrm>
              <a:off x="5092701" y="4894263"/>
              <a:ext cx="103188" cy="60325"/>
            </a:xfrm>
            <a:custGeom>
              <a:avLst/>
              <a:gdLst>
                <a:gd name="T0" fmla="*/ 5 w 65"/>
                <a:gd name="T1" fmla="*/ 38 h 38"/>
                <a:gd name="T2" fmla="*/ 0 w 65"/>
                <a:gd name="T3" fmla="*/ 20 h 38"/>
                <a:gd name="T4" fmla="*/ 52 w 65"/>
                <a:gd name="T5" fmla="*/ 0 h 38"/>
                <a:gd name="T6" fmla="*/ 65 w 65"/>
                <a:gd name="T7" fmla="*/ 5 h 38"/>
                <a:gd name="T8" fmla="*/ 59 w 65"/>
                <a:gd name="T9" fmla="*/ 18 h 38"/>
                <a:gd name="T10" fmla="*/ 5 w 65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38">
                  <a:moveTo>
                    <a:pt x="5" y="38"/>
                  </a:moveTo>
                  <a:lnTo>
                    <a:pt x="0" y="20"/>
                  </a:lnTo>
                  <a:lnTo>
                    <a:pt x="52" y="0"/>
                  </a:lnTo>
                  <a:lnTo>
                    <a:pt x="65" y="5"/>
                  </a:lnTo>
                  <a:lnTo>
                    <a:pt x="59" y="18"/>
                  </a:lnTo>
                  <a:lnTo>
                    <a:pt x="5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8"/>
            <p:cNvSpPr>
              <a:spLocks noEditPoints="1"/>
            </p:cNvSpPr>
            <p:nvPr/>
          </p:nvSpPr>
          <p:spPr bwMode="auto">
            <a:xfrm>
              <a:off x="4891088" y="4754563"/>
              <a:ext cx="377825" cy="376238"/>
            </a:xfrm>
            <a:custGeom>
              <a:avLst/>
              <a:gdLst>
                <a:gd name="T0" fmla="*/ 46 w 92"/>
                <a:gd name="T1" fmla="*/ 92 h 92"/>
                <a:gd name="T2" fmla="*/ 0 w 92"/>
                <a:gd name="T3" fmla="*/ 46 h 92"/>
                <a:gd name="T4" fmla="*/ 46 w 92"/>
                <a:gd name="T5" fmla="*/ 0 h 92"/>
                <a:gd name="T6" fmla="*/ 92 w 92"/>
                <a:gd name="T7" fmla="*/ 46 h 92"/>
                <a:gd name="T8" fmla="*/ 46 w 92"/>
                <a:gd name="T9" fmla="*/ 92 h 92"/>
                <a:gd name="T10" fmla="*/ 46 w 92"/>
                <a:gd name="T11" fmla="*/ 10 h 92"/>
                <a:gd name="T12" fmla="*/ 10 w 92"/>
                <a:gd name="T13" fmla="*/ 46 h 92"/>
                <a:gd name="T14" fmla="*/ 46 w 92"/>
                <a:gd name="T15" fmla="*/ 82 h 92"/>
                <a:gd name="T16" fmla="*/ 83 w 92"/>
                <a:gd name="T17" fmla="*/ 46 h 92"/>
                <a:gd name="T18" fmla="*/ 46 w 92"/>
                <a:gd name="T19" fmla="*/ 1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2">
                  <a:moveTo>
                    <a:pt x="46" y="92"/>
                  </a:moveTo>
                  <a:cubicBezTo>
                    <a:pt x="21" y="92"/>
                    <a:pt x="0" y="71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72" y="0"/>
                    <a:pt x="92" y="21"/>
                    <a:pt x="92" y="46"/>
                  </a:cubicBezTo>
                  <a:cubicBezTo>
                    <a:pt x="92" y="71"/>
                    <a:pt x="72" y="92"/>
                    <a:pt x="46" y="92"/>
                  </a:cubicBezTo>
                  <a:close/>
                  <a:moveTo>
                    <a:pt x="46" y="10"/>
                  </a:moveTo>
                  <a:cubicBezTo>
                    <a:pt x="26" y="10"/>
                    <a:pt x="10" y="26"/>
                    <a:pt x="10" y="46"/>
                  </a:cubicBezTo>
                  <a:cubicBezTo>
                    <a:pt x="10" y="66"/>
                    <a:pt x="26" y="82"/>
                    <a:pt x="46" y="82"/>
                  </a:cubicBezTo>
                  <a:cubicBezTo>
                    <a:pt x="66" y="82"/>
                    <a:pt x="83" y="66"/>
                    <a:pt x="83" y="46"/>
                  </a:cubicBezTo>
                  <a:cubicBezTo>
                    <a:pt x="83" y="26"/>
                    <a:pt x="66" y="10"/>
                    <a:pt x="46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Oval 169"/>
            <p:cNvSpPr>
              <a:spLocks noChangeArrowheads="1"/>
            </p:cNvSpPr>
            <p:nvPr/>
          </p:nvSpPr>
          <p:spPr bwMode="auto">
            <a:xfrm>
              <a:off x="5056188" y="4914901"/>
              <a:ext cx="52388" cy="571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70"/>
            <p:cNvSpPr>
              <a:spLocks/>
            </p:cNvSpPr>
            <p:nvPr/>
          </p:nvSpPr>
          <p:spPr bwMode="auto">
            <a:xfrm>
              <a:off x="5072063" y="5053013"/>
              <a:ext cx="20638" cy="74613"/>
            </a:xfrm>
            <a:custGeom>
              <a:avLst/>
              <a:gdLst>
                <a:gd name="T0" fmla="*/ 5 w 5"/>
                <a:gd name="T1" fmla="*/ 15 h 18"/>
                <a:gd name="T2" fmla="*/ 2 w 5"/>
                <a:gd name="T3" fmla="*/ 18 h 18"/>
                <a:gd name="T4" fmla="*/ 2 w 5"/>
                <a:gd name="T5" fmla="*/ 18 h 18"/>
                <a:gd name="T6" fmla="*/ 0 w 5"/>
                <a:gd name="T7" fmla="*/ 15 h 18"/>
                <a:gd name="T8" fmla="*/ 0 w 5"/>
                <a:gd name="T9" fmla="*/ 2 h 18"/>
                <a:gd name="T10" fmla="*/ 2 w 5"/>
                <a:gd name="T11" fmla="*/ 0 h 18"/>
                <a:gd name="T12" fmla="*/ 2 w 5"/>
                <a:gd name="T13" fmla="*/ 0 h 18"/>
                <a:gd name="T14" fmla="*/ 5 w 5"/>
                <a:gd name="T15" fmla="*/ 2 h 18"/>
                <a:gd name="T16" fmla="*/ 5 w 5"/>
                <a:gd name="T1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8">
                  <a:moveTo>
                    <a:pt x="5" y="15"/>
                  </a:moveTo>
                  <a:cubicBezTo>
                    <a:pt x="5" y="17"/>
                    <a:pt x="4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0" y="17"/>
                    <a:pt x="0" y="1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lnTo>
                    <a:pt x="5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71"/>
            <p:cNvSpPr>
              <a:spLocks/>
            </p:cNvSpPr>
            <p:nvPr/>
          </p:nvSpPr>
          <p:spPr bwMode="auto">
            <a:xfrm>
              <a:off x="5072063" y="4759326"/>
              <a:ext cx="20638" cy="77788"/>
            </a:xfrm>
            <a:custGeom>
              <a:avLst/>
              <a:gdLst>
                <a:gd name="T0" fmla="*/ 5 w 5"/>
                <a:gd name="T1" fmla="*/ 16 h 19"/>
                <a:gd name="T2" fmla="*/ 2 w 5"/>
                <a:gd name="T3" fmla="*/ 19 h 19"/>
                <a:gd name="T4" fmla="*/ 2 w 5"/>
                <a:gd name="T5" fmla="*/ 19 h 19"/>
                <a:gd name="T6" fmla="*/ 0 w 5"/>
                <a:gd name="T7" fmla="*/ 16 h 19"/>
                <a:gd name="T8" fmla="*/ 0 w 5"/>
                <a:gd name="T9" fmla="*/ 3 h 19"/>
                <a:gd name="T10" fmla="*/ 2 w 5"/>
                <a:gd name="T11" fmla="*/ 0 h 19"/>
                <a:gd name="T12" fmla="*/ 2 w 5"/>
                <a:gd name="T13" fmla="*/ 0 h 19"/>
                <a:gd name="T14" fmla="*/ 5 w 5"/>
                <a:gd name="T15" fmla="*/ 3 h 19"/>
                <a:gd name="T16" fmla="*/ 5 w 5"/>
                <a:gd name="T1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9">
                  <a:moveTo>
                    <a:pt x="5" y="16"/>
                  </a:moveTo>
                  <a:cubicBezTo>
                    <a:pt x="5" y="17"/>
                    <a:pt x="4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0" y="17"/>
                    <a:pt x="0" y="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lnTo>
                    <a:pt x="5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172"/>
            <p:cNvSpPr>
              <a:spLocks/>
            </p:cNvSpPr>
            <p:nvPr/>
          </p:nvSpPr>
          <p:spPr bwMode="auto">
            <a:xfrm>
              <a:off x="5191126" y="4930776"/>
              <a:ext cx="73025" cy="23813"/>
            </a:xfrm>
            <a:custGeom>
              <a:avLst/>
              <a:gdLst>
                <a:gd name="T0" fmla="*/ 15 w 18"/>
                <a:gd name="T1" fmla="*/ 0 h 6"/>
                <a:gd name="T2" fmla="*/ 18 w 18"/>
                <a:gd name="T3" fmla="*/ 3 h 6"/>
                <a:gd name="T4" fmla="*/ 18 w 18"/>
                <a:gd name="T5" fmla="*/ 3 h 6"/>
                <a:gd name="T6" fmla="*/ 15 w 18"/>
                <a:gd name="T7" fmla="*/ 6 h 6"/>
                <a:gd name="T8" fmla="*/ 3 w 18"/>
                <a:gd name="T9" fmla="*/ 6 h 6"/>
                <a:gd name="T10" fmla="*/ 0 w 18"/>
                <a:gd name="T11" fmla="*/ 3 h 6"/>
                <a:gd name="T12" fmla="*/ 0 w 18"/>
                <a:gd name="T13" fmla="*/ 3 h 6"/>
                <a:gd name="T14" fmla="*/ 3 w 18"/>
                <a:gd name="T15" fmla="*/ 0 h 6"/>
                <a:gd name="T16" fmla="*/ 15 w 18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6">
                  <a:moveTo>
                    <a:pt x="15" y="0"/>
                  </a:moveTo>
                  <a:cubicBezTo>
                    <a:pt x="17" y="0"/>
                    <a:pt x="18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5"/>
                    <a:pt x="17" y="6"/>
                    <a:pt x="15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173"/>
            <p:cNvSpPr>
              <a:spLocks/>
            </p:cNvSpPr>
            <p:nvPr/>
          </p:nvSpPr>
          <p:spPr bwMode="auto">
            <a:xfrm>
              <a:off x="4900613" y="4930776"/>
              <a:ext cx="73025" cy="23813"/>
            </a:xfrm>
            <a:custGeom>
              <a:avLst/>
              <a:gdLst>
                <a:gd name="T0" fmla="*/ 15 w 18"/>
                <a:gd name="T1" fmla="*/ 0 h 6"/>
                <a:gd name="T2" fmla="*/ 18 w 18"/>
                <a:gd name="T3" fmla="*/ 3 h 6"/>
                <a:gd name="T4" fmla="*/ 18 w 18"/>
                <a:gd name="T5" fmla="*/ 3 h 6"/>
                <a:gd name="T6" fmla="*/ 15 w 18"/>
                <a:gd name="T7" fmla="*/ 6 h 6"/>
                <a:gd name="T8" fmla="*/ 2 w 18"/>
                <a:gd name="T9" fmla="*/ 6 h 6"/>
                <a:gd name="T10" fmla="*/ 0 w 18"/>
                <a:gd name="T11" fmla="*/ 3 h 6"/>
                <a:gd name="T12" fmla="*/ 0 w 18"/>
                <a:gd name="T13" fmla="*/ 3 h 6"/>
                <a:gd name="T14" fmla="*/ 2 w 18"/>
                <a:gd name="T15" fmla="*/ 0 h 6"/>
                <a:gd name="T16" fmla="*/ 15 w 18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6">
                  <a:moveTo>
                    <a:pt x="15" y="0"/>
                  </a:moveTo>
                  <a:cubicBezTo>
                    <a:pt x="17" y="0"/>
                    <a:pt x="18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5"/>
                    <a:pt x="17" y="6"/>
                    <a:pt x="15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649052" y="481074"/>
            <a:ext cx="4988993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649053" y="816996"/>
            <a:ext cx="4988994" cy="177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86E3BA-00F7-4660-9545-2B74905C3CEB}"/>
              </a:ext>
            </a:extLst>
          </p:cNvPr>
          <p:cNvGrpSpPr/>
          <p:nvPr/>
        </p:nvGrpSpPr>
        <p:grpSpPr>
          <a:xfrm>
            <a:off x="6794196" y="2474290"/>
            <a:ext cx="4843850" cy="1310841"/>
            <a:chOff x="6794196" y="2474290"/>
            <a:chExt cx="4843850" cy="1310841"/>
          </a:xfrm>
        </p:grpSpPr>
        <p:sp>
          <p:nvSpPr>
            <p:cNvPr id="68" name="Rectangle 67"/>
            <p:cNvSpPr/>
            <p:nvPr/>
          </p:nvSpPr>
          <p:spPr>
            <a:xfrm>
              <a:off x="7283761" y="2474290"/>
              <a:ext cx="4354285" cy="13108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Ut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ante. Integer maximus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tincidunt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enim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3" name="Oval 2"/>
            <p:cNvSpPr>
              <a:spLocks noChangeAspect="1"/>
            </p:cNvSpPr>
            <p:nvPr/>
          </p:nvSpPr>
          <p:spPr>
            <a:xfrm>
              <a:off x="6794196" y="2810396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5601B8B-254A-4C43-B7B6-EA5CC8710BAD}"/>
              </a:ext>
            </a:extLst>
          </p:cNvPr>
          <p:cNvGrpSpPr/>
          <p:nvPr/>
        </p:nvGrpSpPr>
        <p:grpSpPr>
          <a:xfrm>
            <a:off x="6794196" y="3614507"/>
            <a:ext cx="4843850" cy="1310841"/>
            <a:chOff x="6794196" y="3614507"/>
            <a:chExt cx="4843850" cy="1310841"/>
          </a:xfrm>
        </p:grpSpPr>
        <p:sp>
          <p:nvSpPr>
            <p:cNvPr id="69" name="Rectangle 68"/>
            <p:cNvSpPr/>
            <p:nvPr/>
          </p:nvSpPr>
          <p:spPr>
            <a:xfrm>
              <a:off x="7283761" y="3614507"/>
              <a:ext cx="4354285" cy="13108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ante. Integer maximus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tincidunt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enim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6794196" y="3950613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A372895-C1F1-49DD-8B57-CD53DAC90A2D}"/>
              </a:ext>
            </a:extLst>
          </p:cNvPr>
          <p:cNvGrpSpPr/>
          <p:nvPr/>
        </p:nvGrpSpPr>
        <p:grpSpPr>
          <a:xfrm>
            <a:off x="6794196" y="4853337"/>
            <a:ext cx="4843850" cy="1310841"/>
            <a:chOff x="6794196" y="4853337"/>
            <a:chExt cx="4843850" cy="1310841"/>
          </a:xfrm>
        </p:grpSpPr>
        <p:sp>
          <p:nvSpPr>
            <p:cNvPr id="71" name="Rectangle 70"/>
            <p:cNvSpPr/>
            <p:nvPr/>
          </p:nvSpPr>
          <p:spPr>
            <a:xfrm>
              <a:off x="7283761" y="4853337"/>
              <a:ext cx="4354285" cy="13108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ante. Integer maximus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tincidunt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enim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6794196" y="5177561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3" name="Graphic 29">
            <a:extLst>
              <a:ext uri="{FF2B5EF4-FFF2-40B4-BE49-F238E27FC236}">
                <a16:creationId xmlns:a16="http://schemas.microsoft.com/office/drawing/2014/main" id="{4EDBE782-E530-4CDF-961A-78D31CE1A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218" y="433986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6" grpId="0" animBg="1"/>
      <p:bldP spid="49" grpId="0" animBg="1"/>
      <p:bldP spid="5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9469917" y="1663976"/>
            <a:ext cx="950512" cy="2510022"/>
            <a:chOff x="7466157" y="1704873"/>
            <a:chExt cx="1304357" cy="3444422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8116898" y="1704873"/>
              <a:ext cx="653616" cy="3171284"/>
            </a:xfrm>
            <a:custGeom>
              <a:avLst/>
              <a:gdLst>
                <a:gd name="T0" fmla="*/ 682 w 682"/>
                <a:gd name="T1" fmla="*/ 3309 h 3309"/>
                <a:gd name="T2" fmla="*/ 0 w 682"/>
                <a:gd name="T3" fmla="*/ 3035 h 3309"/>
                <a:gd name="T4" fmla="*/ 0 w 682"/>
                <a:gd name="T5" fmla="*/ 0 h 3309"/>
                <a:gd name="T6" fmla="*/ 682 w 682"/>
                <a:gd name="T7" fmla="*/ 204 h 3309"/>
                <a:gd name="T8" fmla="*/ 682 w 682"/>
                <a:gd name="T9" fmla="*/ 3309 h 3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3309">
                  <a:moveTo>
                    <a:pt x="682" y="3309"/>
                  </a:moveTo>
                  <a:lnTo>
                    <a:pt x="0" y="3035"/>
                  </a:lnTo>
                  <a:lnTo>
                    <a:pt x="0" y="0"/>
                  </a:lnTo>
                  <a:lnTo>
                    <a:pt x="682" y="204"/>
                  </a:lnTo>
                  <a:lnTo>
                    <a:pt x="682" y="330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7466157" y="1704873"/>
              <a:ext cx="650741" cy="3173200"/>
            </a:xfrm>
            <a:custGeom>
              <a:avLst/>
              <a:gdLst>
                <a:gd name="T0" fmla="*/ 0 w 679"/>
                <a:gd name="T1" fmla="*/ 3311 h 3311"/>
                <a:gd name="T2" fmla="*/ 679 w 679"/>
                <a:gd name="T3" fmla="*/ 3037 h 3311"/>
                <a:gd name="T4" fmla="*/ 679 w 679"/>
                <a:gd name="T5" fmla="*/ 0 h 3311"/>
                <a:gd name="T6" fmla="*/ 0 w 679"/>
                <a:gd name="T7" fmla="*/ 204 h 3311"/>
                <a:gd name="T8" fmla="*/ 0 w 679"/>
                <a:gd name="T9" fmla="*/ 3311 h 3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3311">
                  <a:moveTo>
                    <a:pt x="0" y="3311"/>
                  </a:moveTo>
                  <a:lnTo>
                    <a:pt x="679" y="3037"/>
                  </a:lnTo>
                  <a:lnTo>
                    <a:pt x="679" y="0"/>
                  </a:lnTo>
                  <a:lnTo>
                    <a:pt x="0" y="204"/>
                  </a:lnTo>
                  <a:lnTo>
                    <a:pt x="0" y="331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7466157" y="1906133"/>
              <a:ext cx="650741" cy="3243162"/>
            </a:xfrm>
            <a:custGeom>
              <a:avLst/>
              <a:gdLst>
                <a:gd name="T0" fmla="*/ 679 w 679"/>
                <a:gd name="T1" fmla="*/ 3384 h 3384"/>
                <a:gd name="T2" fmla="*/ 0 w 679"/>
                <a:gd name="T3" fmla="*/ 3105 h 3384"/>
                <a:gd name="T4" fmla="*/ 0 w 679"/>
                <a:gd name="T5" fmla="*/ 0 h 3384"/>
                <a:gd name="T6" fmla="*/ 679 w 679"/>
                <a:gd name="T7" fmla="*/ 209 h 3384"/>
                <a:gd name="T8" fmla="*/ 679 w 679"/>
                <a:gd name="T9" fmla="*/ 3384 h 3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3384">
                  <a:moveTo>
                    <a:pt x="679" y="3384"/>
                  </a:moveTo>
                  <a:lnTo>
                    <a:pt x="0" y="3105"/>
                  </a:lnTo>
                  <a:lnTo>
                    <a:pt x="0" y="0"/>
                  </a:lnTo>
                  <a:lnTo>
                    <a:pt x="679" y="209"/>
                  </a:lnTo>
                  <a:lnTo>
                    <a:pt x="679" y="338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8116898" y="1906133"/>
              <a:ext cx="653616" cy="3243162"/>
            </a:xfrm>
            <a:custGeom>
              <a:avLst/>
              <a:gdLst>
                <a:gd name="T0" fmla="*/ 0 w 682"/>
                <a:gd name="T1" fmla="*/ 3384 h 3384"/>
                <a:gd name="T2" fmla="*/ 682 w 682"/>
                <a:gd name="T3" fmla="*/ 3105 h 3384"/>
                <a:gd name="T4" fmla="*/ 682 w 682"/>
                <a:gd name="T5" fmla="*/ 0 h 3384"/>
                <a:gd name="T6" fmla="*/ 0 w 682"/>
                <a:gd name="T7" fmla="*/ 209 h 3384"/>
                <a:gd name="T8" fmla="*/ 0 w 682"/>
                <a:gd name="T9" fmla="*/ 3384 h 3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3384">
                  <a:moveTo>
                    <a:pt x="0" y="3384"/>
                  </a:moveTo>
                  <a:lnTo>
                    <a:pt x="682" y="3105"/>
                  </a:lnTo>
                  <a:lnTo>
                    <a:pt x="682" y="0"/>
                  </a:lnTo>
                  <a:lnTo>
                    <a:pt x="0" y="209"/>
                  </a:lnTo>
                  <a:lnTo>
                    <a:pt x="0" y="3384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8116898" y="3873690"/>
              <a:ext cx="653616" cy="1002467"/>
            </a:xfrm>
            <a:custGeom>
              <a:avLst/>
              <a:gdLst>
                <a:gd name="T0" fmla="*/ 682 w 682"/>
                <a:gd name="T1" fmla="*/ 1046 h 1046"/>
                <a:gd name="T2" fmla="*/ 0 w 682"/>
                <a:gd name="T3" fmla="*/ 772 h 1046"/>
                <a:gd name="T4" fmla="*/ 0 w 682"/>
                <a:gd name="T5" fmla="*/ 0 h 1046"/>
                <a:gd name="T6" fmla="*/ 682 w 682"/>
                <a:gd name="T7" fmla="*/ 204 h 1046"/>
                <a:gd name="T8" fmla="*/ 682 w 682"/>
                <a:gd name="T9" fmla="*/ 1046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1046">
                  <a:moveTo>
                    <a:pt x="682" y="1046"/>
                  </a:moveTo>
                  <a:lnTo>
                    <a:pt x="0" y="772"/>
                  </a:lnTo>
                  <a:lnTo>
                    <a:pt x="0" y="0"/>
                  </a:lnTo>
                  <a:lnTo>
                    <a:pt x="682" y="204"/>
                  </a:lnTo>
                  <a:lnTo>
                    <a:pt x="682" y="104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7466157" y="3873690"/>
              <a:ext cx="650741" cy="1004383"/>
            </a:xfrm>
            <a:custGeom>
              <a:avLst/>
              <a:gdLst>
                <a:gd name="T0" fmla="*/ 0 w 679"/>
                <a:gd name="T1" fmla="*/ 1048 h 1048"/>
                <a:gd name="T2" fmla="*/ 679 w 679"/>
                <a:gd name="T3" fmla="*/ 774 h 1048"/>
                <a:gd name="T4" fmla="*/ 679 w 679"/>
                <a:gd name="T5" fmla="*/ 0 h 1048"/>
                <a:gd name="T6" fmla="*/ 0 w 679"/>
                <a:gd name="T7" fmla="*/ 204 h 1048"/>
                <a:gd name="T8" fmla="*/ 0 w 679"/>
                <a:gd name="T9" fmla="*/ 1048 h 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048">
                  <a:moveTo>
                    <a:pt x="0" y="1048"/>
                  </a:moveTo>
                  <a:lnTo>
                    <a:pt x="679" y="774"/>
                  </a:lnTo>
                  <a:lnTo>
                    <a:pt x="679" y="0"/>
                  </a:lnTo>
                  <a:lnTo>
                    <a:pt x="0" y="204"/>
                  </a:lnTo>
                  <a:lnTo>
                    <a:pt x="0" y="104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7466157" y="4075908"/>
              <a:ext cx="650741" cy="1073387"/>
            </a:xfrm>
            <a:custGeom>
              <a:avLst/>
              <a:gdLst>
                <a:gd name="T0" fmla="*/ 679 w 679"/>
                <a:gd name="T1" fmla="*/ 1120 h 1120"/>
                <a:gd name="T2" fmla="*/ 0 w 679"/>
                <a:gd name="T3" fmla="*/ 841 h 1120"/>
                <a:gd name="T4" fmla="*/ 0 w 679"/>
                <a:gd name="T5" fmla="*/ 0 h 1120"/>
                <a:gd name="T6" fmla="*/ 679 w 679"/>
                <a:gd name="T7" fmla="*/ 208 h 1120"/>
                <a:gd name="T8" fmla="*/ 679 w 679"/>
                <a:gd name="T9" fmla="*/ 112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120">
                  <a:moveTo>
                    <a:pt x="679" y="1120"/>
                  </a:moveTo>
                  <a:lnTo>
                    <a:pt x="0" y="841"/>
                  </a:lnTo>
                  <a:lnTo>
                    <a:pt x="0" y="0"/>
                  </a:lnTo>
                  <a:lnTo>
                    <a:pt x="679" y="208"/>
                  </a:lnTo>
                  <a:lnTo>
                    <a:pt x="679" y="112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8116898" y="4075908"/>
              <a:ext cx="653616" cy="1073387"/>
            </a:xfrm>
            <a:custGeom>
              <a:avLst/>
              <a:gdLst>
                <a:gd name="T0" fmla="*/ 0 w 682"/>
                <a:gd name="T1" fmla="*/ 1120 h 1120"/>
                <a:gd name="T2" fmla="*/ 682 w 682"/>
                <a:gd name="T3" fmla="*/ 841 h 1120"/>
                <a:gd name="T4" fmla="*/ 682 w 682"/>
                <a:gd name="T5" fmla="*/ 0 h 1120"/>
                <a:gd name="T6" fmla="*/ 0 w 682"/>
                <a:gd name="T7" fmla="*/ 208 h 1120"/>
                <a:gd name="T8" fmla="*/ 0 w 682"/>
                <a:gd name="T9" fmla="*/ 112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1120">
                  <a:moveTo>
                    <a:pt x="0" y="1120"/>
                  </a:moveTo>
                  <a:lnTo>
                    <a:pt x="682" y="841"/>
                  </a:lnTo>
                  <a:lnTo>
                    <a:pt x="682" y="0"/>
                  </a:lnTo>
                  <a:lnTo>
                    <a:pt x="0" y="208"/>
                  </a:lnTo>
                  <a:lnTo>
                    <a:pt x="0" y="112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885317" y="1651918"/>
            <a:ext cx="955078" cy="2522079"/>
            <a:chOff x="6118673" y="1708707"/>
            <a:chExt cx="1304357" cy="3444422"/>
          </a:xfrm>
        </p:grpSpPr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6772289" y="1708707"/>
              <a:ext cx="650741" cy="3171284"/>
            </a:xfrm>
            <a:custGeom>
              <a:avLst/>
              <a:gdLst>
                <a:gd name="T0" fmla="*/ 679 w 679"/>
                <a:gd name="T1" fmla="*/ 3309 h 3309"/>
                <a:gd name="T2" fmla="*/ 0 w 679"/>
                <a:gd name="T3" fmla="*/ 3035 h 3309"/>
                <a:gd name="T4" fmla="*/ 0 w 679"/>
                <a:gd name="T5" fmla="*/ 0 h 3309"/>
                <a:gd name="T6" fmla="*/ 679 w 679"/>
                <a:gd name="T7" fmla="*/ 204 h 3309"/>
                <a:gd name="T8" fmla="*/ 679 w 679"/>
                <a:gd name="T9" fmla="*/ 3309 h 3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3309">
                  <a:moveTo>
                    <a:pt x="679" y="3309"/>
                  </a:moveTo>
                  <a:lnTo>
                    <a:pt x="0" y="3035"/>
                  </a:lnTo>
                  <a:lnTo>
                    <a:pt x="0" y="0"/>
                  </a:lnTo>
                  <a:lnTo>
                    <a:pt x="679" y="204"/>
                  </a:lnTo>
                  <a:lnTo>
                    <a:pt x="679" y="33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6118673" y="1708707"/>
              <a:ext cx="653616" cy="3173200"/>
            </a:xfrm>
            <a:custGeom>
              <a:avLst/>
              <a:gdLst>
                <a:gd name="T0" fmla="*/ 0 w 682"/>
                <a:gd name="T1" fmla="*/ 3311 h 3311"/>
                <a:gd name="T2" fmla="*/ 682 w 682"/>
                <a:gd name="T3" fmla="*/ 3037 h 3311"/>
                <a:gd name="T4" fmla="*/ 682 w 682"/>
                <a:gd name="T5" fmla="*/ 0 h 3311"/>
                <a:gd name="T6" fmla="*/ 0 w 682"/>
                <a:gd name="T7" fmla="*/ 204 h 3311"/>
                <a:gd name="T8" fmla="*/ 0 w 682"/>
                <a:gd name="T9" fmla="*/ 3311 h 3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3311">
                  <a:moveTo>
                    <a:pt x="0" y="3311"/>
                  </a:moveTo>
                  <a:lnTo>
                    <a:pt x="682" y="3037"/>
                  </a:lnTo>
                  <a:lnTo>
                    <a:pt x="682" y="0"/>
                  </a:lnTo>
                  <a:lnTo>
                    <a:pt x="0" y="204"/>
                  </a:lnTo>
                  <a:lnTo>
                    <a:pt x="0" y="3311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6118673" y="1910925"/>
              <a:ext cx="653616" cy="3242204"/>
            </a:xfrm>
            <a:custGeom>
              <a:avLst/>
              <a:gdLst>
                <a:gd name="T0" fmla="*/ 682 w 682"/>
                <a:gd name="T1" fmla="*/ 3383 h 3383"/>
                <a:gd name="T2" fmla="*/ 0 w 682"/>
                <a:gd name="T3" fmla="*/ 3104 h 3383"/>
                <a:gd name="T4" fmla="*/ 0 w 682"/>
                <a:gd name="T5" fmla="*/ 0 h 3383"/>
                <a:gd name="T6" fmla="*/ 682 w 682"/>
                <a:gd name="T7" fmla="*/ 208 h 3383"/>
                <a:gd name="T8" fmla="*/ 682 w 682"/>
                <a:gd name="T9" fmla="*/ 3383 h 3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3383">
                  <a:moveTo>
                    <a:pt x="682" y="3383"/>
                  </a:moveTo>
                  <a:lnTo>
                    <a:pt x="0" y="3104"/>
                  </a:lnTo>
                  <a:lnTo>
                    <a:pt x="0" y="0"/>
                  </a:lnTo>
                  <a:lnTo>
                    <a:pt x="682" y="208"/>
                  </a:lnTo>
                  <a:lnTo>
                    <a:pt x="682" y="338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6772289" y="1910925"/>
              <a:ext cx="650741" cy="3242204"/>
            </a:xfrm>
            <a:custGeom>
              <a:avLst/>
              <a:gdLst>
                <a:gd name="T0" fmla="*/ 0 w 679"/>
                <a:gd name="T1" fmla="*/ 3383 h 3383"/>
                <a:gd name="T2" fmla="*/ 679 w 679"/>
                <a:gd name="T3" fmla="*/ 3104 h 3383"/>
                <a:gd name="T4" fmla="*/ 679 w 679"/>
                <a:gd name="T5" fmla="*/ 0 h 3383"/>
                <a:gd name="T6" fmla="*/ 0 w 679"/>
                <a:gd name="T7" fmla="*/ 208 h 3383"/>
                <a:gd name="T8" fmla="*/ 0 w 679"/>
                <a:gd name="T9" fmla="*/ 3383 h 3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3383">
                  <a:moveTo>
                    <a:pt x="0" y="3383"/>
                  </a:moveTo>
                  <a:lnTo>
                    <a:pt x="679" y="3104"/>
                  </a:lnTo>
                  <a:lnTo>
                    <a:pt x="679" y="0"/>
                  </a:lnTo>
                  <a:lnTo>
                    <a:pt x="0" y="208"/>
                  </a:lnTo>
                  <a:lnTo>
                    <a:pt x="0" y="338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6772289" y="3444335"/>
              <a:ext cx="650741" cy="1435655"/>
            </a:xfrm>
            <a:custGeom>
              <a:avLst/>
              <a:gdLst>
                <a:gd name="T0" fmla="*/ 679 w 679"/>
                <a:gd name="T1" fmla="*/ 1498 h 1498"/>
                <a:gd name="T2" fmla="*/ 0 w 679"/>
                <a:gd name="T3" fmla="*/ 1224 h 1498"/>
                <a:gd name="T4" fmla="*/ 0 w 679"/>
                <a:gd name="T5" fmla="*/ 0 h 1498"/>
                <a:gd name="T6" fmla="*/ 679 w 679"/>
                <a:gd name="T7" fmla="*/ 204 h 1498"/>
                <a:gd name="T8" fmla="*/ 679 w 679"/>
                <a:gd name="T9" fmla="*/ 1498 h 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98">
                  <a:moveTo>
                    <a:pt x="679" y="1498"/>
                  </a:moveTo>
                  <a:lnTo>
                    <a:pt x="0" y="1224"/>
                  </a:lnTo>
                  <a:lnTo>
                    <a:pt x="0" y="0"/>
                  </a:lnTo>
                  <a:lnTo>
                    <a:pt x="679" y="204"/>
                  </a:lnTo>
                  <a:lnTo>
                    <a:pt x="679" y="1498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6118673" y="3444335"/>
              <a:ext cx="653616" cy="1437572"/>
            </a:xfrm>
            <a:custGeom>
              <a:avLst/>
              <a:gdLst>
                <a:gd name="T0" fmla="*/ 0 w 682"/>
                <a:gd name="T1" fmla="*/ 1500 h 1500"/>
                <a:gd name="T2" fmla="*/ 682 w 682"/>
                <a:gd name="T3" fmla="*/ 1226 h 1500"/>
                <a:gd name="T4" fmla="*/ 682 w 682"/>
                <a:gd name="T5" fmla="*/ 0 h 1500"/>
                <a:gd name="T6" fmla="*/ 0 w 682"/>
                <a:gd name="T7" fmla="*/ 204 h 1500"/>
                <a:gd name="T8" fmla="*/ 0 w 682"/>
                <a:gd name="T9" fmla="*/ 150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1500">
                  <a:moveTo>
                    <a:pt x="0" y="1500"/>
                  </a:moveTo>
                  <a:lnTo>
                    <a:pt x="682" y="1226"/>
                  </a:lnTo>
                  <a:lnTo>
                    <a:pt x="682" y="0"/>
                  </a:lnTo>
                  <a:lnTo>
                    <a:pt x="0" y="204"/>
                  </a:lnTo>
                  <a:lnTo>
                    <a:pt x="0" y="15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6118673" y="3645595"/>
              <a:ext cx="653616" cy="1507534"/>
            </a:xfrm>
            <a:custGeom>
              <a:avLst/>
              <a:gdLst>
                <a:gd name="T0" fmla="*/ 682 w 682"/>
                <a:gd name="T1" fmla="*/ 1573 h 1573"/>
                <a:gd name="T2" fmla="*/ 0 w 682"/>
                <a:gd name="T3" fmla="*/ 1294 h 1573"/>
                <a:gd name="T4" fmla="*/ 0 w 682"/>
                <a:gd name="T5" fmla="*/ 0 h 1573"/>
                <a:gd name="T6" fmla="*/ 682 w 682"/>
                <a:gd name="T7" fmla="*/ 209 h 1573"/>
                <a:gd name="T8" fmla="*/ 682 w 682"/>
                <a:gd name="T9" fmla="*/ 1573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1573">
                  <a:moveTo>
                    <a:pt x="682" y="1573"/>
                  </a:moveTo>
                  <a:lnTo>
                    <a:pt x="0" y="1294"/>
                  </a:lnTo>
                  <a:lnTo>
                    <a:pt x="0" y="0"/>
                  </a:lnTo>
                  <a:lnTo>
                    <a:pt x="682" y="209"/>
                  </a:lnTo>
                  <a:lnTo>
                    <a:pt x="682" y="1573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6772289" y="3645595"/>
              <a:ext cx="650741" cy="1507534"/>
            </a:xfrm>
            <a:custGeom>
              <a:avLst/>
              <a:gdLst>
                <a:gd name="T0" fmla="*/ 0 w 679"/>
                <a:gd name="T1" fmla="*/ 1573 h 1573"/>
                <a:gd name="T2" fmla="*/ 679 w 679"/>
                <a:gd name="T3" fmla="*/ 1294 h 1573"/>
                <a:gd name="T4" fmla="*/ 679 w 679"/>
                <a:gd name="T5" fmla="*/ 0 h 1573"/>
                <a:gd name="T6" fmla="*/ 0 w 679"/>
                <a:gd name="T7" fmla="*/ 209 h 1573"/>
                <a:gd name="T8" fmla="*/ 0 w 679"/>
                <a:gd name="T9" fmla="*/ 1573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73">
                  <a:moveTo>
                    <a:pt x="0" y="1573"/>
                  </a:moveTo>
                  <a:lnTo>
                    <a:pt x="679" y="1294"/>
                  </a:lnTo>
                  <a:lnTo>
                    <a:pt x="679" y="0"/>
                  </a:lnTo>
                  <a:lnTo>
                    <a:pt x="0" y="209"/>
                  </a:lnTo>
                  <a:lnTo>
                    <a:pt x="0" y="157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320333" y="1663976"/>
            <a:ext cx="952607" cy="2510022"/>
            <a:chOff x="4767355" y="1708707"/>
            <a:chExt cx="1307232" cy="3444422"/>
          </a:xfrm>
        </p:grpSpPr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5419054" y="1708707"/>
              <a:ext cx="650741" cy="3171284"/>
            </a:xfrm>
            <a:custGeom>
              <a:avLst/>
              <a:gdLst>
                <a:gd name="T0" fmla="*/ 679 w 679"/>
                <a:gd name="T1" fmla="*/ 3309 h 3309"/>
                <a:gd name="T2" fmla="*/ 0 w 679"/>
                <a:gd name="T3" fmla="*/ 3035 h 3309"/>
                <a:gd name="T4" fmla="*/ 0 w 679"/>
                <a:gd name="T5" fmla="*/ 0 h 3309"/>
                <a:gd name="T6" fmla="*/ 679 w 679"/>
                <a:gd name="T7" fmla="*/ 204 h 3309"/>
                <a:gd name="T8" fmla="*/ 679 w 679"/>
                <a:gd name="T9" fmla="*/ 3309 h 3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3309">
                  <a:moveTo>
                    <a:pt x="679" y="3309"/>
                  </a:moveTo>
                  <a:lnTo>
                    <a:pt x="0" y="3035"/>
                  </a:lnTo>
                  <a:lnTo>
                    <a:pt x="0" y="0"/>
                  </a:lnTo>
                  <a:lnTo>
                    <a:pt x="679" y="204"/>
                  </a:lnTo>
                  <a:lnTo>
                    <a:pt x="679" y="33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4767355" y="1708707"/>
              <a:ext cx="651699" cy="3173200"/>
            </a:xfrm>
            <a:custGeom>
              <a:avLst/>
              <a:gdLst>
                <a:gd name="T0" fmla="*/ 0 w 680"/>
                <a:gd name="T1" fmla="*/ 3311 h 3311"/>
                <a:gd name="T2" fmla="*/ 680 w 680"/>
                <a:gd name="T3" fmla="*/ 3037 h 3311"/>
                <a:gd name="T4" fmla="*/ 680 w 680"/>
                <a:gd name="T5" fmla="*/ 0 h 3311"/>
                <a:gd name="T6" fmla="*/ 0 w 680"/>
                <a:gd name="T7" fmla="*/ 204 h 3311"/>
                <a:gd name="T8" fmla="*/ 0 w 680"/>
                <a:gd name="T9" fmla="*/ 3311 h 3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0" h="3311">
                  <a:moveTo>
                    <a:pt x="0" y="3311"/>
                  </a:moveTo>
                  <a:lnTo>
                    <a:pt x="680" y="3037"/>
                  </a:lnTo>
                  <a:lnTo>
                    <a:pt x="680" y="0"/>
                  </a:lnTo>
                  <a:lnTo>
                    <a:pt x="0" y="204"/>
                  </a:lnTo>
                  <a:lnTo>
                    <a:pt x="0" y="331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4767355" y="1910925"/>
              <a:ext cx="651699" cy="3242204"/>
            </a:xfrm>
            <a:custGeom>
              <a:avLst/>
              <a:gdLst>
                <a:gd name="T0" fmla="*/ 680 w 680"/>
                <a:gd name="T1" fmla="*/ 3383 h 3383"/>
                <a:gd name="T2" fmla="*/ 0 w 680"/>
                <a:gd name="T3" fmla="*/ 3104 h 3383"/>
                <a:gd name="T4" fmla="*/ 0 w 680"/>
                <a:gd name="T5" fmla="*/ 0 h 3383"/>
                <a:gd name="T6" fmla="*/ 680 w 680"/>
                <a:gd name="T7" fmla="*/ 208 h 3383"/>
                <a:gd name="T8" fmla="*/ 680 w 680"/>
                <a:gd name="T9" fmla="*/ 3383 h 3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0" h="3383">
                  <a:moveTo>
                    <a:pt x="680" y="3383"/>
                  </a:moveTo>
                  <a:lnTo>
                    <a:pt x="0" y="3104"/>
                  </a:lnTo>
                  <a:lnTo>
                    <a:pt x="0" y="0"/>
                  </a:lnTo>
                  <a:lnTo>
                    <a:pt x="680" y="208"/>
                  </a:lnTo>
                  <a:lnTo>
                    <a:pt x="680" y="338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5419054" y="1910925"/>
              <a:ext cx="650741" cy="3242204"/>
            </a:xfrm>
            <a:custGeom>
              <a:avLst/>
              <a:gdLst>
                <a:gd name="T0" fmla="*/ 0 w 679"/>
                <a:gd name="T1" fmla="*/ 3383 h 3383"/>
                <a:gd name="T2" fmla="*/ 679 w 679"/>
                <a:gd name="T3" fmla="*/ 3104 h 3383"/>
                <a:gd name="T4" fmla="*/ 679 w 679"/>
                <a:gd name="T5" fmla="*/ 0 h 3383"/>
                <a:gd name="T6" fmla="*/ 0 w 679"/>
                <a:gd name="T7" fmla="*/ 208 h 3383"/>
                <a:gd name="T8" fmla="*/ 0 w 679"/>
                <a:gd name="T9" fmla="*/ 3383 h 3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3383">
                  <a:moveTo>
                    <a:pt x="0" y="3383"/>
                  </a:moveTo>
                  <a:lnTo>
                    <a:pt x="679" y="3104"/>
                  </a:lnTo>
                  <a:lnTo>
                    <a:pt x="679" y="0"/>
                  </a:lnTo>
                  <a:lnTo>
                    <a:pt x="0" y="208"/>
                  </a:lnTo>
                  <a:lnTo>
                    <a:pt x="0" y="338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5422888" y="2662296"/>
              <a:ext cx="651699" cy="2199485"/>
            </a:xfrm>
            <a:custGeom>
              <a:avLst/>
              <a:gdLst>
                <a:gd name="T0" fmla="*/ 680 w 680"/>
                <a:gd name="T1" fmla="*/ 2295 h 2295"/>
                <a:gd name="T2" fmla="*/ 0 w 680"/>
                <a:gd name="T3" fmla="*/ 2023 h 2295"/>
                <a:gd name="T4" fmla="*/ 0 w 680"/>
                <a:gd name="T5" fmla="*/ 0 h 2295"/>
                <a:gd name="T6" fmla="*/ 680 w 680"/>
                <a:gd name="T7" fmla="*/ 204 h 2295"/>
                <a:gd name="T8" fmla="*/ 680 w 680"/>
                <a:gd name="T9" fmla="*/ 2295 h 2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0" h="2295">
                  <a:moveTo>
                    <a:pt x="680" y="2295"/>
                  </a:moveTo>
                  <a:lnTo>
                    <a:pt x="0" y="2023"/>
                  </a:lnTo>
                  <a:lnTo>
                    <a:pt x="0" y="0"/>
                  </a:lnTo>
                  <a:lnTo>
                    <a:pt x="680" y="204"/>
                  </a:lnTo>
                  <a:lnTo>
                    <a:pt x="680" y="229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4772146" y="2662296"/>
              <a:ext cx="650741" cy="2201402"/>
            </a:xfrm>
            <a:custGeom>
              <a:avLst/>
              <a:gdLst>
                <a:gd name="T0" fmla="*/ 0 w 679"/>
                <a:gd name="T1" fmla="*/ 2297 h 2297"/>
                <a:gd name="T2" fmla="*/ 679 w 679"/>
                <a:gd name="T3" fmla="*/ 2023 h 2297"/>
                <a:gd name="T4" fmla="*/ 679 w 679"/>
                <a:gd name="T5" fmla="*/ 0 h 2297"/>
                <a:gd name="T6" fmla="*/ 0 w 679"/>
                <a:gd name="T7" fmla="*/ 204 h 2297"/>
                <a:gd name="T8" fmla="*/ 0 w 679"/>
                <a:gd name="T9" fmla="*/ 2297 h 2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2297">
                  <a:moveTo>
                    <a:pt x="0" y="2297"/>
                  </a:moveTo>
                  <a:lnTo>
                    <a:pt x="679" y="2023"/>
                  </a:lnTo>
                  <a:lnTo>
                    <a:pt x="679" y="0"/>
                  </a:lnTo>
                  <a:lnTo>
                    <a:pt x="0" y="204"/>
                  </a:lnTo>
                  <a:lnTo>
                    <a:pt x="0" y="22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4772146" y="2881765"/>
              <a:ext cx="650741" cy="2271363"/>
            </a:xfrm>
            <a:custGeom>
              <a:avLst/>
              <a:gdLst>
                <a:gd name="T0" fmla="*/ 679 w 679"/>
                <a:gd name="T1" fmla="*/ 2370 h 2370"/>
                <a:gd name="T2" fmla="*/ 0 w 679"/>
                <a:gd name="T3" fmla="*/ 2091 h 2370"/>
                <a:gd name="T4" fmla="*/ 0 w 679"/>
                <a:gd name="T5" fmla="*/ 0 h 2370"/>
                <a:gd name="T6" fmla="*/ 679 w 679"/>
                <a:gd name="T7" fmla="*/ 209 h 2370"/>
                <a:gd name="T8" fmla="*/ 679 w 679"/>
                <a:gd name="T9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2370">
                  <a:moveTo>
                    <a:pt x="679" y="2370"/>
                  </a:moveTo>
                  <a:lnTo>
                    <a:pt x="0" y="2091"/>
                  </a:lnTo>
                  <a:lnTo>
                    <a:pt x="0" y="0"/>
                  </a:lnTo>
                  <a:lnTo>
                    <a:pt x="679" y="209"/>
                  </a:lnTo>
                  <a:lnTo>
                    <a:pt x="679" y="237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5419054" y="2881765"/>
              <a:ext cx="650741" cy="2271363"/>
            </a:xfrm>
            <a:custGeom>
              <a:avLst/>
              <a:gdLst>
                <a:gd name="T0" fmla="*/ 0 w 679"/>
                <a:gd name="T1" fmla="*/ 2370 h 2370"/>
                <a:gd name="T2" fmla="*/ 679 w 679"/>
                <a:gd name="T3" fmla="*/ 2091 h 2370"/>
                <a:gd name="T4" fmla="*/ 679 w 679"/>
                <a:gd name="T5" fmla="*/ 0 h 2370"/>
                <a:gd name="T6" fmla="*/ 0 w 679"/>
                <a:gd name="T7" fmla="*/ 209 h 2370"/>
                <a:gd name="T8" fmla="*/ 0 w 679"/>
                <a:gd name="T9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2370">
                  <a:moveTo>
                    <a:pt x="0" y="2370"/>
                  </a:moveTo>
                  <a:lnTo>
                    <a:pt x="679" y="2091"/>
                  </a:lnTo>
                  <a:lnTo>
                    <a:pt x="679" y="0"/>
                  </a:lnTo>
                  <a:lnTo>
                    <a:pt x="0" y="209"/>
                  </a:lnTo>
                  <a:lnTo>
                    <a:pt x="0" y="23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60241" y="1653788"/>
            <a:ext cx="940722" cy="2489210"/>
            <a:chOff x="3424662" y="1706790"/>
            <a:chExt cx="1302440" cy="3446339"/>
          </a:xfrm>
        </p:grpSpPr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4075403" y="1706790"/>
              <a:ext cx="651699" cy="3171284"/>
            </a:xfrm>
            <a:custGeom>
              <a:avLst/>
              <a:gdLst>
                <a:gd name="T0" fmla="*/ 680 w 680"/>
                <a:gd name="T1" fmla="*/ 3309 h 3309"/>
                <a:gd name="T2" fmla="*/ 0 w 680"/>
                <a:gd name="T3" fmla="*/ 3035 h 3309"/>
                <a:gd name="T4" fmla="*/ 0 w 680"/>
                <a:gd name="T5" fmla="*/ 0 h 3309"/>
                <a:gd name="T6" fmla="*/ 680 w 680"/>
                <a:gd name="T7" fmla="*/ 204 h 3309"/>
                <a:gd name="T8" fmla="*/ 680 w 680"/>
                <a:gd name="T9" fmla="*/ 3309 h 3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0" h="3309">
                  <a:moveTo>
                    <a:pt x="680" y="3309"/>
                  </a:moveTo>
                  <a:lnTo>
                    <a:pt x="0" y="3035"/>
                  </a:lnTo>
                  <a:lnTo>
                    <a:pt x="0" y="0"/>
                  </a:lnTo>
                  <a:lnTo>
                    <a:pt x="680" y="204"/>
                  </a:lnTo>
                  <a:lnTo>
                    <a:pt x="680" y="33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3424662" y="1706790"/>
              <a:ext cx="650741" cy="3173200"/>
            </a:xfrm>
            <a:custGeom>
              <a:avLst/>
              <a:gdLst>
                <a:gd name="T0" fmla="*/ 0 w 679"/>
                <a:gd name="T1" fmla="*/ 3311 h 3311"/>
                <a:gd name="T2" fmla="*/ 679 w 679"/>
                <a:gd name="T3" fmla="*/ 3037 h 3311"/>
                <a:gd name="T4" fmla="*/ 679 w 679"/>
                <a:gd name="T5" fmla="*/ 0 h 3311"/>
                <a:gd name="T6" fmla="*/ 0 w 679"/>
                <a:gd name="T7" fmla="*/ 204 h 3311"/>
                <a:gd name="T8" fmla="*/ 0 w 679"/>
                <a:gd name="T9" fmla="*/ 3311 h 3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3311">
                  <a:moveTo>
                    <a:pt x="0" y="3311"/>
                  </a:moveTo>
                  <a:lnTo>
                    <a:pt x="679" y="3037"/>
                  </a:lnTo>
                  <a:lnTo>
                    <a:pt x="679" y="0"/>
                  </a:lnTo>
                  <a:lnTo>
                    <a:pt x="0" y="204"/>
                  </a:lnTo>
                  <a:lnTo>
                    <a:pt x="0" y="331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3424662" y="1909008"/>
              <a:ext cx="650741" cy="3244121"/>
            </a:xfrm>
            <a:custGeom>
              <a:avLst/>
              <a:gdLst>
                <a:gd name="T0" fmla="*/ 679 w 679"/>
                <a:gd name="T1" fmla="*/ 3385 h 3385"/>
                <a:gd name="T2" fmla="*/ 0 w 679"/>
                <a:gd name="T3" fmla="*/ 3104 h 3385"/>
                <a:gd name="T4" fmla="*/ 0 w 679"/>
                <a:gd name="T5" fmla="*/ 0 h 3385"/>
                <a:gd name="T6" fmla="*/ 679 w 679"/>
                <a:gd name="T7" fmla="*/ 208 h 3385"/>
                <a:gd name="T8" fmla="*/ 679 w 679"/>
                <a:gd name="T9" fmla="*/ 3385 h 3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3385">
                  <a:moveTo>
                    <a:pt x="679" y="3385"/>
                  </a:moveTo>
                  <a:lnTo>
                    <a:pt x="0" y="3104"/>
                  </a:lnTo>
                  <a:lnTo>
                    <a:pt x="0" y="0"/>
                  </a:lnTo>
                  <a:lnTo>
                    <a:pt x="679" y="208"/>
                  </a:lnTo>
                  <a:lnTo>
                    <a:pt x="679" y="338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4075403" y="1909008"/>
              <a:ext cx="651699" cy="3244121"/>
            </a:xfrm>
            <a:custGeom>
              <a:avLst/>
              <a:gdLst>
                <a:gd name="T0" fmla="*/ 0 w 680"/>
                <a:gd name="T1" fmla="*/ 3385 h 3385"/>
                <a:gd name="T2" fmla="*/ 680 w 680"/>
                <a:gd name="T3" fmla="*/ 3104 h 3385"/>
                <a:gd name="T4" fmla="*/ 680 w 680"/>
                <a:gd name="T5" fmla="*/ 0 h 3385"/>
                <a:gd name="T6" fmla="*/ 0 w 680"/>
                <a:gd name="T7" fmla="*/ 208 h 3385"/>
                <a:gd name="T8" fmla="*/ 0 w 680"/>
                <a:gd name="T9" fmla="*/ 3385 h 3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0" h="3385">
                  <a:moveTo>
                    <a:pt x="0" y="3385"/>
                  </a:moveTo>
                  <a:lnTo>
                    <a:pt x="680" y="3104"/>
                  </a:lnTo>
                  <a:lnTo>
                    <a:pt x="680" y="0"/>
                  </a:lnTo>
                  <a:lnTo>
                    <a:pt x="0" y="208"/>
                  </a:lnTo>
                  <a:lnTo>
                    <a:pt x="0" y="338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4075403" y="2678588"/>
              <a:ext cx="651699" cy="2199485"/>
            </a:xfrm>
            <a:custGeom>
              <a:avLst/>
              <a:gdLst>
                <a:gd name="T0" fmla="*/ 680 w 680"/>
                <a:gd name="T1" fmla="*/ 2295 h 2295"/>
                <a:gd name="T2" fmla="*/ 0 w 680"/>
                <a:gd name="T3" fmla="*/ 2021 h 2295"/>
                <a:gd name="T4" fmla="*/ 0 w 680"/>
                <a:gd name="T5" fmla="*/ 0 h 2295"/>
                <a:gd name="T6" fmla="*/ 680 w 680"/>
                <a:gd name="T7" fmla="*/ 204 h 2295"/>
                <a:gd name="T8" fmla="*/ 680 w 680"/>
                <a:gd name="T9" fmla="*/ 2295 h 2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0" h="2295">
                  <a:moveTo>
                    <a:pt x="680" y="2295"/>
                  </a:moveTo>
                  <a:lnTo>
                    <a:pt x="0" y="2021"/>
                  </a:lnTo>
                  <a:lnTo>
                    <a:pt x="0" y="0"/>
                  </a:lnTo>
                  <a:lnTo>
                    <a:pt x="680" y="204"/>
                  </a:lnTo>
                  <a:lnTo>
                    <a:pt x="680" y="229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3424662" y="2678588"/>
              <a:ext cx="650741" cy="2201402"/>
            </a:xfrm>
            <a:custGeom>
              <a:avLst/>
              <a:gdLst>
                <a:gd name="T0" fmla="*/ 0 w 679"/>
                <a:gd name="T1" fmla="*/ 2297 h 2297"/>
                <a:gd name="T2" fmla="*/ 679 w 679"/>
                <a:gd name="T3" fmla="*/ 2023 h 2297"/>
                <a:gd name="T4" fmla="*/ 679 w 679"/>
                <a:gd name="T5" fmla="*/ 0 h 2297"/>
                <a:gd name="T6" fmla="*/ 0 w 679"/>
                <a:gd name="T7" fmla="*/ 204 h 2297"/>
                <a:gd name="T8" fmla="*/ 0 w 679"/>
                <a:gd name="T9" fmla="*/ 2297 h 2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2297">
                  <a:moveTo>
                    <a:pt x="0" y="2297"/>
                  </a:moveTo>
                  <a:lnTo>
                    <a:pt x="679" y="2023"/>
                  </a:lnTo>
                  <a:lnTo>
                    <a:pt x="679" y="0"/>
                  </a:lnTo>
                  <a:lnTo>
                    <a:pt x="0" y="204"/>
                  </a:lnTo>
                  <a:lnTo>
                    <a:pt x="0" y="22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3424662" y="2879848"/>
              <a:ext cx="650741" cy="2273280"/>
            </a:xfrm>
            <a:custGeom>
              <a:avLst/>
              <a:gdLst>
                <a:gd name="T0" fmla="*/ 679 w 679"/>
                <a:gd name="T1" fmla="*/ 2372 h 2372"/>
                <a:gd name="T2" fmla="*/ 0 w 679"/>
                <a:gd name="T3" fmla="*/ 2091 h 2372"/>
                <a:gd name="T4" fmla="*/ 0 w 679"/>
                <a:gd name="T5" fmla="*/ 0 h 2372"/>
                <a:gd name="T6" fmla="*/ 679 w 679"/>
                <a:gd name="T7" fmla="*/ 209 h 2372"/>
                <a:gd name="T8" fmla="*/ 679 w 679"/>
                <a:gd name="T9" fmla="*/ 2372 h 2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2372">
                  <a:moveTo>
                    <a:pt x="679" y="2372"/>
                  </a:moveTo>
                  <a:lnTo>
                    <a:pt x="0" y="2091"/>
                  </a:lnTo>
                  <a:lnTo>
                    <a:pt x="0" y="0"/>
                  </a:lnTo>
                  <a:lnTo>
                    <a:pt x="679" y="209"/>
                  </a:lnTo>
                  <a:lnTo>
                    <a:pt x="679" y="23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4075403" y="2879848"/>
              <a:ext cx="651699" cy="2273280"/>
            </a:xfrm>
            <a:custGeom>
              <a:avLst/>
              <a:gdLst>
                <a:gd name="T0" fmla="*/ 0 w 680"/>
                <a:gd name="T1" fmla="*/ 2372 h 2372"/>
                <a:gd name="T2" fmla="*/ 680 w 680"/>
                <a:gd name="T3" fmla="*/ 2091 h 2372"/>
                <a:gd name="T4" fmla="*/ 680 w 680"/>
                <a:gd name="T5" fmla="*/ 0 h 2372"/>
                <a:gd name="T6" fmla="*/ 0 w 680"/>
                <a:gd name="T7" fmla="*/ 209 h 2372"/>
                <a:gd name="T8" fmla="*/ 0 w 680"/>
                <a:gd name="T9" fmla="*/ 2372 h 2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0" h="2372">
                  <a:moveTo>
                    <a:pt x="0" y="2372"/>
                  </a:moveTo>
                  <a:lnTo>
                    <a:pt x="680" y="2091"/>
                  </a:lnTo>
                  <a:lnTo>
                    <a:pt x="680" y="0"/>
                  </a:lnTo>
                  <a:lnTo>
                    <a:pt x="0" y="209"/>
                  </a:lnTo>
                  <a:lnTo>
                    <a:pt x="0" y="237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2182208" y="4305240"/>
            <a:ext cx="1037510" cy="839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75 %</a:t>
            </a:r>
          </a:p>
        </p:txBody>
      </p:sp>
      <p:sp>
        <p:nvSpPr>
          <p:cNvPr id="40" name="Freeform 11"/>
          <p:cNvSpPr>
            <a:spLocks/>
          </p:cNvSpPr>
          <p:nvPr/>
        </p:nvSpPr>
        <p:spPr bwMode="auto">
          <a:xfrm rot="18900000">
            <a:off x="1652466" y="4579912"/>
            <a:ext cx="408740" cy="289784"/>
          </a:xfrm>
          <a:custGeom>
            <a:avLst/>
            <a:gdLst>
              <a:gd name="T0" fmla="*/ 542 w 914"/>
              <a:gd name="T1" fmla="*/ 0 h 648"/>
              <a:gd name="T2" fmla="*/ 707 w 914"/>
              <a:gd name="T3" fmla="*/ 144 h 648"/>
              <a:gd name="T4" fmla="*/ 914 w 914"/>
              <a:gd name="T5" fmla="*/ 324 h 648"/>
              <a:gd name="T6" fmla="*/ 542 w 914"/>
              <a:gd name="T7" fmla="*/ 648 h 648"/>
              <a:gd name="T8" fmla="*/ 542 w 914"/>
              <a:gd name="T9" fmla="*/ 502 h 648"/>
              <a:gd name="T10" fmla="*/ 0 w 914"/>
              <a:gd name="T11" fmla="*/ 502 h 648"/>
              <a:gd name="T12" fmla="*/ 0 w 914"/>
              <a:gd name="T13" fmla="*/ 144 h 648"/>
              <a:gd name="T14" fmla="*/ 542 w 914"/>
              <a:gd name="T15" fmla="*/ 144 h 648"/>
              <a:gd name="T16" fmla="*/ 542 w 914"/>
              <a:gd name="T17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4" h="648">
                <a:moveTo>
                  <a:pt x="542" y="0"/>
                </a:moveTo>
                <a:lnTo>
                  <a:pt x="707" y="144"/>
                </a:lnTo>
                <a:lnTo>
                  <a:pt x="914" y="324"/>
                </a:lnTo>
                <a:lnTo>
                  <a:pt x="542" y="648"/>
                </a:lnTo>
                <a:lnTo>
                  <a:pt x="542" y="502"/>
                </a:lnTo>
                <a:lnTo>
                  <a:pt x="0" y="502"/>
                </a:lnTo>
                <a:lnTo>
                  <a:pt x="0" y="144"/>
                </a:lnTo>
                <a:lnTo>
                  <a:pt x="542" y="144"/>
                </a:lnTo>
                <a:lnTo>
                  <a:pt x="54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4796637" y="4305240"/>
            <a:ext cx="1037510" cy="839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70 %</a:t>
            </a:r>
          </a:p>
        </p:txBody>
      </p:sp>
      <p:sp>
        <p:nvSpPr>
          <p:cNvPr id="42" name="Freeform 11"/>
          <p:cNvSpPr>
            <a:spLocks/>
          </p:cNvSpPr>
          <p:nvPr/>
        </p:nvSpPr>
        <p:spPr bwMode="auto">
          <a:xfrm rot="18900000">
            <a:off x="4266895" y="4579912"/>
            <a:ext cx="408740" cy="289784"/>
          </a:xfrm>
          <a:custGeom>
            <a:avLst/>
            <a:gdLst>
              <a:gd name="T0" fmla="*/ 542 w 914"/>
              <a:gd name="T1" fmla="*/ 0 h 648"/>
              <a:gd name="T2" fmla="*/ 707 w 914"/>
              <a:gd name="T3" fmla="*/ 144 h 648"/>
              <a:gd name="T4" fmla="*/ 914 w 914"/>
              <a:gd name="T5" fmla="*/ 324 h 648"/>
              <a:gd name="T6" fmla="*/ 542 w 914"/>
              <a:gd name="T7" fmla="*/ 648 h 648"/>
              <a:gd name="T8" fmla="*/ 542 w 914"/>
              <a:gd name="T9" fmla="*/ 502 h 648"/>
              <a:gd name="T10" fmla="*/ 0 w 914"/>
              <a:gd name="T11" fmla="*/ 502 h 648"/>
              <a:gd name="T12" fmla="*/ 0 w 914"/>
              <a:gd name="T13" fmla="*/ 144 h 648"/>
              <a:gd name="T14" fmla="*/ 542 w 914"/>
              <a:gd name="T15" fmla="*/ 144 h 648"/>
              <a:gd name="T16" fmla="*/ 542 w 914"/>
              <a:gd name="T17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4" h="648">
                <a:moveTo>
                  <a:pt x="542" y="0"/>
                </a:moveTo>
                <a:lnTo>
                  <a:pt x="707" y="144"/>
                </a:lnTo>
                <a:lnTo>
                  <a:pt x="914" y="324"/>
                </a:lnTo>
                <a:lnTo>
                  <a:pt x="542" y="648"/>
                </a:lnTo>
                <a:lnTo>
                  <a:pt x="542" y="502"/>
                </a:lnTo>
                <a:lnTo>
                  <a:pt x="0" y="502"/>
                </a:lnTo>
                <a:lnTo>
                  <a:pt x="0" y="144"/>
                </a:lnTo>
                <a:lnTo>
                  <a:pt x="542" y="144"/>
                </a:lnTo>
                <a:lnTo>
                  <a:pt x="5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7411066" y="4305240"/>
            <a:ext cx="1037510" cy="839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37 %</a:t>
            </a:r>
          </a:p>
        </p:txBody>
      </p:sp>
      <p:sp>
        <p:nvSpPr>
          <p:cNvPr id="44" name="Freeform 11"/>
          <p:cNvSpPr>
            <a:spLocks/>
          </p:cNvSpPr>
          <p:nvPr/>
        </p:nvSpPr>
        <p:spPr bwMode="auto">
          <a:xfrm rot="18900000">
            <a:off x="6881324" y="4579912"/>
            <a:ext cx="408740" cy="289784"/>
          </a:xfrm>
          <a:custGeom>
            <a:avLst/>
            <a:gdLst>
              <a:gd name="T0" fmla="*/ 542 w 914"/>
              <a:gd name="T1" fmla="*/ 0 h 648"/>
              <a:gd name="T2" fmla="*/ 707 w 914"/>
              <a:gd name="T3" fmla="*/ 144 h 648"/>
              <a:gd name="T4" fmla="*/ 914 w 914"/>
              <a:gd name="T5" fmla="*/ 324 h 648"/>
              <a:gd name="T6" fmla="*/ 542 w 914"/>
              <a:gd name="T7" fmla="*/ 648 h 648"/>
              <a:gd name="T8" fmla="*/ 542 w 914"/>
              <a:gd name="T9" fmla="*/ 502 h 648"/>
              <a:gd name="T10" fmla="*/ 0 w 914"/>
              <a:gd name="T11" fmla="*/ 502 h 648"/>
              <a:gd name="T12" fmla="*/ 0 w 914"/>
              <a:gd name="T13" fmla="*/ 144 h 648"/>
              <a:gd name="T14" fmla="*/ 542 w 914"/>
              <a:gd name="T15" fmla="*/ 144 h 648"/>
              <a:gd name="T16" fmla="*/ 542 w 914"/>
              <a:gd name="T17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4" h="648">
                <a:moveTo>
                  <a:pt x="542" y="0"/>
                </a:moveTo>
                <a:lnTo>
                  <a:pt x="707" y="144"/>
                </a:lnTo>
                <a:lnTo>
                  <a:pt x="914" y="324"/>
                </a:lnTo>
                <a:lnTo>
                  <a:pt x="542" y="648"/>
                </a:lnTo>
                <a:lnTo>
                  <a:pt x="542" y="502"/>
                </a:lnTo>
                <a:lnTo>
                  <a:pt x="0" y="502"/>
                </a:lnTo>
                <a:lnTo>
                  <a:pt x="0" y="144"/>
                </a:lnTo>
                <a:lnTo>
                  <a:pt x="542" y="144"/>
                </a:lnTo>
                <a:lnTo>
                  <a:pt x="54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10023579" y="4305240"/>
            <a:ext cx="1037510" cy="839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25 %</a:t>
            </a:r>
          </a:p>
        </p:txBody>
      </p:sp>
      <p:sp>
        <p:nvSpPr>
          <p:cNvPr id="46" name="Freeform 11"/>
          <p:cNvSpPr>
            <a:spLocks/>
          </p:cNvSpPr>
          <p:nvPr/>
        </p:nvSpPr>
        <p:spPr bwMode="auto">
          <a:xfrm rot="18900000">
            <a:off x="9493837" y="4579912"/>
            <a:ext cx="408740" cy="289784"/>
          </a:xfrm>
          <a:custGeom>
            <a:avLst/>
            <a:gdLst>
              <a:gd name="T0" fmla="*/ 542 w 914"/>
              <a:gd name="T1" fmla="*/ 0 h 648"/>
              <a:gd name="T2" fmla="*/ 707 w 914"/>
              <a:gd name="T3" fmla="*/ 144 h 648"/>
              <a:gd name="T4" fmla="*/ 914 w 914"/>
              <a:gd name="T5" fmla="*/ 324 h 648"/>
              <a:gd name="T6" fmla="*/ 542 w 914"/>
              <a:gd name="T7" fmla="*/ 648 h 648"/>
              <a:gd name="T8" fmla="*/ 542 w 914"/>
              <a:gd name="T9" fmla="*/ 502 h 648"/>
              <a:gd name="T10" fmla="*/ 0 w 914"/>
              <a:gd name="T11" fmla="*/ 502 h 648"/>
              <a:gd name="T12" fmla="*/ 0 w 914"/>
              <a:gd name="T13" fmla="*/ 144 h 648"/>
              <a:gd name="T14" fmla="*/ 542 w 914"/>
              <a:gd name="T15" fmla="*/ 144 h 648"/>
              <a:gd name="T16" fmla="*/ 542 w 914"/>
              <a:gd name="T17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4" h="648">
                <a:moveTo>
                  <a:pt x="542" y="0"/>
                </a:moveTo>
                <a:lnTo>
                  <a:pt x="707" y="144"/>
                </a:lnTo>
                <a:lnTo>
                  <a:pt x="914" y="324"/>
                </a:lnTo>
                <a:lnTo>
                  <a:pt x="542" y="648"/>
                </a:lnTo>
                <a:lnTo>
                  <a:pt x="542" y="502"/>
                </a:lnTo>
                <a:lnTo>
                  <a:pt x="0" y="502"/>
                </a:lnTo>
                <a:lnTo>
                  <a:pt x="0" y="144"/>
                </a:lnTo>
                <a:lnTo>
                  <a:pt x="542" y="144"/>
                </a:lnTo>
                <a:lnTo>
                  <a:pt x="54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1066291" y="5162946"/>
            <a:ext cx="2231834" cy="1160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festibul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680720" y="5162946"/>
            <a:ext cx="2231834" cy="1160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festibul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295149" y="5162946"/>
            <a:ext cx="2231834" cy="1160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festibul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09578" y="5162946"/>
            <a:ext cx="2231834" cy="1160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festibul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1" name="Freeform 230"/>
          <p:cNvSpPr>
            <a:spLocks noEditPoints="1"/>
          </p:cNvSpPr>
          <p:nvPr/>
        </p:nvSpPr>
        <p:spPr bwMode="auto">
          <a:xfrm>
            <a:off x="9720006" y="803688"/>
            <a:ext cx="462271" cy="683356"/>
          </a:xfrm>
          <a:custGeom>
            <a:avLst/>
            <a:gdLst>
              <a:gd name="T0" fmla="*/ 107 w 214"/>
              <a:gd name="T1" fmla="*/ 0 h 318"/>
              <a:gd name="T2" fmla="*/ 22 w 214"/>
              <a:gd name="T3" fmla="*/ 172 h 318"/>
              <a:gd name="T4" fmla="*/ 51 w 214"/>
              <a:gd name="T5" fmla="*/ 280 h 318"/>
              <a:gd name="T6" fmla="*/ 74 w 214"/>
              <a:gd name="T7" fmla="*/ 290 h 318"/>
              <a:gd name="T8" fmla="*/ 97 w 214"/>
              <a:gd name="T9" fmla="*/ 318 h 318"/>
              <a:gd name="T10" fmla="*/ 138 w 214"/>
              <a:gd name="T11" fmla="*/ 296 h 318"/>
              <a:gd name="T12" fmla="*/ 150 w 214"/>
              <a:gd name="T13" fmla="*/ 291 h 318"/>
              <a:gd name="T14" fmla="*/ 161 w 214"/>
              <a:gd name="T15" fmla="*/ 215 h 318"/>
              <a:gd name="T16" fmla="*/ 213 w 214"/>
              <a:gd name="T17" fmla="*/ 107 h 318"/>
              <a:gd name="T18" fmla="*/ 73 w 214"/>
              <a:gd name="T19" fmla="*/ 120 h 318"/>
              <a:gd name="T20" fmla="*/ 97 w 214"/>
              <a:gd name="T21" fmla="*/ 127 h 318"/>
              <a:gd name="T22" fmla="*/ 105 w 214"/>
              <a:gd name="T23" fmla="*/ 126 h 318"/>
              <a:gd name="T24" fmla="*/ 124 w 214"/>
              <a:gd name="T25" fmla="*/ 125 h 318"/>
              <a:gd name="T26" fmla="*/ 131 w 214"/>
              <a:gd name="T27" fmla="*/ 128 h 318"/>
              <a:gd name="T28" fmla="*/ 122 w 214"/>
              <a:gd name="T29" fmla="*/ 201 h 318"/>
              <a:gd name="T30" fmla="*/ 140 w 214"/>
              <a:gd name="T31" fmla="*/ 223 h 318"/>
              <a:gd name="T32" fmla="*/ 73 w 214"/>
              <a:gd name="T33" fmla="*/ 240 h 318"/>
              <a:gd name="T34" fmla="*/ 140 w 214"/>
              <a:gd name="T35" fmla="*/ 223 h 318"/>
              <a:gd name="T36" fmla="*/ 73 w 214"/>
              <a:gd name="T37" fmla="*/ 251 h 318"/>
              <a:gd name="T38" fmla="*/ 140 w 214"/>
              <a:gd name="T39" fmla="*/ 269 h 318"/>
              <a:gd name="T40" fmla="*/ 144 w 214"/>
              <a:gd name="T41" fmla="*/ 201 h 318"/>
              <a:gd name="T42" fmla="*/ 159 w 214"/>
              <a:gd name="T43" fmla="*/ 113 h 318"/>
              <a:gd name="T44" fmla="*/ 143 w 214"/>
              <a:gd name="T45" fmla="*/ 109 h 318"/>
              <a:gd name="T46" fmla="*/ 131 w 214"/>
              <a:gd name="T47" fmla="*/ 116 h 318"/>
              <a:gd name="T48" fmla="*/ 119 w 214"/>
              <a:gd name="T49" fmla="*/ 97 h 318"/>
              <a:gd name="T50" fmla="*/ 101 w 214"/>
              <a:gd name="T51" fmla="*/ 115 h 318"/>
              <a:gd name="T52" fmla="*/ 82 w 214"/>
              <a:gd name="T53" fmla="*/ 102 h 318"/>
              <a:gd name="T54" fmla="*/ 70 w 214"/>
              <a:gd name="T55" fmla="*/ 109 h 318"/>
              <a:gd name="T56" fmla="*/ 54 w 214"/>
              <a:gd name="T57" fmla="*/ 113 h 318"/>
              <a:gd name="T58" fmla="*/ 68 w 214"/>
              <a:gd name="T59" fmla="*/ 201 h 318"/>
              <a:gd name="T60" fmla="*/ 21 w 214"/>
              <a:gd name="T61" fmla="*/ 106 h 318"/>
              <a:gd name="T62" fmla="*/ 192 w 214"/>
              <a:gd name="T63" fmla="*/ 107 h 318"/>
              <a:gd name="T64" fmla="*/ 144 w 214"/>
              <a:gd name="T65" fmla="*/ 201 h 318"/>
              <a:gd name="T66" fmla="*/ 144 w 214"/>
              <a:gd name="T67" fmla="*/ 201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4" h="318">
                <a:moveTo>
                  <a:pt x="213" y="107"/>
                </a:moveTo>
                <a:cubicBezTo>
                  <a:pt x="214" y="48"/>
                  <a:pt x="166" y="0"/>
                  <a:pt x="107" y="0"/>
                </a:cubicBezTo>
                <a:cubicBezTo>
                  <a:pt x="48" y="0"/>
                  <a:pt x="0" y="47"/>
                  <a:pt x="0" y="106"/>
                </a:cubicBezTo>
                <a:cubicBezTo>
                  <a:pt x="0" y="130"/>
                  <a:pt x="8" y="153"/>
                  <a:pt x="22" y="172"/>
                </a:cubicBezTo>
                <a:cubicBezTo>
                  <a:pt x="33" y="186"/>
                  <a:pt x="43" y="200"/>
                  <a:pt x="52" y="215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86"/>
                  <a:pt x="56" y="290"/>
                  <a:pt x="62" y="290"/>
                </a:cubicBezTo>
                <a:cubicBezTo>
                  <a:pt x="74" y="290"/>
                  <a:pt x="74" y="290"/>
                  <a:pt x="74" y="290"/>
                </a:cubicBezTo>
                <a:cubicBezTo>
                  <a:pt x="74" y="296"/>
                  <a:pt x="74" y="296"/>
                  <a:pt x="74" y="296"/>
                </a:cubicBezTo>
                <a:cubicBezTo>
                  <a:pt x="74" y="308"/>
                  <a:pt x="84" y="318"/>
                  <a:pt x="97" y="318"/>
                </a:cubicBezTo>
                <a:cubicBezTo>
                  <a:pt x="115" y="318"/>
                  <a:pt x="115" y="318"/>
                  <a:pt x="115" y="318"/>
                </a:cubicBezTo>
                <a:cubicBezTo>
                  <a:pt x="128" y="318"/>
                  <a:pt x="138" y="308"/>
                  <a:pt x="138" y="296"/>
                </a:cubicBezTo>
                <a:cubicBezTo>
                  <a:pt x="138" y="291"/>
                  <a:pt x="138" y="291"/>
                  <a:pt x="138" y="291"/>
                </a:cubicBezTo>
                <a:cubicBezTo>
                  <a:pt x="150" y="291"/>
                  <a:pt x="150" y="291"/>
                  <a:pt x="150" y="291"/>
                </a:cubicBezTo>
                <a:cubicBezTo>
                  <a:pt x="156" y="291"/>
                  <a:pt x="161" y="286"/>
                  <a:pt x="161" y="280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70" y="200"/>
                  <a:pt x="180" y="186"/>
                  <a:pt x="190" y="173"/>
                </a:cubicBezTo>
                <a:cubicBezTo>
                  <a:pt x="205" y="154"/>
                  <a:pt x="213" y="131"/>
                  <a:pt x="213" y="107"/>
                </a:cubicBezTo>
                <a:close/>
                <a:moveTo>
                  <a:pt x="91" y="201"/>
                </a:moveTo>
                <a:cubicBezTo>
                  <a:pt x="73" y="120"/>
                  <a:pt x="73" y="120"/>
                  <a:pt x="73" y="120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97" y="127"/>
                  <a:pt x="97" y="127"/>
                  <a:pt x="97" y="127"/>
                </a:cubicBezTo>
                <a:cubicBezTo>
                  <a:pt x="98" y="128"/>
                  <a:pt x="100" y="128"/>
                  <a:pt x="101" y="128"/>
                </a:cubicBezTo>
                <a:cubicBezTo>
                  <a:pt x="103" y="128"/>
                  <a:pt x="104" y="127"/>
                  <a:pt x="105" y="126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5" y="127"/>
                  <a:pt x="127" y="128"/>
                  <a:pt x="129" y="128"/>
                </a:cubicBezTo>
                <a:cubicBezTo>
                  <a:pt x="129" y="128"/>
                  <a:pt x="130" y="128"/>
                  <a:pt x="131" y="12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22" y="201"/>
                  <a:pt x="122" y="201"/>
                  <a:pt x="122" y="201"/>
                </a:cubicBezTo>
                <a:lnTo>
                  <a:pt x="91" y="201"/>
                </a:lnTo>
                <a:close/>
                <a:moveTo>
                  <a:pt x="140" y="223"/>
                </a:moveTo>
                <a:cubicBezTo>
                  <a:pt x="140" y="241"/>
                  <a:pt x="140" y="241"/>
                  <a:pt x="140" y="241"/>
                </a:cubicBezTo>
                <a:cubicBezTo>
                  <a:pt x="73" y="240"/>
                  <a:pt x="73" y="240"/>
                  <a:pt x="73" y="240"/>
                </a:cubicBezTo>
                <a:cubicBezTo>
                  <a:pt x="73" y="222"/>
                  <a:pt x="73" y="222"/>
                  <a:pt x="73" y="222"/>
                </a:cubicBezTo>
                <a:lnTo>
                  <a:pt x="140" y="223"/>
                </a:lnTo>
                <a:close/>
                <a:moveTo>
                  <a:pt x="73" y="269"/>
                </a:moveTo>
                <a:cubicBezTo>
                  <a:pt x="73" y="251"/>
                  <a:pt x="73" y="251"/>
                  <a:pt x="73" y="251"/>
                </a:cubicBezTo>
                <a:cubicBezTo>
                  <a:pt x="140" y="251"/>
                  <a:pt x="140" y="251"/>
                  <a:pt x="140" y="251"/>
                </a:cubicBezTo>
                <a:cubicBezTo>
                  <a:pt x="140" y="269"/>
                  <a:pt x="140" y="269"/>
                  <a:pt x="140" y="269"/>
                </a:cubicBezTo>
                <a:lnTo>
                  <a:pt x="73" y="269"/>
                </a:lnTo>
                <a:close/>
                <a:moveTo>
                  <a:pt x="144" y="201"/>
                </a:moveTo>
                <a:cubicBezTo>
                  <a:pt x="138" y="201"/>
                  <a:pt x="138" y="201"/>
                  <a:pt x="138" y="201"/>
                </a:cubicBezTo>
                <a:cubicBezTo>
                  <a:pt x="159" y="113"/>
                  <a:pt x="159" y="113"/>
                  <a:pt x="159" y="113"/>
                </a:cubicBezTo>
                <a:cubicBezTo>
                  <a:pt x="160" y="109"/>
                  <a:pt x="157" y="104"/>
                  <a:pt x="153" y="103"/>
                </a:cubicBezTo>
                <a:cubicBezTo>
                  <a:pt x="148" y="102"/>
                  <a:pt x="144" y="105"/>
                  <a:pt x="143" y="109"/>
                </a:cubicBezTo>
                <a:cubicBezTo>
                  <a:pt x="143" y="111"/>
                  <a:pt x="143" y="111"/>
                  <a:pt x="143" y="111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2" y="98"/>
                  <a:pt x="121" y="97"/>
                  <a:pt x="119" y="97"/>
                </a:cubicBezTo>
                <a:cubicBezTo>
                  <a:pt x="117" y="96"/>
                  <a:pt x="115" y="97"/>
                  <a:pt x="114" y="99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86" y="101"/>
                  <a:pt x="84" y="101"/>
                  <a:pt x="82" y="102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69" y="105"/>
                  <a:pt x="65" y="102"/>
                  <a:pt x="60" y="103"/>
                </a:cubicBezTo>
                <a:cubicBezTo>
                  <a:pt x="56" y="104"/>
                  <a:pt x="53" y="108"/>
                  <a:pt x="54" y="113"/>
                </a:cubicBezTo>
                <a:cubicBezTo>
                  <a:pt x="74" y="201"/>
                  <a:pt x="74" y="201"/>
                  <a:pt x="74" y="201"/>
                </a:cubicBezTo>
                <a:cubicBezTo>
                  <a:pt x="68" y="201"/>
                  <a:pt x="68" y="201"/>
                  <a:pt x="68" y="201"/>
                </a:cubicBezTo>
                <a:cubicBezTo>
                  <a:pt x="60" y="187"/>
                  <a:pt x="50" y="172"/>
                  <a:pt x="39" y="159"/>
                </a:cubicBezTo>
                <a:cubicBezTo>
                  <a:pt x="27" y="144"/>
                  <a:pt x="21" y="126"/>
                  <a:pt x="21" y="106"/>
                </a:cubicBezTo>
                <a:cubicBezTo>
                  <a:pt x="21" y="59"/>
                  <a:pt x="60" y="21"/>
                  <a:pt x="107" y="21"/>
                </a:cubicBezTo>
                <a:cubicBezTo>
                  <a:pt x="154" y="21"/>
                  <a:pt x="192" y="60"/>
                  <a:pt x="192" y="107"/>
                </a:cubicBezTo>
                <a:cubicBezTo>
                  <a:pt x="192" y="126"/>
                  <a:pt x="186" y="144"/>
                  <a:pt x="174" y="159"/>
                </a:cubicBezTo>
                <a:cubicBezTo>
                  <a:pt x="163" y="173"/>
                  <a:pt x="153" y="187"/>
                  <a:pt x="144" y="201"/>
                </a:cubicBezTo>
                <a:close/>
                <a:moveTo>
                  <a:pt x="144" y="201"/>
                </a:moveTo>
                <a:cubicBezTo>
                  <a:pt x="144" y="201"/>
                  <a:pt x="144" y="201"/>
                  <a:pt x="144" y="201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Freeform 71"/>
          <p:cNvSpPr>
            <a:spLocks/>
          </p:cNvSpPr>
          <p:nvPr/>
        </p:nvSpPr>
        <p:spPr bwMode="auto">
          <a:xfrm>
            <a:off x="4538215" y="943735"/>
            <a:ext cx="514049" cy="411239"/>
          </a:xfrm>
          <a:custGeom>
            <a:avLst/>
            <a:gdLst>
              <a:gd name="T0" fmla="*/ 107 w 133"/>
              <a:gd name="T1" fmla="*/ 5 h 106"/>
              <a:gd name="T2" fmla="*/ 67 w 133"/>
              <a:gd name="T3" fmla="*/ 26 h 106"/>
              <a:gd name="T4" fmla="*/ 26 w 133"/>
              <a:gd name="T5" fmla="*/ 5 h 106"/>
              <a:gd name="T6" fmla="*/ 6 w 133"/>
              <a:gd name="T7" fmla="*/ 46 h 106"/>
              <a:gd name="T8" fmla="*/ 66 w 133"/>
              <a:gd name="T9" fmla="*/ 106 h 106"/>
              <a:gd name="T10" fmla="*/ 128 w 133"/>
              <a:gd name="T11" fmla="*/ 46 h 106"/>
              <a:gd name="T12" fmla="*/ 107 w 133"/>
              <a:gd name="T13" fmla="*/ 5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" h="106">
                <a:moveTo>
                  <a:pt x="107" y="5"/>
                </a:moveTo>
                <a:cubicBezTo>
                  <a:pt x="90" y="0"/>
                  <a:pt x="72" y="9"/>
                  <a:pt x="67" y="26"/>
                </a:cubicBezTo>
                <a:cubicBezTo>
                  <a:pt x="61" y="9"/>
                  <a:pt x="43" y="0"/>
                  <a:pt x="26" y="5"/>
                </a:cubicBezTo>
                <a:cubicBezTo>
                  <a:pt x="9" y="11"/>
                  <a:pt x="0" y="29"/>
                  <a:pt x="6" y="46"/>
                </a:cubicBezTo>
                <a:cubicBezTo>
                  <a:pt x="11" y="62"/>
                  <a:pt x="60" y="106"/>
                  <a:pt x="66" y="106"/>
                </a:cubicBezTo>
                <a:cubicBezTo>
                  <a:pt x="72" y="106"/>
                  <a:pt x="123" y="63"/>
                  <a:pt x="128" y="46"/>
                </a:cubicBezTo>
                <a:cubicBezTo>
                  <a:pt x="133" y="29"/>
                  <a:pt x="124" y="11"/>
                  <a:pt x="107" y="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3" name="Group 52"/>
          <p:cNvGrpSpPr/>
          <p:nvPr/>
        </p:nvGrpSpPr>
        <p:grpSpPr>
          <a:xfrm>
            <a:off x="7101000" y="842689"/>
            <a:ext cx="525817" cy="523609"/>
            <a:chOff x="4891088" y="4754563"/>
            <a:chExt cx="377825" cy="37623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4" name="Freeform 166"/>
            <p:cNvSpPr>
              <a:spLocks/>
            </p:cNvSpPr>
            <p:nvPr/>
          </p:nvSpPr>
          <p:spPr bwMode="auto">
            <a:xfrm>
              <a:off x="5002213" y="4860926"/>
              <a:ext cx="82550" cy="90488"/>
            </a:xfrm>
            <a:custGeom>
              <a:avLst/>
              <a:gdLst>
                <a:gd name="T0" fmla="*/ 52 w 52"/>
                <a:gd name="T1" fmla="*/ 44 h 57"/>
                <a:gd name="T2" fmla="*/ 36 w 52"/>
                <a:gd name="T3" fmla="*/ 57 h 57"/>
                <a:gd name="T4" fmla="*/ 0 w 52"/>
                <a:gd name="T5" fmla="*/ 13 h 57"/>
                <a:gd name="T6" fmla="*/ 0 w 52"/>
                <a:gd name="T7" fmla="*/ 0 h 57"/>
                <a:gd name="T8" fmla="*/ 13 w 52"/>
                <a:gd name="T9" fmla="*/ 0 h 57"/>
                <a:gd name="T10" fmla="*/ 52 w 52"/>
                <a:gd name="T11" fmla="*/ 4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57">
                  <a:moveTo>
                    <a:pt x="52" y="44"/>
                  </a:moveTo>
                  <a:lnTo>
                    <a:pt x="36" y="57"/>
                  </a:lnTo>
                  <a:lnTo>
                    <a:pt x="0" y="1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52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67"/>
            <p:cNvSpPr>
              <a:spLocks/>
            </p:cNvSpPr>
            <p:nvPr/>
          </p:nvSpPr>
          <p:spPr bwMode="auto">
            <a:xfrm>
              <a:off x="5092701" y="4894263"/>
              <a:ext cx="103188" cy="60325"/>
            </a:xfrm>
            <a:custGeom>
              <a:avLst/>
              <a:gdLst>
                <a:gd name="T0" fmla="*/ 5 w 65"/>
                <a:gd name="T1" fmla="*/ 38 h 38"/>
                <a:gd name="T2" fmla="*/ 0 w 65"/>
                <a:gd name="T3" fmla="*/ 20 h 38"/>
                <a:gd name="T4" fmla="*/ 52 w 65"/>
                <a:gd name="T5" fmla="*/ 0 h 38"/>
                <a:gd name="T6" fmla="*/ 65 w 65"/>
                <a:gd name="T7" fmla="*/ 5 h 38"/>
                <a:gd name="T8" fmla="*/ 59 w 65"/>
                <a:gd name="T9" fmla="*/ 18 h 38"/>
                <a:gd name="T10" fmla="*/ 5 w 65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38">
                  <a:moveTo>
                    <a:pt x="5" y="38"/>
                  </a:moveTo>
                  <a:lnTo>
                    <a:pt x="0" y="20"/>
                  </a:lnTo>
                  <a:lnTo>
                    <a:pt x="52" y="0"/>
                  </a:lnTo>
                  <a:lnTo>
                    <a:pt x="65" y="5"/>
                  </a:lnTo>
                  <a:lnTo>
                    <a:pt x="59" y="18"/>
                  </a:lnTo>
                  <a:lnTo>
                    <a:pt x="5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68"/>
            <p:cNvSpPr>
              <a:spLocks noEditPoints="1"/>
            </p:cNvSpPr>
            <p:nvPr/>
          </p:nvSpPr>
          <p:spPr bwMode="auto">
            <a:xfrm>
              <a:off x="4891088" y="4754563"/>
              <a:ext cx="377825" cy="376238"/>
            </a:xfrm>
            <a:custGeom>
              <a:avLst/>
              <a:gdLst>
                <a:gd name="T0" fmla="*/ 46 w 92"/>
                <a:gd name="T1" fmla="*/ 92 h 92"/>
                <a:gd name="T2" fmla="*/ 0 w 92"/>
                <a:gd name="T3" fmla="*/ 46 h 92"/>
                <a:gd name="T4" fmla="*/ 46 w 92"/>
                <a:gd name="T5" fmla="*/ 0 h 92"/>
                <a:gd name="T6" fmla="*/ 92 w 92"/>
                <a:gd name="T7" fmla="*/ 46 h 92"/>
                <a:gd name="T8" fmla="*/ 46 w 92"/>
                <a:gd name="T9" fmla="*/ 92 h 92"/>
                <a:gd name="T10" fmla="*/ 46 w 92"/>
                <a:gd name="T11" fmla="*/ 10 h 92"/>
                <a:gd name="T12" fmla="*/ 10 w 92"/>
                <a:gd name="T13" fmla="*/ 46 h 92"/>
                <a:gd name="T14" fmla="*/ 46 w 92"/>
                <a:gd name="T15" fmla="*/ 82 h 92"/>
                <a:gd name="T16" fmla="*/ 83 w 92"/>
                <a:gd name="T17" fmla="*/ 46 h 92"/>
                <a:gd name="T18" fmla="*/ 46 w 92"/>
                <a:gd name="T19" fmla="*/ 1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2">
                  <a:moveTo>
                    <a:pt x="46" y="92"/>
                  </a:moveTo>
                  <a:cubicBezTo>
                    <a:pt x="21" y="92"/>
                    <a:pt x="0" y="71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72" y="0"/>
                    <a:pt x="92" y="21"/>
                    <a:pt x="92" y="46"/>
                  </a:cubicBezTo>
                  <a:cubicBezTo>
                    <a:pt x="92" y="71"/>
                    <a:pt x="72" y="92"/>
                    <a:pt x="46" y="92"/>
                  </a:cubicBezTo>
                  <a:close/>
                  <a:moveTo>
                    <a:pt x="46" y="10"/>
                  </a:moveTo>
                  <a:cubicBezTo>
                    <a:pt x="26" y="10"/>
                    <a:pt x="10" y="26"/>
                    <a:pt x="10" y="46"/>
                  </a:cubicBezTo>
                  <a:cubicBezTo>
                    <a:pt x="10" y="66"/>
                    <a:pt x="26" y="82"/>
                    <a:pt x="46" y="82"/>
                  </a:cubicBezTo>
                  <a:cubicBezTo>
                    <a:pt x="66" y="82"/>
                    <a:pt x="83" y="66"/>
                    <a:pt x="83" y="46"/>
                  </a:cubicBezTo>
                  <a:cubicBezTo>
                    <a:pt x="83" y="26"/>
                    <a:pt x="66" y="10"/>
                    <a:pt x="46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Oval 169"/>
            <p:cNvSpPr>
              <a:spLocks noChangeArrowheads="1"/>
            </p:cNvSpPr>
            <p:nvPr/>
          </p:nvSpPr>
          <p:spPr bwMode="auto">
            <a:xfrm>
              <a:off x="5056188" y="4914901"/>
              <a:ext cx="52388" cy="571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70"/>
            <p:cNvSpPr>
              <a:spLocks/>
            </p:cNvSpPr>
            <p:nvPr/>
          </p:nvSpPr>
          <p:spPr bwMode="auto">
            <a:xfrm>
              <a:off x="5072063" y="5053013"/>
              <a:ext cx="20638" cy="74613"/>
            </a:xfrm>
            <a:custGeom>
              <a:avLst/>
              <a:gdLst>
                <a:gd name="T0" fmla="*/ 5 w 5"/>
                <a:gd name="T1" fmla="*/ 15 h 18"/>
                <a:gd name="T2" fmla="*/ 2 w 5"/>
                <a:gd name="T3" fmla="*/ 18 h 18"/>
                <a:gd name="T4" fmla="*/ 2 w 5"/>
                <a:gd name="T5" fmla="*/ 18 h 18"/>
                <a:gd name="T6" fmla="*/ 0 w 5"/>
                <a:gd name="T7" fmla="*/ 15 h 18"/>
                <a:gd name="T8" fmla="*/ 0 w 5"/>
                <a:gd name="T9" fmla="*/ 2 h 18"/>
                <a:gd name="T10" fmla="*/ 2 w 5"/>
                <a:gd name="T11" fmla="*/ 0 h 18"/>
                <a:gd name="T12" fmla="*/ 2 w 5"/>
                <a:gd name="T13" fmla="*/ 0 h 18"/>
                <a:gd name="T14" fmla="*/ 5 w 5"/>
                <a:gd name="T15" fmla="*/ 2 h 18"/>
                <a:gd name="T16" fmla="*/ 5 w 5"/>
                <a:gd name="T1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8">
                  <a:moveTo>
                    <a:pt x="5" y="15"/>
                  </a:moveTo>
                  <a:cubicBezTo>
                    <a:pt x="5" y="17"/>
                    <a:pt x="4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0" y="17"/>
                    <a:pt x="0" y="1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lnTo>
                    <a:pt x="5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71"/>
            <p:cNvSpPr>
              <a:spLocks/>
            </p:cNvSpPr>
            <p:nvPr/>
          </p:nvSpPr>
          <p:spPr bwMode="auto">
            <a:xfrm>
              <a:off x="5072063" y="4759326"/>
              <a:ext cx="20638" cy="77788"/>
            </a:xfrm>
            <a:custGeom>
              <a:avLst/>
              <a:gdLst>
                <a:gd name="T0" fmla="*/ 5 w 5"/>
                <a:gd name="T1" fmla="*/ 16 h 19"/>
                <a:gd name="T2" fmla="*/ 2 w 5"/>
                <a:gd name="T3" fmla="*/ 19 h 19"/>
                <a:gd name="T4" fmla="*/ 2 w 5"/>
                <a:gd name="T5" fmla="*/ 19 h 19"/>
                <a:gd name="T6" fmla="*/ 0 w 5"/>
                <a:gd name="T7" fmla="*/ 16 h 19"/>
                <a:gd name="T8" fmla="*/ 0 w 5"/>
                <a:gd name="T9" fmla="*/ 3 h 19"/>
                <a:gd name="T10" fmla="*/ 2 w 5"/>
                <a:gd name="T11" fmla="*/ 0 h 19"/>
                <a:gd name="T12" fmla="*/ 2 w 5"/>
                <a:gd name="T13" fmla="*/ 0 h 19"/>
                <a:gd name="T14" fmla="*/ 5 w 5"/>
                <a:gd name="T15" fmla="*/ 3 h 19"/>
                <a:gd name="T16" fmla="*/ 5 w 5"/>
                <a:gd name="T1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9">
                  <a:moveTo>
                    <a:pt x="5" y="16"/>
                  </a:moveTo>
                  <a:cubicBezTo>
                    <a:pt x="5" y="17"/>
                    <a:pt x="4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0" y="17"/>
                    <a:pt x="0" y="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lnTo>
                    <a:pt x="5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72"/>
            <p:cNvSpPr>
              <a:spLocks/>
            </p:cNvSpPr>
            <p:nvPr/>
          </p:nvSpPr>
          <p:spPr bwMode="auto">
            <a:xfrm>
              <a:off x="5191126" y="4930776"/>
              <a:ext cx="73025" cy="23813"/>
            </a:xfrm>
            <a:custGeom>
              <a:avLst/>
              <a:gdLst>
                <a:gd name="T0" fmla="*/ 15 w 18"/>
                <a:gd name="T1" fmla="*/ 0 h 6"/>
                <a:gd name="T2" fmla="*/ 18 w 18"/>
                <a:gd name="T3" fmla="*/ 3 h 6"/>
                <a:gd name="T4" fmla="*/ 18 w 18"/>
                <a:gd name="T5" fmla="*/ 3 h 6"/>
                <a:gd name="T6" fmla="*/ 15 w 18"/>
                <a:gd name="T7" fmla="*/ 6 h 6"/>
                <a:gd name="T8" fmla="*/ 3 w 18"/>
                <a:gd name="T9" fmla="*/ 6 h 6"/>
                <a:gd name="T10" fmla="*/ 0 w 18"/>
                <a:gd name="T11" fmla="*/ 3 h 6"/>
                <a:gd name="T12" fmla="*/ 0 w 18"/>
                <a:gd name="T13" fmla="*/ 3 h 6"/>
                <a:gd name="T14" fmla="*/ 3 w 18"/>
                <a:gd name="T15" fmla="*/ 0 h 6"/>
                <a:gd name="T16" fmla="*/ 15 w 18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6">
                  <a:moveTo>
                    <a:pt x="15" y="0"/>
                  </a:moveTo>
                  <a:cubicBezTo>
                    <a:pt x="17" y="0"/>
                    <a:pt x="18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5"/>
                    <a:pt x="17" y="6"/>
                    <a:pt x="15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3"/>
            <p:cNvSpPr>
              <a:spLocks/>
            </p:cNvSpPr>
            <p:nvPr/>
          </p:nvSpPr>
          <p:spPr bwMode="auto">
            <a:xfrm>
              <a:off x="4900613" y="4930776"/>
              <a:ext cx="73025" cy="23813"/>
            </a:xfrm>
            <a:custGeom>
              <a:avLst/>
              <a:gdLst>
                <a:gd name="T0" fmla="*/ 15 w 18"/>
                <a:gd name="T1" fmla="*/ 0 h 6"/>
                <a:gd name="T2" fmla="*/ 18 w 18"/>
                <a:gd name="T3" fmla="*/ 3 h 6"/>
                <a:gd name="T4" fmla="*/ 18 w 18"/>
                <a:gd name="T5" fmla="*/ 3 h 6"/>
                <a:gd name="T6" fmla="*/ 15 w 18"/>
                <a:gd name="T7" fmla="*/ 6 h 6"/>
                <a:gd name="T8" fmla="*/ 2 w 18"/>
                <a:gd name="T9" fmla="*/ 6 h 6"/>
                <a:gd name="T10" fmla="*/ 0 w 18"/>
                <a:gd name="T11" fmla="*/ 3 h 6"/>
                <a:gd name="T12" fmla="*/ 0 w 18"/>
                <a:gd name="T13" fmla="*/ 3 h 6"/>
                <a:gd name="T14" fmla="*/ 2 w 18"/>
                <a:gd name="T15" fmla="*/ 0 h 6"/>
                <a:gd name="T16" fmla="*/ 15 w 18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6">
                  <a:moveTo>
                    <a:pt x="15" y="0"/>
                  </a:moveTo>
                  <a:cubicBezTo>
                    <a:pt x="17" y="0"/>
                    <a:pt x="18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5"/>
                    <a:pt x="17" y="6"/>
                    <a:pt x="15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2" name="Freeform 234"/>
          <p:cNvSpPr>
            <a:spLocks noChangeAspect="1" noEditPoints="1"/>
          </p:cNvSpPr>
          <p:nvPr/>
        </p:nvSpPr>
        <p:spPr bwMode="auto">
          <a:xfrm>
            <a:off x="1981675" y="1037109"/>
            <a:ext cx="507804" cy="382499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3" name="Graphic 29">
            <a:extLst>
              <a:ext uri="{FF2B5EF4-FFF2-40B4-BE49-F238E27FC236}">
                <a16:creationId xmlns:a16="http://schemas.microsoft.com/office/drawing/2014/main" id="{21B31E84-F916-4214-B634-EDF2CCE7AF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8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/>
      <p:bldP spid="49" grpId="0"/>
      <p:bldP spid="50" grpId="0"/>
      <p:bldP spid="51" grpId="0" animBg="1"/>
      <p:bldP spid="52" grpId="0" animBg="1"/>
      <p:bldP spid="6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04850" y="546100"/>
            <a:ext cx="5335588" cy="119856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04850" y="2033588"/>
            <a:ext cx="5335588" cy="1198563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04850" y="3521075"/>
            <a:ext cx="5335588" cy="1198563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704850" y="5008563"/>
            <a:ext cx="5335588" cy="1198563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99000">
                <a:schemeClr val="accent4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13275" y="779535"/>
            <a:ext cx="1482725" cy="1058863"/>
            <a:chOff x="4613275" y="792163"/>
            <a:chExt cx="1482725" cy="1058863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613275" y="792163"/>
              <a:ext cx="1482725" cy="1058863"/>
            </a:xfrm>
            <a:custGeom>
              <a:avLst/>
              <a:gdLst>
                <a:gd name="T0" fmla="*/ 934 w 934"/>
                <a:gd name="T1" fmla="*/ 0 h 667"/>
                <a:gd name="T2" fmla="*/ 353 w 934"/>
                <a:gd name="T3" fmla="*/ 0 h 667"/>
                <a:gd name="T4" fmla="*/ 0 w 934"/>
                <a:gd name="T5" fmla="*/ 667 h 667"/>
                <a:gd name="T6" fmla="*/ 934 w 934"/>
                <a:gd name="T7" fmla="*/ 667 h 667"/>
                <a:gd name="T8" fmla="*/ 934 w 934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4" h="667">
                  <a:moveTo>
                    <a:pt x="934" y="0"/>
                  </a:moveTo>
                  <a:lnTo>
                    <a:pt x="353" y="0"/>
                  </a:lnTo>
                  <a:lnTo>
                    <a:pt x="0" y="667"/>
                  </a:lnTo>
                  <a:lnTo>
                    <a:pt x="934" y="667"/>
                  </a:lnTo>
                  <a:lnTo>
                    <a:pt x="934" y="0"/>
                  </a:ln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50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5329625" y="1008063"/>
              <a:ext cx="274638" cy="458788"/>
            </a:xfrm>
            <a:custGeom>
              <a:avLst/>
              <a:gdLst>
                <a:gd name="T0" fmla="*/ 127 w 127"/>
                <a:gd name="T1" fmla="*/ 153 h 211"/>
                <a:gd name="T2" fmla="*/ 111 w 127"/>
                <a:gd name="T3" fmla="*/ 198 h 211"/>
                <a:gd name="T4" fmla="*/ 63 w 127"/>
                <a:gd name="T5" fmla="*/ 211 h 211"/>
                <a:gd name="T6" fmla="*/ 17 w 127"/>
                <a:gd name="T7" fmla="*/ 198 h 211"/>
                <a:gd name="T8" fmla="*/ 0 w 127"/>
                <a:gd name="T9" fmla="*/ 153 h 211"/>
                <a:gd name="T10" fmla="*/ 0 w 127"/>
                <a:gd name="T11" fmla="*/ 58 h 211"/>
                <a:gd name="T12" fmla="*/ 64 w 127"/>
                <a:gd name="T13" fmla="*/ 0 h 211"/>
                <a:gd name="T14" fmla="*/ 123 w 127"/>
                <a:gd name="T15" fmla="*/ 31 h 211"/>
                <a:gd name="T16" fmla="*/ 127 w 127"/>
                <a:gd name="T17" fmla="*/ 58 h 211"/>
                <a:gd name="T18" fmla="*/ 127 w 127"/>
                <a:gd name="T19" fmla="*/ 153 h 211"/>
                <a:gd name="T20" fmla="*/ 88 w 127"/>
                <a:gd name="T21" fmla="*/ 150 h 211"/>
                <a:gd name="T22" fmla="*/ 88 w 127"/>
                <a:gd name="T23" fmla="*/ 61 h 211"/>
                <a:gd name="T24" fmla="*/ 81 w 127"/>
                <a:gd name="T25" fmla="*/ 38 h 211"/>
                <a:gd name="T26" fmla="*/ 63 w 127"/>
                <a:gd name="T27" fmla="*/ 31 h 211"/>
                <a:gd name="T28" fmla="*/ 41 w 127"/>
                <a:gd name="T29" fmla="*/ 47 h 211"/>
                <a:gd name="T30" fmla="*/ 39 w 127"/>
                <a:gd name="T31" fmla="*/ 61 h 211"/>
                <a:gd name="T32" fmla="*/ 39 w 127"/>
                <a:gd name="T33" fmla="*/ 150 h 211"/>
                <a:gd name="T34" fmla="*/ 51 w 127"/>
                <a:gd name="T35" fmla="*/ 178 h 211"/>
                <a:gd name="T36" fmla="*/ 63 w 127"/>
                <a:gd name="T37" fmla="*/ 180 h 211"/>
                <a:gd name="T38" fmla="*/ 88 w 127"/>
                <a:gd name="T39" fmla="*/ 15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7" h="211">
                  <a:moveTo>
                    <a:pt x="127" y="153"/>
                  </a:moveTo>
                  <a:cubicBezTo>
                    <a:pt x="127" y="174"/>
                    <a:pt x="122" y="189"/>
                    <a:pt x="111" y="198"/>
                  </a:cubicBezTo>
                  <a:cubicBezTo>
                    <a:pt x="101" y="207"/>
                    <a:pt x="85" y="211"/>
                    <a:pt x="63" y="211"/>
                  </a:cubicBezTo>
                  <a:cubicBezTo>
                    <a:pt x="43" y="211"/>
                    <a:pt x="27" y="207"/>
                    <a:pt x="17" y="198"/>
                  </a:cubicBezTo>
                  <a:cubicBezTo>
                    <a:pt x="5" y="189"/>
                    <a:pt x="0" y="174"/>
                    <a:pt x="0" y="15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0"/>
                    <a:pt x="21" y="0"/>
                    <a:pt x="64" y="0"/>
                  </a:cubicBezTo>
                  <a:cubicBezTo>
                    <a:pt x="96" y="0"/>
                    <a:pt x="116" y="11"/>
                    <a:pt x="123" y="31"/>
                  </a:cubicBezTo>
                  <a:cubicBezTo>
                    <a:pt x="126" y="39"/>
                    <a:pt x="127" y="48"/>
                    <a:pt x="127" y="58"/>
                  </a:cubicBezTo>
                  <a:lnTo>
                    <a:pt x="127" y="153"/>
                  </a:lnTo>
                  <a:close/>
                  <a:moveTo>
                    <a:pt x="88" y="150"/>
                  </a:moveTo>
                  <a:cubicBezTo>
                    <a:pt x="88" y="61"/>
                    <a:pt x="88" y="61"/>
                    <a:pt x="88" y="61"/>
                  </a:cubicBezTo>
                  <a:cubicBezTo>
                    <a:pt x="88" y="50"/>
                    <a:pt x="85" y="42"/>
                    <a:pt x="81" y="38"/>
                  </a:cubicBezTo>
                  <a:cubicBezTo>
                    <a:pt x="77" y="34"/>
                    <a:pt x="71" y="31"/>
                    <a:pt x="63" y="31"/>
                  </a:cubicBezTo>
                  <a:cubicBezTo>
                    <a:pt x="52" y="31"/>
                    <a:pt x="44" y="36"/>
                    <a:pt x="41" y="47"/>
                  </a:cubicBezTo>
                  <a:cubicBezTo>
                    <a:pt x="40" y="51"/>
                    <a:pt x="39" y="56"/>
                    <a:pt x="39" y="61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39" y="164"/>
                    <a:pt x="43" y="174"/>
                    <a:pt x="51" y="178"/>
                  </a:cubicBezTo>
                  <a:cubicBezTo>
                    <a:pt x="55" y="179"/>
                    <a:pt x="59" y="180"/>
                    <a:pt x="63" y="180"/>
                  </a:cubicBezTo>
                  <a:cubicBezTo>
                    <a:pt x="80" y="180"/>
                    <a:pt x="88" y="170"/>
                    <a:pt x="88" y="15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5666175" y="1011238"/>
              <a:ext cx="206375" cy="446088"/>
            </a:xfrm>
            <a:custGeom>
              <a:avLst/>
              <a:gdLst>
                <a:gd name="T0" fmla="*/ 95 w 95"/>
                <a:gd name="T1" fmla="*/ 206 h 206"/>
                <a:gd name="T2" fmla="*/ 55 w 95"/>
                <a:gd name="T3" fmla="*/ 206 h 206"/>
                <a:gd name="T4" fmla="*/ 55 w 95"/>
                <a:gd name="T5" fmla="*/ 59 h 206"/>
                <a:gd name="T6" fmla="*/ 0 w 95"/>
                <a:gd name="T7" fmla="*/ 59 h 206"/>
                <a:gd name="T8" fmla="*/ 0 w 95"/>
                <a:gd name="T9" fmla="*/ 36 h 206"/>
                <a:gd name="T10" fmla="*/ 41 w 95"/>
                <a:gd name="T11" fmla="*/ 29 h 206"/>
                <a:gd name="T12" fmla="*/ 67 w 95"/>
                <a:gd name="T13" fmla="*/ 0 h 206"/>
                <a:gd name="T14" fmla="*/ 95 w 95"/>
                <a:gd name="T15" fmla="*/ 0 h 206"/>
                <a:gd name="T16" fmla="*/ 95 w 95"/>
                <a:gd name="T17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206">
                  <a:moveTo>
                    <a:pt x="95" y="206"/>
                  </a:moveTo>
                  <a:cubicBezTo>
                    <a:pt x="55" y="206"/>
                    <a:pt x="55" y="206"/>
                    <a:pt x="55" y="206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7" y="36"/>
                    <a:pt x="31" y="34"/>
                    <a:pt x="41" y="29"/>
                  </a:cubicBezTo>
                  <a:cubicBezTo>
                    <a:pt x="53" y="24"/>
                    <a:pt x="61" y="14"/>
                    <a:pt x="67" y="0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206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613275" y="2267022"/>
            <a:ext cx="1482725" cy="1058863"/>
            <a:chOff x="4613275" y="2279650"/>
            <a:chExt cx="1482725" cy="1058863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613275" y="2279650"/>
              <a:ext cx="1482725" cy="1058863"/>
            </a:xfrm>
            <a:custGeom>
              <a:avLst/>
              <a:gdLst>
                <a:gd name="T0" fmla="*/ 934 w 934"/>
                <a:gd name="T1" fmla="*/ 0 h 667"/>
                <a:gd name="T2" fmla="*/ 353 w 934"/>
                <a:gd name="T3" fmla="*/ 0 h 667"/>
                <a:gd name="T4" fmla="*/ 0 w 934"/>
                <a:gd name="T5" fmla="*/ 667 h 667"/>
                <a:gd name="T6" fmla="*/ 934 w 934"/>
                <a:gd name="T7" fmla="*/ 667 h 667"/>
                <a:gd name="T8" fmla="*/ 934 w 934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4" h="667">
                  <a:moveTo>
                    <a:pt x="934" y="0"/>
                  </a:moveTo>
                  <a:lnTo>
                    <a:pt x="353" y="0"/>
                  </a:lnTo>
                  <a:lnTo>
                    <a:pt x="0" y="667"/>
                  </a:lnTo>
                  <a:lnTo>
                    <a:pt x="934" y="667"/>
                  </a:lnTo>
                  <a:lnTo>
                    <a:pt x="934" y="0"/>
                  </a:ln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5283588" y="2465388"/>
              <a:ext cx="277813" cy="458788"/>
            </a:xfrm>
            <a:custGeom>
              <a:avLst/>
              <a:gdLst>
                <a:gd name="T0" fmla="*/ 128 w 128"/>
                <a:gd name="T1" fmla="*/ 153 h 211"/>
                <a:gd name="T2" fmla="*/ 111 w 128"/>
                <a:gd name="T3" fmla="*/ 198 h 211"/>
                <a:gd name="T4" fmla="*/ 64 w 128"/>
                <a:gd name="T5" fmla="*/ 211 h 211"/>
                <a:gd name="T6" fmla="*/ 17 w 128"/>
                <a:gd name="T7" fmla="*/ 198 h 211"/>
                <a:gd name="T8" fmla="*/ 0 w 128"/>
                <a:gd name="T9" fmla="*/ 153 h 211"/>
                <a:gd name="T10" fmla="*/ 0 w 128"/>
                <a:gd name="T11" fmla="*/ 58 h 211"/>
                <a:gd name="T12" fmla="*/ 64 w 128"/>
                <a:gd name="T13" fmla="*/ 0 h 211"/>
                <a:gd name="T14" fmla="*/ 124 w 128"/>
                <a:gd name="T15" fmla="*/ 31 h 211"/>
                <a:gd name="T16" fmla="*/ 128 w 128"/>
                <a:gd name="T17" fmla="*/ 58 h 211"/>
                <a:gd name="T18" fmla="*/ 128 w 128"/>
                <a:gd name="T19" fmla="*/ 153 h 211"/>
                <a:gd name="T20" fmla="*/ 88 w 128"/>
                <a:gd name="T21" fmla="*/ 150 h 211"/>
                <a:gd name="T22" fmla="*/ 88 w 128"/>
                <a:gd name="T23" fmla="*/ 61 h 211"/>
                <a:gd name="T24" fmla="*/ 82 w 128"/>
                <a:gd name="T25" fmla="*/ 38 h 211"/>
                <a:gd name="T26" fmla="*/ 64 w 128"/>
                <a:gd name="T27" fmla="*/ 31 h 211"/>
                <a:gd name="T28" fmla="*/ 42 w 128"/>
                <a:gd name="T29" fmla="*/ 47 h 211"/>
                <a:gd name="T30" fmla="*/ 40 w 128"/>
                <a:gd name="T31" fmla="*/ 61 h 211"/>
                <a:gd name="T32" fmla="*/ 40 w 128"/>
                <a:gd name="T33" fmla="*/ 150 h 211"/>
                <a:gd name="T34" fmla="*/ 51 w 128"/>
                <a:gd name="T35" fmla="*/ 178 h 211"/>
                <a:gd name="T36" fmla="*/ 64 w 128"/>
                <a:gd name="T37" fmla="*/ 180 h 211"/>
                <a:gd name="T38" fmla="*/ 88 w 128"/>
                <a:gd name="T39" fmla="*/ 15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" h="211">
                  <a:moveTo>
                    <a:pt x="128" y="153"/>
                  </a:moveTo>
                  <a:cubicBezTo>
                    <a:pt x="128" y="174"/>
                    <a:pt x="122" y="189"/>
                    <a:pt x="111" y="198"/>
                  </a:cubicBezTo>
                  <a:cubicBezTo>
                    <a:pt x="101" y="207"/>
                    <a:pt x="85" y="211"/>
                    <a:pt x="64" y="211"/>
                  </a:cubicBezTo>
                  <a:cubicBezTo>
                    <a:pt x="43" y="211"/>
                    <a:pt x="27" y="207"/>
                    <a:pt x="17" y="198"/>
                  </a:cubicBezTo>
                  <a:cubicBezTo>
                    <a:pt x="6" y="189"/>
                    <a:pt x="0" y="174"/>
                    <a:pt x="0" y="15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0"/>
                    <a:pt x="21" y="0"/>
                    <a:pt x="64" y="0"/>
                  </a:cubicBezTo>
                  <a:cubicBezTo>
                    <a:pt x="96" y="0"/>
                    <a:pt x="116" y="11"/>
                    <a:pt x="124" y="31"/>
                  </a:cubicBezTo>
                  <a:cubicBezTo>
                    <a:pt x="126" y="39"/>
                    <a:pt x="128" y="48"/>
                    <a:pt x="128" y="58"/>
                  </a:cubicBezTo>
                  <a:lnTo>
                    <a:pt x="128" y="153"/>
                  </a:lnTo>
                  <a:close/>
                  <a:moveTo>
                    <a:pt x="88" y="150"/>
                  </a:moveTo>
                  <a:cubicBezTo>
                    <a:pt x="88" y="61"/>
                    <a:pt x="88" y="61"/>
                    <a:pt x="88" y="61"/>
                  </a:cubicBezTo>
                  <a:cubicBezTo>
                    <a:pt x="88" y="50"/>
                    <a:pt x="86" y="42"/>
                    <a:pt x="82" y="38"/>
                  </a:cubicBezTo>
                  <a:cubicBezTo>
                    <a:pt x="77" y="34"/>
                    <a:pt x="71" y="31"/>
                    <a:pt x="64" y="31"/>
                  </a:cubicBezTo>
                  <a:cubicBezTo>
                    <a:pt x="52" y="31"/>
                    <a:pt x="44" y="37"/>
                    <a:pt x="42" y="47"/>
                  </a:cubicBezTo>
                  <a:cubicBezTo>
                    <a:pt x="40" y="51"/>
                    <a:pt x="40" y="56"/>
                    <a:pt x="40" y="61"/>
                  </a:cubicBezTo>
                  <a:cubicBezTo>
                    <a:pt x="40" y="150"/>
                    <a:pt x="40" y="150"/>
                    <a:pt x="40" y="150"/>
                  </a:cubicBezTo>
                  <a:cubicBezTo>
                    <a:pt x="40" y="165"/>
                    <a:pt x="44" y="174"/>
                    <a:pt x="51" y="178"/>
                  </a:cubicBezTo>
                  <a:cubicBezTo>
                    <a:pt x="55" y="179"/>
                    <a:pt x="59" y="180"/>
                    <a:pt x="64" y="180"/>
                  </a:cubicBezTo>
                  <a:cubicBezTo>
                    <a:pt x="80" y="180"/>
                    <a:pt x="88" y="170"/>
                    <a:pt x="88" y="15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615375" y="2465388"/>
              <a:ext cx="287338" cy="449263"/>
            </a:xfrm>
            <a:custGeom>
              <a:avLst/>
              <a:gdLst>
                <a:gd name="T0" fmla="*/ 133 w 133"/>
                <a:gd name="T1" fmla="*/ 52 h 207"/>
                <a:gd name="T2" fmla="*/ 106 w 133"/>
                <a:gd name="T3" fmla="*/ 108 h 207"/>
                <a:gd name="T4" fmla="*/ 72 w 133"/>
                <a:gd name="T5" fmla="*/ 140 h 207"/>
                <a:gd name="T6" fmla="*/ 51 w 133"/>
                <a:gd name="T7" fmla="*/ 167 h 207"/>
                <a:gd name="T8" fmla="*/ 47 w 133"/>
                <a:gd name="T9" fmla="*/ 177 h 207"/>
                <a:gd name="T10" fmla="*/ 132 w 133"/>
                <a:gd name="T11" fmla="*/ 177 h 207"/>
                <a:gd name="T12" fmla="*/ 132 w 133"/>
                <a:gd name="T13" fmla="*/ 207 h 207"/>
                <a:gd name="T14" fmla="*/ 0 w 133"/>
                <a:gd name="T15" fmla="*/ 207 h 207"/>
                <a:gd name="T16" fmla="*/ 13 w 133"/>
                <a:gd name="T17" fmla="*/ 155 h 207"/>
                <a:gd name="T18" fmla="*/ 47 w 133"/>
                <a:gd name="T19" fmla="*/ 117 h 207"/>
                <a:gd name="T20" fmla="*/ 69 w 133"/>
                <a:gd name="T21" fmla="*/ 97 h 207"/>
                <a:gd name="T22" fmla="*/ 91 w 133"/>
                <a:gd name="T23" fmla="*/ 67 h 207"/>
                <a:gd name="T24" fmla="*/ 93 w 133"/>
                <a:gd name="T25" fmla="*/ 56 h 207"/>
                <a:gd name="T26" fmla="*/ 67 w 133"/>
                <a:gd name="T27" fmla="*/ 31 h 207"/>
                <a:gd name="T28" fmla="*/ 40 w 133"/>
                <a:gd name="T29" fmla="*/ 65 h 207"/>
                <a:gd name="T30" fmla="*/ 2 w 133"/>
                <a:gd name="T31" fmla="*/ 65 h 207"/>
                <a:gd name="T32" fmla="*/ 19 w 133"/>
                <a:gd name="T33" fmla="*/ 18 h 207"/>
                <a:gd name="T34" fmla="*/ 70 w 133"/>
                <a:gd name="T35" fmla="*/ 0 h 207"/>
                <a:gd name="T36" fmla="*/ 114 w 133"/>
                <a:gd name="T37" fmla="*/ 13 h 207"/>
                <a:gd name="T38" fmla="*/ 133 w 133"/>
                <a:gd name="T39" fmla="*/ 5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" h="207">
                  <a:moveTo>
                    <a:pt x="133" y="52"/>
                  </a:moveTo>
                  <a:cubicBezTo>
                    <a:pt x="133" y="72"/>
                    <a:pt x="124" y="91"/>
                    <a:pt x="106" y="108"/>
                  </a:cubicBezTo>
                  <a:cubicBezTo>
                    <a:pt x="72" y="140"/>
                    <a:pt x="72" y="140"/>
                    <a:pt x="72" y="140"/>
                  </a:cubicBezTo>
                  <a:cubicBezTo>
                    <a:pt x="62" y="149"/>
                    <a:pt x="55" y="158"/>
                    <a:pt x="51" y="167"/>
                  </a:cubicBezTo>
                  <a:cubicBezTo>
                    <a:pt x="49" y="171"/>
                    <a:pt x="48" y="174"/>
                    <a:pt x="47" y="177"/>
                  </a:cubicBezTo>
                  <a:cubicBezTo>
                    <a:pt x="132" y="177"/>
                    <a:pt x="132" y="177"/>
                    <a:pt x="132" y="177"/>
                  </a:cubicBezTo>
                  <a:cubicBezTo>
                    <a:pt x="132" y="207"/>
                    <a:pt x="132" y="207"/>
                    <a:pt x="132" y="207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187"/>
                    <a:pt x="4" y="170"/>
                    <a:pt x="13" y="155"/>
                  </a:cubicBezTo>
                  <a:cubicBezTo>
                    <a:pt x="20" y="144"/>
                    <a:pt x="31" y="131"/>
                    <a:pt x="47" y="117"/>
                  </a:cubicBezTo>
                  <a:cubicBezTo>
                    <a:pt x="69" y="97"/>
                    <a:pt x="69" y="97"/>
                    <a:pt x="69" y="97"/>
                  </a:cubicBezTo>
                  <a:cubicBezTo>
                    <a:pt x="81" y="86"/>
                    <a:pt x="89" y="76"/>
                    <a:pt x="91" y="67"/>
                  </a:cubicBezTo>
                  <a:cubicBezTo>
                    <a:pt x="92" y="63"/>
                    <a:pt x="93" y="60"/>
                    <a:pt x="93" y="56"/>
                  </a:cubicBezTo>
                  <a:cubicBezTo>
                    <a:pt x="93" y="39"/>
                    <a:pt x="84" y="31"/>
                    <a:pt x="67" y="31"/>
                  </a:cubicBezTo>
                  <a:cubicBezTo>
                    <a:pt x="49" y="31"/>
                    <a:pt x="40" y="42"/>
                    <a:pt x="40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45"/>
                    <a:pt x="7" y="29"/>
                    <a:pt x="19" y="18"/>
                  </a:cubicBezTo>
                  <a:cubicBezTo>
                    <a:pt x="30" y="6"/>
                    <a:pt x="47" y="0"/>
                    <a:pt x="70" y="0"/>
                  </a:cubicBezTo>
                  <a:cubicBezTo>
                    <a:pt x="87" y="0"/>
                    <a:pt x="102" y="4"/>
                    <a:pt x="114" y="13"/>
                  </a:cubicBezTo>
                  <a:cubicBezTo>
                    <a:pt x="126" y="22"/>
                    <a:pt x="133" y="35"/>
                    <a:pt x="133" y="5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13275" y="3765550"/>
            <a:ext cx="1482725" cy="1058863"/>
            <a:chOff x="4613275" y="3767138"/>
            <a:chExt cx="1482725" cy="1058863"/>
          </a:xfrm>
        </p:grpSpPr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613275" y="3767138"/>
              <a:ext cx="1482725" cy="1058863"/>
            </a:xfrm>
            <a:custGeom>
              <a:avLst/>
              <a:gdLst>
                <a:gd name="T0" fmla="*/ 934 w 934"/>
                <a:gd name="T1" fmla="*/ 0 h 667"/>
                <a:gd name="T2" fmla="*/ 353 w 934"/>
                <a:gd name="T3" fmla="*/ 0 h 667"/>
                <a:gd name="T4" fmla="*/ 0 w 934"/>
                <a:gd name="T5" fmla="*/ 667 h 667"/>
                <a:gd name="T6" fmla="*/ 934 w 934"/>
                <a:gd name="T7" fmla="*/ 667 h 667"/>
                <a:gd name="T8" fmla="*/ 934 w 934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4" h="667">
                  <a:moveTo>
                    <a:pt x="934" y="0"/>
                  </a:moveTo>
                  <a:lnTo>
                    <a:pt x="353" y="0"/>
                  </a:lnTo>
                  <a:lnTo>
                    <a:pt x="0" y="667"/>
                  </a:lnTo>
                  <a:lnTo>
                    <a:pt x="934" y="667"/>
                  </a:lnTo>
                  <a:lnTo>
                    <a:pt x="934" y="0"/>
                  </a:ln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auto">
            <a:xfrm>
              <a:off x="5283588" y="3944938"/>
              <a:ext cx="277813" cy="455613"/>
            </a:xfrm>
            <a:custGeom>
              <a:avLst/>
              <a:gdLst>
                <a:gd name="T0" fmla="*/ 128 w 128"/>
                <a:gd name="T1" fmla="*/ 152 h 210"/>
                <a:gd name="T2" fmla="*/ 111 w 128"/>
                <a:gd name="T3" fmla="*/ 197 h 210"/>
                <a:gd name="T4" fmla="*/ 64 w 128"/>
                <a:gd name="T5" fmla="*/ 210 h 210"/>
                <a:gd name="T6" fmla="*/ 17 w 128"/>
                <a:gd name="T7" fmla="*/ 198 h 210"/>
                <a:gd name="T8" fmla="*/ 0 w 128"/>
                <a:gd name="T9" fmla="*/ 152 h 210"/>
                <a:gd name="T10" fmla="*/ 0 w 128"/>
                <a:gd name="T11" fmla="*/ 57 h 210"/>
                <a:gd name="T12" fmla="*/ 64 w 128"/>
                <a:gd name="T13" fmla="*/ 0 h 210"/>
                <a:gd name="T14" fmla="*/ 124 w 128"/>
                <a:gd name="T15" fmla="*/ 30 h 210"/>
                <a:gd name="T16" fmla="*/ 128 w 128"/>
                <a:gd name="T17" fmla="*/ 57 h 210"/>
                <a:gd name="T18" fmla="*/ 128 w 128"/>
                <a:gd name="T19" fmla="*/ 152 h 210"/>
                <a:gd name="T20" fmla="*/ 88 w 128"/>
                <a:gd name="T21" fmla="*/ 149 h 210"/>
                <a:gd name="T22" fmla="*/ 88 w 128"/>
                <a:gd name="T23" fmla="*/ 61 h 210"/>
                <a:gd name="T24" fmla="*/ 82 w 128"/>
                <a:gd name="T25" fmla="*/ 37 h 210"/>
                <a:gd name="T26" fmla="*/ 64 w 128"/>
                <a:gd name="T27" fmla="*/ 31 h 210"/>
                <a:gd name="T28" fmla="*/ 42 w 128"/>
                <a:gd name="T29" fmla="*/ 46 h 210"/>
                <a:gd name="T30" fmla="*/ 40 w 128"/>
                <a:gd name="T31" fmla="*/ 61 h 210"/>
                <a:gd name="T32" fmla="*/ 40 w 128"/>
                <a:gd name="T33" fmla="*/ 149 h 210"/>
                <a:gd name="T34" fmla="*/ 51 w 128"/>
                <a:gd name="T35" fmla="*/ 177 h 210"/>
                <a:gd name="T36" fmla="*/ 64 w 128"/>
                <a:gd name="T37" fmla="*/ 179 h 210"/>
                <a:gd name="T38" fmla="*/ 88 w 128"/>
                <a:gd name="T39" fmla="*/ 14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" h="210">
                  <a:moveTo>
                    <a:pt x="128" y="152"/>
                  </a:moveTo>
                  <a:cubicBezTo>
                    <a:pt x="128" y="173"/>
                    <a:pt x="122" y="188"/>
                    <a:pt x="111" y="197"/>
                  </a:cubicBezTo>
                  <a:cubicBezTo>
                    <a:pt x="101" y="206"/>
                    <a:pt x="85" y="210"/>
                    <a:pt x="64" y="210"/>
                  </a:cubicBezTo>
                  <a:cubicBezTo>
                    <a:pt x="43" y="210"/>
                    <a:pt x="27" y="206"/>
                    <a:pt x="17" y="198"/>
                  </a:cubicBezTo>
                  <a:cubicBezTo>
                    <a:pt x="6" y="188"/>
                    <a:pt x="0" y="173"/>
                    <a:pt x="0" y="152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19"/>
                    <a:pt x="21" y="0"/>
                    <a:pt x="64" y="0"/>
                  </a:cubicBezTo>
                  <a:cubicBezTo>
                    <a:pt x="96" y="0"/>
                    <a:pt x="116" y="10"/>
                    <a:pt x="124" y="30"/>
                  </a:cubicBezTo>
                  <a:cubicBezTo>
                    <a:pt x="126" y="38"/>
                    <a:pt x="128" y="47"/>
                    <a:pt x="128" y="57"/>
                  </a:cubicBezTo>
                  <a:lnTo>
                    <a:pt x="128" y="152"/>
                  </a:lnTo>
                  <a:close/>
                  <a:moveTo>
                    <a:pt x="88" y="149"/>
                  </a:moveTo>
                  <a:cubicBezTo>
                    <a:pt x="88" y="61"/>
                    <a:pt x="88" y="61"/>
                    <a:pt x="88" y="61"/>
                  </a:cubicBezTo>
                  <a:cubicBezTo>
                    <a:pt x="88" y="49"/>
                    <a:pt x="86" y="41"/>
                    <a:pt x="82" y="37"/>
                  </a:cubicBezTo>
                  <a:cubicBezTo>
                    <a:pt x="77" y="33"/>
                    <a:pt x="71" y="31"/>
                    <a:pt x="64" y="31"/>
                  </a:cubicBezTo>
                  <a:cubicBezTo>
                    <a:pt x="52" y="31"/>
                    <a:pt x="44" y="36"/>
                    <a:pt x="42" y="46"/>
                  </a:cubicBezTo>
                  <a:cubicBezTo>
                    <a:pt x="40" y="50"/>
                    <a:pt x="40" y="55"/>
                    <a:pt x="40" y="61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40" y="164"/>
                    <a:pt x="44" y="173"/>
                    <a:pt x="51" y="177"/>
                  </a:cubicBezTo>
                  <a:cubicBezTo>
                    <a:pt x="55" y="178"/>
                    <a:pt x="59" y="179"/>
                    <a:pt x="64" y="179"/>
                  </a:cubicBezTo>
                  <a:cubicBezTo>
                    <a:pt x="80" y="179"/>
                    <a:pt x="88" y="169"/>
                    <a:pt x="88" y="149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5612200" y="3944938"/>
              <a:ext cx="290513" cy="455613"/>
            </a:xfrm>
            <a:custGeom>
              <a:avLst/>
              <a:gdLst>
                <a:gd name="T0" fmla="*/ 134 w 134"/>
                <a:gd name="T1" fmla="*/ 147 h 210"/>
                <a:gd name="T2" fmla="*/ 65 w 134"/>
                <a:gd name="T3" fmla="*/ 210 h 210"/>
                <a:gd name="T4" fmla="*/ 2 w 134"/>
                <a:gd name="T5" fmla="*/ 173 h 210"/>
                <a:gd name="T6" fmla="*/ 0 w 134"/>
                <a:gd name="T7" fmla="*/ 151 h 210"/>
                <a:gd name="T8" fmla="*/ 0 w 134"/>
                <a:gd name="T9" fmla="*/ 142 h 210"/>
                <a:gd name="T10" fmla="*/ 38 w 134"/>
                <a:gd name="T11" fmla="*/ 142 h 210"/>
                <a:gd name="T12" fmla="*/ 38 w 134"/>
                <a:gd name="T13" fmla="*/ 145 h 210"/>
                <a:gd name="T14" fmla="*/ 38 w 134"/>
                <a:gd name="T15" fmla="*/ 148 h 210"/>
                <a:gd name="T16" fmla="*/ 66 w 134"/>
                <a:gd name="T17" fmla="*/ 179 h 210"/>
                <a:gd name="T18" fmla="*/ 88 w 134"/>
                <a:gd name="T19" fmla="*/ 170 h 210"/>
                <a:gd name="T20" fmla="*/ 94 w 134"/>
                <a:gd name="T21" fmla="*/ 146 h 210"/>
                <a:gd name="T22" fmla="*/ 47 w 134"/>
                <a:gd name="T23" fmla="*/ 112 h 210"/>
                <a:gd name="T24" fmla="*/ 47 w 134"/>
                <a:gd name="T25" fmla="*/ 83 h 210"/>
                <a:gd name="T26" fmla="*/ 91 w 134"/>
                <a:gd name="T27" fmla="*/ 53 h 210"/>
                <a:gd name="T28" fmla="*/ 65 w 134"/>
                <a:gd name="T29" fmla="*/ 30 h 210"/>
                <a:gd name="T30" fmla="*/ 47 w 134"/>
                <a:gd name="T31" fmla="*/ 37 h 210"/>
                <a:gd name="T32" fmla="*/ 41 w 134"/>
                <a:gd name="T33" fmla="*/ 56 h 210"/>
                <a:gd name="T34" fmla="*/ 2 w 134"/>
                <a:gd name="T35" fmla="*/ 56 h 210"/>
                <a:gd name="T36" fmla="*/ 18 w 134"/>
                <a:gd name="T37" fmla="*/ 15 h 210"/>
                <a:gd name="T38" fmla="*/ 64 w 134"/>
                <a:gd name="T39" fmla="*/ 0 h 210"/>
                <a:gd name="T40" fmla="*/ 129 w 134"/>
                <a:gd name="T41" fmla="*/ 51 h 210"/>
                <a:gd name="T42" fmla="*/ 96 w 134"/>
                <a:gd name="T43" fmla="*/ 95 h 210"/>
                <a:gd name="T44" fmla="*/ 134 w 134"/>
                <a:gd name="T45" fmla="*/ 14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4" h="210">
                  <a:moveTo>
                    <a:pt x="134" y="147"/>
                  </a:moveTo>
                  <a:cubicBezTo>
                    <a:pt x="134" y="189"/>
                    <a:pt x="111" y="210"/>
                    <a:pt x="65" y="210"/>
                  </a:cubicBezTo>
                  <a:cubicBezTo>
                    <a:pt x="30" y="210"/>
                    <a:pt x="9" y="198"/>
                    <a:pt x="2" y="173"/>
                  </a:cubicBezTo>
                  <a:cubicBezTo>
                    <a:pt x="1" y="167"/>
                    <a:pt x="0" y="160"/>
                    <a:pt x="0" y="151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38" y="142"/>
                    <a:pt x="38" y="142"/>
                    <a:pt x="38" y="142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8" y="145"/>
                    <a:pt x="38" y="147"/>
                    <a:pt x="38" y="148"/>
                  </a:cubicBezTo>
                  <a:cubicBezTo>
                    <a:pt x="38" y="169"/>
                    <a:pt x="47" y="179"/>
                    <a:pt x="66" y="179"/>
                  </a:cubicBezTo>
                  <a:cubicBezTo>
                    <a:pt x="76" y="179"/>
                    <a:pt x="83" y="176"/>
                    <a:pt x="88" y="170"/>
                  </a:cubicBezTo>
                  <a:cubicBezTo>
                    <a:pt x="92" y="165"/>
                    <a:pt x="94" y="157"/>
                    <a:pt x="94" y="146"/>
                  </a:cubicBezTo>
                  <a:cubicBezTo>
                    <a:pt x="94" y="123"/>
                    <a:pt x="78" y="112"/>
                    <a:pt x="47" y="112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76" y="83"/>
                    <a:pt x="91" y="73"/>
                    <a:pt x="91" y="53"/>
                  </a:cubicBezTo>
                  <a:cubicBezTo>
                    <a:pt x="91" y="38"/>
                    <a:pt x="82" y="30"/>
                    <a:pt x="65" y="30"/>
                  </a:cubicBezTo>
                  <a:cubicBezTo>
                    <a:pt x="57" y="30"/>
                    <a:pt x="51" y="32"/>
                    <a:pt x="47" y="37"/>
                  </a:cubicBezTo>
                  <a:cubicBezTo>
                    <a:pt x="43" y="41"/>
                    <a:pt x="41" y="48"/>
                    <a:pt x="41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38"/>
                    <a:pt x="7" y="25"/>
                    <a:pt x="18" y="15"/>
                  </a:cubicBezTo>
                  <a:cubicBezTo>
                    <a:pt x="28" y="5"/>
                    <a:pt x="44" y="0"/>
                    <a:pt x="64" y="0"/>
                  </a:cubicBezTo>
                  <a:cubicBezTo>
                    <a:pt x="108" y="0"/>
                    <a:pt x="129" y="17"/>
                    <a:pt x="129" y="51"/>
                  </a:cubicBezTo>
                  <a:cubicBezTo>
                    <a:pt x="129" y="77"/>
                    <a:pt x="118" y="91"/>
                    <a:pt x="96" y="95"/>
                  </a:cubicBezTo>
                  <a:cubicBezTo>
                    <a:pt x="121" y="98"/>
                    <a:pt x="134" y="116"/>
                    <a:pt x="134" y="147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613275" y="5253037"/>
            <a:ext cx="1482725" cy="1058863"/>
            <a:chOff x="4613275" y="5254625"/>
            <a:chExt cx="1482725" cy="1058863"/>
          </a:xfrm>
        </p:grpSpPr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613275" y="5254625"/>
              <a:ext cx="1482725" cy="1058863"/>
            </a:xfrm>
            <a:custGeom>
              <a:avLst/>
              <a:gdLst>
                <a:gd name="T0" fmla="*/ 934 w 934"/>
                <a:gd name="T1" fmla="*/ 0 h 667"/>
                <a:gd name="T2" fmla="*/ 353 w 934"/>
                <a:gd name="T3" fmla="*/ 0 h 667"/>
                <a:gd name="T4" fmla="*/ 0 w 934"/>
                <a:gd name="T5" fmla="*/ 667 h 667"/>
                <a:gd name="T6" fmla="*/ 934 w 934"/>
                <a:gd name="T7" fmla="*/ 667 h 667"/>
                <a:gd name="T8" fmla="*/ 934 w 934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4" h="667">
                  <a:moveTo>
                    <a:pt x="934" y="0"/>
                  </a:moveTo>
                  <a:lnTo>
                    <a:pt x="353" y="0"/>
                  </a:lnTo>
                  <a:lnTo>
                    <a:pt x="0" y="667"/>
                  </a:lnTo>
                  <a:lnTo>
                    <a:pt x="934" y="667"/>
                  </a:lnTo>
                  <a:lnTo>
                    <a:pt x="934" y="0"/>
                  </a:ln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5272475" y="5472113"/>
              <a:ext cx="277813" cy="455613"/>
            </a:xfrm>
            <a:custGeom>
              <a:avLst/>
              <a:gdLst>
                <a:gd name="T0" fmla="*/ 128 w 128"/>
                <a:gd name="T1" fmla="*/ 152 h 210"/>
                <a:gd name="T2" fmla="*/ 112 w 128"/>
                <a:gd name="T3" fmla="*/ 197 h 210"/>
                <a:gd name="T4" fmla="*/ 64 w 128"/>
                <a:gd name="T5" fmla="*/ 210 h 210"/>
                <a:gd name="T6" fmla="*/ 17 w 128"/>
                <a:gd name="T7" fmla="*/ 198 h 210"/>
                <a:gd name="T8" fmla="*/ 0 w 128"/>
                <a:gd name="T9" fmla="*/ 152 h 210"/>
                <a:gd name="T10" fmla="*/ 0 w 128"/>
                <a:gd name="T11" fmla="*/ 57 h 210"/>
                <a:gd name="T12" fmla="*/ 64 w 128"/>
                <a:gd name="T13" fmla="*/ 0 h 210"/>
                <a:gd name="T14" fmla="*/ 124 w 128"/>
                <a:gd name="T15" fmla="*/ 31 h 210"/>
                <a:gd name="T16" fmla="*/ 128 w 128"/>
                <a:gd name="T17" fmla="*/ 57 h 210"/>
                <a:gd name="T18" fmla="*/ 128 w 128"/>
                <a:gd name="T19" fmla="*/ 152 h 210"/>
                <a:gd name="T20" fmla="*/ 88 w 128"/>
                <a:gd name="T21" fmla="*/ 149 h 210"/>
                <a:gd name="T22" fmla="*/ 88 w 128"/>
                <a:gd name="T23" fmla="*/ 61 h 210"/>
                <a:gd name="T24" fmla="*/ 82 w 128"/>
                <a:gd name="T25" fmla="*/ 37 h 210"/>
                <a:gd name="T26" fmla="*/ 64 w 128"/>
                <a:gd name="T27" fmla="*/ 31 h 210"/>
                <a:gd name="T28" fmla="*/ 42 w 128"/>
                <a:gd name="T29" fmla="*/ 46 h 210"/>
                <a:gd name="T30" fmla="*/ 40 w 128"/>
                <a:gd name="T31" fmla="*/ 61 h 210"/>
                <a:gd name="T32" fmla="*/ 40 w 128"/>
                <a:gd name="T33" fmla="*/ 149 h 210"/>
                <a:gd name="T34" fmla="*/ 52 w 128"/>
                <a:gd name="T35" fmla="*/ 177 h 210"/>
                <a:gd name="T36" fmla="*/ 64 w 128"/>
                <a:gd name="T37" fmla="*/ 179 h 210"/>
                <a:gd name="T38" fmla="*/ 88 w 128"/>
                <a:gd name="T39" fmla="*/ 14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" h="210">
                  <a:moveTo>
                    <a:pt x="128" y="152"/>
                  </a:moveTo>
                  <a:cubicBezTo>
                    <a:pt x="128" y="173"/>
                    <a:pt x="123" y="188"/>
                    <a:pt x="112" y="197"/>
                  </a:cubicBezTo>
                  <a:cubicBezTo>
                    <a:pt x="101" y="206"/>
                    <a:pt x="85" y="210"/>
                    <a:pt x="64" y="210"/>
                  </a:cubicBezTo>
                  <a:cubicBezTo>
                    <a:pt x="43" y="210"/>
                    <a:pt x="28" y="206"/>
                    <a:pt x="17" y="198"/>
                  </a:cubicBezTo>
                  <a:cubicBezTo>
                    <a:pt x="6" y="188"/>
                    <a:pt x="0" y="173"/>
                    <a:pt x="0" y="152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19"/>
                    <a:pt x="22" y="0"/>
                    <a:pt x="64" y="0"/>
                  </a:cubicBezTo>
                  <a:cubicBezTo>
                    <a:pt x="96" y="0"/>
                    <a:pt x="116" y="10"/>
                    <a:pt x="124" y="31"/>
                  </a:cubicBezTo>
                  <a:cubicBezTo>
                    <a:pt x="127" y="38"/>
                    <a:pt x="128" y="47"/>
                    <a:pt x="128" y="57"/>
                  </a:cubicBezTo>
                  <a:lnTo>
                    <a:pt x="128" y="152"/>
                  </a:lnTo>
                  <a:close/>
                  <a:moveTo>
                    <a:pt x="88" y="149"/>
                  </a:moveTo>
                  <a:cubicBezTo>
                    <a:pt x="88" y="61"/>
                    <a:pt x="88" y="61"/>
                    <a:pt x="88" y="61"/>
                  </a:cubicBezTo>
                  <a:cubicBezTo>
                    <a:pt x="88" y="49"/>
                    <a:pt x="86" y="41"/>
                    <a:pt x="82" y="37"/>
                  </a:cubicBezTo>
                  <a:cubicBezTo>
                    <a:pt x="78" y="33"/>
                    <a:pt x="72" y="31"/>
                    <a:pt x="64" y="31"/>
                  </a:cubicBezTo>
                  <a:cubicBezTo>
                    <a:pt x="52" y="31"/>
                    <a:pt x="45" y="36"/>
                    <a:pt x="42" y="46"/>
                  </a:cubicBezTo>
                  <a:cubicBezTo>
                    <a:pt x="41" y="50"/>
                    <a:pt x="40" y="55"/>
                    <a:pt x="40" y="61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40" y="164"/>
                    <a:pt x="44" y="173"/>
                    <a:pt x="52" y="177"/>
                  </a:cubicBezTo>
                  <a:cubicBezTo>
                    <a:pt x="55" y="178"/>
                    <a:pt x="59" y="179"/>
                    <a:pt x="64" y="179"/>
                  </a:cubicBezTo>
                  <a:cubicBezTo>
                    <a:pt x="80" y="179"/>
                    <a:pt x="88" y="169"/>
                    <a:pt x="88" y="149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5593150" y="5480050"/>
              <a:ext cx="309563" cy="438150"/>
            </a:xfrm>
            <a:custGeom>
              <a:avLst/>
              <a:gdLst>
                <a:gd name="T0" fmla="*/ 195 w 195"/>
                <a:gd name="T1" fmla="*/ 218 h 276"/>
                <a:gd name="T2" fmla="*/ 166 w 195"/>
                <a:gd name="T3" fmla="*/ 218 h 276"/>
                <a:gd name="T4" fmla="*/ 166 w 195"/>
                <a:gd name="T5" fmla="*/ 276 h 276"/>
                <a:gd name="T6" fmla="*/ 112 w 195"/>
                <a:gd name="T7" fmla="*/ 276 h 276"/>
                <a:gd name="T8" fmla="*/ 112 w 195"/>
                <a:gd name="T9" fmla="*/ 218 h 276"/>
                <a:gd name="T10" fmla="*/ 0 w 195"/>
                <a:gd name="T11" fmla="*/ 218 h 276"/>
                <a:gd name="T12" fmla="*/ 0 w 195"/>
                <a:gd name="T13" fmla="*/ 174 h 276"/>
                <a:gd name="T14" fmla="*/ 102 w 195"/>
                <a:gd name="T15" fmla="*/ 0 h 276"/>
                <a:gd name="T16" fmla="*/ 166 w 195"/>
                <a:gd name="T17" fmla="*/ 0 h 276"/>
                <a:gd name="T18" fmla="*/ 166 w 195"/>
                <a:gd name="T19" fmla="*/ 174 h 276"/>
                <a:gd name="T20" fmla="*/ 195 w 195"/>
                <a:gd name="T21" fmla="*/ 174 h 276"/>
                <a:gd name="T22" fmla="*/ 195 w 195"/>
                <a:gd name="T23" fmla="*/ 218 h 276"/>
                <a:gd name="T24" fmla="*/ 112 w 195"/>
                <a:gd name="T25" fmla="*/ 174 h 276"/>
                <a:gd name="T26" fmla="*/ 112 w 195"/>
                <a:gd name="T27" fmla="*/ 57 h 276"/>
                <a:gd name="T28" fmla="*/ 44 w 195"/>
                <a:gd name="T29" fmla="*/ 174 h 276"/>
                <a:gd name="T30" fmla="*/ 112 w 195"/>
                <a:gd name="T31" fmla="*/ 17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5" h="276">
                  <a:moveTo>
                    <a:pt x="195" y="218"/>
                  </a:moveTo>
                  <a:lnTo>
                    <a:pt x="166" y="218"/>
                  </a:lnTo>
                  <a:lnTo>
                    <a:pt x="166" y="276"/>
                  </a:lnTo>
                  <a:lnTo>
                    <a:pt x="112" y="276"/>
                  </a:lnTo>
                  <a:lnTo>
                    <a:pt x="112" y="218"/>
                  </a:lnTo>
                  <a:lnTo>
                    <a:pt x="0" y="218"/>
                  </a:lnTo>
                  <a:lnTo>
                    <a:pt x="0" y="174"/>
                  </a:lnTo>
                  <a:lnTo>
                    <a:pt x="102" y="0"/>
                  </a:lnTo>
                  <a:lnTo>
                    <a:pt x="166" y="0"/>
                  </a:lnTo>
                  <a:lnTo>
                    <a:pt x="166" y="174"/>
                  </a:lnTo>
                  <a:lnTo>
                    <a:pt x="195" y="174"/>
                  </a:lnTo>
                  <a:lnTo>
                    <a:pt x="195" y="218"/>
                  </a:lnTo>
                  <a:close/>
                  <a:moveTo>
                    <a:pt x="112" y="174"/>
                  </a:moveTo>
                  <a:lnTo>
                    <a:pt x="112" y="57"/>
                  </a:lnTo>
                  <a:lnTo>
                    <a:pt x="44" y="174"/>
                  </a:lnTo>
                  <a:lnTo>
                    <a:pt x="112" y="174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j-lt"/>
              </a:endParaRPr>
            </a:p>
          </p:txBody>
        </p:sp>
      </p:grpSp>
      <p:sp>
        <p:nvSpPr>
          <p:cNvPr id="21" name="Freeform 21"/>
          <p:cNvSpPr>
            <a:spLocks/>
          </p:cNvSpPr>
          <p:nvPr/>
        </p:nvSpPr>
        <p:spPr bwMode="auto">
          <a:xfrm>
            <a:off x="2046287" y="1017588"/>
            <a:ext cx="166688" cy="273050"/>
          </a:xfrm>
          <a:custGeom>
            <a:avLst/>
            <a:gdLst>
              <a:gd name="T0" fmla="*/ 6 w 77"/>
              <a:gd name="T1" fmla="*/ 102 h 126"/>
              <a:gd name="T2" fmla="*/ 50 w 77"/>
              <a:gd name="T3" fmla="*/ 62 h 126"/>
              <a:gd name="T4" fmla="*/ 6 w 77"/>
              <a:gd name="T5" fmla="*/ 24 h 126"/>
              <a:gd name="T6" fmla="*/ 3 w 77"/>
              <a:gd name="T7" fmla="*/ 6 h 126"/>
              <a:gd name="T8" fmla="*/ 17 w 77"/>
              <a:gd name="T9" fmla="*/ 4 h 126"/>
              <a:gd name="T10" fmla="*/ 73 w 77"/>
              <a:gd name="T11" fmla="*/ 52 h 126"/>
              <a:gd name="T12" fmla="*/ 77 w 77"/>
              <a:gd name="T13" fmla="*/ 62 h 126"/>
              <a:gd name="T14" fmla="*/ 73 w 77"/>
              <a:gd name="T15" fmla="*/ 72 h 126"/>
              <a:gd name="T16" fmla="*/ 18 w 77"/>
              <a:gd name="T17" fmla="*/ 122 h 126"/>
              <a:gd name="T18" fmla="*/ 4 w 77"/>
              <a:gd name="T19" fmla="*/ 119 h 126"/>
              <a:gd name="T20" fmla="*/ 6 w 77"/>
              <a:gd name="T21" fmla="*/ 102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7" h="126">
                <a:moveTo>
                  <a:pt x="6" y="102"/>
                </a:moveTo>
                <a:cubicBezTo>
                  <a:pt x="50" y="62"/>
                  <a:pt x="50" y="62"/>
                  <a:pt x="50" y="62"/>
                </a:cubicBezTo>
                <a:cubicBezTo>
                  <a:pt x="6" y="24"/>
                  <a:pt x="6" y="24"/>
                  <a:pt x="6" y="24"/>
                </a:cubicBezTo>
                <a:cubicBezTo>
                  <a:pt x="1" y="20"/>
                  <a:pt x="0" y="12"/>
                  <a:pt x="3" y="6"/>
                </a:cubicBezTo>
                <a:cubicBezTo>
                  <a:pt x="6" y="1"/>
                  <a:pt x="13" y="0"/>
                  <a:pt x="17" y="4"/>
                </a:cubicBezTo>
                <a:cubicBezTo>
                  <a:pt x="73" y="52"/>
                  <a:pt x="73" y="52"/>
                  <a:pt x="73" y="52"/>
                </a:cubicBezTo>
                <a:cubicBezTo>
                  <a:pt x="75" y="55"/>
                  <a:pt x="77" y="58"/>
                  <a:pt x="77" y="62"/>
                </a:cubicBezTo>
                <a:cubicBezTo>
                  <a:pt x="77" y="66"/>
                  <a:pt x="76" y="70"/>
                  <a:pt x="73" y="72"/>
                </a:cubicBezTo>
                <a:cubicBezTo>
                  <a:pt x="18" y="122"/>
                  <a:pt x="18" y="122"/>
                  <a:pt x="18" y="122"/>
                </a:cubicBezTo>
                <a:cubicBezTo>
                  <a:pt x="14" y="126"/>
                  <a:pt x="8" y="125"/>
                  <a:pt x="4" y="119"/>
                </a:cubicBezTo>
                <a:cubicBezTo>
                  <a:pt x="1" y="114"/>
                  <a:pt x="2" y="106"/>
                  <a:pt x="6" y="1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2046287" y="2511425"/>
            <a:ext cx="166688" cy="276225"/>
          </a:xfrm>
          <a:custGeom>
            <a:avLst/>
            <a:gdLst>
              <a:gd name="T0" fmla="*/ 6 w 77"/>
              <a:gd name="T1" fmla="*/ 103 h 127"/>
              <a:gd name="T2" fmla="*/ 50 w 77"/>
              <a:gd name="T3" fmla="*/ 63 h 127"/>
              <a:gd name="T4" fmla="*/ 6 w 77"/>
              <a:gd name="T5" fmla="*/ 24 h 127"/>
              <a:gd name="T6" fmla="*/ 3 w 77"/>
              <a:gd name="T7" fmla="*/ 7 h 127"/>
              <a:gd name="T8" fmla="*/ 17 w 77"/>
              <a:gd name="T9" fmla="*/ 4 h 127"/>
              <a:gd name="T10" fmla="*/ 73 w 77"/>
              <a:gd name="T11" fmla="*/ 53 h 127"/>
              <a:gd name="T12" fmla="*/ 77 w 77"/>
              <a:gd name="T13" fmla="*/ 63 h 127"/>
              <a:gd name="T14" fmla="*/ 73 w 77"/>
              <a:gd name="T15" fmla="*/ 73 h 127"/>
              <a:gd name="T16" fmla="*/ 18 w 77"/>
              <a:gd name="T17" fmla="*/ 123 h 127"/>
              <a:gd name="T18" fmla="*/ 4 w 77"/>
              <a:gd name="T19" fmla="*/ 120 h 127"/>
              <a:gd name="T20" fmla="*/ 6 w 77"/>
              <a:gd name="T21" fmla="*/ 103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7" h="127">
                <a:moveTo>
                  <a:pt x="6" y="103"/>
                </a:moveTo>
                <a:cubicBezTo>
                  <a:pt x="50" y="63"/>
                  <a:pt x="50" y="63"/>
                  <a:pt x="50" y="63"/>
                </a:cubicBezTo>
                <a:cubicBezTo>
                  <a:pt x="6" y="24"/>
                  <a:pt x="6" y="24"/>
                  <a:pt x="6" y="24"/>
                </a:cubicBezTo>
                <a:cubicBezTo>
                  <a:pt x="1" y="20"/>
                  <a:pt x="0" y="13"/>
                  <a:pt x="3" y="7"/>
                </a:cubicBezTo>
                <a:cubicBezTo>
                  <a:pt x="6" y="2"/>
                  <a:pt x="13" y="0"/>
                  <a:pt x="17" y="4"/>
                </a:cubicBezTo>
                <a:cubicBezTo>
                  <a:pt x="73" y="53"/>
                  <a:pt x="73" y="53"/>
                  <a:pt x="73" y="53"/>
                </a:cubicBezTo>
                <a:cubicBezTo>
                  <a:pt x="75" y="55"/>
                  <a:pt x="77" y="59"/>
                  <a:pt x="77" y="63"/>
                </a:cubicBezTo>
                <a:cubicBezTo>
                  <a:pt x="77" y="67"/>
                  <a:pt x="76" y="71"/>
                  <a:pt x="73" y="73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4" y="127"/>
                  <a:pt x="8" y="126"/>
                  <a:pt x="4" y="120"/>
                </a:cubicBezTo>
                <a:cubicBezTo>
                  <a:pt x="1" y="115"/>
                  <a:pt x="2" y="107"/>
                  <a:pt x="6" y="1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2046287" y="4008438"/>
            <a:ext cx="166688" cy="274638"/>
          </a:xfrm>
          <a:custGeom>
            <a:avLst/>
            <a:gdLst>
              <a:gd name="T0" fmla="*/ 6 w 77"/>
              <a:gd name="T1" fmla="*/ 103 h 127"/>
              <a:gd name="T2" fmla="*/ 50 w 77"/>
              <a:gd name="T3" fmla="*/ 63 h 127"/>
              <a:gd name="T4" fmla="*/ 6 w 77"/>
              <a:gd name="T5" fmla="*/ 24 h 127"/>
              <a:gd name="T6" fmla="*/ 3 w 77"/>
              <a:gd name="T7" fmla="*/ 7 h 127"/>
              <a:gd name="T8" fmla="*/ 17 w 77"/>
              <a:gd name="T9" fmla="*/ 4 h 127"/>
              <a:gd name="T10" fmla="*/ 73 w 77"/>
              <a:gd name="T11" fmla="*/ 53 h 127"/>
              <a:gd name="T12" fmla="*/ 77 w 77"/>
              <a:gd name="T13" fmla="*/ 63 h 127"/>
              <a:gd name="T14" fmla="*/ 73 w 77"/>
              <a:gd name="T15" fmla="*/ 73 h 127"/>
              <a:gd name="T16" fmla="*/ 18 w 77"/>
              <a:gd name="T17" fmla="*/ 123 h 127"/>
              <a:gd name="T18" fmla="*/ 4 w 77"/>
              <a:gd name="T19" fmla="*/ 120 h 127"/>
              <a:gd name="T20" fmla="*/ 6 w 77"/>
              <a:gd name="T21" fmla="*/ 103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7" h="127">
                <a:moveTo>
                  <a:pt x="6" y="103"/>
                </a:moveTo>
                <a:cubicBezTo>
                  <a:pt x="50" y="63"/>
                  <a:pt x="50" y="63"/>
                  <a:pt x="50" y="63"/>
                </a:cubicBezTo>
                <a:cubicBezTo>
                  <a:pt x="6" y="24"/>
                  <a:pt x="6" y="24"/>
                  <a:pt x="6" y="24"/>
                </a:cubicBezTo>
                <a:cubicBezTo>
                  <a:pt x="1" y="20"/>
                  <a:pt x="0" y="13"/>
                  <a:pt x="3" y="7"/>
                </a:cubicBezTo>
                <a:cubicBezTo>
                  <a:pt x="6" y="2"/>
                  <a:pt x="13" y="0"/>
                  <a:pt x="17" y="4"/>
                </a:cubicBezTo>
                <a:cubicBezTo>
                  <a:pt x="73" y="53"/>
                  <a:pt x="73" y="53"/>
                  <a:pt x="73" y="53"/>
                </a:cubicBezTo>
                <a:cubicBezTo>
                  <a:pt x="75" y="55"/>
                  <a:pt x="77" y="59"/>
                  <a:pt x="77" y="63"/>
                </a:cubicBezTo>
                <a:cubicBezTo>
                  <a:pt x="77" y="67"/>
                  <a:pt x="76" y="70"/>
                  <a:pt x="73" y="73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4" y="127"/>
                  <a:pt x="8" y="125"/>
                  <a:pt x="4" y="120"/>
                </a:cubicBezTo>
                <a:cubicBezTo>
                  <a:pt x="1" y="115"/>
                  <a:pt x="2" y="107"/>
                  <a:pt x="6" y="1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2046287" y="5503863"/>
            <a:ext cx="166688" cy="273050"/>
          </a:xfrm>
          <a:custGeom>
            <a:avLst/>
            <a:gdLst>
              <a:gd name="T0" fmla="*/ 6 w 77"/>
              <a:gd name="T1" fmla="*/ 103 h 126"/>
              <a:gd name="T2" fmla="*/ 50 w 77"/>
              <a:gd name="T3" fmla="*/ 63 h 126"/>
              <a:gd name="T4" fmla="*/ 6 w 77"/>
              <a:gd name="T5" fmla="*/ 24 h 126"/>
              <a:gd name="T6" fmla="*/ 3 w 77"/>
              <a:gd name="T7" fmla="*/ 7 h 126"/>
              <a:gd name="T8" fmla="*/ 17 w 77"/>
              <a:gd name="T9" fmla="*/ 4 h 126"/>
              <a:gd name="T10" fmla="*/ 73 w 77"/>
              <a:gd name="T11" fmla="*/ 53 h 126"/>
              <a:gd name="T12" fmla="*/ 77 w 77"/>
              <a:gd name="T13" fmla="*/ 63 h 126"/>
              <a:gd name="T14" fmla="*/ 73 w 77"/>
              <a:gd name="T15" fmla="*/ 72 h 126"/>
              <a:gd name="T16" fmla="*/ 18 w 77"/>
              <a:gd name="T17" fmla="*/ 122 h 126"/>
              <a:gd name="T18" fmla="*/ 4 w 77"/>
              <a:gd name="T19" fmla="*/ 120 h 126"/>
              <a:gd name="T20" fmla="*/ 6 w 77"/>
              <a:gd name="T21" fmla="*/ 103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7" h="126">
                <a:moveTo>
                  <a:pt x="6" y="103"/>
                </a:moveTo>
                <a:cubicBezTo>
                  <a:pt x="50" y="63"/>
                  <a:pt x="50" y="63"/>
                  <a:pt x="50" y="63"/>
                </a:cubicBezTo>
                <a:cubicBezTo>
                  <a:pt x="6" y="24"/>
                  <a:pt x="6" y="24"/>
                  <a:pt x="6" y="24"/>
                </a:cubicBezTo>
                <a:cubicBezTo>
                  <a:pt x="1" y="20"/>
                  <a:pt x="0" y="12"/>
                  <a:pt x="3" y="7"/>
                </a:cubicBezTo>
                <a:cubicBezTo>
                  <a:pt x="6" y="1"/>
                  <a:pt x="13" y="0"/>
                  <a:pt x="17" y="4"/>
                </a:cubicBezTo>
                <a:cubicBezTo>
                  <a:pt x="73" y="53"/>
                  <a:pt x="73" y="53"/>
                  <a:pt x="73" y="53"/>
                </a:cubicBezTo>
                <a:cubicBezTo>
                  <a:pt x="75" y="55"/>
                  <a:pt x="77" y="59"/>
                  <a:pt x="77" y="63"/>
                </a:cubicBezTo>
                <a:cubicBezTo>
                  <a:pt x="77" y="66"/>
                  <a:pt x="76" y="70"/>
                  <a:pt x="73" y="72"/>
                </a:cubicBezTo>
                <a:cubicBezTo>
                  <a:pt x="18" y="122"/>
                  <a:pt x="18" y="122"/>
                  <a:pt x="18" y="122"/>
                </a:cubicBezTo>
                <a:cubicBezTo>
                  <a:pt x="14" y="126"/>
                  <a:pt x="8" y="125"/>
                  <a:pt x="4" y="120"/>
                </a:cubicBezTo>
                <a:cubicBezTo>
                  <a:pt x="1" y="114"/>
                  <a:pt x="2" y="107"/>
                  <a:pt x="6" y="1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25" name="Freeform 230"/>
          <p:cNvSpPr>
            <a:spLocks noEditPoints="1"/>
          </p:cNvSpPr>
          <p:nvPr/>
        </p:nvSpPr>
        <p:spPr bwMode="auto">
          <a:xfrm>
            <a:off x="1138817" y="5298710"/>
            <a:ext cx="462271" cy="683356"/>
          </a:xfrm>
          <a:custGeom>
            <a:avLst/>
            <a:gdLst>
              <a:gd name="T0" fmla="*/ 107 w 214"/>
              <a:gd name="T1" fmla="*/ 0 h 318"/>
              <a:gd name="T2" fmla="*/ 22 w 214"/>
              <a:gd name="T3" fmla="*/ 172 h 318"/>
              <a:gd name="T4" fmla="*/ 51 w 214"/>
              <a:gd name="T5" fmla="*/ 280 h 318"/>
              <a:gd name="T6" fmla="*/ 74 w 214"/>
              <a:gd name="T7" fmla="*/ 290 h 318"/>
              <a:gd name="T8" fmla="*/ 97 w 214"/>
              <a:gd name="T9" fmla="*/ 318 h 318"/>
              <a:gd name="T10" fmla="*/ 138 w 214"/>
              <a:gd name="T11" fmla="*/ 296 h 318"/>
              <a:gd name="T12" fmla="*/ 150 w 214"/>
              <a:gd name="T13" fmla="*/ 291 h 318"/>
              <a:gd name="T14" fmla="*/ 161 w 214"/>
              <a:gd name="T15" fmla="*/ 215 h 318"/>
              <a:gd name="T16" fmla="*/ 213 w 214"/>
              <a:gd name="T17" fmla="*/ 107 h 318"/>
              <a:gd name="T18" fmla="*/ 73 w 214"/>
              <a:gd name="T19" fmla="*/ 120 h 318"/>
              <a:gd name="T20" fmla="*/ 97 w 214"/>
              <a:gd name="T21" fmla="*/ 127 h 318"/>
              <a:gd name="T22" fmla="*/ 105 w 214"/>
              <a:gd name="T23" fmla="*/ 126 h 318"/>
              <a:gd name="T24" fmla="*/ 124 w 214"/>
              <a:gd name="T25" fmla="*/ 125 h 318"/>
              <a:gd name="T26" fmla="*/ 131 w 214"/>
              <a:gd name="T27" fmla="*/ 128 h 318"/>
              <a:gd name="T28" fmla="*/ 122 w 214"/>
              <a:gd name="T29" fmla="*/ 201 h 318"/>
              <a:gd name="T30" fmla="*/ 140 w 214"/>
              <a:gd name="T31" fmla="*/ 223 h 318"/>
              <a:gd name="T32" fmla="*/ 73 w 214"/>
              <a:gd name="T33" fmla="*/ 240 h 318"/>
              <a:gd name="T34" fmla="*/ 140 w 214"/>
              <a:gd name="T35" fmla="*/ 223 h 318"/>
              <a:gd name="T36" fmla="*/ 73 w 214"/>
              <a:gd name="T37" fmla="*/ 251 h 318"/>
              <a:gd name="T38" fmla="*/ 140 w 214"/>
              <a:gd name="T39" fmla="*/ 269 h 318"/>
              <a:gd name="T40" fmla="*/ 144 w 214"/>
              <a:gd name="T41" fmla="*/ 201 h 318"/>
              <a:gd name="T42" fmla="*/ 159 w 214"/>
              <a:gd name="T43" fmla="*/ 113 h 318"/>
              <a:gd name="T44" fmla="*/ 143 w 214"/>
              <a:gd name="T45" fmla="*/ 109 h 318"/>
              <a:gd name="T46" fmla="*/ 131 w 214"/>
              <a:gd name="T47" fmla="*/ 116 h 318"/>
              <a:gd name="T48" fmla="*/ 119 w 214"/>
              <a:gd name="T49" fmla="*/ 97 h 318"/>
              <a:gd name="T50" fmla="*/ 101 w 214"/>
              <a:gd name="T51" fmla="*/ 115 h 318"/>
              <a:gd name="T52" fmla="*/ 82 w 214"/>
              <a:gd name="T53" fmla="*/ 102 h 318"/>
              <a:gd name="T54" fmla="*/ 70 w 214"/>
              <a:gd name="T55" fmla="*/ 109 h 318"/>
              <a:gd name="T56" fmla="*/ 54 w 214"/>
              <a:gd name="T57" fmla="*/ 113 h 318"/>
              <a:gd name="T58" fmla="*/ 68 w 214"/>
              <a:gd name="T59" fmla="*/ 201 h 318"/>
              <a:gd name="T60" fmla="*/ 21 w 214"/>
              <a:gd name="T61" fmla="*/ 106 h 318"/>
              <a:gd name="T62" fmla="*/ 192 w 214"/>
              <a:gd name="T63" fmla="*/ 107 h 318"/>
              <a:gd name="T64" fmla="*/ 144 w 214"/>
              <a:gd name="T65" fmla="*/ 201 h 318"/>
              <a:gd name="T66" fmla="*/ 144 w 214"/>
              <a:gd name="T67" fmla="*/ 201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4" h="318">
                <a:moveTo>
                  <a:pt x="213" y="107"/>
                </a:moveTo>
                <a:cubicBezTo>
                  <a:pt x="214" y="48"/>
                  <a:pt x="166" y="0"/>
                  <a:pt x="107" y="0"/>
                </a:cubicBezTo>
                <a:cubicBezTo>
                  <a:pt x="48" y="0"/>
                  <a:pt x="0" y="47"/>
                  <a:pt x="0" y="106"/>
                </a:cubicBezTo>
                <a:cubicBezTo>
                  <a:pt x="0" y="130"/>
                  <a:pt x="8" y="153"/>
                  <a:pt x="22" y="172"/>
                </a:cubicBezTo>
                <a:cubicBezTo>
                  <a:pt x="33" y="186"/>
                  <a:pt x="43" y="200"/>
                  <a:pt x="52" y="215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86"/>
                  <a:pt x="56" y="290"/>
                  <a:pt x="62" y="290"/>
                </a:cubicBezTo>
                <a:cubicBezTo>
                  <a:pt x="74" y="290"/>
                  <a:pt x="74" y="290"/>
                  <a:pt x="74" y="290"/>
                </a:cubicBezTo>
                <a:cubicBezTo>
                  <a:pt x="74" y="296"/>
                  <a:pt x="74" y="296"/>
                  <a:pt x="74" y="296"/>
                </a:cubicBezTo>
                <a:cubicBezTo>
                  <a:pt x="74" y="308"/>
                  <a:pt x="84" y="318"/>
                  <a:pt x="97" y="318"/>
                </a:cubicBezTo>
                <a:cubicBezTo>
                  <a:pt x="115" y="318"/>
                  <a:pt x="115" y="318"/>
                  <a:pt x="115" y="318"/>
                </a:cubicBezTo>
                <a:cubicBezTo>
                  <a:pt x="128" y="318"/>
                  <a:pt x="138" y="308"/>
                  <a:pt x="138" y="296"/>
                </a:cubicBezTo>
                <a:cubicBezTo>
                  <a:pt x="138" y="291"/>
                  <a:pt x="138" y="291"/>
                  <a:pt x="138" y="291"/>
                </a:cubicBezTo>
                <a:cubicBezTo>
                  <a:pt x="150" y="291"/>
                  <a:pt x="150" y="291"/>
                  <a:pt x="150" y="291"/>
                </a:cubicBezTo>
                <a:cubicBezTo>
                  <a:pt x="156" y="291"/>
                  <a:pt x="161" y="286"/>
                  <a:pt x="161" y="280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70" y="200"/>
                  <a:pt x="180" y="186"/>
                  <a:pt x="190" y="173"/>
                </a:cubicBezTo>
                <a:cubicBezTo>
                  <a:pt x="205" y="154"/>
                  <a:pt x="213" y="131"/>
                  <a:pt x="213" y="107"/>
                </a:cubicBezTo>
                <a:close/>
                <a:moveTo>
                  <a:pt x="91" y="201"/>
                </a:moveTo>
                <a:cubicBezTo>
                  <a:pt x="73" y="120"/>
                  <a:pt x="73" y="120"/>
                  <a:pt x="73" y="120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97" y="127"/>
                  <a:pt x="97" y="127"/>
                  <a:pt x="97" y="127"/>
                </a:cubicBezTo>
                <a:cubicBezTo>
                  <a:pt x="98" y="128"/>
                  <a:pt x="100" y="128"/>
                  <a:pt x="101" y="128"/>
                </a:cubicBezTo>
                <a:cubicBezTo>
                  <a:pt x="103" y="128"/>
                  <a:pt x="104" y="127"/>
                  <a:pt x="105" y="126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5" y="127"/>
                  <a:pt x="127" y="128"/>
                  <a:pt x="129" y="128"/>
                </a:cubicBezTo>
                <a:cubicBezTo>
                  <a:pt x="129" y="128"/>
                  <a:pt x="130" y="128"/>
                  <a:pt x="131" y="12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22" y="201"/>
                  <a:pt x="122" y="201"/>
                  <a:pt x="122" y="201"/>
                </a:cubicBezTo>
                <a:lnTo>
                  <a:pt x="91" y="201"/>
                </a:lnTo>
                <a:close/>
                <a:moveTo>
                  <a:pt x="140" y="223"/>
                </a:moveTo>
                <a:cubicBezTo>
                  <a:pt x="140" y="241"/>
                  <a:pt x="140" y="241"/>
                  <a:pt x="140" y="241"/>
                </a:cubicBezTo>
                <a:cubicBezTo>
                  <a:pt x="73" y="240"/>
                  <a:pt x="73" y="240"/>
                  <a:pt x="73" y="240"/>
                </a:cubicBezTo>
                <a:cubicBezTo>
                  <a:pt x="73" y="222"/>
                  <a:pt x="73" y="222"/>
                  <a:pt x="73" y="222"/>
                </a:cubicBezTo>
                <a:lnTo>
                  <a:pt x="140" y="223"/>
                </a:lnTo>
                <a:close/>
                <a:moveTo>
                  <a:pt x="73" y="269"/>
                </a:moveTo>
                <a:cubicBezTo>
                  <a:pt x="73" y="251"/>
                  <a:pt x="73" y="251"/>
                  <a:pt x="73" y="251"/>
                </a:cubicBezTo>
                <a:cubicBezTo>
                  <a:pt x="140" y="251"/>
                  <a:pt x="140" y="251"/>
                  <a:pt x="140" y="251"/>
                </a:cubicBezTo>
                <a:cubicBezTo>
                  <a:pt x="140" y="269"/>
                  <a:pt x="140" y="269"/>
                  <a:pt x="140" y="269"/>
                </a:cubicBezTo>
                <a:lnTo>
                  <a:pt x="73" y="269"/>
                </a:lnTo>
                <a:close/>
                <a:moveTo>
                  <a:pt x="144" y="201"/>
                </a:moveTo>
                <a:cubicBezTo>
                  <a:pt x="138" y="201"/>
                  <a:pt x="138" y="201"/>
                  <a:pt x="138" y="201"/>
                </a:cubicBezTo>
                <a:cubicBezTo>
                  <a:pt x="159" y="113"/>
                  <a:pt x="159" y="113"/>
                  <a:pt x="159" y="113"/>
                </a:cubicBezTo>
                <a:cubicBezTo>
                  <a:pt x="160" y="109"/>
                  <a:pt x="157" y="104"/>
                  <a:pt x="153" y="103"/>
                </a:cubicBezTo>
                <a:cubicBezTo>
                  <a:pt x="148" y="102"/>
                  <a:pt x="144" y="105"/>
                  <a:pt x="143" y="109"/>
                </a:cubicBezTo>
                <a:cubicBezTo>
                  <a:pt x="143" y="111"/>
                  <a:pt x="143" y="111"/>
                  <a:pt x="143" y="111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2" y="98"/>
                  <a:pt x="121" y="97"/>
                  <a:pt x="119" y="97"/>
                </a:cubicBezTo>
                <a:cubicBezTo>
                  <a:pt x="117" y="96"/>
                  <a:pt x="115" y="97"/>
                  <a:pt x="114" y="99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86" y="101"/>
                  <a:pt x="84" y="101"/>
                  <a:pt x="82" y="102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69" y="105"/>
                  <a:pt x="65" y="102"/>
                  <a:pt x="60" y="103"/>
                </a:cubicBezTo>
                <a:cubicBezTo>
                  <a:pt x="56" y="104"/>
                  <a:pt x="53" y="108"/>
                  <a:pt x="54" y="113"/>
                </a:cubicBezTo>
                <a:cubicBezTo>
                  <a:pt x="74" y="201"/>
                  <a:pt x="74" y="201"/>
                  <a:pt x="74" y="201"/>
                </a:cubicBezTo>
                <a:cubicBezTo>
                  <a:pt x="68" y="201"/>
                  <a:pt x="68" y="201"/>
                  <a:pt x="68" y="201"/>
                </a:cubicBezTo>
                <a:cubicBezTo>
                  <a:pt x="60" y="187"/>
                  <a:pt x="50" y="172"/>
                  <a:pt x="39" y="159"/>
                </a:cubicBezTo>
                <a:cubicBezTo>
                  <a:pt x="27" y="144"/>
                  <a:pt x="21" y="126"/>
                  <a:pt x="21" y="106"/>
                </a:cubicBezTo>
                <a:cubicBezTo>
                  <a:pt x="21" y="59"/>
                  <a:pt x="60" y="21"/>
                  <a:pt x="107" y="21"/>
                </a:cubicBezTo>
                <a:cubicBezTo>
                  <a:pt x="154" y="21"/>
                  <a:pt x="192" y="60"/>
                  <a:pt x="192" y="107"/>
                </a:cubicBezTo>
                <a:cubicBezTo>
                  <a:pt x="192" y="126"/>
                  <a:pt x="186" y="144"/>
                  <a:pt x="174" y="159"/>
                </a:cubicBezTo>
                <a:cubicBezTo>
                  <a:pt x="163" y="173"/>
                  <a:pt x="153" y="187"/>
                  <a:pt x="144" y="201"/>
                </a:cubicBezTo>
                <a:close/>
                <a:moveTo>
                  <a:pt x="144" y="201"/>
                </a:moveTo>
                <a:cubicBezTo>
                  <a:pt x="144" y="201"/>
                  <a:pt x="144" y="201"/>
                  <a:pt x="144" y="201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26" name="Freeform 71"/>
          <p:cNvSpPr>
            <a:spLocks/>
          </p:cNvSpPr>
          <p:nvPr/>
        </p:nvSpPr>
        <p:spPr bwMode="auto">
          <a:xfrm>
            <a:off x="1099918" y="2443917"/>
            <a:ext cx="514049" cy="411239"/>
          </a:xfrm>
          <a:custGeom>
            <a:avLst/>
            <a:gdLst>
              <a:gd name="T0" fmla="*/ 107 w 133"/>
              <a:gd name="T1" fmla="*/ 5 h 106"/>
              <a:gd name="T2" fmla="*/ 67 w 133"/>
              <a:gd name="T3" fmla="*/ 26 h 106"/>
              <a:gd name="T4" fmla="*/ 26 w 133"/>
              <a:gd name="T5" fmla="*/ 5 h 106"/>
              <a:gd name="T6" fmla="*/ 6 w 133"/>
              <a:gd name="T7" fmla="*/ 46 h 106"/>
              <a:gd name="T8" fmla="*/ 66 w 133"/>
              <a:gd name="T9" fmla="*/ 106 h 106"/>
              <a:gd name="T10" fmla="*/ 128 w 133"/>
              <a:gd name="T11" fmla="*/ 46 h 106"/>
              <a:gd name="T12" fmla="*/ 107 w 133"/>
              <a:gd name="T13" fmla="*/ 5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" h="106">
                <a:moveTo>
                  <a:pt x="107" y="5"/>
                </a:moveTo>
                <a:cubicBezTo>
                  <a:pt x="90" y="0"/>
                  <a:pt x="72" y="9"/>
                  <a:pt x="67" y="26"/>
                </a:cubicBezTo>
                <a:cubicBezTo>
                  <a:pt x="61" y="9"/>
                  <a:pt x="43" y="0"/>
                  <a:pt x="26" y="5"/>
                </a:cubicBezTo>
                <a:cubicBezTo>
                  <a:pt x="9" y="11"/>
                  <a:pt x="0" y="29"/>
                  <a:pt x="6" y="46"/>
                </a:cubicBezTo>
                <a:cubicBezTo>
                  <a:pt x="11" y="62"/>
                  <a:pt x="60" y="106"/>
                  <a:pt x="66" y="106"/>
                </a:cubicBezTo>
                <a:cubicBezTo>
                  <a:pt x="72" y="106"/>
                  <a:pt x="123" y="63"/>
                  <a:pt x="128" y="46"/>
                </a:cubicBezTo>
                <a:cubicBezTo>
                  <a:pt x="133" y="29"/>
                  <a:pt x="124" y="11"/>
                  <a:pt x="107" y="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j-l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107043" y="842689"/>
            <a:ext cx="525817" cy="523609"/>
            <a:chOff x="4891088" y="4754563"/>
            <a:chExt cx="377825" cy="376238"/>
          </a:xfrm>
          <a:solidFill>
            <a:schemeClr val="accent1">
              <a:lumMod val="75000"/>
            </a:schemeClr>
          </a:solidFill>
        </p:grpSpPr>
        <p:sp>
          <p:nvSpPr>
            <p:cNvPr id="28" name="Freeform 166"/>
            <p:cNvSpPr>
              <a:spLocks/>
            </p:cNvSpPr>
            <p:nvPr/>
          </p:nvSpPr>
          <p:spPr bwMode="auto">
            <a:xfrm>
              <a:off x="5002213" y="4860926"/>
              <a:ext cx="82550" cy="90488"/>
            </a:xfrm>
            <a:custGeom>
              <a:avLst/>
              <a:gdLst>
                <a:gd name="T0" fmla="*/ 52 w 52"/>
                <a:gd name="T1" fmla="*/ 44 h 57"/>
                <a:gd name="T2" fmla="*/ 36 w 52"/>
                <a:gd name="T3" fmla="*/ 57 h 57"/>
                <a:gd name="T4" fmla="*/ 0 w 52"/>
                <a:gd name="T5" fmla="*/ 13 h 57"/>
                <a:gd name="T6" fmla="*/ 0 w 52"/>
                <a:gd name="T7" fmla="*/ 0 h 57"/>
                <a:gd name="T8" fmla="*/ 13 w 52"/>
                <a:gd name="T9" fmla="*/ 0 h 57"/>
                <a:gd name="T10" fmla="*/ 52 w 52"/>
                <a:gd name="T11" fmla="*/ 4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57">
                  <a:moveTo>
                    <a:pt x="52" y="44"/>
                  </a:moveTo>
                  <a:lnTo>
                    <a:pt x="36" y="57"/>
                  </a:lnTo>
                  <a:lnTo>
                    <a:pt x="0" y="1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52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9" name="Freeform 167"/>
            <p:cNvSpPr>
              <a:spLocks/>
            </p:cNvSpPr>
            <p:nvPr/>
          </p:nvSpPr>
          <p:spPr bwMode="auto">
            <a:xfrm>
              <a:off x="5092701" y="4894263"/>
              <a:ext cx="103188" cy="60325"/>
            </a:xfrm>
            <a:custGeom>
              <a:avLst/>
              <a:gdLst>
                <a:gd name="T0" fmla="*/ 5 w 65"/>
                <a:gd name="T1" fmla="*/ 38 h 38"/>
                <a:gd name="T2" fmla="*/ 0 w 65"/>
                <a:gd name="T3" fmla="*/ 20 h 38"/>
                <a:gd name="T4" fmla="*/ 52 w 65"/>
                <a:gd name="T5" fmla="*/ 0 h 38"/>
                <a:gd name="T6" fmla="*/ 65 w 65"/>
                <a:gd name="T7" fmla="*/ 5 h 38"/>
                <a:gd name="T8" fmla="*/ 59 w 65"/>
                <a:gd name="T9" fmla="*/ 18 h 38"/>
                <a:gd name="T10" fmla="*/ 5 w 65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38">
                  <a:moveTo>
                    <a:pt x="5" y="38"/>
                  </a:moveTo>
                  <a:lnTo>
                    <a:pt x="0" y="20"/>
                  </a:lnTo>
                  <a:lnTo>
                    <a:pt x="52" y="0"/>
                  </a:lnTo>
                  <a:lnTo>
                    <a:pt x="65" y="5"/>
                  </a:lnTo>
                  <a:lnTo>
                    <a:pt x="59" y="18"/>
                  </a:lnTo>
                  <a:lnTo>
                    <a:pt x="5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0" name="Freeform 168"/>
            <p:cNvSpPr>
              <a:spLocks noEditPoints="1"/>
            </p:cNvSpPr>
            <p:nvPr/>
          </p:nvSpPr>
          <p:spPr bwMode="auto">
            <a:xfrm>
              <a:off x="4891088" y="4754563"/>
              <a:ext cx="377825" cy="376238"/>
            </a:xfrm>
            <a:custGeom>
              <a:avLst/>
              <a:gdLst>
                <a:gd name="T0" fmla="*/ 46 w 92"/>
                <a:gd name="T1" fmla="*/ 92 h 92"/>
                <a:gd name="T2" fmla="*/ 0 w 92"/>
                <a:gd name="T3" fmla="*/ 46 h 92"/>
                <a:gd name="T4" fmla="*/ 46 w 92"/>
                <a:gd name="T5" fmla="*/ 0 h 92"/>
                <a:gd name="T6" fmla="*/ 92 w 92"/>
                <a:gd name="T7" fmla="*/ 46 h 92"/>
                <a:gd name="T8" fmla="*/ 46 w 92"/>
                <a:gd name="T9" fmla="*/ 92 h 92"/>
                <a:gd name="T10" fmla="*/ 46 w 92"/>
                <a:gd name="T11" fmla="*/ 10 h 92"/>
                <a:gd name="T12" fmla="*/ 10 w 92"/>
                <a:gd name="T13" fmla="*/ 46 h 92"/>
                <a:gd name="T14" fmla="*/ 46 w 92"/>
                <a:gd name="T15" fmla="*/ 82 h 92"/>
                <a:gd name="T16" fmla="*/ 83 w 92"/>
                <a:gd name="T17" fmla="*/ 46 h 92"/>
                <a:gd name="T18" fmla="*/ 46 w 92"/>
                <a:gd name="T19" fmla="*/ 1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2">
                  <a:moveTo>
                    <a:pt x="46" y="92"/>
                  </a:moveTo>
                  <a:cubicBezTo>
                    <a:pt x="21" y="92"/>
                    <a:pt x="0" y="71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72" y="0"/>
                    <a:pt x="92" y="21"/>
                    <a:pt x="92" y="46"/>
                  </a:cubicBezTo>
                  <a:cubicBezTo>
                    <a:pt x="92" y="71"/>
                    <a:pt x="72" y="92"/>
                    <a:pt x="46" y="92"/>
                  </a:cubicBezTo>
                  <a:close/>
                  <a:moveTo>
                    <a:pt x="46" y="10"/>
                  </a:moveTo>
                  <a:cubicBezTo>
                    <a:pt x="26" y="10"/>
                    <a:pt x="10" y="26"/>
                    <a:pt x="10" y="46"/>
                  </a:cubicBezTo>
                  <a:cubicBezTo>
                    <a:pt x="10" y="66"/>
                    <a:pt x="26" y="82"/>
                    <a:pt x="46" y="82"/>
                  </a:cubicBezTo>
                  <a:cubicBezTo>
                    <a:pt x="66" y="82"/>
                    <a:pt x="83" y="66"/>
                    <a:pt x="83" y="46"/>
                  </a:cubicBezTo>
                  <a:cubicBezTo>
                    <a:pt x="83" y="26"/>
                    <a:pt x="66" y="10"/>
                    <a:pt x="46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1" name="Oval 169"/>
            <p:cNvSpPr>
              <a:spLocks noChangeArrowheads="1"/>
            </p:cNvSpPr>
            <p:nvPr/>
          </p:nvSpPr>
          <p:spPr bwMode="auto">
            <a:xfrm>
              <a:off x="5056188" y="4914901"/>
              <a:ext cx="52388" cy="571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2" name="Freeform 170"/>
            <p:cNvSpPr>
              <a:spLocks/>
            </p:cNvSpPr>
            <p:nvPr/>
          </p:nvSpPr>
          <p:spPr bwMode="auto">
            <a:xfrm>
              <a:off x="5072063" y="5053013"/>
              <a:ext cx="20638" cy="74613"/>
            </a:xfrm>
            <a:custGeom>
              <a:avLst/>
              <a:gdLst>
                <a:gd name="T0" fmla="*/ 5 w 5"/>
                <a:gd name="T1" fmla="*/ 15 h 18"/>
                <a:gd name="T2" fmla="*/ 2 w 5"/>
                <a:gd name="T3" fmla="*/ 18 h 18"/>
                <a:gd name="T4" fmla="*/ 2 w 5"/>
                <a:gd name="T5" fmla="*/ 18 h 18"/>
                <a:gd name="T6" fmla="*/ 0 w 5"/>
                <a:gd name="T7" fmla="*/ 15 h 18"/>
                <a:gd name="T8" fmla="*/ 0 w 5"/>
                <a:gd name="T9" fmla="*/ 2 h 18"/>
                <a:gd name="T10" fmla="*/ 2 w 5"/>
                <a:gd name="T11" fmla="*/ 0 h 18"/>
                <a:gd name="T12" fmla="*/ 2 w 5"/>
                <a:gd name="T13" fmla="*/ 0 h 18"/>
                <a:gd name="T14" fmla="*/ 5 w 5"/>
                <a:gd name="T15" fmla="*/ 2 h 18"/>
                <a:gd name="T16" fmla="*/ 5 w 5"/>
                <a:gd name="T1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8">
                  <a:moveTo>
                    <a:pt x="5" y="15"/>
                  </a:moveTo>
                  <a:cubicBezTo>
                    <a:pt x="5" y="17"/>
                    <a:pt x="4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0" y="17"/>
                    <a:pt x="0" y="1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lnTo>
                    <a:pt x="5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3" name="Freeform 171"/>
            <p:cNvSpPr>
              <a:spLocks/>
            </p:cNvSpPr>
            <p:nvPr/>
          </p:nvSpPr>
          <p:spPr bwMode="auto">
            <a:xfrm>
              <a:off x="5072063" y="4759326"/>
              <a:ext cx="20638" cy="77788"/>
            </a:xfrm>
            <a:custGeom>
              <a:avLst/>
              <a:gdLst>
                <a:gd name="T0" fmla="*/ 5 w 5"/>
                <a:gd name="T1" fmla="*/ 16 h 19"/>
                <a:gd name="T2" fmla="*/ 2 w 5"/>
                <a:gd name="T3" fmla="*/ 19 h 19"/>
                <a:gd name="T4" fmla="*/ 2 w 5"/>
                <a:gd name="T5" fmla="*/ 19 h 19"/>
                <a:gd name="T6" fmla="*/ 0 w 5"/>
                <a:gd name="T7" fmla="*/ 16 h 19"/>
                <a:gd name="T8" fmla="*/ 0 w 5"/>
                <a:gd name="T9" fmla="*/ 3 h 19"/>
                <a:gd name="T10" fmla="*/ 2 w 5"/>
                <a:gd name="T11" fmla="*/ 0 h 19"/>
                <a:gd name="T12" fmla="*/ 2 w 5"/>
                <a:gd name="T13" fmla="*/ 0 h 19"/>
                <a:gd name="T14" fmla="*/ 5 w 5"/>
                <a:gd name="T15" fmla="*/ 3 h 19"/>
                <a:gd name="T16" fmla="*/ 5 w 5"/>
                <a:gd name="T1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9">
                  <a:moveTo>
                    <a:pt x="5" y="16"/>
                  </a:moveTo>
                  <a:cubicBezTo>
                    <a:pt x="5" y="17"/>
                    <a:pt x="4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0" y="17"/>
                    <a:pt x="0" y="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lnTo>
                    <a:pt x="5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4" name="Freeform 172"/>
            <p:cNvSpPr>
              <a:spLocks/>
            </p:cNvSpPr>
            <p:nvPr/>
          </p:nvSpPr>
          <p:spPr bwMode="auto">
            <a:xfrm>
              <a:off x="5191126" y="4930776"/>
              <a:ext cx="73025" cy="23813"/>
            </a:xfrm>
            <a:custGeom>
              <a:avLst/>
              <a:gdLst>
                <a:gd name="T0" fmla="*/ 15 w 18"/>
                <a:gd name="T1" fmla="*/ 0 h 6"/>
                <a:gd name="T2" fmla="*/ 18 w 18"/>
                <a:gd name="T3" fmla="*/ 3 h 6"/>
                <a:gd name="T4" fmla="*/ 18 w 18"/>
                <a:gd name="T5" fmla="*/ 3 h 6"/>
                <a:gd name="T6" fmla="*/ 15 w 18"/>
                <a:gd name="T7" fmla="*/ 6 h 6"/>
                <a:gd name="T8" fmla="*/ 3 w 18"/>
                <a:gd name="T9" fmla="*/ 6 h 6"/>
                <a:gd name="T10" fmla="*/ 0 w 18"/>
                <a:gd name="T11" fmla="*/ 3 h 6"/>
                <a:gd name="T12" fmla="*/ 0 w 18"/>
                <a:gd name="T13" fmla="*/ 3 h 6"/>
                <a:gd name="T14" fmla="*/ 3 w 18"/>
                <a:gd name="T15" fmla="*/ 0 h 6"/>
                <a:gd name="T16" fmla="*/ 15 w 18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6">
                  <a:moveTo>
                    <a:pt x="15" y="0"/>
                  </a:moveTo>
                  <a:cubicBezTo>
                    <a:pt x="17" y="0"/>
                    <a:pt x="18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5"/>
                    <a:pt x="17" y="6"/>
                    <a:pt x="15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5" name="Freeform 173"/>
            <p:cNvSpPr>
              <a:spLocks/>
            </p:cNvSpPr>
            <p:nvPr/>
          </p:nvSpPr>
          <p:spPr bwMode="auto">
            <a:xfrm>
              <a:off x="4900613" y="4930776"/>
              <a:ext cx="73025" cy="23813"/>
            </a:xfrm>
            <a:custGeom>
              <a:avLst/>
              <a:gdLst>
                <a:gd name="T0" fmla="*/ 15 w 18"/>
                <a:gd name="T1" fmla="*/ 0 h 6"/>
                <a:gd name="T2" fmla="*/ 18 w 18"/>
                <a:gd name="T3" fmla="*/ 3 h 6"/>
                <a:gd name="T4" fmla="*/ 18 w 18"/>
                <a:gd name="T5" fmla="*/ 3 h 6"/>
                <a:gd name="T6" fmla="*/ 15 w 18"/>
                <a:gd name="T7" fmla="*/ 6 h 6"/>
                <a:gd name="T8" fmla="*/ 2 w 18"/>
                <a:gd name="T9" fmla="*/ 6 h 6"/>
                <a:gd name="T10" fmla="*/ 0 w 18"/>
                <a:gd name="T11" fmla="*/ 3 h 6"/>
                <a:gd name="T12" fmla="*/ 0 w 18"/>
                <a:gd name="T13" fmla="*/ 3 h 6"/>
                <a:gd name="T14" fmla="*/ 2 w 18"/>
                <a:gd name="T15" fmla="*/ 0 h 6"/>
                <a:gd name="T16" fmla="*/ 15 w 18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6">
                  <a:moveTo>
                    <a:pt x="15" y="0"/>
                  </a:moveTo>
                  <a:cubicBezTo>
                    <a:pt x="17" y="0"/>
                    <a:pt x="18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5"/>
                    <a:pt x="17" y="6"/>
                    <a:pt x="15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</p:grpSp>
      <p:sp>
        <p:nvSpPr>
          <p:cNvPr id="36" name="Freeform 234"/>
          <p:cNvSpPr>
            <a:spLocks noChangeAspect="1" noEditPoints="1"/>
          </p:cNvSpPr>
          <p:nvPr/>
        </p:nvSpPr>
        <p:spPr bwMode="auto">
          <a:xfrm>
            <a:off x="1116049" y="3924245"/>
            <a:ext cx="507804" cy="382499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806867" y="546099"/>
            <a:ext cx="4539095" cy="1198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Asodales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sodales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nibh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id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consequat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806867" y="2033588"/>
            <a:ext cx="4539095" cy="1198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Asodales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sodales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nibh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id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consequat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806867" y="3573462"/>
            <a:ext cx="4539095" cy="1198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Asodales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sodales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nibh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id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consequat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806867" y="5041106"/>
            <a:ext cx="4539095" cy="1198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Asodales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sodales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nibh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id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consequat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399289" y="861087"/>
            <a:ext cx="2459219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2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399289" y="2416780"/>
            <a:ext cx="2459219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2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399289" y="3842255"/>
            <a:ext cx="2459219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2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399289" y="5334605"/>
            <a:ext cx="2459219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2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pic>
        <p:nvPicPr>
          <p:cNvPr id="46" name="Graphic 29">
            <a:extLst>
              <a:ext uri="{FF2B5EF4-FFF2-40B4-BE49-F238E27FC236}">
                <a16:creationId xmlns:a16="http://schemas.microsoft.com/office/drawing/2014/main" id="{18A4984A-1CD6-4E1C-9FF1-E7EDA9E011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4701" y="6239669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7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6800433" y="1551260"/>
            <a:ext cx="1078375" cy="1696103"/>
          </a:xfrm>
          <a:custGeom>
            <a:avLst/>
            <a:gdLst>
              <a:gd name="T0" fmla="*/ 111 w 731"/>
              <a:gd name="T1" fmla="*/ 870 h 1146"/>
              <a:gd name="T2" fmla="*/ 507 w 731"/>
              <a:gd name="T3" fmla="*/ 1086 h 1146"/>
              <a:gd name="T4" fmla="*/ 649 w 731"/>
              <a:gd name="T5" fmla="*/ 917 h 1146"/>
              <a:gd name="T6" fmla="*/ 617 w 731"/>
              <a:gd name="T7" fmla="*/ 140 h 1146"/>
              <a:gd name="T8" fmla="*/ 484 w 731"/>
              <a:gd name="T9" fmla="*/ 52 h 1146"/>
              <a:gd name="T10" fmla="*/ 75 w 731"/>
              <a:gd name="T11" fmla="*/ 302 h 1146"/>
              <a:gd name="T12" fmla="*/ 23 w 731"/>
              <a:gd name="T13" fmla="*/ 401 h 1146"/>
              <a:gd name="T14" fmla="*/ 41 w 731"/>
              <a:gd name="T15" fmla="*/ 692 h 1146"/>
              <a:gd name="T16" fmla="*/ 111 w 731"/>
              <a:gd name="T17" fmla="*/ 87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1" h="1146">
                <a:moveTo>
                  <a:pt x="111" y="870"/>
                </a:moveTo>
                <a:cubicBezTo>
                  <a:pt x="176" y="904"/>
                  <a:pt x="507" y="1086"/>
                  <a:pt x="507" y="1086"/>
                </a:cubicBezTo>
                <a:cubicBezTo>
                  <a:pt x="507" y="1086"/>
                  <a:pt x="584" y="1146"/>
                  <a:pt x="649" y="917"/>
                </a:cubicBezTo>
                <a:cubicBezTo>
                  <a:pt x="714" y="689"/>
                  <a:pt x="731" y="416"/>
                  <a:pt x="617" y="140"/>
                </a:cubicBezTo>
                <a:cubicBezTo>
                  <a:pt x="602" y="104"/>
                  <a:pt x="565" y="0"/>
                  <a:pt x="484" y="52"/>
                </a:cubicBezTo>
                <a:cubicBezTo>
                  <a:pt x="403" y="103"/>
                  <a:pt x="75" y="302"/>
                  <a:pt x="75" y="302"/>
                </a:cubicBezTo>
                <a:cubicBezTo>
                  <a:pt x="75" y="302"/>
                  <a:pt x="11" y="338"/>
                  <a:pt x="23" y="401"/>
                </a:cubicBezTo>
                <a:cubicBezTo>
                  <a:pt x="36" y="463"/>
                  <a:pt x="60" y="594"/>
                  <a:pt x="41" y="692"/>
                </a:cubicBezTo>
                <a:cubicBezTo>
                  <a:pt x="23" y="782"/>
                  <a:pt x="0" y="813"/>
                  <a:pt x="111" y="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6154758" y="634787"/>
            <a:ext cx="1467707" cy="1331826"/>
          </a:xfrm>
          <a:custGeom>
            <a:avLst/>
            <a:gdLst>
              <a:gd name="T0" fmla="*/ 517 w 995"/>
              <a:gd name="T1" fmla="*/ 834 h 900"/>
              <a:gd name="T2" fmla="*/ 905 w 995"/>
              <a:gd name="T3" fmla="*/ 604 h 900"/>
              <a:gd name="T4" fmla="*/ 831 w 995"/>
              <a:gd name="T5" fmla="*/ 395 h 900"/>
              <a:gd name="T6" fmla="*/ 147 w 995"/>
              <a:gd name="T7" fmla="*/ 26 h 900"/>
              <a:gd name="T8" fmla="*/ 3 w 995"/>
              <a:gd name="T9" fmla="*/ 96 h 900"/>
              <a:gd name="T10" fmla="*/ 9 w 995"/>
              <a:gd name="T11" fmla="*/ 576 h 900"/>
              <a:gd name="T12" fmla="*/ 68 w 995"/>
              <a:gd name="T13" fmla="*/ 670 h 900"/>
              <a:gd name="T14" fmla="*/ 328 w 995"/>
              <a:gd name="T15" fmla="*/ 804 h 900"/>
              <a:gd name="T16" fmla="*/ 517 w 995"/>
              <a:gd name="T17" fmla="*/ 834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5" h="900">
                <a:moveTo>
                  <a:pt x="517" y="834"/>
                </a:moveTo>
                <a:cubicBezTo>
                  <a:pt x="579" y="796"/>
                  <a:pt x="905" y="604"/>
                  <a:pt x="905" y="604"/>
                </a:cubicBezTo>
                <a:cubicBezTo>
                  <a:pt x="905" y="604"/>
                  <a:pt x="995" y="568"/>
                  <a:pt x="831" y="395"/>
                </a:cubicBezTo>
                <a:cubicBezTo>
                  <a:pt x="669" y="223"/>
                  <a:pt x="442" y="70"/>
                  <a:pt x="147" y="26"/>
                </a:cubicBezTo>
                <a:cubicBezTo>
                  <a:pt x="108" y="21"/>
                  <a:pt x="0" y="0"/>
                  <a:pt x="3" y="96"/>
                </a:cubicBezTo>
                <a:cubicBezTo>
                  <a:pt x="6" y="192"/>
                  <a:pt x="9" y="576"/>
                  <a:pt x="9" y="576"/>
                </a:cubicBezTo>
                <a:cubicBezTo>
                  <a:pt x="9" y="576"/>
                  <a:pt x="8" y="649"/>
                  <a:pt x="68" y="670"/>
                </a:cubicBezTo>
                <a:cubicBezTo>
                  <a:pt x="128" y="692"/>
                  <a:pt x="253" y="737"/>
                  <a:pt x="328" y="804"/>
                </a:cubicBezTo>
                <a:cubicBezTo>
                  <a:pt x="396" y="865"/>
                  <a:pt x="411" y="900"/>
                  <a:pt x="517" y="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6144158" y="2866703"/>
            <a:ext cx="1456143" cy="1339536"/>
          </a:xfrm>
          <a:custGeom>
            <a:avLst/>
            <a:gdLst>
              <a:gd name="T0" fmla="*/ 7 w 987"/>
              <a:gd name="T1" fmla="*/ 357 h 905"/>
              <a:gd name="T2" fmla="*/ 23 w 987"/>
              <a:gd name="T3" fmla="*/ 808 h 905"/>
              <a:gd name="T4" fmla="*/ 242 w 987"/>
              <a:gd name="T5" fmla="*/ 844 h 905"/>
              <a:gd name="T6" fmla="*/ 894 w 987"/>
              <a:gd name="T7" fmla="*/ 420 h 905"/>
              <a:gd name="T8" fmla="*/ 901 w 987"/>
              <a:gd name="T9" fmla="*/ 261 h 905"/>
              <a:gd name="T10" fmla="*/ 477 w 987"/>
              <a:gd name="T11" fmla="*/ 36 h 905"/>
              <a:gd name="T12" fmla="*/ 366 w 987"/>
              <a:gd name="T13" fmla="*/ 43 h 905"/>
              <a:gd name="T14" fmla="*/ 124 w 987"/>
              <a:gd name="T15" fmla="*/ 206 h 905"/>
              <a:gd name="T16" fmla="*/ 7 w 987"/>
              <a:gd name="T17" fmla="*/ 357 h 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7" h="905">
                <a:moveTo>
                  <a:pt x="7" y="357"/>
                </a:moveTo>
                <a:cubicBezTo>
                  <a:pt x="11" y="430"/>
                  <a:pt x="23" y="808"/>
                  <a:pt x="23" y="808"/>
                </a:cubicBezTo>
                <a:cubicBezTo>
                  <a:pt x="23" y="808"/>
                  <a:pt x="11" y="905"/>
                  <a:pt x="242" y="844"/>
                </a:cubicBezTo>
                <a:cubicBezTo>
                  <a:pt x="470" y="783"/>
                  <a:pt x="714" y="658"/>
                  <a:pt x="894" y="420"/>
                </a:cubicBezTo>
                <a:cubicBezTo>
                  <a:pt x="917" y="389"/>
                  <a:pt x="987" y="304"/>
                  <a:pt x="901" y="261"/>
                </a:cubicBezTo>
                <a:cubicBezTo>
                  <a:pt x="815" y="217"/>
                  <a:pt x="477" y="36"/>
                  <a:pt x="477" y="36"/>
                </a:cubicBezTo>
                <a:cubicBezTo>
                  <a:pt x="477" y="36"/>
                  <a:pt x="413" y="0"/>
                  <a:pt x="366" y="43"/>
                </a:cubicBezTo>
                <a:cubicBezTo>
                  <a:pt x="318" y="85"/>
                  <a:pt x="219" y="173"/>
                  <a:pt x="124" y="206"/>
                </a:cubicBezTo>
                <a:cubicBezTo>
                  <a:pt x="38" y="237"/>
                  <a:pt x="0" y="232"/>
                  <a:pt x="7" y="35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4577190" y="2847430"/>
            <a:ext cx="1472525" cy="1328935"/>
          </a:xfrm>
          <a:custGeom>
            <a:avLst/>
            <a:gdLst>
              <a:gd name="T0" fmla="*/ 477 w 998"/>
              <a:gd name="T1" fmla="*/ 67 h 898"/>
              <a:gd name="T2" fmla="*/ 90 w 998"/>
              <a:gd name="T3" fmla="*/ 299 h 898"/>
              <a:gd name="T4" fmla="*/ 165 w 998"/>
              <a:gd name="T5" fmla="*/ 508 h 898"/>
              <a:gd name="T6" fmla="*/ 851 w 998"/>
              <a:gd name="T7" fmla="*/ 873 h 898"/>
              <a:gd name="T8" fmla="*/ 995 w 998"/>
              <a:gd name="T9" fmla="*/ 802 h 898"/>
              <a:gd name="T10" fmla="*/ 986 w 998"/>
              <a:gd name="T11" fmla="*/ 323 h 898"/>
              <a:gd name="T12" fmla="*/ 926 w 998"/>
              <a:gd name="T13" fmla="*/ 229 h 898"/>
              <a:gd name="T14" fmla="*/ 666 w 998"/>
              <a:gd name="T15" fmla="*/ 96 h 898"/>
              <a:gd name="T16" fmla="*/ 477 w 998"/>
              <a:gd name="T17" fmla="*/ 67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8" h="898">
                <a:moveTo>
                  <a:pt x="477" y="67"/>
                </a:moveTo>
                <a:cubicBezTo>
                  <a:pt x="415" y="106"/>
                  <a:pt x="90" y="299"/>
                  <a:pt x="90" y="299"/>
                </a:cubicBezTo>
                <a:cubicBezTo>
                  <a:pt x="90" y="299"/>
                  <a:pt x="0" y="336"/>
                  <a:pt x="165" y="508"/>
                </a:cubicBezTo>
                <a:cubicBezTo>
                  <a:pt x="328" y="679"/>
                  <a:pt x="556" y="831"/>
                  <a:pt x="851" y="873"/>
                </a:cubicBezTo>
                <a:cubicBezTo>
                  <a:pt x="890" y="878"/>
                  <a:pt x="998" y="898"/>
                  <a:pt x="995" y="802"/>
                </a:cubicBezTo>
                <a:cubicBezTo>
                  <a:pt x="991" y="706"/>
                  <a:pt x="986" y="323"/>
                  <a:pt x="986" y="323"/>
                </a:cubicBezTo>
                <a:cubicBezTo>
                  <a:pt x="986" y="323"/>
                  <a:pt x="986" y="250"/>
                  <a:pt x="926" y="229"/>
                </a:cubicBezTo>
                <a:cubicBezTo>
                  <a:pt x="866" y="208"/>
                  <a:pt x="741" y="163"/>
                  <a:pt x="666" y="96"/>
                </a:cubicBezTo>
                <a:cubicBezTo>
                  <a:pt x="597" y="36"/>
                  <a:pt x="582" y="0"/>
                  <a:pt x="477" y="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4317956" y="1555115"/>
            <a:ext cx="1078375" cy="1696103"/>
          </a:xfrm>
          <a:custGeom>
            <a:avLst/>
            <a:gdLst>
              <a:gd name="T0" fmla="*/ 620 w 731"/>
              <a:gd name="T1" fmla="*/ 276 h 1146"/>
              <a:gd name="T2" fmla="*/ 224 w 731"/>
              <a:gd name="T3" fmla="*/ 59 h 1146"/>
              <a:gd name="T4" fmla="*/ 81 w 731"/>
              <a:gd name="T5" fmla="*/ 229 h 1146"/>
              <a:gd name="T6" fmla="*/ 113 w 731"/>
              <a:gd name="T7" fmla="*/ 1006 h 1146"/>
              <a:gd name="T8" fmla="*/ 246 w 731"/>
              <a:gd name="T9" fmla="*/ 1094 h 1146"/>
              <a:gd name="T10" fmla="*/ 656 w 731"/>
              <a:gd name="T11" fmla="*/ 844 h 1146"/>
              <a:gd name="T12" fmla="*/ 707 w 731"/>
              <a:gd name="T13" fmla="*/ 745 h 1146"/>
              <a:gd name="T14" fmla="*/ 690 w 731"/>
              <a:gd name="T15" fmla="*/ 453 h 1146"/>
              <a:gd name="T16" fmla="*/ 620 w 731"/>
              <a:gd name="T17" fmla="*/ 276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1" h="1146">
                <a:moveTo>
                  <a:pt x="620" y="276"/>
                </a:moveTo>
                <a:cubicBezTo>
                  <a:pt x="555" y="242"/>
                  <a:pt x="224" y="59"/>
                  <a:pt x="224" y="59"/>
                </a:cubicBezTo>
                <a:cubicBezTo>
                  <a:pt x="224" y="59"/>
                  <a:pt x="147" y="0"/>
                  <a:pt x="81" y="229"/>
                </a:cubicBezTo>
                <a:cubicBezTo>
                  <a:pt x="17" y="456"/>
                  <a:pt x="0" y="730"/>
                  <a:pt x="113" y="1006"/>
                </a:cubicBezTo>
                <a:cubicBezTo>
                  <a:pt x="128" y="1042"/>
                  <a:pt x="166" y="1146"/>
                  <a:pt x="246" y="1094"/>
                </a:cubicBezTo>
                <a:cubicBezTo>
                  <a:pt x="327" y="1042"/>
                  <a:pt x="656" y="844"/>
                  <a:pt x="656" y="844"/>
                </a:cubicBezTo>
                <a:cubicBezTo>
                  <a:pt x="656" y="844"/>
                  <a:pt x="719" y="807"/>
                  <a:pt x="707" y="745"/>
                </a:cubicBezTo>
                <a:cubicBezTo>
                  <a:pt x="695" y="682"/>
                  <a:pt x="670" y="552"/>
                  <a:pt x="690" y="453"/>
                </a:cubicBezTo>
                <a:cubicBezTo>
                  <a:pt x="708" y="363"/>
                  <a:pt x="731" y="333"/>
                  <a:pt x="620" y="2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431987" y="1743035"/>
            <a:ext cx="1323153" cy="132797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4589718" y="628041"/>
            <a:ext cx="1468671" cy="1316407"/>
          </a:xfrm>
          <a:custGeom>
            <a:avLst/>
            <a:gdLst>
              <a:gd name="T0" fmla="*/ 982 w 996"/>
              <a:gd name="T1" fmla="*/ 547 h 890"/>
              <a:gd name="T2" fmla="*/ 982 w 996"/>
              <a:gd name="T3" fmla="*/ 96 h 890"/>
              <a:gd name="T4" fmla="*/ 764 w 996"/>
              <a:gd name="T5" fmla="*/ 53 h 890"/>
              <a:gd name="T6" fmla="*/ 98 w 996"/>
              <a:gd name="T7" fmla="*/ 453 h 890"/>
              <a:gd name="T8" fmla="*/ 85 w 996"/>
              <a:gd name="T9" fmla="*/ 613 h 890"/>
              <a:gd name="T10" fmla="*/ 501 w 996"/>
              <a:gd name="T11" fmla="*/ 852 h 890"/>
              <a:gd name="T12" fmla="*/ 612 w 996"/>
              <a:gd name="T13" fmla="*/ 849 h 890"/>
              <a:gd name="T14" fmla="*/ 859 w 996"/>
              <a:gd name="T15" fmla="*/ 694 h 890"/>
              <a:gd name="T16" fmla="*/ 982 w 996"/>
              <a:gd name="T17" fmla="*/ 547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6" h="890">
                <a:moveTo>
                  <a:pt x="982" y="547"/>
                </a:moveTo>
                <a:cubicBezTo>
                  <a:pt x="980" y="474"/>
                  <a:pt x="982" y="96"/>
                  <a:pt x="982" y="96"/>
                </a:cubicBezTo>
                <a:cubicBezTo>
                  <a:pt x="982" y="96"/>
                  <a:pt x="996" y="0"/>
                  <a:pt x="764" y="53"/>
                </a:cubicBezTo>
                <a:cubicBezTo>
                  <a:pt x="534" y="105"/>
                  <a:pt x="286" y="222"/>
                  <a:pt x="98" y="453"/>
                </a:cubicBezTo>
                <a:cubicBezTo>
                  <a:pt x="73" y="484"/>
                  <a:pt x="0" y="567"/>
                  <a:pt x="85" y="613"/>
                </a:cubicBezTo>
                <a:cubicBezTo>
                  <a:pt x="169" y="659"/>
                  <a:pt x="501" y="852"/>
                  <a:pt x="501" y="852"/>
                </a:cubicBezTo>
                <a:cubicBezTo>
                  <a:pt x="501" y="852"/>
                  <a:pt x="563" y="890"/>
                  <a:pt x="612" y="849"/>
                </a:cubicBezTo>
                <a:cubicBezTo>
                  <a:pt x="661" y="808"/>
                  <a:pt x="764" y="724"/>
                  <a:pt x="859" y="694"/>
                </a:cubicBezTo>
                <a:cubicBezTo>
                  <a:pt x="947" y="667"/>
                  <a:pt x="984" y="672"/>
                  <a:pt x="982" y="54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7139537" y="2169558"/>
            <a:ext cx="400165" cy="407610"/>
            <a:chOff x="4129088" y="4198938"/>
            <a:chExt cx="682625" cy="69532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9" name="Freeform 136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37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6529452" y="3300088"/>
            <a:ext cx="370895" cy="386643"/>
            <a:chOff x="7261226" y="4321175"/>
            <a:chExt cx="673099" cy="70167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5" name="Freeform 230"/>
          <p:cNvSpPr>
            <a:spLocks noEditPoints="1"/>
          </p:cNvSpPr>
          <p:nvPr/>
        </p:nvSpPr>
        <p:spPr bwMode="auto">
          <a:xfrm>
            <a:off x="5324053" y="3295511"/>
            <a:ext cx="315566" cy="466486"/>
          </a:xfrm>
          <a:custGeom>
            <a:avLst/>
            <a:gdLst>
              <a:gd name="T0" fmla="*/ 107 w 214"/>
              <a:gd name="T1" fmla="*/ 0 h 318"/>
              <a:gd name="T2" fmla="*/ 22 w 214"/>
              <a:gd name="T3" fmla="*/ 172 h 318"/>
              <a:gd name="T4" fmla="*/ 51 w 214"/>
              <a:gd name="T5" fmla="*/ 280 h 318"/>
              <a:gd name="T6" fmla="*/ 74 w 214"/>
              <a:gd name="T7" fmla="*/ 290 h 318"/>
              <a:gd name="T8" fmla="*/ 97 w 214"/>
              <a:gd name="T9" fmla="*/ 318 h 318"/>
              <a:gd name="T10" fmla="*/ 138 w 214"/>
              <a:gd name="T11" fmla="*/ 296 h 318"/>
              <a:gd name="T12" fmla="*/ 150 w 214"/>
              <a:gd name="T13" fmla="*/ 291 h 318"/>
              <a:gd name="T14" fmla="*/ 161 w 214"/>
              <a:gd name="T15" fmla="*/ 215 h 318"/>
              <a:gd name="T16" fmla="*/ 213 w 214"/>
              <a:gd name="T17" fmla="*/ 107 h 318"/>
              <a:gd name="T18" fmla="*/ 73 w 214"/>
              <a:gd name="T19" fmla="*/ 120 h 318"/>
              <a:gd name="T20" fmla="*/ 97 w 214"/>
              <a:gd name="T21" fmla="*/ 127 h 318"/>
              <a:gd name="T22" fmla="*/ 105 w 214"/>
              <a:gd name="T23" fmla="*/ 126 h 318"/>
              <a:gd name="T24" fmla="*/ 124 w 214"/>
              <a:gd name="T25" fmla="*/ 125 h 318"/>
              <a:gd name="T26" fmla="*/ 131 w 214"/>
              <a:gd name="T27" fmla="*/ 128 h 318"/>
              <a:gd name="T28" fmla="*/ 122 w 214"/>
              <a:gd name="T29" fmla="*/ 201 h 318"/>
              <a:gd name="T30" fmla="*/ 140 w 214"/>
              <a:gd name="T31" fmla="*/ 223 h 318"/>
              <a:gd name="T32" fmla="*/ 73 w 214"/>
              <a:gd name="T33" fmla="*/ 240 h 318"/>
              <a:gd name="T34" fmla="*/ 140 w 214"/>
              <a:gd name="T35" fmla="*/ 223 h 318"/>
              <a:gd name="T36" fmla="*/ 73 w 214"/>
              <a:gd name="T37" fmla="*/ 251 h 318"/>
              <a:gd name="T38" fmla="*/ 140 w 214"/>
              <a:gd name="T39" fmla="*/ 269 h 318"/>
              <a:gd name="T40" fmla="*/ 144 w 214"/>
              <a:gd name="T41" fmla="*/ 201 h 318"/>
              <a:gd name="T42" fmla="*/ 159 w 214"/>
              <a:gd name="T43" fmla="*/ 113 h 318"/>
              <a:gd name="T44" fmla="*/ 143 w 214"/>
              <a:gd name="T45" fmla="*/ 109 h 318"/>
              <a:gd name="T46" fmla="*/ 131 w 214"/>
              <a:gd name="T47" fmla="*/ 116 h 318"/>
              <a:gd name="T48" fmla="*/ 119 w 214"/>
              <a:gd name="T49" fmla="*/ 97 h 318"/>
              <a:gd name="T50" fmla="*/ 101 w 214"/>
              <a:gd name="T51" fmla="*/ 115 h 318"/>
              <a:gd name="T52" fmla="*/ 82 w 214"/>
              <a:gd name="T53" fmla="*/ 102 h 318"/>
              <a:gd name="T54" fmla="*/ 70 w 214"/>
              <a:gd name="T55" fmla="*/ 109 h 318"/>
              <a:gd name="T56" fmla="*/ 54 w 214"/>
              <a:gd name="T57" fmla="*/ 113 h 318"/>
              <a:gd name="T58" fmla="*/ 68 w 214"/>
              <a:gd name="T59" fmla="*/ 201 h 318"/>
              <a:gd name="T60" fmla="*/ 21 w 214"/>
              <a:gd name="T61" fmla="*/ 106 h 318"/>
              <a:gd name="T62" fmla="*/ 192 w 214"/>
              <a:gd name="T63" fmla="*/ 107 h 318"/>
              <a:gd name="T64" fmla="*/ 144 w 214"/>
              <a:gd name="T65" fmla="*/ 201 h 318"/>
              <a:gd name="T66" fmla="*/ 144 w 214"/>
              <a:gd name="T67" fmla="*/ 201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4" h="318">
                <a:moveTo>
                  <a:pt x="213" y="107"/>
                </a:moveTo>
                <a:cubicBezTo>
                  <a:pt x="214" y="48"/>
                  <a:pt x="166" y="0"/>
                  <a:pt x="107" y="0"/>
                </a:cubicBezTo>
                <a:cubicBezTo>
                  <a:pt x="48" y="0"/>
                  <a:pt x="0" y="47"/>
                  <a:pt x="0" y="106"/>
                </a:cubicBezTo>
                <a:cubicBezTo>
                  <a:pt x="0" y="130"/>
                  <a:pt x="8" y="153"/>
                  <a:pt x="22" y="172"/>
                </a:cubicBezTo>
                <a:cubicBezTo>
                  <a:pt x="33" y="186"/>
                  <a:pt x="43" y="200"/>
                  <a:pt x="52" y="215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86"/>
                  <a:pt x="56" y="290"/>
                  <a:pt x="62" y="290"/>
                </a:cubicBezTo>
                <a:cubicBezTo>
                  <a:pt x="74" y="290"/>
                  <a:pt x="74" y="290"/>
                  <a:pt x="74" y="290"/>
                </a:cubicBezTo>
                <a:cubicBezTo>
                  <a:pt x="74" y="296"/>
                  <a:pt x="74" y="296"/>
                  <a:pt x="74" y="296"/>
                </a:cubicBezTo>
                <a:cubicBezTo>
                  <a:pt x="74" y="308"/>
                  <a:pt x="84" y="318"/>
                  <a:pt x="97" y="318"/>
                </a:cubicBezTo>
                <a:cubicBezTo>
                  <a:pt x="115" y="318"/>
                  <a:pt x="115" y="318"/>
                  <a:pt x="115" y="318"/>
                </a:cubicBezTo>
                <a:cubicBezTo>
                  <a:pt x="128" y="318"/>
                  <a:pt x="138" y="308"/>
                  <a:pt x="138" y="296"/>
                </a:cubicBezTo>
                <a:cubicBezTo>
                  <a:pt x="138" y="291"/>
                  <a:pt x="138" y="291"/>
                  <a:pt x="138" y="291"/>
                </a:cubicBezTo>
                <a:cubicBezTo>
                  <a:pt x="150" y="291"/>
                  <a:pt x="150" y="291"/>
                  <a:pt x="150" y="291"/>
                </a:cubicBezTo>
                <a:cubicBezTo>
                  <a:pt x="156" y="291"/>
                  <a:pt x="161" y="286"/>
                  <a:pt x="161" y="280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70" y="200"/>
                  <a:pt x="180" y="186"/>
                  <a:pt x="190" y="173"/>
                </a:cubicBezTo>
                <a:cubicBezTo>
                  <a:pt x="205" y="154"/>
                  <a:pt x="213" y="131"/>
                  <a:pt x="213" y="107"/>
                </a:cubicBezTo>
                <a:close/>
                <a:moveTo>
                  <a:pt x="91" y="201"/>
                </a:moveTo>
                <a:cubicBezTo>
                  <a:pt x="73" y="120"/>
                  <a:pt x="73" y="120"/>
                  <a:pt x="73" y="120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97" y="127"/>
                  <a:pt x="97" y="127"/>
                  <a:pt x="97" y="127"/>
                </a:cubicBezTo>
                <a:cubicBezTo>
                  <a:pt x="98" y="128"/>
                  <a:pt x="100" y="128"/>
                  <a:pt x="101" y="128"/>
                </a:cubicBezTo>
                <a:cubicBezTo>
                  <a:pt x="103" y="128"/>
                  <a:pt x="104" y="127"/>
                  <a:pt x="105" y="126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5" y="127"/>
                  <a:pt x="127" y="128"/>
                  <a:pt x="129" y="128"/>
                </a:cubicBezTo>
                <a:cubicBezTo>
                  <a:pt x="129" y="128"/>
                  <a:pt x="130" y="128"/>
                  <a:pt x="131" y="12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22" y="201"/>
                  <a:pt x="122" y="201"/>
                  <a:pt x="122" y="201"/>
                </a:cubicBezTo>
                <a:lnTo>
                  <a:pt x="91" y="201"/>
                </a:lnTo>
                <a:close/>
                <a:moveTo>
                  <a:pt x="140" y="223"/>
                </a:moveTo>
                <a:cubicBezTo>
                  <a:pt x="140" y="241"/>
                  <a:pt x="140" y="241"/>
                  <a:pt x="140" y="241"/>
                </a:cubicBezTo>
                <a:cubicBezTo>
                  <a:pt x="73" y="240"/>
                  <a:pt x="73" y="240"/>
                  <a:pt x="73" y="240"/>
                </a:cubicBezTo>
                <a:cubicBezTo>
                  <a:pt x="73" y="222"/>
                  <a:pt x="73" y="222"/>
                  <a:pt x="73" y="222"/>
                </a:cubicBezTo>
                <a:lnTo>
                  <a:pt x="140" y="223"/>
                </a:lnTo>
                <a:close/>
                <a:moveTo>
                  <a:pt x="73" y="269"/>
                </a:moveTo>
                <a:cubicBezTo>
                  <a:pt x="73" y="251"/>
                  <a:pt x="73" y="251"/>
                  <a:pt x="73" y="251"/>
                </a:cubicBezTo>
                <a:cubicBezTo>
                  <a:pt x="140" y="251"/>
                  <a:pt x="140" y="251"/>
                  <a:pt x="140" y="251"/>
                </a:cubicBezTo>
                <a:cubicBezTo>
                  <a:pt x="140" y="269"/>
                  <a:pt x="140" y="269"/>
                  <a:pt x="140" y="269"/>
                </a:cubicBezTo>
                <a:lnTo>
                  <a:pt x="73" y="269"/>
                </a:lnTo>
                <a:close/>
                <a:moveTo>
                  <a:pt x="144" y="201"/>
                </a:moveTo>
                <a:cubicBezTo>
                  <a:pt x="138" y="201"/>
                  <a:pt x="138" y="201"/>
                  <a:pt x="138" y="201"/>
                </a:cubicBezTo>
                <a:cubicBezTo>
                  <a:pt x="159" y="113"/>
                  <a:pt x="159" y="113"/>
                  <a:pt x="159" y="113"/>
                </a:cubicBezTo>
                <a:cubicBezTo>
                  <a:pt x="160" y="109"/>
                  <a:pt x="157" y="104"/>
                  <a:pt x="153" y="103"/>
                </a:cubicBezTo>
                <a:cubicBezTo>
                  <a:pt x="148" y="102"/>
                  <a:pt x="144" y="105"/>
                  <a:pt x="143" y="109"/>
                </a:cubicBezTo>
                <a:cubicBezTo>
                  <a:pt x="143" y="111"/>
                  <a:pt x="143" y="111"/>
                  <a:pt x="143" y="111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2" y="98"/>
                  <a:pt x="121" y="97"/>
                  <a:pt x="119" y="97"/>
                </a:cubicBezTo>
                <a:cubicBezTo>
                  <a:pt x="117" y="96"/>
                  <a:pt x="115" y="97"/>
                  <a:pt x="114" y="99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86" y="101"/>
                  <a:pt x="84" y="101"/>
                  <a:pt x="82" y="102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69" y="105"/>
                  <a:pt x="65" y="102"/>
                  <a:pt x="60" y="103"/>
                </a:cubicBezTo>
                <a:cubicBezTo>
                  <a:pt x="56" y="104"/>
                  <a:pt x="53" y="108"/>
                  <a:pt x="54" y="113"/>
                </a:cubicBezTo>
                <a:cubicBezTo>
                  <a:pt x="74" y="201"/>
                  <a:pt x="74" y="201"/>
                  <a:pt x="74" y="201"/>
                </a:cubicBezTo>
                <a:cubicBezTo>
                  <a:pt x="68" y="201"/>
                  <a:pt x="68" y="201"/>
                  <a:pt x="68" y="201"/>
                </a:cubicBezTo>
                <a:cubicBezTo>
                  <a:pt x="60" y="187"/>
                  <a:pt x="50" y="172"/>
                  <a:pt x="39" y="159"/>
                </a:cubicBezTo>
                <a:cubicBezTo>
                  <a:pt x="27" y="144"/>
                  <a:pt x="21" y="126"/>
                  <a:pt x="21" y="106"/>
                </a:cubicBezTo>
                <a:cubicBezTo>
                  <a:pt x="21" y="59"/>
                  <a:pt x="60" y="21"/>
                  <a:pt x="107" y="21"/>
                </a:cubicBezTo>
                <a:cubicBezTo>
                  <a:pt x="154" y="21"/>
                  <a:pt x="192" y="60"/>
                  <a:pt x="192" y="107"/>
                </a:cubicBezTo>
                <a:cubicBezTo>
                  <a:pt x="192" y="126"/>
                  <a:pt x="186" y="144"/>
                  <a:pt x="174" y="159"/>
                </a:cubicBezTo>
                <a:cubicBezTo>
                  <a:pt x="163" y="173"/>
                  <a:pt x="153" y="187"/>
                  <a:pt x="144" y="201"/>
                </a:cubicBezTo>
                <a:close/>
                <a:moveTo>
                  <a:pt x="144" y="201"/>
                </a:moveTo>
                <a:cubicBezTo>
                  <a:pt x="144" y="201"/>
                  <a:pt x="144" y="201"/>
                  <a:pt x="144" y="201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234"/>
          <p:cNvSpPr>
            <a:spLocks noChangeAspect="1" noEditPoints="1"/>
          </p:cNvSpPr>
          <p:nvPr/>
        </p:nvSpPr>
        <p:spPr bwMode="auto">
          <a:xfrm>
            <a:off x="5896372" y="2226904"/>
            <a:ext cx="400165" cy="301422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5289879" y="1112244"/>
            <a:ext cx="334892" cy="362006"/>
            <a:chOff x="4608513" y="3967163"/>
            <a:chExt cx="392113" cy="42386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8" name="Freeform 157"/>
            <p:cNvSpPr>
              <a:spLocks noEditPoints="1"/>
            </p:cNvSpPr>
            <p:nvPr/>
          </p:nvSpPr>
          <p:spPr bwMode="auto">
            <a:xfrm>
              <a:off x="4608513" y="4035426"/>
              <a:ext cx="392113" cy="355600"/>
            </a:xfrm>
            <a:custGeom>
              <a:avLst/>
              <a:gdLst>
                <a:gd name="T0" fmla="*/ 74 w 85"/>
                <a:gd name="T1" fmla="*/ 0 h 77"/>
                <a:gd name="T2" fmla="*/ 74 w 85"/>
                <a:gd name="T3" fmla="*/ 6 h 77"/>
                <a:gd name="T4" fmla="*/ 65 w 85"/>
                <a:gd name="T5" fmla="*/ 14 h 77"/>
                <a:gd name="T6" fmla="*/ 57 w 85"/>
                <a:gd name="T7" fmla="*/ 6 h 77"/>
                <a:gd name="T8" fmla="*/ 57 w 85"/>
                <a:gd name="T9" fmla="*/ 0 h 77"/>
                <a:gd name="T10" fmla="*/ 52 w 85"/>
                <a:gd name="T11" fmla="*/ 0 h 77"/>
                <a:gd name="T12" fmla="*/ 52 w 85"/>
                <a:gd name="T13" fmla="*/ 6 h 77"/>
                <a:gd name="T14" fmla="*/ 43 w 85"/>
                <a:gd name="T15" fmla="*/ 14 h 77"/>
                <a:gd name="T16" fmla="*/ 34 w 85"/>
                <a:gd name="T17" fmla="*/ 6 h 77"/>
                <a:gd name="T18" fmla="*/ 34 w 85"/>
                <a:gd name="T19" fmla="*/ 0 h 77"/>
                <a:gd name="T20" fmla="*/ 29 w 85"/>
                <a:gd name="T21" fmla="*/ 0 h 77"/>
                <a:gd name="T22" fmla="*/ 29 w 85"/>
                <a:gd name="T23" fmla="*/ 6 h 77"/>
                <a:gd name="T24" fmla="*/ 20 w 85"/>
                <a:gd name="T25" fmla="*/ 14 h 77"/>
                <a:gd name="T26" fmla="*/ 12 w 85"/>
                <a:gd name="T27" fmla="*/ 6 h 77"/>
                <a:gd name="T28" fmla="*/ 12 w 85"/>
                <a:gd name="T29" fmla="*/ 0 h 77"/>
                <a:gd name="T30" fmla="*/ 0 w 85"/>
                <a:gd name="T31" fmla="*/ 0 h 77"/>
                <a:gd name="T32" fmla="*/ 0 w 85"/>
                <a:gd name="T33" fmla="*/ 77 h 77"/>
                <a:gd name="T34" fmla="*/ 85 w 85"/>
                <a:gd name="T35" fmla="*/ 77 h 77"/>
                <a:gd name="T36" fmla="*/ 85 w 85"/>
                <a:gd name="T37" fmla="*/ 0 h 77"/>
                <a:gd name="T38" fmla="*/ 74 w 85"/>
                <a:gd name="T39" fmla="*/ 0 h 77"/>
                <a:gd name="T40" fmla="*/ 75 w 85"/>
                <a:gd name="T41" fmla="*/ 67 h 77"/>
                <a:gd name="T42" fmla="*/ 10 w 85"/>
                <a:gd name="T43" fmla="*/ 67 h 77"/>
                <a:gd name="T44" fmla="*/ 10 w 85"/>
                <a:gd name="T45" fmla="*/ 20 h 77"/>
                <a:gd name="T46" fmla="*/ 75 w 85"/>
                <a:gd name="T47" fmla="*/ 20 h 77"/>
                <a:gd name="T48" fmla="*/ 75 w 85"/>
                <a:gd name="T49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77">
                  <a:moveTo>
                    <a:pt x="74" y="0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4" y="10"/>
                    <a:pt x="70" y="14"/>
                    <a:pt x="65" y="14"/>
                  </a:cubicBezTo>
                  <a:cubicBezTo>
                    <a:pt x="60" y="14"/>
                    <a:pt x="57" y="10"/>
                    <a:pt x="57" y="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10"/>
                    <a:pt x="48" y="14"/>
                    <a:pt x="43" y="14"/>
                  </a:cubicBezTo>
                  <a:cubicBezTo>
                    <a:pt x="38" y="14"/>
                    <a:pt x="34" y="10"/>
                    <a:pt x="34" y="6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10"/>
                    <a:pt x="25" y="14"/>
                    <a:pt x="20" y="14"/>
                  </a:cubicBezTo>
                  <a:cubicBezTo>
                    <a:pt x="16" y="14"/>
                    <a:pt x="12" y="10"/>
                    <a:pt x="12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74" y="0"/>
                  </a:lnTo>
                  <a:close/>
                  <a:moveTo>
                    <a:pt x="75" y="67"/>
                  </a:moveTo>
                  <a:cubicBezTo>
                    <a:pt x="10" y="67"/>
                    <a:pt x="10" y="67"/>
                    <a:pt x="10" y="67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75" y="20"/>
                    <a:pt x="75" y="20"/>
                    <a:pt x="75" y="20"/>
                  </a:cubicBezTo>
                  <a:lnTo>
                    <a:pt x="7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58"/>
            <p:cNvSpPr>
              <a:spLocks/>
            </p:cNvSpPr>
            <p:nvPr/>
          </p:nvSpPr>
          <p:spPr bwMode="auto">
            <a:xfrm>
              <a:off x="4678363" y="3967163"/>
              <a:ext cx="46038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3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59"/>
            <p:cNvSpPr>
              <a:spLocks/>
            </p:cNvSpPr>
            <p:nvPr/>
          </p:nvSpPr>
          <p:spPr bwMode="auto">
            <a:xfrm>
              <a:off x="4784725" y="3967163"/>
              <a:ext cx="46038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2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60"/>
            <p:cNvSpPr>
              <a:spLocks/>
            </p:cNvSpPr>
            <p:nvPr/>
          </p:nvSpPr>
          <p:spPr bwMode="auto">
            <a:xfrm>
              <a:off x="4884738" y="3967163"/>
              <a:ext cx="47625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2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61"/>
            <p:cNvSpPr>
              <a:spLocks/>
            </p:cNvSpPr>
            <p:nvPr/>
          </p:nvSpPr>
          <p:spPr bwMode="auto">
            <a:xfrm>
              <a:off x="4700588" y="4156076"/>
              <a:ext cx="60325" cy="161925"/>
            </a:xfrm>
            <a:custGeom>
              <a:avLst/>
              <a:gdLst>
                <a:gd name="T0" fmla="*/ 5 w 13"/>
                <a:gd name="T1" fmla="*/ 35 h 35"/>
                <a:gd name="T2" fmla="*/ 13 w 13"/>
                <a:gd name="T3" fmla="*/ 35 h 35"/>
                <a:gd name="T4" fmla="*/ 13 w 13"/>
                <a:gd name="T5" fmla="*/ 0 h 35"/>
                <a:gd name="T6" fmla="*/ 7 w 13"/>
                <a:gd name="T7" fmla="*/ 0 h 35"/>
                <a:gd name="T8" fmla="*/ 4 w 13"/>
                <a:gd name="T9" fmla="*/ 2 h 35"/>
                <a:gd name="T10" fmla="*/ 0 w 13"/>
                <a:gd name="T11" fmla="*/ 4 h 35"/>
                <a:gd name="T12" fmla="*/ 0 w 13"/>
                <a:gd name="T13" fmla="*/ 9 h 35"/>
                <a:gd name="T14" fmla="*/ 5 w 13"/>
                <a:gd name="T15" fmla="*/ 7 h 35"/>
                <a:gd name="T16" fmla="*/ 5 w 13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35">
                  <a:moveTo>
                    <a:pt x="5" y="35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5" y="1"/>
                    <a:pt x="4" y="2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7"/>
                    <a:pt x="5" y="7"/>
                    <a:pt x="5" y="7"/>
                  </a:cubicBezTo>
                  <a:lnTo>
                    <a:pt x="5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62"/>
            <p:cNvSpPr>
              <a:spLocks noEditPoints="1"/>
            </p:cNvSpPr>
            <p:nvPr/>
          </p:nvSpPr>
          <p:spPr bwMode="auto">
            <a:xfrm>
              <a:off x="4802188" y="4156076"/>
              <a:ext cx="96838" cy="161925"/>
            </a:xfrm>
            <a:custGeom>
              <a:avLst/>
              <a:gdLst>
                <a:gd name="T0" fmla="*/ 3 w 21"/>
                <a:gd name="T1" fmla="*/ 32 h 35"/>
                <a:gd name="T2" fmla="*/ 6 w 21"/>
                <a:gd name="T3" fmla="*/ 34 h 35"/>
                <a:gd name="T4" fmla="*/ 11 w 21"/>
                <a:gd name="T5" fmla="*/ 35 h 35"/>
                <a:gd name="T6" fmla="*/ 16 w 21"/>
                <a:gd name="T7" fmla="*/ 34 h 35"/>
                <a:gd name="T8" fmla="*/ 19 w 21"/>
                <a:gd name="T9" fmla="*/ 32 h 35"/>
                <a:gd name="T10" fmla="*/ 20 w 21"/>
                <a:gd name="T11" fmla="*/ 28 h 35"/>
                <a:gd name="T12" fmla="*/ 21 w 21"/>
                <a:gd name="T13" fmla="*/ 23 h 35"/>
                <a:gd name="T14" fmla="*/ 21 w 21"/>
                <a:gd name="T15" fmla="*/ 19 h 35"/>
                <a:gd name="T16" fmla="*/ 19 w 21"/>
                <a:gd name="T17" fmla="*/ 16 h 35"/>
                <a:gd name="T18" fmla="*/ 17 w 21"/>
                <a:gd name="T19" fmla="*/ 14 h 35"/>
                <a:gd name="T20" fmla="*/ 13 w 21"/>
                <a:gd name="T21" fmla="*/ 13 h 35"/>
                <a:gd name="T22" fmla="*/ 13 w 21"/>
                <a:gd name="T23" fmla="*/ 13 h 35"/>
                <a:gd name="T24" fmla="*/ 10 w 21"/>
                <a:gd name="T25" fmla="*/ 14 h 35"/>
                <a:gd name="T26" fmla="*/ 8 w 21"/>
                <a:gd name="T27" fmla="*/ 15 h 35"/>
                <a:gd name="T28" fmla="*/ 8 w 21"/>
                <a:gd name="T29" fmla="*/ 12 h 35"/>
                <a:gd name="T30" fmla="*/ 9 w 21"/>
                <a:gd name="T31" fmla="*/ 7 h 35"/>
                <a:gd name="T32" fmla="*/ 11 w 21"/>
                <a:gd name="T33" fmla="*/ 5 h 35"/>
                <a:gd name="T34" fmla="*/ 13 w 21"/>
                <a:gd name="T35" fmla="*/ 6 h 35"/>
                <a:gd name="T36" fmla="*/ 13 w 21"/>
                <a:gd name="T37" fmla="*/ 9 h 35"/>
                <a:gd name="T38" fmla="*/ 20 w 21"/>
                <a:gd name="T39" fmla="*/ 9 h 35"/>
                <a:gd name="T40" fmla="*/ 20 w 21"/>
                <a:gd name="T41" fmla="*/ 9 h 35"/>
                <a:gd name="T42" fmla="*/ 20 w 21"/>
                <a:gd name="T43" fmla="*/ 5 h 35"/>
                <a:gd name="T44" fmla="*/ 18 w 21"/>
                <a:gd name="T45" fmla="*/ 2 h 35"/>
                <a:gd name="T46" fmla="*/ 15 w 21"/>
                <a:gd name="T47" fmla="*/ 0 h 35"/>
                <a:gd name="T48" fmla="*/ 11 w 21"/>
                <a:gd name="T49" fmla="*/ 0 h 35"/>
                <a:gd name="T50" fmla="*/ 6 w 21"/>
                <a:gd name="T51" fmla="*/ 0 h 35"/>
                <a:gd name="T52" fmla="*/ 3 w 21"/>
                <a:gd name="T53" fmla="*/ 2 h 35"/>
                <a:gd name="T54" fmla="*/ 2 w 21"/>
                <a:gd name="T55" fmla="*/ 5 h 35"/>
                <a:gd name="T56" fmla="*/ 1 w 21"/>
                <a:gd name="T57" fmla="*/ 8 h 35"/>
                <a:gd name="T58" fmla="*/ 0 w 21"/>
                <a:gd name="T59" fmla="*/ 12 h 35"/>
                <a:gd name="T60" fmla="*/ 0 w 21"/>
                <a:gd name="T61" fmla="*/ 24 h 35"/>
                <a:gd name="T62" fmla="*/ 1 w 21"/>
                <a:gd name="T63" fmla="*/ 28 h 35"/>
                <a:gd name="T64" fmla="*/ 3 w 21"/>
                <a:gd name="T65" fmla="*/ 32 h 35"/>
                <a:gd name="T66" fmla="*/ 8 w 21"/>
                <a:gd name="T67" fmla="*/ 20 h 35"/>
                <a:gd name="T68" fmla="*/ 9 w 21"/>
                <a:gd name="T69" fmla="*/ 19 h 35"/>
                <a:gd name="T70" fmla="*/ 11 w 21"/>
                <a:gd name="T71" fmla="*/ 19 h 35"/>
                <a:gd name="T72" fmla="*/ 12 w 21"/>
                <a:gd name="T73" fmla="*/ 19 h 35"/>
                <a:gd name="T74" fmla="*/ 12 w 21"/>
                <a:gd name="T75" fmla="*/ 19 h 35"/>
                <a:gd name="T76" fmla="*/ 13 w 21"/>
                <a:gd name="T77" fmla="*/ 20 h 35"/>
                <a:gd name="T78" fmla="*/ 13 w 21"/>
                <a:gd name="T79" fmla="*/ 21 h 35"/>
                <a:gd name="T80" fmla="*/ 13 w 21"/>
                <a:gd name="T81" fmla="*/ 22 h 35"/>
                <a:gd name="T82" fmla="*/ 13 w 21"/>
                <a:gd name="T83" fmla="*/ 23 h 35"/>
                <a:gd name="T84" fmla="*/ 13 w 21"/>
                <a:gd name="T85" fmla="*/ 24 h 35"/>
                <a:gd name="T86" fmla="*/ 13 w 21"/>
                <a:gd name="T87" fmla="*/ 27 h 35"/>
                <a:gd name="T88" fmla="*/ 13 w 21"/>
                <a:gd name="T89" fmla="*/ 28 h 35"/>
                <a:gd name="T90" fmla="*/ 12 w 21"/>
                <a:gd name="T91" fmla="*/ 30 h 35"/>
                <a:gd name="T92" fmla="*/ 11 w 21"/>
                <a:gd name="T93" fmla="*/ 30 h 35"/>
                <a:gd name="T94" fmla="*/ 8 w 21"/>
                <a:gd name="T95" fmla="*/ 26 h 35"/>
                <a:gd name="T96" fmla="*/ 8 w 21"/>
                <a:gd name="T97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" h="35">
                  <a:moveTo>
                    <a:pt x="3" y="32"/>
                  </a:moveTo>
                  <a:cubicBezTo>
                    <a:pt x="4" y="33"/>
                    <a:pt x="5" y="34"/>
                    <a:pt x="6" y="34"/>
                  </a:cubicBezTo>
                  <a:cubicBezTo>
                    <a:pt x="7" y="35"/>
                    <a:pt x="9" y="35"/>
                    <a:pt x="11" y="35"/>
                  </a:cubicBezTo>
                  <a:cubicBezTo>
                    <a:pt x="13" y="35"/>
                    <a:pt x="14" y="35"/>
                    <a:pt x="16" y="34"/>
                  </a:cubicBezTo>
                  <a:cubicBezTo>
                    <a:pt x="17" y="34"/>
                    <a:pt x="18" y="33"/>
                    <a:pt x="19" y="32"/>
                  </a:cubicBezTo>
                  <a:cubicBezTo>
                    <a:pt x="20" y="31"/>
                    <a:pt x="20" y="29"/>
                    <a:pt x="20" y="28"/>
                  </a:cubicBezTo>
                  <a:cubicBezTo>
                    <a:pt x="21" y="27"/>
                    <a:pt x="21" y="25"/>
                    <a:pt x="21" y="23"/>
                  </a:cubicBezTo>
                  <a:cubicBezTo>
                    <a:pt x="21" y="22"/>
                    <a:pt x="21" y="20"/>
                    <a:pt x="21" y="19"/>
                  </a:cubicBezTo>
                  <a:cubicBezTo>
                    <a:pt x="20" y="18"/>
                    <a:pt x="20" y="17"/>
                    <a:pt x="19" y="16"/>
                  </a:cubicBezTo>
                  <a:cubicBezTo>
                    <a:pt x="19" y="15"/>
                    <a:pt x="18" y="14"/>
                    <a:pt x="17" y="14"/>
                  </a:cubicBezTo>
                  <a:cubicBezTo>
                    <a:pt x="16" y="13"/>
                    <a:pt x="14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1" y="13"/>
                    <a:pt x="10" y="14"/>
                  </a:cubicBezTo>
                  <a:cubicBezTo>
                    <a:pt x="9" y="14"/>
                    <a:pt x="9" y="15"/>
                    <a:pt x="8" y="15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8" y="8"/>
                    <a:pt x="9" y="7"/>
                  </a:cubicBezTo>
                  <a:cubicBezTo>
                    <a:pt x="9" y="6"/>
                    <a:pt x="10" y="5"/>
                    <a:pt x="11" y="5"/>
                  </a:cubicBezTo>
                  <a:cubicBezTo>
                    <a:pt x="12" y="5"/>
                    <a:pt x="12" y="5"/>
                    <a:pt x="13" y="6"/>
                  </a:cubicBezTo>
                  <a:cubicBezTo>
                    <a:pt x="13" y="7"/>
                    <a:pt x="13" y="8"/>
                    <a:pt x="1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7"/>
                    <a:pt x="20" y="6"/>
                    <a:pt x="20" y="5"/>
                  </a:cubicBezTo>
                  <a:cubicBezTo>
                    <a:pt x="19" y="4"/>
                    <a:pt x="19" y="3"/>
                    <a:pt x="18" y="2"/>
                  </a:cubicBezTo>
                  <a:cubicBezTo>
                    <a:pt x="17" y="1"/>
                    <a:pt x="16" y="1"/>
                    <a:pt x="15" y="0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1" y="27"/>
                    <a:pt x="1" y="28"/>
                  </a:cubicBezTo>
                  <a:cubicBezTo>
                    <a:pt x="1" y="30"/>
                    <a:pt x="2" y="31"/>
                    <a:pt x="3" y="32"/>
                  </a:cubicBezTo>
                  <a:close/>
                  <a:moveTo>
                    <a:pt x="8" y="20"/>
                  </a:moveTo>
                  <a:cubicBezTo>
                    <a:pt x="8" y="20"/>
                    <a:pt x="9" y="19"/>
                    <a:pt x="9" y="19"/>
                  </a:cubicBezTo>
                  <a:cubicBezTo>
                    <a:pt x="10" y="19"/>
                    <a:pt x="10" y="19"/>
                    <a:pt x="11" y="19"/>
                  </a:cubicBezTo>
                  <a:cubicBezTo>
                    <a:pt x="11" y="19"/>
                    <a:pt x="11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3" y="19"/>
                    <a:pt x="13" y="20"/>
                  </a:cubicBezTo>
                  <a:cubicBezTo>
                    <a:pt x="13" y="20"/>
                    <a:pt x="13" y="20"/>
                    <a:pt x="13" y="21"/>
                  </a:cubicBezTo>
                  <a:cubicBezTo>
                    <a:pt x="13" y="21"/>
                    <a:pt x="13" y="21"/>
                    <a:pt x="13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3" y="25"/>
                    <a:pt x="13" y="26"/>
                    <a:pt x="13" y="27"/>
                  </a:cubicBezTo>
                  <a:cubicBezTo>
                    <a:pt x="13" y="27"/>
                    <a:pt x="13" y="28"/>
                    <a:pt x="13" y="28"/>
                  </a:cubicBezTo>
                  <a:cubicBezTo>
                    <a:pt x="13" y="29"/>
                    <a:pt x="12" y="29"/>
                    <a:pt x="12" y="30"/>
                  </a:cubicBezTo>
                  <a:cubicBezTo>
                    <a:pt x="12" y="30"/>
                    <a:pt x="11" y="30"/>
                    <a:pt x="11" y="30"/>
                  </a:cubicBezTo>
                  <a:cubicBezTo>
                    <a:pt x="9" y="30"/>
                    <a:pt x="8" y="29"/>
                    <a:pt x="8" y="26"/>
                  </a:cubicBez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4723555" y="2192430"/>
            <a:ext cx="267176" cy="439791"/>
            <a:chOff x="4613276" y="4960938"/>
            <a:chExt cx="282574" cy="46513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5" name="Freeform 184"/>
            <p:cNvSpPr>
              <a:spLocks noEditPoints="1"/>
            </p:cNvSpPr>
            <p:nvPr/>
          </p:nvSpPr>
          <p:spPr bwMode="auto">
            <a:xfrm>
              <a:off x="4613276" y="4960938"/>
              <a:ext cx="282574" cy="465138"/>
            </a:xfrm>
            <a:custGeom>
              <a:avLst/>
              <a:gdLst>
                <a:gd name="T0" fmla="*/ 47 w 55"/>
                <a:gd name="T1" fmla="*/ 0 h 92"/>
                <a:gd name="T2" fmla="*/ 8 w 55"/>
                <a:gd name="T3" fmla="*/ 0 h 92"/>
                <a:gd name="T4" fmla="*/ 0 w 55"/>
                <a:gd name="T5" fmla="*/ 8 h 92"/>
                <a:gd name="T6" fmla="*/ 0 w 55"/>
                <a:gd name="T7" fmla="*/ 85 h 92"/>
                <a:gd name="T8" fmla="*/ 8 w 55"/>
                <a:gd name="T9" fmla="*/ 92 h 92"/>
                <a:gd name="T10" fmla="*/ 47 w 55"/>
                <a:gd name="T11" fmla="*/ 92 h 92"/>
                <a:gd name="T12" fmla="*/ 55 w 55"/>
                <a:gd name="T13" fmla="*/ 85 h 92"/>
                <a:gd name="T14" fmla="*/ 55 w 55"/>
                <a:gd name="T15" fmla="*/ 8 h 92"/>
                <a:gd name="T16" fmla="*/ 47 w 55"/>
                <a:gd name="T17" fmla="*/ 0 h 92"/>
                <a:gd name="T18" fmla="*/ 21 w 55"/>
                <a:gd name="T19" fmla="*/ 6 h 92"/>
                <a:gd name="T20" fmla="*/ 33 w 55"/>
                <a:gd name="T21" fmla="*/ 6 h 92"/>
                <a:gd name="T22" fmla="*/ 35 w 55"/>
                <a:gd name="T23" fmla="*/ 7 h 92"/>
                <a:gd name="T24" fmla="*/ 33 w 55"/>
                <a:gd name="T25" fmla="*/ 9 h 92"/>
                <a:gd name="T26" fmla="*/ 21 w 55"/>
                <a:gd name="T27" fmla="*/ 9 h 92"/>
                <a:gd name="T28" fmla="*/ 20 w 55"/>
                <a:gd name="T29" fmla="*/ 7 h 92"/>
                <a:gd name="T30" fmla="*/ 21 w 55"/>
                <a:gd name="T31" fmla="*/ 6 h 92"/>
                <a:gd name="T32" fmla="*/ 27 w 55"/>
                <a:gd name="T33" fmla="*/ 91 h 92"/>
                <a:gd name="T34" fmla="*/ 24 w 55"/>
                <a:gd name="T35" fmla="*/ 87 h 92"/>
                <a:gd name="T36" fmla="*/ 27 w 55"/>
                <a:gd name="T37" fmla="*/ 84 h 92"/>
                <a:gd name="T38" fmla="*/ 31 w 55"/>
                <a:gd name="T39" fmla="*/ 87 h 92"/>
                <a:gd name="T40" fmla="*/ 27 w 55"/>
                <a:gd name="T41" fmla="*/ 91 h 92"/>
                <a:gd name="T42" fmla="*/ 49 w 55"/>
                <a:gd name="T43" fmla="*/ 81 h 92"/>
                <a:gd name="T44" fmla="*/ 6 w 55"/>
                <a:gd name="T45" fmla="*/ 81 h 92"/>
                <a:gd name="T46" fmla="*/ 6 w 55"/>
                <a:gd name="T47" fmla="*/ 12 h 92"/>
                <a:gd name="T48" fmla="*/ 49 w 55"/>
                <a:gd name="T49" fmla="*/ 12 h 92"/>
                <a:gd name="T50" fmla="*/ 49 w 55"/>
                <a:gd name="T51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92">
                  <a:moveTo>
                    <a:pt x="4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9"/>
                    <a:pt x="4" y="92"/>
                    <a:pt x="8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51" y="92"/>
                    <a:pt x="55" y="89"/>
                    <a:pt x="55" y="85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4"/>
                    <a:pt x="51" y="0"/>
                    <a:pt x="47" y="0"/>
                  </a:cubicBezTo>
                  <a:close/>
                  <a:moveTo>
                    <a:pt x="21" y="6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34" y="6"/>
                    <a:pt x="35" y="7"/>
                    <a:pt x="35" y="7"/>
                  </a:cubicBezTo>
                  <a:cubicBezTo>
                    <a:pt x="35" y="8"/>
                    <a:pt x="34" y="9"/>
                    <a:pt x="33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7"/>
                    <a:pt x="21" y="6"/>
                    <a:pt x="21" y="6"/>
                  </a:cubicBezTo>
                  <a:close/>
                  <a:moveTo>
                    <a:pt x="27" y="91"/>
                  </a:moveTo>
                  <a:cubicBezTo>
                    <a:pt x="25" y="91"/>
                    <a:pt x="24" y="89"/>
                    <a:pt x="24" y="87"/>
                  </a:cubicBezTo>
                  <a:cubicBezTo>
                    <a:pt x="24" y="86"/>
                    <a:pt x="25" y="84"/>
                    <a:pt x="27" y="84"/>
                  </a:cubicBezTo>
                  <a:cubicBezTo>
                    <a:pt x="29" y="84"/>
                    <a:pt x="31" y="86"/>
                    <a:pt x="31" y="87"/>
                  </a:cubicBezTo>
                  <a:cubicBezTo>
                    <a:pt x="31" y="89"/>
                    <a:pt x="29" y="91"/>
                    <a:pt x="27" y="91"/>
                  </a:cubicBezTo>
                  <a:close/>
                  <a:moveTo>
                    <a:pt x="49" y="81"/>
                  </a:moveTo>
                  <a:cubicBezTo>
                    <a:pt x="6" y="81"/>
                    <a:pt x="6" y="81"/>
                    <a:pt x="6" y="8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9" y="12"/>
                    <a:pt x="49" y="12"/>
                    <a:pt x="49" y="12"/>
                  </a:cubicBezTo>
                  <a:lnTo>
                    <a:pt x="49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185"/>
            <p:cNvSpPr>
              <a:spLocks noChangeArrowheads="1"/>
            </p:cNvSpPr>
            <p:nvPr/>
          </p:nvSpPr>
          <p:spPr bwMode="auto">
            <a:xfrm>
              <a:off x="4668838" y="5248276"/>
              <a:ext cx="41275" cy="101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186"/>
            <p:cNvSpPr>
              <a:spLocks noChangeArrowheads="1"/>
            </p:cNvSpPr>
            <p:nvPr/>
          </p:nvSpPr>
          <p:spPr bwMode="auto">
            <a:xfrm>
              <a:off x="4737100" y="5213351"/>
              <a:ext cx="34925" cy="1365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187"/>
            <p:cNvSpPr>
              <a:spLocks noChangeArrowheads="1"/>
            </p:cNvSpPr>
            <p:nvPr/>
          </p:nvSpPr>
          <p:spPr bwMode="auto">
            <a:xfrm>
              <a:off x="4797425" y="5173663"/>
              <a:ext cx="41275" cy="1762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6603032" y="1115473"/>
            <a:ext cx="285579" cy="301950"/>
            <a:chOff x="7831138" y="4335463"/>
            <a:chExt cx="498475" cy="52705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0" name="Rectangle 166"/>
            <p:cNvSpPr>
              <a:spLocks noChangeArrowheads="1"/>
            </p:cNvSpPr>
            <p:nvPr/>
          </p:nvSpPr>
          <p:spPr bwMode="auto">
            <a:xfrm>
              <a:off x="7988301" y="4683126"/>
              <a:ext cx="76200" cy="1793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167"/>
            <p:cNvSpPr>
              <a:spLocks noChangeArrowheads="1"/>
            </p:cNvSpPr>
            <p:nvPr/>
          </p:nvSpPr>
          <p:spPr bwMode="auto">
            <a:xfrm>
              <a:off x="8218488" y="4532313"/>
              <a:ext cx="76200" cy="3302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168"/>
            <p:cNvSpPr>
              <a:spLocks noChangeArrowheads="1"/>
            </p:cNvSpPr>
            <p:nvPr/>
          </p:nvSpPr>
          <p:spPr bwMode="auto">
            <a:xfrm>
              <a:off x="8104188" y="4616451"/>
              <a:ext cx="74613" cy="2460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169"/>
            <p:cNvSpPr>
              <a:spLocks noChangeArrowheads="1"/>
            </p:cNvSpPr>
            <p:nvPr/>
          </p:nvSpPr>
          <p:spPr bwMode="auto">
            <a:xfrm>
              <a:off x="7867651" y="4751388"/>
              <a:ext cx="77788" cy="1111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70"/>
            <p:cNvSpPr>
              <a:spLocks/>
            </p:cNvSpPr>
            <p:nvPr/>
          </p:nvSpPr>
          <p:spPr bwMode="auto">
            <a:xfrm>
              <a:off x="7831138" y="4335463"/>
              <a:ext cx="498475" cy="354013"/>
            </a:xfrm>
            <a:custGeom>
              <a:avLst/>
              <a:gdLst>
                <a:gd name="T0" fmla="*/ 157 w 162"/>
                <a:gd name="T1" fmla="*/ 8 h 115"/>
                <a:gd name="T2" fmla="*/ 156 w 162"/>
                <a:gd name="T3" fmla="*/ 0 h 115"/>
                <a:gd name="T4" fmla="*/ 148 w 162"/>
                <a:gd name="T5" fmla="*/ 3 h 115"/>
                <a:gd name="T6" fmla="*/ 118 w 162"/>
                <a:gd name="T7" fmla="*/ 8 h 115"/>
                <a:gd name="T8" fmla="*/ 111 w 162"/>
                <a:gd name="T9" fmla="*/ 15 h 115"/>
                <a:gd name="T10" fmla="*/ 118 w 162"/>
                <a:gd name="T11" fmla="*/ 22 h 115"/>
                <a:gd name="T12" fmla="*/ 118 w 162"/>
                <a:gd name="T13" fmla="*/ 22 h 115"/>
                <a:gd name="T14" fmla="*/ 136 w 162"/>
                <a:gd name="T15" fmla="*/ 20 h 115"/>
                <a:gd name="T16" fmla="*/ 6 w 162"/>
                <a:gd name="T17" fmla="*/ 101 h 115"/>
                <a:gd name="T18" fmla="*/ 1 w 162"/>
                <a:gd name="T19" fmla="*/ 110 h 115"/>
                <a:gd name="T20" fmla="*/ 7 w 162"/>
                <a:gd name="T21" fmla="*/ 115 h 115"/>
                <a:gd name="T22" fmla="*/ 9 w 162"/>
                <a:gd name="T23" fmla="*/ 115 h 115"/>
                <a:gd name="T24" fmla="*/ 146 w 162"/>
                <a:gd name="T25" fmla="*/ 31 h 115"/>
                <a:gd name="T26" fmla="*/ 144 w 162"/>
                <a:gd name="T27" fmla="*/ 41 h 115"/>
                <a:gd name="T28" fmla="*/ 147 w 162"/>
                <a:gd name="T29" fmla="*/ 51 h 115"/>
                <a:gd name="T30" fmla="*/ 150 w 162"/>
                <a:gd name="T31" fmla="*/ 52 h 115"/>
                <a:gd name="T32" fmla="*/ 157 w 162"/>
                <a:gd name="T33" fmla="*/ 48 h 115"/>
                <a:gd name="T34" fmla="*/ 157 w 162"/>
                <a:gd name="T35" fmla="*/ 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2" h="115">
                  <a:moveTo>
                    <a:pt x="157" y="8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34" y="8"/>
                    <a:pt x="118" y="8"/>
                    <a:pt x="118" y="8"/>
                  </a:cubicBezTo>
                  <a:cubicBezTo>
                    <a:pt x="114" y="8"/>
                    <a:pt x="111" y="12"/>
                    <a:pt x="111" y="15"/>
                  </a:cubicBezTo>
                  <a:cubicBezTo>
                    <a:pt x="111" y="19"/>
                    <a:pt x="114" y="22"/>
                    <a:pt x="118" y="22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19" y="22"/>
                    <a:pt x="126" y="22"/>
                    <a:pt x="136" y="20"/>
                  </a:cubicBezTo>
                  <a:cubicBezTo>
                    <a:pt x="77" y="84"/>
                    <a:pt x="7" y="101"/>
                    <a:pt x="6" y="101"/>
                  </a:cubicBezTo>
                  <a:cubicBezTo>
                    <a:pt x="2" y="102"/>
                    <a:pt x="0" y="106"/>
                    <a:pt x="1" y="110"/>
                  </a:cubicBezTo>
                  <a:cubicBezTo>
                    <a:pt x="1" y="113"/>
                    <a:pt x="4" y="115"/>
                    <a:pt x="7" y="115"/>
                  </a:cubicBezTo>
                  <a:cubicBezTo>
                    <a:pt x="8" y="115"/>
                    <a:pt x="9" y="115"/>
                    <a:pt x="9" y="115"/>
                  </a:cubicBezTo>
                  <a:cubicBezTo>
                    <a:pt x="12" y="114"/>
                    <a:pt x="84" y="97"/>
                    <a:pt x="146" y="31"/>
                  </a:cubicBezTo>
                  <a:cubicBezTo>
                    <a:pt x="146" y="36"/>
                    <a:pt x="145" y="40"/>
                    <a:pt x="144" y="41"/>
                  </a:cubicBezTo>
                  <a:cubicBezTo>
                    <a:pt x="142" y="45"/>
                    <a:pt x="144" y="49"/>
                    <a:pt x="147" y="51"/>
                  </a:cubicBezTo>
                  <a:cubicBezTo>
                    <a:pt x="148" y="51"/>
                    <a:pt x="149" y="52"/>
                    <a:pt x="150" y="52"/>
                  </a:cubicBezTo>
                  <a:cubicBezTo>
                    <a:pt x="153" y="52"/>
                    <a:pt x="156" y="50"/>
                    <a:pt x="157" y="48"/>
                  </a:cubicBezTo>
                  <a:cubicBezTo>
                    <a:pt x="162" y="37"/>
                    <a:pt x="158" y="13"/>
                    <a:pt x="15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4848667" y="4654320"/>
            <a:ext cx="2494668" cy="475966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5162946" y="4677039"/>
            <a:ext cx="1866108" cy="430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2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990731" y="5245964"/>
            <a:ext cx="2231834" cy="1160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festibul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8604741" y="4654320"/>
            <a:ext cx="2494668" cy="475966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8919020" y="4677039"/>
            <a:ext cx="1866108" cy="430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2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746805" y="5245964"/>
            <a:ext cx="2231834" cy="1160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festibul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29759" y="4654320"/>
            <a:ext cx="2494668" cy="475966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1144038" y="4677039"/>
            <a:ext cx="1866108" cy="430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2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971823" y="5245964"/>
            <a:ext cx="2231834" cy="1160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festibul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8" name="Graphic 29">
            <a:extLst>
              <a:ext uri="{FF2B5EF4-FFF2-40B4-BE49-F238E27FC236}">
                <a16:creationId xmlns:a16="http://schemas.microsoft.com/office/drawing/2014/main" id="{07AE1109-E688-4079-BA05-74C32ED1D3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5" grpId="0" animBg="1"/>
      <p:bldP spid="26" grpId="0" animBg="1"/>
      <p:bldP spid="45" grpId="0" animBg="1"/>
      <p:bldP spid="46" grpId="0"/>
      <p:bldP spid="47" grpId="0"/>
      <p:bldP spid="51" grpId="0" animBg="1"/>
      <p:bldP spid="52" grpId="0"/>
      <p:bldP spid="53" grpId="0"/>
      <p:bldP spid="54" grpId="0" animBg="1"/>
      <p:bldP spid="55" grpId="0"/>
      <p:bldP spid="5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10"/>
          <p:cNvSpPr>
            <a:spLocks noChangeArrowheads="1"/>
          </p:cNvSpPr>
          <p:nvPr/>
        </p:nvSpPr>
        <p:spPr bwMode="auto">
          <a:xfrm>
            <a:off x="8532192" y="1138210"/>
            <a:ext cx="1323153" cy="132797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7113075" y="4141788"/>
            <a:ext cx="4129088" cy="2163762"/>
            <a:chOff x="7113075" y="4141788"/>
            <a:chExt cx="4129088" cy="2163762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7113075" y="4743450"/>
              <a:ext cx="2066925" cy="1562100"/>
            </a:xfrm>
            <a:custGeom>
              <a:avLst/>
              <a:gdLst>
                <a:gd name="T0" fmla="*/ 1302 w 1302"/>
                <a:gd name="T1" fmla="*/ 984 h 984"/>
                <a:gd name="T2" fmla="*/ 0 w 1302"/>
                <a:gd name="T3" fmla="*/ 613 h 984"/>
                <a:gd name="T4" fmla="*/ 0 w 1302"/>
                <a:gd name="T5" fmla="*/ 0 h 984"/>
                <a:gd name="T6" fmla="*/ 1302 w 1302"/>
                <a:gd name="T7" fmla="*/ 369 h 984"/>
                <a:gd name="T8" fmla="*/ 1302 w 1302"/>
                <a:gd name="T9" fmla="*/ 98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2" h="984">
                  <a:moveTo>
                    <a:pt x="1302" y="984"/>
                  </a:moveTo>
                  <a:lnTo>
                    <a:pt x="0" y="613"/>
                  </a:lnTo>
                  <a:lnTo>
                    <a:pt x="0" y="0"/>
                  </a:lnTo>
                  <a:lnTo>
                    <a:pt x="1302" y="369"/>
                  </a:lnTo>
                  <a:lnTo>
                    <a:pt x="1302" y="98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9176825" y="4743450"/>
              <a:ext cx="2065338" cy="1562100"/>
            </a:xfrm>
            <a:custGeom>
              <a:avLst/>
              <a:gdLst>
                <a:gd name="T0" fmla="*/ 1301 w 1301"/>
                <a:gd name="T1" fmla="*/ 613 h 984"/>
                <a:gd name="T2" fmla="*/ 0 w 1301"/>
                <a:gd name="T3" fmla="*/ 984 h 984"/>
                <a:gd name="T4" fmla="*/ 0 w 1301"/>
                <a:gd name="T5" fmla="*/ 369 h 984"/>
                <a:gd name="T6" fmla="*/ 1301 w 1301"/>
                <a:gd name="T7" fmla="*/ 0 h 984"/>
                <a:gd name="T8" fmla="*/ 1301 w 1301"/>
                <a:gd name="T9" fmla="*/ 613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1" h="984">
                  <a:moveTo>
                    <a:pt x="1301" y="613"/>
                  </a:moveTo>
                  <a:lnTo>
                    <a:pt x="0" y="984"/>
                  </a:lnTo>
                  <a:lnTo>
                    <a:pt x="0" y="369"/>
                  </a:lnTo>
                  <a:lnTo>
                    <a:pt x="1301" y="0"/>
                  </a:lnTo>
                  <a:lnTo>
                    <a:pt x="1301" y="6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7113075" y="4141788"/>
              <a:ext cx="4129088" cy="1187450"/>
            </a:xfrm>
            <a:custGeom>
              <a:avLst/>
              <a:gdLst>
                <a:gd name="T0" fmla="*/ 2601 w 2601"/>
                <a:gd name="T1" fmla="*/ 379 h 748"/>
                <a:gd name="T2" fmla="*/ 1300 w 2601"/>
                <a:gd name="T3" fmla="*/ 748 h 748"/>
                <a:gd name="T4" fmla="*/ 0 w 2601"/>
                <a:gd name="T5" fmla="*/ 379 h 748"/>
                <a:gd name="T6" fmla="*/ 0 w 2601"/>
                <a:gd name="T7" fmla="*/ 371 h 748"/>
                <a:gd name="T8" fmla="*/ 1302 w 2601"/>
                <a:gd name="T9" fmla="*/ 0 h 748"/>
                <a:gd name="T10" fmla="*/ 2601 w 2601"/>
                <a:gd name="T11" fmla="*/ 371 h 748"/>
                <a:gd name="T12" fmla="*/ 2601 w 2601"/>
                <a:gd name="T13" fmla="*/ 37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1" h="748">
                  <a:moveTo>
                    <a:pt x="2601" y="379"/>
                  </a:moveTo>
                  <a:lnTo>
                    <a:pt x="1300" y="748"/>
                  </a:lnTo>
                  <a:lnTo>
                    <a:pt x="0" y="379"/>
                  </a:lnTo>
                  <a:lnTo>
                    <a:pt x="0" y="371"/>
                  </a:lnTo>
                  <a:lnTo>
                    <a:pt x="1302" y="0"/>
                  </a:lnTo>
                  <a:lnTo>
                    <a:pt x="2601" y="371"/>
                  </a:lnTo>
                  <a:lnTo>
                    <a:pt x="2601" y="3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600437" y="3471863"/>
            <a:ext cx="3152776" cy="1654175"/>
            <a:chOff x="7600437" y="3471863"/>
            <a:chExt cx="3152776" cy="1654175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7600437" y="3930650"/>
              <a:ext cx="1576388" cy="1195388"/>
            </a:xfrm>
            <a:custGeom>
              <a:avLst/>
              <a:gdLst>
                <a:gd name="T0" fmla="*/ 993 w 993"/>
                <a:gd name="T1" fmla="*/ 753 h 753"/>
                <a:gd name="T2" fmla="*/ 0 w 993"/>
                <a:gd name="T3" fmla="*/ 470 h 753"/>
                <a:gd name="T4" fmla="*/ 0 w 993"/>
                <a:gd name="T5" fmla="*/ 0 h 753"/>
                <a:gd name="T6" fmla="*/ 993 w 993"/>
                <a:gd name="T7" fmla="*/ 283 h 753"/>
                <a:gd name="T8" fmla="*/ 993 w 993"/>
                <a:gd name="T9" fmla="*/ 753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3" h="753">
                  <a:moveTo>
                    <a:pt x="993" y="753"/>
                  </a:moveTo>
                  <a:lnTo>
                    <a:pt x="0" y="470"/>
                  </a:lnTo>
                  <a:lnTo>
                    <a:pt x="0" y="0"/>
                  </a:lnTo>
                  <a:lnTo>
                    <a:pt x="993" y="283"/>
                  </a:lnTo>
                  <a:lnTo>
                    <a:pt x="993" y="75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9176825" y="3930650"/>
              <a:ext cx="1576388" cy="1195388"/>
            </a:xfrm>
            <a:custGeom>
              <a:avLst/>
              <a:gdLst>
                <a:gd name="T0" fmla="*/ 993 w 993"/>
                <a:gd name="T1" fmla="*/ 470 h 753"/>
                <a:gd name="T2" fmla="*/ 0 w 993"/>
                <a:gd name="T3" fmla="*/ 753 h 753"/>
                <a:gd name="T4" fmla="*/ 0 w 993"/>
                <a:gd name="T5" fmla="*/ 283 h 753"/>
                <a:gd name="T6" fmla="*/ 993 w 993"/>
                <a:gd name="T7" fmla="*/ 0 h 753"/>
                <a:gd name="T8" fmla="*/ 993 w 993"/>
                <a:gd name="T9" fmla="*/ 470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3" h="753">
                  <a:moveTo>
                    <a:pt x="993" y="470"/>
                  </a:moveTo>
                  <a:lnTo>
                    <a:pt x="0" y="753"/>
                  </a:lnTo>
                  <a:lnTo>
                    <a:pt x="0" y="283"/>
                  </a:lnTo>
                  <a:lnTo>
                    <a:pt x="993" y="0"/>
                  </a:lnTo>
                  <a:lnTo>
                    <a:pt x="993" y="4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7600437" y="3471863"/>
              <a:ext cx="3152775" cy="908050"/>
            </a:xfrm>
            <a:custGeom>
              <a:avLst/>
              <a:gdLst>
                <a:gd name="T0" fmla="*/ 1986 w 1986"/>
                <a:gd name="T1" fmla="*/ 289 h 572"/>
                <a:gd name="T2" fmla="*/ 993 w 1986"/>
                <a:gd name="T3" fmla="*/ 572 h 572"/>
                <a:gd name="T4" fmla="*/ 0 w 1986"/>
                <a:gd name="T5" fmla="*/ 289 h 572"/>
                <a:gd name="T6" fmla="*/ 0 w 1986"/>
                <a:gd name="T7" fmla="*/ 283 h 572"/>
                <a:gd name="T8" fmla="*/ 993 w 1986"/>
                <a:gd name="T9" fmla="*/ 0 h 572"/>
                <a:gd name="T10" fmla="*/ 1986 w 1986"/>
                <a:gd name="T11" fmla="*/ 283 h 572"/>
                <a:gd name="T12" fmla="*/ 1986 w 1986"/>
                <a:gd name="T13" fmla="*/ 289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6" h="572">
                  <a:moveTo>
                    <a:pt x="1986" y="289"/>
                  </a:moveTo>
                  <a:lnTo>
                    <a:pt x="993" y="572"/>
                  </a:lnTo>
                  <a:lnTo>
                    <a:pt x="0" y="289"/>
                  </a:lnTo>
                  <a:lnTo>
                    <a:pt x="0" y="283"/>
                  </a:lnTo>
                  <a:lnTo>
                    <a:pt x="993" y="0"/>
                  </a:lnTo>
                  <a:lnTo>
                    <a:pt x="1986" y="283"/>
                  </a:lnTo>
                  <a:lnTo>
                    <a:pt x="1986" y="28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984612" y="2932113"/>
            <a:ext cx="2401888" cy="1258888"/>
            <a:chOff x="7984612" y="2932113"/>
            <a:chExt cx="2401888" cy="1258888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7984612" y="3281363"/>
              <a:ext cx="1201738" cy="909638"/>
            </a:xfrm>
            <a:custGeom>
              <a:avLst/>
              <a:gdLst>
                <a:gd name="T0" fmla="*/ 757 w 757"/>
                <a:gd name="T1" fmla="*/ 573 h 573"/>
                <a:gd name="T2" fmla="*/ 0 w 757"/>
                <a:gd name="T3" fmla="*/ 358 h 573"/>
                <a:gd name="T4" fmla="*/ 0 w 757"/>
                <a:gd name="T5" fmla="*/ 0 h 573"/>
                <a:gd name="T6" fmla="*/ 757 w 757"/>
                <a:gd name="T7" fmla="*/ 216 h 573"/>
                <a:gd name="T8" fmla="*/ 757 w 757"/>
                <a:gd name="T9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7" h="573">
                  <a:moveTo>
                    <a:pt x="757" y="573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757" y="216"/>
                  </a:lnTo>
                  <a:lnTo>
                    <a:pt x="757" y="573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9183175" y="3281363"/>
              <a:ext cx="1203325" cy="909638"/>
            </a:xfrm>
            <a:custGeom>
              <a:avLst/>
              <a:gdLst>
                <a:gd name="T0" fmla="*/ 758 w 758"/>
                <a:gd name="T1" fmla="*/ 358 h 573"/>
                <a:gd name="T2" fmla="*/ 0 w 758"/>
                <a:gd name="T3" fmla="*/ 573 h 573"/>
                <a:gd name="T4" fmla="*/ 0 w 758"/>
                <a:gd name="T5" fmla="*/ 216 h 573"/>
                <a:gd name="T6" fmla="*/ 758 w 758"/>
                <a:gd name="T7" fmla="*/ 0 h 573"/>
                <a:gd name="T8" fmla="*/ 758 w 758"/>
                <a:gd name="T9" fmla="*/ 35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8" h="573">
                  <a:moveTo>
                    <a:pt x="758" y="358"/>
                  </a:moveTo>
                  <a:lnTo>
                    <a:pt x="0" y="573"/>
                  </a:lnTo>
                  <a:lnTo>
                    <a:pt x="0" y="216"/>
                  </a:lnTo>
                  <a:lnTo>
                    <a:pt x="758" y="0"/>
                  </a:lnTo>
                  <a:lnTo>
                    <a:pt x="758" y="3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984612" y="2932113"/>
              <a:ext cx="2401888" cy="692150"/>
            </a:xfrm>
            <a:custGeom>
              <a:avLst/>
              <a:gdLst>
                <a:gd name="T0" fmla="*/ 1513 w 1513"/>
                <a:gd name="T1" fmla="*/ 220 h 436"/>
                <a:gd name="T2" fmla="*/ 755 w 1513"/>
                <a:gd name="T3" fmla="*/ 436 h 436"/>
                <a:gd name="T4" fmla="*/ 0 w 1513"/>
                <a:gd name="T5" fmla="*/ 220 h 436"/>
                <a:gd name="T6" fmla="*/ 0 w 1513"/>
                <a:gd name="T7" fmla="*/ 216 h 436"/>
                <a:gd name="T8" fmla="*/ 757 w 1513"/>
                <a:gd name="T9" fmla="*/ 0 h 436"/>
                <a:gd name="T10" fmla="*/ 1513 w 1513"/>
                <a:gd name="T11" fmla="*/ 216 h 436"/>
                <a:gd name="T12" fmla="*/ 1513 w 1513"/>
                <a:gd name="T13" fmla="*/ 22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3" h="436">
                  <a:moveTo>
                    <a:pt x="1513" y="220"/>
                  </a:moveTo>
                  <a:lnTo>
                    <a:pt x="755" y="436"/>
                  </a:lnTo>
                  <a:lnTo>
                    <a:pt x="0" y="220"/>
                  </a:lnTo>
                  <a:lnTo>
                    <a:pt x="0" y="216"/>
                  </a:lnTo>
                  <a:lnTo>
                    <a:pt x="757" y="0"/>
                  </a:lnTo>
                  <a:lnTo>
                    <a:pt x="1513" y="216"/>
                  </a:lnTo>
                  <a:lnTo>
                    <a:pt x="1513" y="22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337037" y="2571750"/>
            <a:ext cx="1695451" cy="885825"/>
            <a:chOff x="8337037" y="2571750"/>
            <a:chExt cx="1695451" cy="885825"/>
          </a:xfrm>
        </p:grpSpPr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8337037" y="2816225"/>
              <a:ext cx="849313" cy="641350"/>
            </a:xfrm>
            <a:custGeom>
              <a:avLst/>
              <a:gdLst>
                <a:gd name="T0" fmla="*/ 535 w 535"/>
                <a:gd name="T1" fmla="*/ 404 h 404"/>
                <a:gd name="T2" fmla="*/ 0 w 535"/>
                <a:gd name="T3" fmla="*/ 253 h 404"/>
                <a:gd name="T4" fmla="*/ 0 w 535"/>
                <a:gd name="T5" fmla="*/ 0 h 404"/>
                <a:gd name="T6" fmla="*/ 535 w 535"/>
                <a:gd name="T7" fmla="*/ 152 h 404"/>
                <a:gd name="T8" fmla="*/ 535 w 535"/>
                <a:gd name="T9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404">
                  <a:moveTo>
                    <a:pt x="535" y="404"/>
                  </a:moveTo>
                  <a:lnTo>
                    <a:pt x="0" y="253"/>
                  </a:lnTo>
                  <a:lnTo>
                    <a:pt x="0" y="0"/>
                  </a:lnTo>
                  <a:lnTo>
                    <a:pt x="535" y="152"/>
                  </a:lnTo>
                  <a:lnTo>
                    <a:pt x="535" y="40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9186350" y="2816225"/>
              <a:ext cx="846138" cy="641350"/>
            </a:xfrm>
            <a:custGeom>
              <a:avLst/>
              <a:gdLst>
                <a:gd name="T0" fmla="*/ 533 w 533"/>
                <a:gd name="T1" fmla="*/ 253 h 404"/>
                <a:gd name="T2" fmla="*/ 0 w 533"/>
                <a:gd name="T3" fmla="*/ 404 h 404"/>
                <a:gd name="T4" fmla="*/ 0 w 533"/>
                <a:gd name="T5" fmla="*/ 152 h 404"/>
                <a:gd name="T6" fmla="*/ 533 w 533"/>
                <a:gd name="T7" fmla="*/ 0 h 404"/>
                <a:gd name="T8" fmla="*/ 533 w 533"/>
                <a:gd name="T9" fmla="*/ 25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404">
                  <a:moveTo>
                    <a:pt x="533" y="253"/>
                  </a:moveTo>
                  <a:lnTo>
                    <a:pt x="0" y="404"/>
                  </a:lnTo>
                  <a:lnTo>
                    <a:pt x="0" y="152"/>
                  </a:lnTo>
                  <a:lnTo>
                    <a:pt x="533" y="0"/>
                  </a:lnTo>
                  <a:lnTo>
                    <a:pt x="533" y="2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8337037" y="2571750"/>
              <a:ext cx="1695450" cy="485775"/>
            </a:xfrm>
            <a:custGeom>
              <a:avLst/>
              <a:gdLst>
                <a:gd name="T0" fmla="*/ 1068 w 1068"/>
                <a:gd name="T1" fmla="*/ 154 h 306"/>
                <a:gd name="T2" fmla="*/ 535 w 1068"/>
                <a:gd name="T3" fmla="*/ 306 h 306"/>
                <a:gd name="T4" fmla="*/ 0 w 1068"/>
                <a:gd name="T5" fmla="*/ 154 h 306"/>
                <a:gd name="T6" fmla="*/ 0 w 1068"/>
                <a:gd name="T7" fmla="*/ 151 h 306"/>
                <a:gd name="T8" fmla="*/ 535 w 1068"/>
                <a:gd name="T9" fmla="*/ 0 h 306"/>
                <a:gd name="T10" fmla="*/ 1068 w 1068"/>
                <a:gd name="T11" fmla="*/ 151 h 306"/>
                <a:gd name="T12" fmla="*/ 1068 w 1068"/>
                <a:gd name="T13" fmla="*/ 15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8" h="306">
                  <a:moveTo>
                    <a:pt x="1068" y="154"/>
                  </a:moveTo>
                  <a:lnTo>
                    <a:pt x="535" y="306"/>
                  </a:lnTo>
                  <a:lnTo>
                    <a:pt x="0" y="154"/>
                  </a:lnTo>
                  <a:lnTo>
                    <a:pt x="0" y="151"/>
                  </a:lnTo>
                  <a:lnTo>
                    <a:pt x="535" y="0"/>
                  </a:lnTo>
                  <a:lnTo>
                    <a:pt x="1068" y="151"/>
                  </a:lnTo>
                  <a:lnTo>
                    <a:pt x="1068" y="15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975422" y="855527"/>
            <a:ext cx="3566306" cy="288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3200" dirty="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GRAPHICAL CHART</a:t>
            </a:r>
          </a:p>
          <a:p>
            <a:pPr algn="r">
              <a:lnSpc>
                <a:spcPct val="150000"/>
              </a:lnSpc>
            </a:pPr>
            <a:r>
              <a:rPr lang="en-GB" sz="3200" dirty="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FOR BUSINESS SUCCESS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75422" y="4141788"/>
            <a:ext cx="3566306" cy="177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 err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600" dirty="0" err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600" dirty="0" err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600" dirty="0" err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759482" y="1595438"/>
            <a:ext cx="834684" cy="412838"/>
            <a:chOff x="8872538" y="4786313"/>
            <a:chExt cx="882650" cy="436562"/>
          </a:xfrm>
          <a:solidFill>
            <a:schemeClr val="bg2"/>
          </a:solidFill>
        </p:grpSpPr>
        <p:sp>
          <p:nvSpPr>
            <p:cNvPr id="26" name="Freeform 137"/>
            <p:cNvSpPr>
              <a:spLocks/>
            </p:cNvSpPr>
            <p:nvPr/>
          </p:nvSpPr>
          <p:spPr bwMode="auto">
            <a:xfrm>
              <a:off x="9053513" y="4997450"/>
              <a:ext cx="520700" cy="225425"/>
            </a:xfrm>
            <a:custGeom>
              <a:avLst/>
              <a:gdLst>
                <a:gd name="T0" fmla="*/ 85 w 171"/>
                <a:gd name="T1" fmla="*/ 0 h 73"/>
                <a:gd name="T2" fmla="*/ 0 w 171"/>
                <a:gd name="T3" fmla="*/ 11 h 73"/>
                <a:gd name="T4" fmla="*/ 0 w 171"/>
                <a:gd name="T5" fmla="*/ 73 h 73"/>
                <a:gd name="T6" fmla="*/ 85 w 171"/>
                <a:gd name="T7" fmla="*/ 62 h 73"/>
                <a:gd name="T8" fmla="*/ 85 w 171"/>
                <a:gd name="T9" fmla="*/ 62 h 73"/>
                <a:gd name="T10" fmla="*/ 157 w 171"/>
                <a:gd name="T11" fmla="*/ 70 h 73"/>
                <a:gd name="T12" fmla="*/ 171 w 171"/>
                <a:gd name="T13" fmla="*/ 73 h 73"/>
                <a:gd name="T14" fmla="*/ 171 w 171"/>
                <a:gd name="T15" fmla="*/ 73 h 73"/>
                <a:gd name="T16" fmla="*/ 171 w 171"/>
                <a:gd name="T17" fmla="*/ 11 h 73"/>
                <a:gd name="T18" fmla="*/ 171 w 171"/>
                <a:gd name="T19" fmla="*/ 11 h 73"/>
                <a:gd name="T20" fmla="*/ 162 w 171"/>
                <a:gd name="T21" fmla="*/ 8 h 73"/>
                <a:gd name="T22" fmla="*/ 85 w 171"/>
                <a:gd name="T2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1" h="73">
                  <a:moveTo>
                    <a:pt x="85" y="0"/>
                  </a:moveTo>
                  <a:cubicBezTo>
                    <a:pt x="30" y="0"/>
                    <a:pt x="0" y="11"/>
                    <a:pt x="0" y="11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41" y="62"/>
                    <a:pt x="85" y="6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114" y="62"/>
                    <a:pt x="141" y="67"/>
                    <a:pt x="157" y="70"/>
                  </a:cubicBezTo>
                  <a:cubicBezTo>
                    <a:pt x="166" y="72"/>
                    <a:pt x="171" y="73"/>
                    <a:pt x="171" y="73"/>
                  </a:cubicBezTo>
                  <a:cubicBezTo>
                    <a:pt x="171" y="73"/>
                    <a:pt x="171" y="73"/>
                    <a:pt x="171" y="73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1" y="11"/>
                    <a:pt x="168" y="10"/>
                    <a:pt x="162" y="8"/>
                  </a:cubicBezTo>
                  <a:cubicBezTo>
                    <a:pt x="149" y="5"/>
                    <a:pt x="123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8"/>
            <p:cNvSpPr>
              <a:spLocks/>
            </p:cNvSpPr>
            <p:nvPr/>
          </p:nvSpPr>
          <p:spPr bwMode="auto">
            <a:xfrm>
              <a:off x="8872538" y="4786313"/>
              <a:ext cx="882650" cy="417512"/>
            </a:xfrm>
            <a:custGeom>
              <a:avLst/>
              <a:gdLst>
                <a:gd name="T0" fmla="*/ 259 w 289"/>
                <a:gd name="T1" fmla="*/ 112 h 135"/>
                <a:gd name="T2" fmla="*/ 257 w 289"/>
                <a:gd name="T3" fmla="*/ 108 h 135"/>
                <a:gd name="T4" fmla="*/ 257 w 289"/>
                <a:gd name="T5" fmla="*/ 104 h 135"/>
                <a:gd name="T6" fmla="*/ 259 w 289"/>
                <a:gd name="T7" fmla="*/ 100 h 135"/>
                <a:gd name="T8" fmla="*/ 256 w 289"/>
                <a:gd name="T9" fmla="*/ 95 h 135"/>
                <a:gd name="T10" fmla="*/ 256 w 289"/>
                <a:gd name="T11" fmla="*/ 77 h 135"/>
                <a:gd name="T12" fmla="*/ 289 w 289"/>
                <a:gd name="T13" fmla="*/ 63 h 135"/>
                <a:gd name="T14" fmla="*/ 256 w 289"/>
                <a:gd name="T15" fmla="*/ 49 h 135"/>
                <a:gd name="T16" fmla="*/ 255 w 289"/>
                <a:gd name="T17" fmla="*/ 47 h 135"/>
                <a:gd name="T18" fmla="*/ 254 w 289"/>
                <a:gd name="T19" fmla="*/ 48 h 135"/>
                <a:gd name="T20" fmla="*/ 145 w 289"/>
                <a:gd name="T21" fmla="*/ 0 h 135"/>
                <a:gd name="T22" fmla="*/ 0 w 289"/>
                <a:gd name="T23" fmla="*/ 63 h 135"/>
                <a:gd name="T24" fmla="*/ 50 w 289"/>
                <a:gd name="T25" fmla="*/ 85 h 135"/>
                <a:gd name="T26" fmla="*/ 50 w 289"/>
                <a:gd name="T27" fmla="*/ 77 h 135"/>
                <a:gd name="T28" fmla="*/ 144 w 289"/>
                <a:gd name="T29" fmla="*/ 64 h 135"/>
                <a:gd name="T30" fmla="*/ 229 w 289"/>
                <a:gd name="T31" fmla="*/ 74 h 135"/>
                <a:gd name="T32" fmla="*/ 239 w 289"/>
                <a:gd name="T33" fmla="*/ 76 h 135"/>
                <a:gd name="T34" fmla="*/ 239 w 289"/>
                <a:gd name="T35" fmla="*/ 77 h 135"/>
                <a:gd name="T36" fmla="*/ 239 w 289"/>
                <a:gd name="T37" fmla="*/ 85 h 135"/>
                <a:gd name="T38" fmla="*/ 253 w 289"/>
                <a:gd name="T39" fmla="*/ 79 h 135"/>
                <a:gd name="T40" fmla="*/ 253 w 289"/>
                <a:gd name="T41" fmla="*/ 95 h 135"/>
                <a:gd name="T42" fmla="*/ 250 w 289"/>
                <a:gd name="T43" fmla="*/ 100 h 135"/>
                <a:gd name="T44" fmla="*/ 252 w 289"/>
                <a:gd name="T45" fmla="*/ 104 h 135"/>
                <a:gd name="T46" fmla="*/ 252 w 289"/>
                <a:gd name="T47" fmla="*/ 108 h 135"/>
                <a:gd name="T48" fmla="*/ 250 w 289"/>
                <a:gd name="T49" fmla="*/ 112 h 135"/>
                <a:gd name="T50" fmla="*/ 247 w 289"/>
                <a:gd name="T51" fmla="*/ 130 h 135"/>
                <a:gd name="T52" fmla="*/ 255 w 289"/>
                <a:gd name="T53" fmla="*/ 135 h 135"/>
                <a:gd name="T54" fmla="*/ 255 w 289"/>
                <a:gd name="T55" fmla="*/ 135 h 135"/>
                <a:gd name="T56" fmla="*/ 255 w 289"/>
                <a:gd name="T57" fmla="*/ 135 h 135"/>
                <a:gd name="T58" fmla="*/ 263 w 289"/>
                <a:gd name="T59" fmla="*/ 130 h 135"/>
                <a:gd name="T60" fmla="*/ 259 w 289"/>
                <a:gd name="T61" fmla="*/ 11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9" h="135">
                  <a:moveTo>
                    <a:pt x="259" y="112"/>
                  </a:moveTo>
                  <a:cubicBezTo>
                    <a:pt x="259" y="110"/>
                    <a:pt x="258" y="109"/>
                    <a:pt x="257" y="108"/>
                  </a:cubicBezTo>
                  <a:cubicBezTo>
                    <a:pt x="257" y="104"/>
                    <a:pt x="257" y="104"/>
                    <a:pt x="257" y="104"/>
                  </a:cubicBezTo>
                  <a:cubicBezTo>
                    <a:pt x="258" y="103"/>
                    <a:pt x="259" y="102"/>
                    <a:pt x="259" y="100"/>
                  </a:cubicBezTo>
                  <a:cubicBezTo>
                    <a:pt x="259" y="98"/>
                    <a:pt x="258" y="96"/>
                    <a:pt x="256" y="95"/>
                  </a:cubicBezTo>
                  <a:cubicBezTo>
                    <a:pt x="256" y="77"/>
                    <a:pt x="256" y="77"/>
                    <a:pt x="256" y="77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56" y="49"/>
                    <a:pt x="256" y="49"/>
                    <a:pt x="256" y="49"/>
                  </a:cubicBezTo>
                  <a:cubicBezTo>
                    <a:pt x="256" y="48"/>
                    <a:pt x="255" y="47"/>
                    <a:pt x="255" y="47"/>
                  </a:cubicBezTo>
                  <a:cubicBezTo>
                    <a:pt x="254" y="47"/>
                    <a:pt x="254" y="48"/>
                    <a:pt x="254" y="48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77"/>
                    <a:pt x="83" y="64"/>
                    <a:pt x="144" y="64"/>
                  </a:cubicBezTo>
                  <a:cubicBezTo>
                    <a:pt x="185" y="64"/>
                    <a:pt x="215" y="70"/>
                    <a:pt x="229" y="74"/>
                  </a:cubicBezTo>
                  <a:cubicBezTo>
                    <a:pt x="236" y="75"/>
                    <a:pt x="239" y="76"/>
                    <a:pt x="239" y="76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9" y="85"/>
                    <a:pt x="239" y="85"/>
                    <a:pt x="239" y="85"/>
                  </a:cubicBezTo>
                  <a:cubicBezTo>
                    <a:pt x="253" y="79"/>
                    <a:pt x="253" y="79"/>
                    <a:pt x="253" y="79"/>
                  </a:cubicBezTo>
                  <a:cubicBezTo>
                    <a:pt x="253" y="95"/>
                    <a:pt x="253" y="95"/>
                    <a:pt x="253" y="95"/>
                  </a:cubicBezTo>
                  <a:cubicBezTo>
                    <a:pt x="252" y="96"/>
                    <a:pt x="250" y="98"/>
                    <a:pt x="250" y="100"/>
                  </a:cubicBezTo>
                  <a:cubicBezTo>
                    <a:pt x="250" y="102"/>
                    <a:pt x="251" y="103"/>
                    <a:pt x="252" y="104"/>
                  </a:cubicBezTo>
                  <a:cubicBezTo>
                    <a:pt x="252" y="108"/>
                    <a:pt x="252" y="108"/>
                    <a:pt x="252" y="108"/>
                  </a:cubicBezTo>
                  <a:cubicBezTo>
                    <a:pt x="251" y="109"/>
                    <a:pt x="250" y="110"/>
                    <a:pt x="250" y="112"/>
                  </a:cubicBezTo>
                  <a:cubicBezTo>
                    <a:pt x="249" y="123"/>
                    <a:pt x="249" y="128"/>
                    <a:pt x="247" y="130"/>
                  </a:cubicBezTo>
                  <a:cubicBezTo>
                    <a:pt x="246" y="132"/>
                    <a:pt x="250" y="135"/>
                    <a:pt x="255" y="135"/>
                  </a:cubicBezTo>
                  <a:cubicBezTo>
                    <a:pt x="255" y="135"/>
                    <a:pt x="255" y="135"/>
                    <a:pt x="255" y="135"/>
                  </a:cubicBezTo>
                  <a:cubicBezTo>
                    <a:pt x="255" y="135"/>
                    <a:pt x="255" y="135"/>
                    <a:pt x="255" y="135"/>
                  </a:cubicBezTo>
                  <a:cubicBezTo>
                    <a:pt x="260" y="135"/>
                    <a:pt x="263" y="132"/>
                    <a:pt x="263" y="130"/>
                  </a:cubicBezTo>
                  <a:cubicBezTo>
                    <a:pt x="261" y="128"/>
                    <a:pt x="260" y="123"/>
                    <a:pt x="259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9" name="Graphic 29">
            <a:extLst>
              <a:ext uri="{FF2B5EF4-FFF2-40B4-BE49-F238E27FC236}">
                <a16:creationId xmlns:a16="http://schemas.microsoft.com/office/drawing/2014/main" id="{C6B1A612-DB86-42B9-B130-7709F7735F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3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3" grpId="0"/>
      <p:bldP spid="2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66784" y="422029"/>
            <a:ext cx="4107092" cy="3690718"/>
            <a:chOff x="866784" y="422029"/>
            <a:chExt cx="4107092" cy="3690718"/>
          </a:xfrm>
        </p:grpSpPr>
        <p:sp>
          <p:nvSpPr>
            <p:cNvPr id="1257" name="Freeform 265"/>
            <p:cNvSpPr>
              <a:spLocks/>
            </p:cNvSpPr>
            <p:nvPr/>
          </p:nvSpPr>
          <p:spPr bwMode="auto">
            <a:xfrm>
              <a:off x="866784" y="1693012"/>
              <a:ext cx="1640651" cy="640957"/>
            </a:xfrm>
            <a:custGeom>
              <a:avLst/>
              <a:gdLst>
                <a:gd name="T0" fmla="*/ 126 w 1651"/>
                <a:gd name="T1" fmla="*/ 379 h 645"/>
                <a:gd name="T2" fmla="*/ 0 w 1651"/>
                <a:gd name="T3" fmla="*/ 0 h 645"/>
                <a:gd name="T4" fmla="*/ 1632 w 1651"/>
                <a:gd name="T5" fmla="*/ 274 h 645"/>
                <a:gd name="T6" fmla="*/ 1651 w 1651"/>
                <a:gd name="T7" fmla="*/ 645 h 645"/>
                <a:gd name="T8" fmla="*/ 126 w 1651"/>
                <a:gd name="T9" fmla="*/ 379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1" h="645">
                  <a:moveTo>
                    <a:pt x="126" y="379"/>
                  </a:moveTo>
                  <a:lnTo>
                    <a:pt x="0" y="0"/>
                  </a:lnTo>
                  <a:lnTo>
                    <a:pt x="1632" y="274"/>
                  </a:lnTo>
                  <a:lnTo>
                    <a:pt x="1651" y="645"/>
                  </a:lnTo>
                  <a:lnTo>
                    <a:pt x="126" y="379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8" name="Freeform 266"/>
            <p:cNvSpPr>
              <a:spLocks/>
            </p:cNvSpPr>
            <p:nvPr/>
          </p:nvSpPr>
          <p:spPr bwMode="auto">
            <a:xfrm>
              <a:off x="1503766" y="2592338"/>
              <a:ext cx="1112979" cy="841691"/>
            </a:xfrm>
            <a:custGeom>
              <a:avLst/>
              <a:gdLst>
                <a:gd name="T0" fmla="*/ 0 w 1120"/>
                <a:gd name="T1" fmla="*/ 663 h 847"/>
                <a:gd name="T2" fmla="*/ 49 w 1120"/>
                <a:gd name="T3" fmla="*/ 847 h 847"/>
                <a:gd name="T4" fmla="*/ 1120 w 1120"/>
                <a:gd name="T5" fmla="*/ 162 h 847"/>
                <a:gd name="T6" fmla="*/ 1113 w 1120"/>
                <a:gd name="T7" fmla="*/ 0 h 847"/>
                <a:gd name="T8" fmla="*/ 0 w 1120"/>
                <a:gd name="T9" fmla="*/ 663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0" h="847">
                  <a:moveTo>
                    <a:pt x="0" y="663"/>
                  </a:moveTo>
                  <a:lnTo>
                    <a:pt x="49" y="847"/>
                  </a:lnTo>
                  <a:lnTo>
                    <a:pt x="1120" y="162"/>
                  </a:lnTo>
                  <a:lnTo>
                    <a:pt x="1113" y="0"/>
                  </a:lnTo>
                  <a:lnTo>
                    <a:pt x="0" y="663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9" name="Freeform 267"/>
            <p:cNvSpPr>
              <a:spLocks/>
            </p:cNvSpPr>
            <p:nvPr/>
          </p:nvSpPr>
          <p:spPr bwMode="auto">
            <a:xfrm>
              <a:off x="1788967" y="436935"/>
              <a:ext cx="2070936" cy="1014600"/>
            </a:xfrm>
            <a:custGeom>
              <a:avLst/>
              <a:gdLst>
                <a:gd name="T0" fmla="*/ 713 w 1093"/>
                <a:gd name="T1" fmla="*/ 0 h 534"/>
                <a:gd name="T2" fmla="*/ 584 w 1093"/>
                <a:gd name="T3" fmla="*/ 5 h 534"/>
                <a:gd name="T4" fmla="*/ 0 w 1093"/>
                <a:gd name="T5" fmla="*/ 192 h 534"/>
                <a:gd name="T6" fmla="*/ 467 w 1093"/>
                <a:gd name="T7" fmla="*/ 534 h 534"/>
                <a:gd name="T8" fmla="*/ 660 w 1093"/>
                <a:gd name="T9" fmla="*/ 456 h 534"/>
                <a:gd name="T10" fmla="*/ 732 w 1093"/>
                <a:gd name="T11" fmla="*/ 453 h 534"/>
                <a:gd name="T12" fmla="*/ 878 w 1093"/>
                <a:gd name="T13" fmla="*/ 476 h 534"/>
                <a:gd name="T14" fmla="*/ 928 w 1093"/>
                <a:gd name="T15" fmla="*/ 384 h 534"/>
                <a:gd name="T16" fmla="*/ 1093 w 1093"/>
                <a:gd name="T17" fmla="*/ 57 h 534"/>
                <a:gd name="T18" fmla="*/ 713 w 1093"/>
                <a:gd name="T19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3" h="534">
                  <a:moveTo>
                    <a:pt x="713" y="0"/>
                  </a:moveTo>
                  <a:cubicBezTo>
                    <a:pt x="674" y="0"/>
                    <a:pt x="632" y="2"/>
                    <a:pt x="584" y="5"/>
                  </a:cubicBezTo>
                  <a:cubicBezTo>
                    <a:pt x="334" y="21"/>
                    <a:pt x="104" y="128"/>
                    <a:pt x="0" y="192"/>
                  </a:cubicBezTo>
                  <a:cubicBezTo>
                    <a:pt x="146" y="299"/>
                    <a:pt x="430" y="506"/>
                    <a:pt x="467" y="534"/>
                  </a:cubicBezTo>
                  <a:cubicBezTo>
                    <a:pt x="559" y="480"/>
                    <a:pt x="608" y="460"/>
                    <a:pt x="660" y="456"/>
                  </a:cubicBezTo>
                  <a:cubicBezTo>
                    <a:pt x="685" y="454"/>
                    <a:pt x="710" y="453"/>
                    <a:pt x="732" y="453"/>
                  </a:cubicBezTo>
                  <a:cubicBezTo>
                    <a:pt x="793" y="453"/>
                    <a:pt x="842" y="460"/>
                    <a:pt x="878" y="476"/>
                  </a:cubicBezTo>
                  <a:cubicBezTo>
                    <a:pt x="895" y="444"/>
                    <a:pt x="912" y="413"/>
                    <a:pt x="928" y="384"/>
                  </a:cubicBezTo>
                  <a:cubicBezTo>
                    <a:pt x="992" y="268"/>
                    <a:pt x="1047" y="168"/>
                    <a:pt x="1093" y="57"/>
                  </a:cubicBezTo>
                  <a:cubicBezTo>
                    <a:pt x="954" y="20"/>
                    <a:pt x="851" y="0"/>
                    <a:pt x="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0" name="Freeform 268"/>
            <p:cNvSpPr>
              <a:spLocks noEditPoints="1"/>
            </p:cNvSpPr>
            <p:nvPr/>
          </p:nvSpPr>
          <p:spPr bwMode="auto">
            <a:xfrm>
              <a:off x="1763130" y="422029"/>
              <a:ext cx="2117642" cy="1047393"/>
            </a:xfrm>
            <a:custGeom>
              <a:avLst/>
              <a:gdLst>
                <a:gd name="T0" fmla="*/ 727 w 1118"/>
                <a:gd name="T1" fmla="*/ 0 h 551"/>
                <a:gd name="T2" fmla="*/ 598 w 1118"/>
                <a:gd name="T3" fmla="*/ 5 h 551"/>
                <a:gd name="T4" fmla="*/ 0 w 1118"/>
                <a:gd name="T5" fmla="*/ 200 h 551"/>
                <a:gd name="T6" fmla="*/ 481 w 1118"/>
                <a:gd name="T7" fmla="*/ 551 h 551"/>
                <a:gd name="T8" fmla="*/ 675 w 1118"/>
                <a:gd name="T9" fmla="*/ 472 h 551"/>
                <a:gd name="T10" fmla="*/ 746 w 1118"/>
                <a:gd name="T11" fmla="*/ 468 h 551"/>
                <a:gd name="T12" fmla="*/ 896 w 1118"/>
                <a:gd name="T13" fmla="*/ 494 h 551"/>
                <a:gd name="T14" fmla="*/ 1118 w 1118"/>
                <a:gd name="T15" fmla="*/ 60 h 551"/>
                <a:gd name="T16" fmla="*/ 727 w 1118"/>
                <a:gd name="T17" fmla="*/ 0 h 551"/>
                <a:gd name="T18" fmla="*/ 889 w 1118"/>
                <a:gd name="T19" fmla="*/ 474 h 551"/>
                <a:gd name="T20" fmla="*/ 746 w 1118"/>
                <a:gd name="T21" fmla="*/ 453 h 551"/>
                <a:gd name="T22" fmla="*/ 673 w 1118"/>
                <a:gd name="T23" fmla="*/ 456 h 551"/>
                <a:gd name="T24" fmla="*/ 482 w 1118"/>
                <a:gd name="T25" fmla="*/ 532 h 551"/>
                <a:gd name="T26" fmla="*/ 28 w 1118"/>
                <a:gd name="T27" fmla="*/ 201 h 551"/>
                <a:gd name="T28" fmla="*/ 599 w 1118"/>
                <a:gd name="T29" fmla="*/ 20 h 551"/>
                <a:gd name="T30" fmla="*/ 727 w 1118"/>
                <a:gd name="T31" fmla="*/ 16 h 551"/>
                <a:gd name="T32" fmla="*/ 1097 w 1118"/>
                <a:gd name="T33" fmla="*/ 70 h 551"/>
                <a:gd name="T34" fmla="*/ 936 w 1118"/>
                <a:gd name="T35" fmla="*/ 388 h 551"/>
                <a:gd name="T36" fmla="*/ 889 w 1118"/>
                <a:gd name="T37" fmla="*/ 474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18" h="551">
                  <a:moveTo>
                    <a:pt x="727" y="0"/>
                  </a:moveTo>
                  <a:cubicBezTo>
                    <a:pt x="687" y="0"/>
                    <a:pt x="645" y="2"/>
                    <a:pt x="598" y="5"/>
                  </a:cubicBezTo>
                  <a:cubicBezTo>
                    <a:pt x="320" y="23"/>
                    <a:pt x="81" y="148"/>
                    <a:pt x="0" y="200"/>
                  </a:cubicBezTo>
                  <a:cubicBezTo>
                    <a:pt x="153" y="312"/>
                    <a:pt x="481" y="551"/>
                    <a:pt x="481" y="551"/>
                  </a:cubicBezTo>
                  <a:cubicBezTo>
                    <a:pt x="569" y="499"/>
                    <a:pt x="620" y="476"/>
                    <a:pt x="675" y="472"/>
                  </a:cubicBezTo>
                  <a:cubicBezTo>
                    <a:pt x="698" y="470"/>
                    <a:pt x="722" y="468"/>
                    <a:pt x="746" y="468"/>
                  </a:cubicBezTo>
                  <a:cubicBezTo>
                    <a:pt x="801" y="468"/>
                    <a:pt x="856" y="475"/>
                    <a:pt x="896" y="494"/>
                  </a:cubicBezTo>
                  <a:cubicBezTo>
                    <a:pt x="983" y="332"/>
                    <a:pt x="1058" y="205"/>
                    <a:pt x="1118" y="60"/>
                  </a:cubicBezTo>
                  <a:cubicBezTo>
                    <a:pt x="966" y="19"/>
                    <a:pt x="863" y="0"/>
                    <a:pt x="727" y="0"/>
                  </a:cubicBezTo>
                  <a:close/>
                  <a:moveTo>
                    <a:pt x="889" y="474"/>
                  </a:moveTo>
                  <a:cubicBezTo>
                    <a:pt x="853" y="460"/>
                    <a:pt x="805" y="453"/>
                    <a:pt x="746" y="453"/>
                  </a:cubicBezTo>
                  <a:cubicBezTo>
                    <a:pt x="723" y="453"/>
                    <a:pt x="699" y="454"/>
                    <a:pt x="673" y="456"/>
                  </a:cubicBezTo>
                  <a:cubicBezTo>
                    <a:pt x="614" y="461"/>
                    <a:pt x="560" y="487"/>
                    <a:pt x="482" y="532"/>
                  </a:cubicBezTo>
                  <a:cubicBezTo>
                    <a:pt x="432" y="496"/>
                    <a:pt x="171" y="305"/>
                    <a:pt x="28" y="201"/>
                  </a:cubicBezTo>
                  <a:cubicBezTo>
                    <a:pt x="135" y="136"/>
                    <a:pt x="358" y="36"/>
                    <a:pt x="599" y="20"/>
                  </a:cubicBezTo>
                  <a:cubicBezTo>
                    <a:pt x="646" y="17"/>
                    <a:pt x="688" y="16"/>
                    <a:pt x="727" y="16"/>
                  </a:cubicBezTo>
                  <a:cubicBezTo>
                    <a:pt x="861" y="16"/>
                    <a:pt x="963" y="35"/>
                    <a:pt x="1097" y="70"/>
                  </a:cubicBezTo>
                  <a:cubicBezTo>
                    <a:pt x="1051" y="177"/>
                    <a:pt x="998" y="275"/>
                    <a:pt x="936" y="388"/>
                  </a:cubicBezTo>
                  <a:cubicBezTo>
                    <a:pt x="920" y="416"/>
                    <a:pt x="905" y="444"/>
                    <a:pt x="889" y="4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1" name="Freeform 269"/>
            <p:cNvSpPr>
              <a:spLocks/>
            </p:cNvSpPr>
            <p:nvPr/>
          </p:nvSpPr>
          <p:spPr bwMode="auto">
            <a:xfrm>
              <a:off x="2572027" y="2517809"/>
              <a:ext cx="1762879" cy="1136829"/>
            </a:xfrm>
            <a:custGeom>
              <a:avLst/>
              <a:gdLst>
                <a:gd name="T0" fmla="*/ 659 w 931"/>
                <a:gd name="T1" fmla="*/ 124 h 598"/>
                <a:gd name="T2" fmla="*/ 552 w 931"/>
                <a:gd name="T3" fmla="*/ 0 h 598"/>
                <a:gd name="T4" fmla="*/ 377 w 931"/>
                <a:gd name="T5" fmla="*/ 51 h 598"/>
                <a:gd name="T6" fmla="*/ 340 w 931"/>
                <a:gd name="T7" fmla="*/ 52 h 598"/>
                <a:gd name="T8" fmla="*/ 208 w 931"/>
                <a:gd name="T9" fmla="*/ 29 h 598"/>
                <a:gd name="T10" fmla="*/ 0 w 931"/>
                <a:gd name="T11" fmla="*/ 552 h 598"/>
                <a:gd name="T12" fmla="*/ 350 w 931"/>
                <a:gd name="T13" fmla="*/ 598 h 598"/>
                <a:gd name="T14" fmla="*/ 554 w 931"/>
                <a:gd name="T15" fmla="*/ 585 h 598"/>
                <a:gd name="T16" fmla="*/ 931 w 931"/>
                <a:gd name="T17" fmla="*/ 439 h 598"/>
                <a:gd name="T18" fmla="*/ 659 w 931"/>
                <a:gd name="T19" fmla="*/ 124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1" h="598">
                  <a:moveTo>
                    <a:pt x="659" y="124"/>
                  </a:moveTo>
                  <a:cubicBezTo>
                    <a:pt x="619" y="78"/>
                    <a:pt x="582" y="36"/>
                    <a:pt x="552" y="0"/>
                  </a:cubicBezTo>
                  <a:cubicBezTo>
                    <a:pt x="520" y="23"/>
                    <a:pt x="442" y="48"/>
                    <a:pt x="377" y="51"/>
                  </a:cubicBezTo>
                  <a:cubicBezTo>
                    <a:pt x="361" y="51"/>
                    <a:pt x="349" y="52"/>
                    <a:pt x="340" y="52"/>
                  </a:cubicBezTo>
                  <a:cubicBezTo>
                    <a:pt x="296" y="52"/>
                    <a:pt x="273" y="47"/>
                    <a:pt x="208" y="29"/>
                  </a:cubicBezTo>
                  <a:cubicBezTo>
                    <a:pt x="187" y="82"/>
                    <a:pt x="72" y="367"/>
                    <a:pt x="0" y="552"/>
                  </a:cubicBezTo>
                  <a:cubicBezTo>
                    <a:pt x="81" y="581"/>
                    <a:pt x="208" y="598"/>
                    <a:pt x="350" y="598"/>
                  </a:cubicBezTo>
                  <a:cubicBezTo>
                    <a:pt x="422" y="598"/>
                    <a:pt x="495" y="594"/>
                    <a:pt x="554" y="585"/>
                  </a:cubicBezTo>
                  <a:cubicBezTo>
                    <a:pt x="697" y="565"/>
                    <a:pt x="837" y="496"/>
                    <a:pt x="931" y="439"/>
                  </a:cubicBezTo>
                  <a:cubicBezTo>
                    <a:pt x="848" y="342"/>
                    <a:pt x="748" y="226"/>
                    <a:pt x="659" y="1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2" name="Freeform 270"/>
            <p:cNvSpPr>
              <a:spLocks noEditPoints="1"/>
            </p:cNvSpPr>
            <p:nvPr/>
          </p:nvSpPr>
          <p:spPr bwMode="auto">
            <a:xfrm>
              <a:off x="2547184" y="2490978"/>
              <a:ext cx="1818528" cy="1182540"/>
            </a:xfrm>
            <a:custGeom>
              <a:avLst/>
              <a:gdLst>
                <a:gd name="T0" fmla="*/ 566 w 960"/>
                <a:gd name="T1" fmla="*/ 0 h 622"/>
                <a:gd name="T2" fmla="*/ 389 w 960"/>
                <a:gd name="T3" fmla="*/ 55 h 622"/>
                <a:gd name="T4" fmla="*/ 353 w 960"/>
                <a:gd name="T5" fmla="*/ 55 h 622"/>
                <a:gd name="T6" fmla="*/ 215 w 960"/>
                <a:gd name="T7" fmla="*/ 31 h 622"/>
                <a:gd name="T8" fmla="*/ 0 w 960"/>
                <a:gd name="T9" fmla="*/ 572 h 622"/>
                <a:gd name="T10" fmla="*/ 363 w 960"/>
                <a:gd name="T11" fmla="*/ 622 h 622"/>
                <a:gd name="T12" fmla="*/ 569 w 960"/>
                <a:gd name="T13" fmla="*/ 610 h 622"/>
                <a:gd name="T14" fmla="*/ 960 w 960"/>
                <a:gd name="T15" fmla="*/ 456 h 622"/>
                <a:gd name="T16" fmla="*/ 566 w 960"/>
                <a:gd name="T17" fmla="*/ 0 h 622"/>
                <a:gd name="T18" fmla="*/ 566 w 960"/>
                <a:gd name="T19" fmla="*/ 589 h 622"/>
                <a:gd name="T20" fmla="*/ 363 w 960"/>
                <a:gd name="T21" fmla="*/ 602 h 622"/>
                <a:gd name="T22" fmla="*/ 26 w 960"/>
                <a:gd name="T23" fmla="*/ 560 h 622"/>
                <a:gd name="T24" fmla="*/ 227 w 960"/>
                <a:gd name="T25" fmla="*/ 56 h 622"/>
                <a:gd name="T26" fmla="*/ 353 w 960"/>
                <a:gd name="T27" fmla="*/ 76 h 622"/>
                <a:gd name="T28" fmla="*/ 390 w 960"/>
                <a:gd name="T29" fmla="*/ 75 h 622"/>
                <a:gd name="T30" fmla="*/ 563 w 960"/>
                <a:gd name="T31" fmla="*/ 28 h 622"/>
                <a:gd name="T32" fmla="*/ 664 w 960"/>
                <a:gd name="T33" fmla="*/ 144 h 622"/>
                <a:gd name="T34" fmla="*/ 928 w 960"/>
                <a:gd name="T35" fmla="*/ 450 h 622"/>
                <a:gd name="T36" fmla="*/ 566 w 960"/>
                <a:gd name="T37" fmla="*/ 589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0" h="622">
                  <a:moveTo>
                    <a:pt x="566" y="0"/>
                  </a:moveTo>
                  <a:cubicBezTo>
                    <a:pt x="545" y="21"/>
                    <a:pt x="462" y="52"/>
                    <a:pt x="389" y="55"/>
                  </a:cubicBezTo>
                  <a:cubicBezTo>
                    <a:pt x="375" y="55"/>
                    <a:pt x="363" y="55"/>
                    <a:pt x="353" y="55"/>
                  </a:cubicBezTo>
                  <a:cubicBezTo>
                    <a:pt x="309" y="55"/>
                    <a:pt x="286" y="50"/>
                    <a:pt x="215" y="31"/>
                  </a:cubicBezTo>
                  <a:cubicBezTo>
                    <a:pt x="215" y="31"/>
                    <a:pt x="79" y="366"/>
                    <a:pt x="0" y="572"/>
                  </a:cubicBezTo>
                  <a:cubicBezTo>
                    <a:pt x="92" y="608"/>
                    <a:pt x="232" y="622"/>
                    <a:pt x="363" y="622"/>
                  </a:cubicBezTo>
                  <a:cubicBezTo>
                    <a:pt x="438" y="622"/>
                    <a:pt x="511" y="618"/>
                    <a:pt x="569" y="610"/>
                  </a:cubicBezTo>
                  <a:cubicBezTo>
                    <a:pt x="727" y="587"/>
                    <a:pt x="877" y="507"/>
                    <a:pt x="960" y="456"/>
                  </a:cubicBezTo>
                  <a:cubicBezTo>
                    <a:pt x="836" y="309"/>
                    <a:pt x="665" y="114"/>
                    <a:pt x="566" y="0"/>
                  </a:cubicBezTo>
                  <a:close/>
                  <a:moveTo>
                    <a:pt x="566" y="589"/>
                  </a:moveTo>
                  <a:cubicBezTo>
                    <a:pt x="507" y="597"/>
                    <a:pt x="435" y="602"/>
                    <a:pt x="363" y="602"/>
                  </a:cubicBezTo>
                  <a:cubicBezTo>
                    <a:pt x="228" y="602"/>
                    <a:pt x="107" y="587"/>
                    <a:pt x="26" y="560"/>
                  </a:cubicBezTo>
                  <a:cubicBezTo>
                    <a:pt x="95" y="383"/>
                    <a:pt x="200" y="124"/>
                    <a:pt x="227" y="56"/>
                  </a:cubicBezTo>
                  <a:cubicBezTo>
                    <a:pt x="286" y="71"/>
                    <a:pt x="310" y="76"/>
                    <a:pt x="353" y="76"/>
                  </a:cubicBezTo>
                  <a:cubicBezTo>
                    <a:pt x="362" y="76"/>
                    <a:pt x="374" y="76"/>
                    <a:pt x="390" y="75"/>
                  </a:cubicBezTo>
                  <a:cubicBezTo>
                    <a:pt x="453" y="73"/>
                    <a:pt x="526" y="50"/>
                    <a:pt x="563" y="28"/>
                  </a:cubicBezTo>
                  <a:cubicBezTo>
                    <a:pt x="592" y="62"/>
                    <a:pt x="627" y="102"/>
                    <a:pt x="664" y="144"/>
                  </a:cubicBezTo>
                  <a:cubicBezTo>
                    <a:pt x="750" y="243"/>
                    <a:pt x="847" y="355"/>
                    <a:pt x="928" y="450"/>
                  </a:cubicBezTo>
                  <a:cubicBezTo>
                    <a:pt x="835" y="506"/>
                    <a:pt x="702" y="570"/>
                    <a:pt x="566" y="5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3" name="Freeform 271"/>
            <p:cNvSpPr>
              <a:spLocks/>
            </p:cNvSpPr>
            <p:nvPr/>
          </p:nvSpPr>
          <p:spPr bwMode="auto">
            <a:xfrm>
              <a:off x="887653" y="1024230"/>
              <a:ext cx="1712199" cy="925164"/>
            </a:xfrm>
            <a:custGeom>
              <a:avLst/>
              <a:gdLst>
                <a:gd name="T0" fmla="*/ 283 w 904"/>
                <a:gd name="T1" fmla="*/ 0 h 487"/>
                <a:gd name="T2" fmla="*/ 218 w 904"/>
                <a:gd name="T3" fmla="*/ 60 h 487"/>
                <a:gd name="T4" fmla="*/ 0 w 904"/>
                <a:gd name="T5" fmla="*/ 346 h 487"/>
                <a:gd name="T6" fmla="*/ 840 w 904"/>
                <a:gd name="T7" fmla="*/ 487 h 487"/>
                <a:gd name="T8" fmla="*/ 841 w 904"/>
                <a:gd name="T9" fmla="*/ 484 h 487"/>
                <a:gd name="T10" fmla="*/ 865 w 904"/>
                <a:gd name="T11" fmla="*/ 431 h 487"/>
                <a:gd name="T12" fmla="*/ 904 w 904"/>
                <a:gd name="T13" fmla="*/ 383 h 487"/>
                <a:gd name="T14" fmla="*/ 283 w 904"/>
                <a:gd name="T15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4" h="487">
                  <a:moveTo>
                    <a:pt x="283" y="0"/>
                  </a:moveTo>
                  <a:cubicBezTo>
                    <a:pt x="273" y="9"/>
                    <a:pt x="247" y="33"/>
                    <a:pt x="218" y="60"/>
                  </a:cubicBezTo>
                  <a:cubicBezTo>
                    <a:pt x="181" y="95"/>
                    <a:pt x="49" y="250"/>
                    <a:pt x="0" y="346"/>
                  </a:cubicBezTo>
                  <a:cubicBezTo>
                    <a:pt x="276" y="395"/>
                    <a:pt x="782" y="482"/>
                    <a:pt x="840" y="487"/>
                  </a:cubicBezTo>
                  <a:cubicBezTo>
                    <a:pt x="840" y="486"/>
                    <a:pt x="841" y="485"/>
                    <a:pt x="841" y="484"/>
                  </a:cubicBezTo>
                  <a:cubicBezTo>
                    <a:pt x="845" y="472"/>
                    <a:pt x="850" y="457"/>
                    <a:pt x="865" y="431"/>
                  </a:cubicBezTo>
                  <a:cubicBezTo>
                    <a:pt x="877" y="410"/>
                    <a:pt x="894" y="392"/>
                    <a:pt x="904" y="383"/>
                  </a:cubicBezTo>
                  <a:cubicBezTo>
                    <a:pt x="824" y="334"/>
                    <a:pt x="358" y="46"/>
                    <a:pt x="28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4" name="Freeform 272"/>
            <p:cNvSpPr>
              <a:spLocks noEditPoints="1"/>
            </p:cNvSpPr>
            <p:nvPr/>
          </p:nvSpPr>
          <p:spPr bwMode="auto">
            <a:xfrm>
              <a:off x="866784" y="1007337"/>
              <a:ext cx="1757911" cy="957957"/>
            </a:xfrm>
            <a:custGeom>
              <a:avLst/>
              <a:gdLst>
                <a:gd name="T0" fmla="*/ 294 w 928"/>
                <a:gd name="T1" fmla="*/ 0 h 504"/>
                <a:gd name="T2" fmla="*/ 223 w 928"/>
                <a:gd name="T3" fmla="*/ 64 h 504"/>
                <a:gd name="T4" fmla="*/ 0 w 928"/>
                <a:gd name="T5" fmla="*/ 361 h 504"/>
                <a:gd name="T6" fmla="*/ 855 w 928"/>
                <a:gd name="T7" fmla="*/ 504 h 504"/>
                <a:gd name="T8" fmla="*/ 856 w 928"/>
                <a:gd name="T9" fmla="*/ 504 h 504"/>
                <a:gd name="T10" fmla="*/ 882 w 928"/>
                <a:gd name="T11" fmla="*/ 444 h 504"/>
                <a:gd name="T12" fmla="*/ 928 w 928"/>
                <a:gd name="T13" fmla="*/ 391 h 504"/>
                <a:gd name="T14" fmla="*/ 294 w 928"/>
                <a:gd name="T15" fmla="*/ 0 h 504"/>
                <a:gd name="T16" fmla="*/ 869 w 928"/>
                <a:gd name="T17" fmla="*/ 437 h 504"/>
                <a:gd name="T18" fmla="*/ 845 w 928"/>
                <a:gd name="T19" fmla="*/ 488 h 504"/>
                <a:gd name="T20" fmla="*/ 23 w 928"/>
                <a:gd name="T21" fmla="*/ 350 h 504"/>
                <a:gd name="T22" fmla="*/ 234 w 928"/>
                <a:gd name="T23" fmla="*/ 75 h 504"/>
                <a:gd name="T24" fmla="*/ 295 w 928"/>
                <a:gd name="T25" fmla="*/ 19 h 504"/>
                <a:gd name="T26" fmla="*/ 903 w 928"/>
                <a:gd name="T27" fmla="*/ 393 h 504"/>
                <a:gd name="T28" fmla="*/ 869 w 928"/>
                <a:gd name="T29" fmla="*/ 437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8" h="504">
                  <a:moveTo>
                    <a:pt x="294" y="0"/>
                  </a:moveTo>
                  <a:cubicBezTo>
                    <a:pt x="294" y="0"/>
                    <a:pt x="261" y="29"/>
                    <a:pt x="223" y="64"/>
                  </a:cubicBezTo>
                  <a:cubicBezTo>
                    <a:pt x="186" y="98"/>
                    <a:pt x="45" y="264"/>
                    <a:pt x="0" y="361"/>
                  </a:cubicBezTo>
                  <a:cubicBezTo>
                    <a:pt x="0" y="361"/>
                    <a:pt x="813" y="504"/>
                    <a:pt x="855" y="504"/>
                  </a:cubicBezTo>
                  <a:cubicBezTo>
                    <a:pt x="856" y="504"/>
                    <a:pt x="856" y="504"/>
                    <a:pt x="856" y="504"/>
                  </a:cubicBezTo>
                  <a:cubicBezTo>
                    <a:pt x="862" y="490"/>
                    <a:pt x="864" y="475"/>
                    <a:pt x="882" y="444"/>
                  </a:cubicBezTo>
                  <a:cubicBezTo>
                    <a:pt x="901" y="413"/>
                    <a:pt x="928" y="391"/>
                    <a:pt x="928" y="391"/>
                  </a:cubicBezTo>
                  <a:cubicBezTo>
                    <a:pt x="884" y="364"/>
                    <a:pt x="351" y="35"/>
                    <a:pt x="294" y="0"/>
                  </a:cubicBezTo>
                  <a:close/>
                  <a:moveTo>
                    <a:pt x="869" y="437"/>
                  </a:moveTo>
                  <a:cubicBezTo>
                    <a:pt x="855" y="461"/>
                    <a:pt x="849" y="476"/>
                    <a:pt x="845" y="488"/>
                  </a:cubicBezTo>
                  <a:cubicBezTo>
                    <a:pt x="772" y="480"/>
                    <a:pt x="331" y="404"/>
                    <a:pt x="23" y="350"/>
                  </a:cubicBezTo>
                  <a:cubicBezTo>
                    <a:pt x="74" y="254"/>
                    <a:pt x="198" y="108"/>
                    <a:pt x="234" y="75"/>
                  </a:cubicBezTo>
                  <a:cubicBezTo>
                    <a:pt x="260" y="51"/>
                    <a:pt x="283" y="30"/>
                    <a:pt x="295" y="19"/>
                  </a:cubicBezTo>
                  <a:cubicBezTo>
                    <a:pt x="380" y="71"/>
                    <a:pt x="805" y="333"/>
                    <a:pt x="903" y="393"/>
                  </a:cubicBezTo>
                  <a:cubicBezTo>
                    <a:pt x="893" y="404"/>
                    <a:pt x="879" y="419"/>
                    <a:pt x="869" y="4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5" name="Freeform 273"/>
            <p:cNvSpPr>
              <a:spLocks/>
            </p:cNvSpPr>
            <p:nvPr/>
          </p:nvSpPr>
          <p:spPr bwMode="auto">
            <a:xfrm>
              <a:off x="1937033" y="2717548"/>
              <a:ext cx="884421" cy="891377"/>
            </a:xfrm>
            <a:custGeom>
              <a:avLst/>
              <a:gdLst>
                <a:gd name="T0" fmla="*/ 371 w 467"/>
                <a:gd name="T1" fmla="*/ 0 h 469"/>
                <a:gd name="T2" fmla="*/ 0 w 467"/>
                <a:gd name="T3" fmla="*/ 267 h 469"/>
                <a:gd name="T4" fmla="*/ 295 w 467"/>
                <a:gd name="T5" fmla="*/ 469 h 469"/>
                <a:gd name="T6" fmla="*/ 343 w 467"/>
                <a:gd name="T7" fmla="*/ 386 h 469"/>
                <a:gd name="T8" fmla="*/ 467 w 467"/>
                <a:gd name="T9" fmla="*/ 68 h 469"/>
                <a:gd name="T10" fmla="*/ 371 w 467"/>
                <a:gd name="T11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7" h="469">
                  <a:moveTo>
                    <a:pt x="371" y="0"/>
                  </a:moveTo>
                  <a:cubicBezTo>
                    <a:pt x="335" y="25"/>
                    <a:pt x="102" y="193"/>
                    <a:pt x="0" y="267"/>
                  </a:cubicBezTo>
                  <a:cubicBezTo>
                    <a:pt x="72" y="351"/>
                    <a:pt x="212" y="434"/>
                    <a:pt x="295" y="469"/>
                  </a:cubicBezTo>
                  <a:cubicBezTo>
                    <a:pt x="343" y="386"/>
                    <a:pt x="343" y="386"/>
                    <a:pt x="343" y="386"/>
                  </a:cubicBezTo>
                  <a:cubicBezTo>
                    <a:pt x="467" y="68"/>
                    <a:pt x="467" y="68"/>
                    <a:pt x="467" y="68"/>
                  </a:cubicBezTo>
                  <a:lnTo>
                    <a:pt x="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6" name="Freeform 274"/>
            <p:cNvSpPr>
              <a:spLocks noEditPoints="1"/>
            </p:cNvSpPr>
            <p:nvPr/>
          </p:nvSpPr>
          <p:spPr bwMode="auto">
            <a:xfrm>
              <a:off x="1916164" y="2698668"/>
              <a:ext cx="922183" cy="929139"/>
            </a:xfrm>
            <a:custGeom>
              <a:avLst/>
              <a:gdLst>
                <a:gd name="T0" fmla="*/ 382 w 487"/>
                <a:gd name="T1" fmla="*/ 0 h 489"/>
                <a:gd name="T2" fmla="*/ 0 w 487"/>
                <a:gd name="T3" fmla="*/ 276 h 489"/>
                <a:gd name="T4" fmla="*/ 309 w 487"/>
                <a:gd name="T5" fmla="*/ 489 h 489"/>
                <a:gd name="T6" fmla="*/ 361 w 487"/>
                <a:gd name="T7" fmla="*/ 399 h 489"/>
                <a:gd name="T8" fmla="*/ 487 w 487"/>
                <a:gd name="T9" fmla="*/ 76 h 489"/>
                <a:gd name="T10" fmla="*/ 382 w 487"/>
                <a:gd name="T11" fmla="*/ 0 h 489"/>
                <a:gd name="T12" fmla="*/ 347 w 487"/>
                <a:gd name="T13" fmla="*/ 392 h 489"/>
                <a:gd name="T14" fmla="*/ 302 w 487"/>
                <a:gd name="T15" fmla="*/ 469 h 489"/>
                <a:gd name="T16" fmla="*/ 22 w 487"/>
                <a:gd name="T17" fmla="*/ 278 h 489"/>
                <a:gd name="T18" fmla="*/ 382 w 487"/>
                <a:gd name="T19" fmla="*/ 19 h 489"/>
                <a:gd name="T20" fmla="*/ 468 w 487"/>
                <a:gd name="T21" fmla="*/ 81 h 489"/>
                <a:gd name="T22" fmla="*/ 347 w 487"/>
                <a:gd name="T23" fmla="*/ 392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7" h="489">
                  <a:moveTo>
                    <a:pt x="382" y="0"/>
                  </a:moveTo>
                  <a:cubicBezTo>
                    <a:pt x="382" y="0"/>
                    <a:pt x="106" y="199"/>
                    <a:pt x="0" y="276"/>
                  </a:cubicBezTo>
                  <a:cubicBezTo>
                    <a:pt x="74" y="365"/>
                    <a:pt x="224" y="454"/>
                    <a:pt x="309" y="489"/>
                  </a:cubicBezTo>
                  <a:cubicBezTo>
                    <a:pt x="361" y="399"/>
                    <a:pt x="361" y="399"/>
                    <a:pt x="361" y="399"/>
                  </a:cubicBezTo>
                  <a:cubicBezTo>
                    <a:pt x="487" y="76"/>
                    <a:pt x="487" y="76"/>
                    <a:pt x="487" y="76"/>
                  </a:cubicBezTo>
                  <a:lnTo>
                    <a:pt x="382" y="0"/>
                  </a:lnTo>
                  <a:close/>
                  <a:moveTo>
                    <a:pt x="347" y="392"/>
                  </a:moveTo>
                  <a:cubicBezTo>
                    <a:pt x="302" y="469"/>
                    <a:pt x="302" y="469"/>
                    <a:pt x="302" y="469"/>
                  </a:cubicBezTo>
                  <a:cubicBezTo>
                    <a:pt x="222" y="434"/>
                    <a:pt x="94" y="357"/>
                    <a:pt x="22" y="278"/>
                  </a:cubicBezTo>
                  <a:cubicBezTo>
                    <a:pt x="124" y="205"/>
                    <a:pt x="336" y="52"/>
                    <a:pt x="382" y="19"/>
                  </a:cubicBezTo>
                  <a:cubicBezTo>
                    <a:pt x="468" y="81"/>
                    <a:pt x="468" y="81"/>
                    <a:pt x="468" y="81"/>
                  </a:cubicBezTo>
                  <a:lnTo>
                    <a:pt x="347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7" name="Freeform 275"/>
            <p:cNvSpPr>
              <a:spLocks/>
            </p:cNvSpPr>
            <p:nvPr/>
          </p:nvSpPr>
          <p:spPr bwMode="auto">
            <a:xfrm>
              <a:off x="2545197" y="3357511"/>
              <a:ext cx="1812566" cy="755236"/>
            </a:xfrm>
            <a:custGeom>
              <a:avLst/>
              <a:gdLst>
                <a:gd name="T0" fmla="*/ 566 w 957"/>
                <a:gd name="T1" fmla="*/ 154 h 397"/>
                <a:gd name="T2" fmla="*/ 0 w 957"/>
                <a:gd name="T3" fmla="*/ 116 h 397"/>
                <a:gd name="T4" fmla="*/ 11 w 957"/>
                <a:gd name="T5" fmla="*/ 315 h 397"/>
                <a:gd name="T6" fmla="*/ 483 w 957"/>
                <a:gd name="T7" fmla="*/ 357 h 397"/>
                <a:gd name="T8" fmla="*/ 885 w 957"/>
                <a:gd name="T9" fmla="*/ 209 h 397"/>
                <a:gd name="T10" fmla="*/ 957 w 957"/>
                <a:gd name="T11" fmla="*/ 0 h 397"/>
                <a:gd name="T12" fmla="*/ 566 w 957"/>
                <a:gd name="T13" fmla="*/ 154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397">
                  <a:moveTo>
                    <a:pt x="566" y="154"/>
                  </a:moveTo>
                  <a:cubicBezTo>
                    <a:pt x="407" y="176"/>
                    <a:pt x="146" y="173"/>
                    <a:pt x="0" y="116"/>
                  </a:cubicBezTo>
                  <a:cubicBezTo>
                    <a:pt x="11" y="315"/>
                    <a:pt x="11" y="315"/>
                    <a:pt x="11" y="315"/>
                  </a:cubicBezTo>
                  <a:cubicBezTo>
                    <a:pt x="11" y="315"/>
                    <a:pt x="178" y="397"/>
                    <a:pt x="483" y="357"/>
                  </a:cubicBezTo>
                  <a:cubicBezTo>
                    <a:pt x="788" y="317"/>
                    <a:pt x="885" y="209"/>
                    <a:pt x="885" y="209"/>
                  </a:cubicBezTo>
                  <a:cubicBezTo>
                    <a:pt x="957" y="0"/>
                    <a:pt x="957" y="0"/>
                    <a:pt x="957" y="0"/>
                  </a:cubicBezTo>
                  <a:cubicBezTo>
                    <a:pt x="874" y="51"/>
                    <a:pt x="724" y="131"/>
                    <a:pt x="566" y="15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8" name="Freeform 276"/>
            <p:cNvSpPr>
              <a:spLocks/>
            </p:cNvSpPr>
            <p:nvPr/>
          </p:nvSpPr>
          <p:spPr bwMode="auto">
            <a:xfrm>
              <a:off x="1308001" y="2884495"/>
              <a:ext cx="244458" cy="549534"/>
            </a:xfrm>
            <a:custGeom>
              <a:avLst/>
              <a:gdLst>
                <a:gd name="T0" fmla="*/ 5 w 129"/>
                <a:gd name="T1" fmla="*/ 12 h 289"/>
                <a:gd name="T2" fmla="*/ 0 w 129"/>
                <a:gd name="T3" fmla="*/ 0 h 289"/>
                <a:gd name="T4" fmla="*/ 129 w 129"/>
                <a:gd name="T5" fmla="*/ 289 h 289"/>
                <a:gd name="T6" fmla="*/ 103 w 129"/>
                <a:gd name="T7" fmla="*/ 193 h 289"/>
                <a:gd name="T8" fmla="*/ 5 w 129"/>
                <a:gd name="T9" fmla="*/ 1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289">
                  <a:moveTo>
                    <a:pt x="5" y="12"/>
                  </a:moveTo>
                  <a:cubicBezTo>
                    <a:pt x="3" y="7"/>
                    <a:pt x="2" y="3"/>
                    <a:pt x="0" y="0"/>
                  </a:cubicBezTo>
                  <a:cubicBezTo>
                    <a:pt x="0" y="0"/>
                    <a:pt x="61" y="215"/>
                    <a:pt x="129" y="289"/>
                  </a:cubicBezTo>
                  <a:cubicBezTo>
                    <a:pt x="103" y="196"/>
                    <a:pt x="103" y="193"/>
                    <a:pt x="103" y="193"/>
                  </a:cubicBezTo>
                  <a:cubicBezTo>
                    <a:pt x="70" y="147"/>
                    <a:pt x="32" y="82"/>
                    <a:pt x="5" y="1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9" name="Freeform 277"/>
            <p:cNvSpPr>
              <a:spLocks/>
            </p:cNvSpPr>
            <p:nvPr/>
          </p:nvSpPr>
          <p:spPr bwMode="auto">
            <a:xfrm>
              <a:off x="1914177" y="3223358"/>
              <a:ext cx="597233" cy="506803"/>
            </a:xfrm>
            <a:custGeom>
              <a:avLst/>
              <a:gdLst>
                <a:gd name="T0" fmla="*/ 0 w 315"/>
                <a:gd name="T1" fmla="*/ 0 h 267"/>
                <a:gd name="T2" fmla="*/ 6 w 315"/>
                <a:gd name="T3" fmla="*/ 47 h 267"/>
                <a:gd name="T4" fmla="*/ 136 w 315"/>
                <a:gd name="T5" fmla="*/ 170 h 267"/>
                <a:gd name="T6" fmla="*/ 315 w 315"/>
                <a:gd name="T7" fmla="*/ 267 h 267"/>
                <a:gd name="T8" fmla="*/ 310 w 315"/>
                <a:gd name="T9" fmla="*/ 213 h 267"/>
                <a:gd name="T10" fmla="*/ 0 w 315"/>
                <a:gd name="T1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5" h="267">
                  <a:moveTo>
                    <a:pt x="0" y="0"/>
                  </a:moveTo>
                  <a:cubicBezTo>
                    <a:pt x="6" y="47"/>
                    <a:pt x="6" y="47"/>
                    <a:pt x="6" y="47"/>
                  </a:cubicBezTo>
                  <a:cubicBezTo>
                    <a:pt x="6" y="47"/>
                    <a:pt x="67" y="126"/>
                    <a:pt x="136" y="170"/>
                  </a:cubicBezTo>
                  <a:cubicBezTo>
                    <a:pt x="204" y="215"/>
                    <a:pt x="315" y="267"/>
                    <a:pt x="315" y="267"/>
                  </a:cubicBezTo>
                  <a:cubicBezTo>
                    <a:pt x="310" y="213"/>
                    <a:pt x="310" y="213"/>
                    <a:pt x="310" y="213"/>
                  </a:cubicBezTo>
                  <a:cubicBezTo>
                    <a:pt x="225" y="178"/>
                    <a:pt x="74" y="89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0" name="Freeform 278"/>
            <p:cNvSpPr>
              <a:spLocks/>
            </p:cNvSpPr>
            <p:nvPr/>
          </p:nvSpPr>
          <p:spPr bwMode="auto">
            <a:xfrm>
              <a:off x="1763130" y="801634"/>
              <a:ext cx="916220" cy="1266014"/>
            </a:xfrm>
            <a:custGeom>
              <a:avLst/>
              <a:gdLst>
                <a:gd name="T0" fmla="*/ 0 w 922"/>
                <a:gd name="T1" fmla="*/ 0 h 1274"/>
                <a:gd name="T2" fmla="*/ 72 w 922"/>
                <a:gd name="T3" fmla="*/ 463 h 1274"/>
                <a:gd name="T4" fmla="*/ 867 w 922"/>
                <a:gd name="T5" fmla="*/ 955 h 1274"/>
                <a:gd name="T6" fmla="*/ 882 w 922"/>
                <a:gd name="T7" fmla="*/ 1251 h 1274"/>
                <a:gd name="T8" fmla="*/ 922 w 922"/>
                <a:gd name="T9" fmla="*/ 1274 h 1274"/>
                <a:gd name="T10" fmla="*/ 917 w 922"/>
                <a:gd name="T11" fmla="*/ 672 h 1274"/>
                <a:gd name="T12" fmla="*/ 0 w 922"/>
                <a:gd name="T13" fmla="*/ 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2" h="1274">
                  <a:moveTo>
                    <a:pt x="0" y="0"/>
                  </a:moveTo>
                  <a:lnTo>
                    <a:pt x="72" y="463"/>
                  </a:lnTo>
                  <a:lnTo>
                    <a:pt x="867" y="955"/>
                  </a:lnTo>
                  <a:lnTo>
                    <a:pt x="882" y="1251"/>
                  </a:lnTo>
                  <a:lnTo>
                    <a:pt x="922" y="1274"/>
                  </a:lnTo>
                  <a:lnTo>
                    <a:pt x="917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1" name="Freeform 279"/>
            <p:cNvSpPr>
              <a:spLocks/>
            </p:cNvSpPr>
            <p:nvPr/>
          </p:nvSpPr>
          <p:spPr bwMode="auto">
            <a:xfrm>
              <a:off x="2674382" y="1307444"/>
              <a:ext cx="786042" cy="760205"/>
            </a:xfrm>
            <a:custGeom>
              <a:avLst/>
              <a:gdLst>
                <a:gd name="T0" fmla="*/ 194 w 415"/>
                <a:gd name="T1" fmla="*/ 6 h 400"/>
                <a:gd name="T2" fmla="*/ 0 w 415"/>
                <a:gd name="T3" fmla="*/ 85 h 400"/>
                <a:gd name="T4" fmla="*/ 3 w 415"/>
                <a:gd name="T5" fmla="*/ 400 h 400"/>
                <a:gd name="T6" fmla="*/ 174 w 415"/>
                <a:gd name="T7" fmla="*/ 325 h 400"/>
                <a:gd name="T8" fmla="*/ 390 w 415"/>
                <a:gd name="T9" fmla="*/ 343 h 400"/>
                <a:gd name="T10" fmla="*/ 415 w 415"/>
                <a:gd name="T11" fmla="*/ 28 h 400"/>
                <a:gd name="T12" fmla="*/ 389 w 415"/>
                <a:gd name="T13" fmla="*/ 18 h 400"/>
                <a:gd name="T14" fmla="*/ 194 w 415"/>
                <a:gd name="T15" fmla="*/ 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5" h="400">
                  <a:moveTo>
                    <a:pt x="194" y="6"/>
                  </a:moveTo>
                  <a:cubicBezTo>
                    <a:pt x="139" y="10"/>
                    <a:pt x="88" y="33"/>
                    <a:pt x="0" y="85"/>
                  </a:cubicBezTo>
                  <a:cubicBezTo>
                    <a:pt x="3" y="400"/>
                    <a:pt x="3" y="400"/>
                    <a:pt x="3" y="400"/>
                  </a:cubicBezTo>
                  <a:cubicBezTo>
                    <a:pt x="3" y="400"/>
                    <a:pt x="82" y="333"/>
                    <a:pt x="174" y="325"/>
                  </a:cubicBezTo>
                  <a:cubicBezTo>
                    <a:pt x="266" y="317"/>
                    <a:pt x="390" y="343"/>
                    <a:pt x="390" y="343"/>
                  </a:cubicBezTo>
                  <a:cubicBezTo>
                    <a:pt x="415" y="28"/>
                    <a:pt x="415" y="28"/>
                    <a:pt x="415" y="28"/>
                  </a:cubicBezTo>
                  <a:cubicBezTo>
                    <a:pt x="389" y="18"/>
                    <a:pt x="389" y="18"/>
                    <a:pt x="389" y="18"/>
                  </a:cubicBezTo>
                  <a:cubicBezTo>
                    <a:pt x="333" y="0"/>
                    <a:pt x="258" y="0"/>
                    <a:pt x="194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2" name="Freeform 281"/>
            <p:cNvSpPr>
              <a:spLocks/>
            </p:cNvSpPr>
            <p:nvPr/>
          </p:nvSpPr>
          <p:spPr bwMode="auto">
            <a:xfrm>
              <a:off x="2488554" y="1750648"/>
              <a:ext cx="153035" cy="583321"/>
            </a:xfrm>
            <a:custGeom>
              <a:avLst/>
              <a:gdLst>
                <a:gd name="T0" fmla="*/ 80 w 81"/>
                <a:gd name="T1" fmla="*/ 155 h 307"/>
                <a:gd name="T2" fmla="*/ 72 w 81"/>
                <a:gd name="T3" fmla="*/ 0 h 307"/>
                <a:gd name="T4" fmla="*/ 26 w 81"/>
                <a:gd name="T5" fmla="*/ 54 h 307"/>
                <a:gd name="T6" fmla="*/ 0 w 81"/>
                <a:gd name="T7" fmla="*/ 113 h 307"/>
                <a:gd name="T8" fmla="*/ 10 w 81"/>
                <a:gd name="T9" fmla="*/ 307 h 307"/>
                <a:gd name="T10" fmla="*/ 36 w 81"/>
                <a:gd name="T11" fmla="*/ 247 h 307"/>
                <a:gd name="T12" fmla="*/ 81 w 81"/>
                <a:gd name="T13" fmla="*/ 193 h 307"/>
                <a:gd name="T14" fmla="*/ 80 w 81"/>
                <a:gd name="T15" fmla="*/ 15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307">
                  <a:moveTo>
                    <a:pt x="80" y="155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45" y="22"/>
                    <a:pt x="26" y="54"/>
                  </a:cubicBezTo>
                  <a:cubicBezTo>
                    <a:pt x="8" y="85"/>
                    <a:pt x="6" y="99"/>
                    <a:pt x="0" y="113"/>
                  </a:cubicBezTo>
                  <a:cubicBezTo>
                    <a:pt x="10" y="307"/>
                    <a:pt x="10" y="307"/>
                    <a:pt x="10" y="307"/>
                  </a:cubicBezTo>
                  <a:cubicBezTo>
                    <a:pt x="10" y="307"/>
                    <a:pt x="23" y="273"/>
                    <a:pt x="36" y="247"/>
                  </a:cubicBezTo>
                  <a:cubicBezTo>
                    <a:pt x="49" y="221"/>
                    <a:pt x="81" y="193"/>
                    <a:pt x="81" y="193"/>
                  </a:cubicBezTo>
                  <a:lnTo>
                    <a:pt x="80" y="1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4" name="Freeform 282"/>
            <p:cNvSpPr>
              <a:spLocks/>
            </p:cNvSpPr>
            <p:nvPr/>
          </p:nvSpPr>
          <p:spPr bwMode="auto">
            <a:xfrm>
              <a:off x="3477317" y="1561839"/>
              <a:ext cx="466060" cy="811879"/>
            </a:xfrm>
            <a:custGeom>
              <a:avLst/>
              <a:gdLst>
                <a:gd name="T0" fmla="*/ 0 w 246"/>
                <a:gd name="T1" fmla="*/ 221 h 427"/>
                <a:gd name="T2" fmla="*/ 22 w 246"/>
                <a:gd name="T3" fmla="*/ 0 h 427"/>
                <a:gd name="T4" fmla="*/ 175 w 246"/>
                <a:gd name="T5" fmla="*/ 111 h 427"/>
                <a:gd name="T6" fmla="*/ 225 w 246"/>
                <a:gd name="T7" fmla="*/ 300 h 427"/>
                <a:gd name="T8" fmla="*/ 184 w 246"/>
                <a:gd name="T9" fmla="*/ 427 h 427"/>
                <a:gd name="T10" fmla="*/ 108 w 246"/>
                <a:gd name="T11" fmla="*/ 303 h 427"/>
                <a:gd name="T12" fmla="*/ 0 w 246"/>
                <a:gd name="T13" fmla="*/ 221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427">
                  <a:moveTo>
                    <a:pt x="0" y="221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103" y="23"/>
                    <a:pt x="175" y="111"/>
                  </a:cubicBezTo>
                  <a:cubicBezTo>
                    <a:pt x="246" y="200"/>
                    <a:pt x="229" y="284"/>
                    <a:pt x="225" y="300"/>
                  </a:cubicBezTo>
                  <a:cubicBezTo>
                    <a:pt x="221" y="316"/>
                    <a:pt x="184" y="427"/>
                    <a:pt x="184" y="427"/>
                  </a:cubicBezTo>
                  <a:cubicBezTo>
                    <a:pt x="184" y="427"/>
                    <a:pt x="176" y="373"/>
                    <a:pt x="108" y="303"/>
                  </a:cubicBezTo>
                  <a:cubicBezTo>
                    <a:pt x="58" y="253"/>
                    <a:pt x="41" y="239"/>
                    <a:pt x="0" y="22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5" name="Freeform 283"/>
            <p:cNvSpPr>
              <a:spLocks/>
            </p:cNvSpPr>
            <p:nvPr/>
          </p:nvSpPr>
          <p:spPr bwMode="auto">
            <a:xfrm>
              <a:off x="3543896" y="967588"/>
              <a:ext cx="1409111" cy="1280920"/>
            </a:xfrm>
            <a:custGeom>
              <a:avLst/>
              <a:gdLst>
                <a:gd name="T0" fmla="*/ 539 w 744"/>
                <a:gd name="T1" fmla="*/ 228 h 674"/>
                <a:gd name="T2" fmla="*/ 209 w 744"/>
                <a:gd name="T3" fmla="*/ 0 h 674"/>
                <a:gd name="T4" fmla="*/ 0 w 744"/>
                <a:gd name="T5" fmla="*/ 309 h 674"/>
                <a:gd name="T6" fmla="*/ 169 w 744"/>
                <a:gd name="T7" fmla="*/ 460 h 674"/>
                <a:gd name="T8" fmla="*/ 198 w 744"/>
                <a:gd name="T9" fmla="*/ 606 h 674"/>
                <a:gd name="T10" fmla="*/ 431 w 744"/>
                <a:gd name="T11" fmla="*/ 636 h 674"/>
                <a:gd name="T12" fmla="*/ 735 w 744"/>
                <a:gd name="T13" fmla="*/ 674 h 674"/>
                <a:gd name="T14" fmla="*/ 539 w 744"/>
                <a:gd name="T15" fmla="*/ 228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4" h="674">
                  <a:moveTo>
                    <a:pt x="539" y="228"/>
                  </a:moveTo>
                  <a:cubicBezTo>
                    <a:pt x="438" y="125"/>
                    <a:pt x="318" y="43"/>
                    <a:pt x="209" y="0"/>
                  </a:cubicBezTo>
                  <a:cubicBezTo>
                    <a:pt x="192" y="28"/>
                    <a:pt x="106" y="159"/>
                    <a:pt x="0" y="309"/>
                  </a:cubicBezTo>
                  <a:cubicBezTo>
                    <a:pt x="50" y="327"/>
                    <a:pt x="139" y="406"/>
                    <a:pt x="169" y="460"/>
                  </a:cubicBezTo>
                  <a:cubicBezTo>
                    <a:pt x="200" y="517"/>
                    <a:pt x="201" y="540"/>
                    <a:pt x="198" y="606"/>
                  </a:cubicBezTo>
                  <a:cubicBezTo>
                    <a:pt x="297" y="619"/>
                    <a:pt x="368" y="628"/>
                    <a:pt x="431" y="636"/>
                  </a:cubicBezTo>
                  <a:cubicBezTo>
                    <a:pt x="527" y="648"/>
                    <a:pt x="604" y="658"/>
                    <a:pt x="735" y="674"/>
                  </a:cubicBezTo>
                  <a:cubicBezTo>
                    <a:pt x="744" y="541"/>
                    <a:pt x="661" y="351"/>
                    <a:pt x="539" y="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76" name="Freeform 284"/>
            <p:cNvSpPr>
              <a:spLocks noEditPoints="1"/>
            </p:cNvSpPr>
            <p:nvPr/>
          </p:nvSpPr>
          <p:spPr bwMode="auto">
            <a:xfrm>
              <a:off x="3519053" y="950694"/>
              <a:ext cx="1454823" cy="1312719"/>
            </a:xfrm>
            <a:custGeom>
              <a:avLst/>
              <a:gdLst>
                <a:gd name="T0" fmla="*/ 557 w 768"/>
                <a:gd name="T1" fmla="*/ 231 h 691"/>
                <a:gd name="T2" fmla="*/ 219 w 768"/>
                <a:gd name="T3" fmla="*/ 0 h 691"/>
                <a:gd name="T4" fmla="*/ 0 w 768"/>
                <a:gd name="T5" fmla="*/ 322 h 691"/>
                <a:gd name="T6" fmla="*/ 175 w 768"/>
                <a:gd name="T7" fmla="*/ 473 h 691"/>
                <a:gd name="T8" fmla="*/ 203 w 768"/>
                <a:gd name="T9" fmla="*/ 622 h 691"/>
                <a:gd name="T10" fmla="*/ 755 w 768"/>
                <a:gd name="T11" fmla="*/ 691 h 691"/>
                <a:gd name="T12" fmla="*/ 557 w 768"/>
                <a:gd name="T13" fmla="*/ 231 h 691"/>
                <a:gd name="T14" fmla="*/ 741 w 768"/>
                <a:gd name="T15" fmla="*/ 674 h 691"/>
                <a:gd name="T16" fmla="*/ 444 w 768"/>
                <a:gd name="T17" fmla="*/ 637 h 691"/>
                <a:gd name="T18" fmla="*/ 219 w 768"/>
                <a:gd name="T19" fmla="*/ 608 h 691"/>
                <a:gd name="T20" fmla="*/ 189 w 768"/>
                <a:gd name="T21" fmla="*/ 466 h 691"/>
                <a:gd name="T22" fmla="*/ 25 w 768"/>
                <a:gd name="T23" fmla="*/ 314 h 691"/>
                <a:gd name="T24" fmla="*/ 225 w 768"/>
                <a:gd name="T25" fmla="*/ 19 h 691"/>
                <a:gd name="T26" fmla="*/ 546 w 768"/>
                <a:gd name="T27" fmla="*/ 242 h 691"/>
                <a:gd name="T28" fmla="*/ 741 w 768"/>
                <a:gd name="T29" fmla="*/ 674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8" h="691">
                  <a:moveTo>
                    <a:pt x="557" y="231"/>
                  </a:moveTo>
                  <a:cubicBezTo>
                    <a:pt x="458" y="130"/>
                    <a:pt x="336" y="44"/>
                    <a:pt x="219" y="0"/>
                  </a:cubicBezTo>
                  <a:cubicBezTo>
                    <a:pt x="219" y="0"/>
                    <a:pt x="123" y="149"/>
                    <a:pt x="0" y="322"/>
                  </a:cubicBezTo>
                  <a:cubicBezTo>
                    <a:pt x="45" y="331"/>
                    <a:pt x="144" y="416"/>
                    <a:pt x="175" y="473"/>
                  </a:cubicBezTo>
                  <a:cubicBezTo>
                    <a:pt x="206" y="530"/>
                    <a:pt x="206" y="553"/>
                    <a:pt x="203" y="622"/>
                  </a:cubicBezTo>
                  <a:cubicBezTo>
                    <a:pt x="463" y="655"/>
                    <a:pt x="531" y="664"/>
                    <a:pt x="755" y="691"/>
                  </a:cubicBezTo>
                  <a:cubicBezTo>
                    <a:pt x="768" y="556"/>
                    <a:pt x="685" y="360"/>
                    <a:pt x="557" y="231"/>
                  </a:cubicBezTo>
                  <a:close/>
                  <a:moveTo>
                    <a:pt x="741" y="674"/>
                  </a:moveTo>
                  <a:cubicBezTo>
                    <a:pt x="615" y="658"/>
                    <a:pt x="539" y="649"/>
                    <a:pt x="444" y="637"/>
                  </a:cubicBezTo>
                  <a:cubicBezTo>
                    <a:pt x="383" y="629"/>
                    <a:pt x="314" y="620"/>
                    <a:pt x="219" y="608"/>
                  </a:cubicBezTo>
                  <a:cubicBezTo>
                    <a:pt x="222" y="547"/>
                    <a:pt x="219" y="521"/>
                    <a:pt x="189" y="466"/>
                  </a:cubicBezTo>
                  <a:cubicBezTo>
                    <a:pt x="159" y="412"/>
                    <a:pt x="78" y="339"/>
                    <a:pt x="25" y="314"/>
                  </a:cubicBezTo>
                  <a:cubicBezTo>
                    <a:pt x="122" y="176"/>
                    <a:pt x="202" y="54"/>
                    <a:pt x="225" y="19"/>
                  </a:cubicBezTo>
                  <a:cubicBezTo>
                    <a:pt x="332" y="61"/>
                    <a:pt x="448" y="142"/>
                    <a:pt x="546" y="242"/>
                  </a:cubicBezTo>
                  <a:cubicBezTo>
                    <a:pt x="664" y="362"/>
                    <a:pt x="745" y="544"/>
                    <a:pt x="741" y="6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7" name="Freeform 285"/>
            <p:cNvSpPr>
              <a:spLocks/>
            </p:cNvSpPr>
            <p:nvPr/>
          </p:nvSpPr>
          <p:spPr bwMode="auto">
            <a:xfrm>
              <a:off x="3826116" y="2132241"/>
              <a:ext cx="1122916" cy="543571"/>
            </a:xfrm>
            <a:custGeom>
              <a:avLst/>
              <a:gdLst>
                <a:gd name="T0" fmla="*/ 41 w 593"/>
                <a:gd name="T1" fmla="*/ 0 h 286"/>
                <a:gd name="T2" fmla="*/ 0 w 593"/>
                <a:gd name="T3" fmla="*/ 127 h 286"/>
                <a:gd name="T4" fmla="*/ 8 w 593"/>
                <a:gd name="T5" fmla="*/ 130 h 286"/>
                <a:gd name="T6" fmla="*/ 35 w 593"/>
                <a:gd name="T7" fmla="*/ 51 h 286"/>
                <a:gd name="T8" fmla="*/ 428 w 593"/>
                <a:gd name="T9" fmla="*/ 127 h 286"/>
                <a:gd name="T10" fmla="*/ 394 w 593"/>
                <a:gd name="T11" fmla="*/ 272 h 286"/>
                <a:gd name="T12" fmla="*/ 514 w 593"/>
                <a:gd name="T13" fmla="*/ 286 h 286"/>
                <a:gd name="T14" fmla="*/ 593 w 593"/>
                <a:gd name="T15" fmla="*/ 69 h 286"/>
                <a:gd name="T16" fmla="*/ 41 w 593"/>
                <a:gd name="T1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3" h="286">
                  <a:moveTo>
                    <a:pt x="41" y="0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8" y="130"/>
                    <a:pt x="8" y="130"/>
                    <a:pt x="8" y="130"/>
                  </a:cubicBezTo>
                  <a:cubicBezTo>
                    <a:pt x="35" y="86"/>
                    <a:pt x="35" y="51"/>
                    <a:pt x="35" y="51"/>
                  </a:cubicBezTo>
                  <a:cubicBezTo>
                    <a:pt x="35" y="51"/>
                    <a:pt x="294" y="101"/>
                    <a:pt x="428" y="127"/>
                  </a:cubicBezTo>
                  <a:cubicBezTo>
                    <a:pt x="421" y="196"/>
                    <a:pt x="407" y="240"/>
                    <a:pt x="394" y="272"/>
                  </a:cubicBezTo>
                  <a:cubicBezTo>
                    <a:pt x="514" y="286"/>
                    <a:pt x="514" y="286"/>
                    <a:pt x="514" y="286"/>
                  </a:cubicBezTo>
                  <a:cubicBezTo>
                    <a:pt x="593" y="69"/>
                    <a:pt x="593" y="69"/>
                    <a:pt x="593" y="69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8" name="Freeform 286"/>
            <p:cNvSpPr>
              <a:spLocks/>
            </p:cNvSpPr>
            <p:nvPr/>
          </p:nvSpPr>
          <p:spPr bwMode="auto">
            <a:xfrm>
              <a:off x="3674075" y="2552589"/>
              <a:ext cx="568414" cy="652882"/>
            </a:xfrm>
            <a:custGeom>
              <a:avLst/>
              <a:gdLst>
                <a:gd name="T0" fmla="*/ 0 w 572"/>
                <a:gd name="T1" fmla="*/ 0 h 657"/>
                <a:gd name="T2" fmla="*/ 566 w 572"/>
                <a:gd name="T3" fmla="*/ 657 h 657"/>
                <a:gd name="T4" fmla="*/ 572 w 572"/>
                <a:gd name="T5" fmla="*/ 533 h 657"/>
                <a:gd name="T6" fmla="*/ 0 w 572"/>
                <a:gd name="T7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2" h="657">
                  <a:moveTo>
                    <a:pt x="0" y="0"/>
                  </a:moveTo>
                  <a:lnTo>
                    <a:pt x="566" y="657"/>
                  </a:lnTo>
                  <a:lnTo>
                    <a:pt x="572" y="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9" name="Freeform 287"/>
            <p:cNvSpPr>
              <a:spLocks/>
            </p:cNvSpPr>
            <p:nvPr/>
          </p:nvSpPr>
          <p:spPr bwMode="auto">
            <a:xfrm>
              <a:off x="4236527" y="2648981"/>
              <a:ext cx="333894" cy="618101"/>
            </a:xfrm>
            <a:custGeom>
              <a:avLst/>
              <a:gdLst>
                <a:gd name="T0" fmla="*/ 159 w 176"/>
                <a:gd name="T1" fmla="*/ 38 h 325"/>
                <a:gd name="T2" fmla="*/ 3 w 176"/>
                <a:gd name="T3" fmla="*/ 227 h 325"/>
                <a:gd name="T4" fmla="*/ 0 w 176"/>
                <a:gd name="T5" fmla="*/ 293 h 325"/>
                <a:gd name="T6" fmla="*/ 26 w 176"/>
                <a:gd name="T7" fmla="*/ 325 h 325"/>
                <a:gd name="T8" fmla="*/ 176 w 176"/>
                <a:gd name="T9" fmla="*/ 0 h 325"/>
                <a:gd name="T10" fmla="*/ 176 w 176"/>
                <a:gd name="T11" fmla="*/ 0 h 325"/>
                <a:gd name="T12" fmla="*/ 159 w 176"/>
                <a:gd name="T13" fmla="*/ 3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325">
                  <a:moveTo>
                    <a:pt x="159" y="38"/>
                  </a:moveTo>
                  <a:cubicBezTo>
                    <a:pt x="139" y="75"/>
                    <a:pt x="60" y="194"/>
                    <a:pt x="3" y="227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293"/>
                    <a:pt x="10" y="305"/>
                    <a:pt x="26" y="325"/>
                  </a:cubicBezTo>
                  <a:cubicBezTo>
                    <a:pt x="129" y="207"/>
                    <a:pt x="176" y="0"/>
                    <a:pt x="176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0" y="14"/>
                    <a:pt x="164" y="26"/>
                    <a:pt x="159" y="3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0" name="Freeform 288"/>
            <p:cNvSpPr>
              <a:spLocks/>
            </p:cNvSpPr>
            <p:nvPr/>
          </p:nvSpPr>
          <p:spPr bwMode="auto">
            <a:xfrm>
              <a:off x="2501472" y="3492659"/>
              <a:ext cx="77511" cy="237502"/>
            </a:xfrm>
            <a:custGeom>
              <a:avLst/>
              <a:gdLst>
                <a:gd name="T0" fmla="*/ 10 w 78"/>
                <a:gd name="T1" fmla="*/ 239 h 239"/>
                <a:gd name="T2" fmla="*/ 52 w 78"/>
                <a:gd name="T3" fmla="*/ 207 h 239"/>
                <a:gd name="T4" fmla="*/ 44 w 78"/>
                <a:gd name="T5" fmla="*/ 86 h 239"/>
                <a:gd name="T6" fmla="*/ 78 w 78"/>
                <a:gd name="T7" fmla="*/ 0 h 239"/>
                <a:gd name="T8" fmla="*/ 0 w 78"/>
                <a:gd name="T9" fmla="*/ 136 h 239"/>
                <a:gd name="T10" fmla="*/ 10 w 78"/>
                <a:gd name="T11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239">
                  <a:moveTo>
                    <a:pt x="10" y="239"/>
                  </a:moveTo>
                  <a:lnTo>
                    <a:pt x="52" y="207"/>
                  </a:lnTo>
                  <a:lnTo>
                    <a:pt x="44" y="86"/>
                  </a:lnTo>
                  <a:lnTo>
                    <a:pt x="78" y="0"/>
                  </a:lnTo>
                  <a:lnTo>
                    <a:pt x="0" y="136"/>
                  </a:lnTo>
                  <a:lnTo>
                    <a:pt x="10" y="239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1" name="Freeform 289"/>
            <p:cNvSpPr>
              <a:spLocks/>
            </p:cNvSpPr>
            <p:nvPr/>
          </p:nvSpPr>
          <p:spPr bwMode="auto">
            <a:xfrm>
              <a:off x="3696931" y="2246520"/>
              <a:ext cx="922183" cy="816847"/>
            </a:xfrm>
            <a:custGeom>
              <a:avLst/>
              <a:gdLst>
                <a:gd name="T0" fmla="*/ 110 w 487"/>
                <a:gd name="T1" fmla="*/ 0 h 430"/>
                <a:gd name="T2" fmla="*/ 68 w 487"/>
                <a:gd name="T3" fmla="*/ 94 h 430"/>
                <a:gd name="T4" fmla="*/ 0 w 487"/>
                <a:gd name="T5" fmla="*/ 163 h 430"/>
                <a:gd name="T6" fmla="*/ 289 w 487"/>
                <a:gd name="T7" fmla="*/ 430 h 430"/>
                <a:gd name="T8" fmla="*/ 437 w 487"/>
                <a:gd name="T9" fmla="*/ 246 h 430"/>
                <a:gd name="T10" fmla="*/ 487 w 487"/>
                <a:gd name="T11" fmla="*/ 73 h 430"/>
                <a:gd name="T12" fmla="*/ 110 w 487"/>
                <a:gd name="T13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430">
                  <a:moveTo>
                    <a:pt x="110" y="0"/>
                  </a:moveTo>
                  <a:cubicBezTo>
                    <a:pt x="108" y="17"/>
                    <a:pt x="100" y="54"/>
                    <a:pt x="68" y="94"/>
                  </a:cubicBezTo>
                  <a:cubicBezTo>
                    <a:pt x="36" y="135"/>
                    <a:pt x="13" y="155"/>
                    <a:pt x="0" y="163"/>
                  </a:cubicBezTo>
                  <a:cubicBezTo>
                    <a:pt x="41" y="201"/>
                    <a:pt x="231" y="380"/>
                    <a:pt x="289" y="430"/>
                  </a:cubicBezTo>
                  <a:cubicBezTo>
                    <a:pt x="342" y="395"/>
                    <a:pt x="416" y="287"/>
                    <a:pt x="437" y="246"/>
                  </a:cubicBezTo>
                  <a:cubicBezTo>
                    <a:pt x="457" y="208"/>
                    <a:pt x="477" y="163"/>
                    <a:pt x="487" y="73"/>
                  </a:cubicBezTo>
                  <a:cubicBezTo>
                    <a:pt x="367" y="49"/>
                    <a:pt x="155" y="9"/>
                    <a:pt x="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2" name="Freeform 290"/>
            <p:cNvSpPr>
              <a:spLocks noEditPoints="1"/>
            </p:cNvSpPr>
            <p:nvPr/>
          </p:nvSpPr>
          <p:spPr bwMode="auto">
            <a:xfrm>
              <a:off x="3674075" y="2228632"/>
              <a:ext cx="962926" cy="853615"/>
            </a:xfrm>
            <a:custGeom>
              <a:avLst/>
              <a:gdLst>
                <a:gd name="T0" fmla="*/ 115 w 508"/>
                <a:gd name="T1" fmla="*/ 0 h 449"/>
                <a:gd name="T2" fmla="*/ 74 w 508"/>
                <a:gd name="T3" fmla="*/ 98 h 449"/>
                <a:gd name="T4" fmla="*/ 0 w 508"/>
                <a:gd name="T5" fmla="*/ 170 h 449"/>
                <a:gd name="T6" fmla="*/ 300 w 508"/>
                <a:gd name="T7" fmla="*/ 449 h 449"/>
                <a:gd name="T8" fmla="*/ 456 w 508"/>
                <a:gd name="T9" fmla="*/ 259 h 449"/>
                <a:gd name="T10" fmla="*/ 508 w 508"/>
                <a:gd name="T11" fmla="*/ 76 h 449"/>
                <a:gd name="T12" fmla="*/ 115 w 508"/>
                <a:gd name="T13" fmla="*/ 0 h 449"/>
                <a:gd name="T14" fmla="*/ 442 w 508"/>
                <a:gd name="T15" fmla="*/ 252 h 449"/>
                <a:gd name="T16" fmla="*/ 301 w 508"/>
                <a:gd name="T17" fmla="*/ 429 h 449"/>
                <a:gd name="T18" fmla="*/ 24 w 508"/>
                <a:gd name="T19" fmla="*/ 173 h 449"/>
                <a:gd name="T20" fmla="*/ 86 w 508"/>
                <a:gd name="T21" fmla="*/ 108 h 449"/>
                <a:gd name="T22" fmla="*/ 128 w 508"/>
                <a:gd name="T23" fmla="*/ 18 h 449"/>
                <a:gd name="T24" fmla="*/ 491 w 508"/>
                <a:gd name="T25" fmla="*/ 88 h 449"/>
                <a:gd name="T26" fmla="*/ 442 w 508"/>
                <a:gd name="T27" fmla="*/ 25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8" h="449">
                  <a:moveTo>
                    <a:pt x="115" y="0"/>
                  </a:moveTo>
                  <a:cubicBezTo>
                    <a:pt x="115" y="0"/>
                    <a:pt x="116" y="46"/>
                    <a:pt x="74" y="98"/>
                  </a:cubicBezTo>
                  <a:cubicBezTo>
                    <a:pt x="26" y="159"/>
                    <a:pt x="0" y="170"/>
                    <a:pt x="0" y="170"/>
                  </a:cubicBezTo>
                  <a:cubicBezTo>
                    <a:pt x="0" y="170"/>
                    <a:pt x="242" y="399"/>
                    <a:pt x="300" y="449"/>
                  </a:cubicBezTo>
                  <a:cubicBezTo>
                    <a:pt x="357" y="415"/>
                    <a:pt x="436" y="297"/>
                    <a:pt x="456" y="259"/>
                  </a:cubicBezTo>
                  <a:cubicBezTo>
                    <a:pt x="475" y="221"/>
                    <a:pt x="497" y="174"/>
                    <a:pt x="508" y="76"/>
                  </a:cubicBezTo>
                  <a:cubicBezTo>
                    <a:pt x="374" y="50"/>
                    <a:pt x="115" y="0"/>
                    <a:pt x="115" y="0"/>
                  </a:cubicBezTo>
                  <a:close/>
                  <a:moveTo>
                    <a:pt x="442" y="252"/>
                  </a:moveTo>
                  <a:cubicBezTo>
                    <a:pt x="423" y="289"/>
                    <a:pt x="352" y="392"/>
                    <a:pt x="301" y="429"/>
                  </a:cubicBezTo>
                  <a:cubicBezTo>
                    <a:pt x="242" y="377"/>
                    <a:pt x="75" y="220"/>
                    <a:pt x="24" y="173"/>
                  </a:cubicBezTo>
                  <a:cubicBezTo>
                    <a:pt x="38" y="162"/>
                    <a:pt x="59" y="142"/>
                    <a:pt x="86" y="108"/>
                  </a:cubicBezTo>
                  <a:cubicBezTo>
                    <a:pt x="115" y="72"/>
                    <a:pt x="125" y="38"/>
                    <a:pt x="128" y="18"/>
                  </a:cubicBezTo>
                  <a:cubicBezTo>
                    <a:pt x="185" y="29"/>
                    <a:pt x="376" y="66"/>
                    <a:pt x="491" y="88"/>
                  </a:cubicBezTo>
                  <a:cubicBezTo>
                    <a:pt x="481" y="172"/>
                    <a:pt x="461" y="215"/>
                    <a:pt x="442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3" name="Freeform 291"/>
            <p:cNvSpPr>
              <a:spLocks/>
            </p:cNvSpPr>
            <p:nvPr/>
          </p:nvSpPr>
          <p:spPr bwMode="auto">
            <a:xfrm>
              <a:off x="1240427" y="2057711"/>
              <a:ext cx="1348494" cy="1174590"/>
            </a:xfrm>
            <a:custGeom>
              <a:avLst/>
              <a:gdLst>
                <a:gd name="T0" fmla="*/ 655 w 712"/>
                <a:gd name="T1" fmla="*/ 180 h 618"/>
                <a:gd name="T2" fmla="*/ 653 w 712"/>
                <a:gd name="T3" fmla="*/ 73 h 618"/>
                <a:gd name="T4" fmla="*/ 43 w 712"/>
                <a:gd name="T5" fmla="*/ 0 h 618"/>
                <a:gd name="T6" fmla="*/ 15 w 712"/>
                <a:gd name="T7" fmla="*/ 312 h 618"/>
                <a:gd name="T8" fmla="*/ 142 w 712"/>
                <a:gd name="T9" fmla="*/ 618 h 618"/>
                <a:gd name="T10" fmla="*/ 712 w 712"/>
                <a:gd name="T11" fmla="*/ 279 h 618"/>
                <a:gd name="T12" fmla="*/ 655 w 712"/>
                <a:gd name="T13" fmla="*/ 18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2" h="618">
                  <a:moveTo>
                    <a:pt x="655" y="180"/>
                  </a:moveTo>
                  <a:cubicBezTo>
                    <a:pt x="641" y="140"/>
                    <a:pt x="648" y="93"/>
                    <a:pt x="653" y="73"/>
                  </a:cubicBezTo>
                  <a:cubicBezTo>
                    <a:pt x="591" y="66"/>
                    <a:pt x="219" y="20"/>
                    <a:pt x="43" y="0"/>
                  </a:cubicBezTo>
                  <a:cubicBezTo>
                    <a:pt x="18" y="50"/>
                    <a:pt x="0" y="174"/>
                    <a:pt x="15" y="312"/>
                  </a:cubicBezTo>
                  <a:cubicBezTo>
                    <a:pt x="26" y="421"/>
                    <a:pt x="89" y="544"/>
                    <a:pt x="142" y="618"/>
                  </a:cubicBezTo>
                  <a:cubicBezTo>
                    <a:pt x="712" y="279"/>
                    <a:pt x="712" y="279"/>
                    <a:pt x="712" y="279"/>
                  </a:cubicBezTo>
                  <a:cubicBezTo>
                    <a:pt x="699" y="262"/>
                    <a:pt x="669" y="219"/>
                    <a:pt x="655" y="1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4" name="Freeform 292"/>
            <p:cNvSpPr>
              <a:spLocks noEditPoints="1"/>
            </p:cNvSpPr>
            <p:nvPr/>
          </p:nvSpPr>
          <p:spPr bwMode="auto">
            <a:xfrm>
              <a:off x="1226515" y="2040818"/>
              <a:ext cx="1383274" cy="1210365"/>
            </a:xfrm>
            <a:custGeom>
              <a:avLst/>
              <a:gdLst>
                <a:gd name="T0" fmla="*/ 669 w 730"/>
                <a:gd name="T1" fmla="*/ 186 h 637"/>
                <a:gd name="T2" fmla="*/ 669 w 730"/>
                <a:gd name="T3" fmla="*/ 76 h 637"/>
                <a:gd name="T4" fmla="*/ 45 w 730"/>
                <a:gd name="T5" fmla="*/ 0 h 637"/>
                <a:gd name="T6" fmla="*/ 14 w 730"/>
                <a:gd name="T7" fmla="*/ 321 h 637"/>
                <a:gd name="T8" fmla="*/ 146 w 730"/>
                <a:gd name="T9" fmla="*/ 637 h 637"/>
                <a:gd name="T10" fmla="*/ 730 w 730"/>
                <a:gd name="T11" fmla="*/ 290 h 637"/>
                <a:gd name="T12" fmla="*/ 669 w 730"/>
                <a:gd name="T13" fmla="*/ 186 h 637"/>
                <a:gd name="T14" fmla="*/ 29 w 730"/>
                <a:gd name="T15" fmla="*/ 320 h 637"/>
                <a:gd name="T16" fmla="*/ 54 w 730"/>
                <a:gd name="T17" fmla="*/ 17 h 637"/>
                <a:gd name="T18" fmla="*/ 650 w 730"/>
                <a:gd name="T19" fmla="*/ 89 h 637"/>
                <a:gd name="T20" fmla="*/ 654 w 730"/>
                <a:gd name="T21" fmla="*/ 191 h 637"/>
                <a:gd name="T22" fmla="*/ 707 w 730"/>
                <a:gd name="T23" fmla="*/ 286 h 637"/>
                <a:gd name="T24" fmla="*/ 151 w 730"/>
                <a:gd name="T25" fmla="*/ 617 h 637"/>
                <a:gd name="T26" fmla="*/ 29 w 730"/>
                <a:gd name="T27" fmla="*/ 320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0" h="637">
                  <a:moveTo>
                    <a:pt x="669" y="186"/>
                  </a:moveTo>
                  <a:cubicBezTo>
                    <a:pt x="652" y="138"/>
                    <a:pt x="669" y="76"/>
                    <a:pt x="669" y="76"/>
                  </a:cubicBezTo>
                  <a:cubicBezTo>
                    <a:pt x="669" y="76"/>
                    <a:pt x="236" y="22"/>
                    <a:pt x="45" y="0"/>
                  </a:cubicBezTo>
                  <a:cubicBezTo>
                    <a:pt x="18" y="51"/>
                    <a:pt x="0" y="182"/>
                    <a:pt x="14" y="321"/>
                  </a:cubicBezTo>
                  <a:cubicBezTo>
                    <a:pt x="26" y="434"/>
                    <a:pt x="92" y="562"/>
                    <a:pt x="146" y="637"/>
                  </a:cubicBezTo>
                  <a:cubicBezTo>
                    <a:pt x="730" y="290"/>
                    <a:pt x="730" y="290"/>
                    <a:pt x="730" y="290"/>
                  </a:cubicBezTo>
                  <a:cubicBezTo>
                    <a:pt x="730" y="290"/>
                    <a:pt x="686" y="234"/>
                    <a:pt x="669" y="186"/>
                  </a:cubicBezTo>
                  <a:close/>
                  <a:moveTo>
                    <a:pt x="29" y="320"/>
                  </a:moveTo>
                  <a:cubicBezTo>
                    <a:pt x="16" y="193"/>
                    <a:pt x="31" y="70"/>
                    <a:pt x="54" y="17"/>
                  </a:cubicBezTo>
                  <a:cubicBezTo>
                    <a:pt x="226" y="37"/>
                    <a:pt x="571" y="79"/>
                    <a:pt x="650" y="89"/>
                  </a:cubicBezTo>
                  <a:cubicBezTo>
                    <a:pt x="646" y="112"/>
                    <a:pt x="642" y="155"/>
                    <a:pt x="654" y="191"/>
                  </a:cubicBezTo>
                  <a:cubicBezTo>
                    <a:pt x="667" y="227"/>
                    <a:pt x="693" y="266"/>
                    <a:pt x="707" y="286"/>
                  </a:cubicBezTo>
                  <a:cubicBezTo>
                    <a:pt x="151" y="617"/>
                    <a:pt x="151" y="617"/>
                    <a:pt x="151" y="617"/>
                  </a:cubicBezTo>
                  <a:cubicBezTo>
                    <a:pt x="100" y="543"/>
                    <a:pt x="40" y="425"/>
                    <a:pt x="29" y="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2" name="Freeform 300"/>
            <p:cNvSpPr>
              <a:spLocks/>
            </p:cNvSpPr>
            <p:nvPr/>
          </p:nvSpPr>
          <p:spPr bwMode="auto">
            <a:xfrm>
              <a:off x="3409743" y="540284"/>
              <a:ext cx="473016" cy="1426998"/>
            </a:xfrm>
            <a:custGeom>
              <a:avLst/>
              <a:gdLst>
                <a:gd name="T0" fmla="*/ 48 w 476"/>
                <a:gd name="T1" fmla="*/ 832 h 1436"/>
                <a:gd name="T2" fmla="*/ 0 w 476"/>
                <a:gd name="T3" fmla="*/ 1436 h 1436"/>
                <a:gd name="T4" fmla="*/ 83 w 476"/>
                <a:gd name="T5" fmla="*/ 1267 h 1436"/>
                <a:gd name="T6" fmla="*/ 108 w 476"/>
                <a:gd name="T7" fmla="*/ 1035 h 1436"/>
                <a:gd name="T8" fmla="*/ 405 w 476"/>
                <a:gd name="T9" fmla="*/ 606 h 1436"/>
                <a:gd name="T10" fmla="*/ 476 w 476"/>
                <a:gd name="T11" fmla="*/ 0 h 1436"/>
                <a:gd name="T12" fmla="*/ 48 w 476"/>
                <a:gd name="T13" fmla="*/ 832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6" h="1436">
                  <a:moveTo>
                    <a:pt x="48" y="832"/>
                  </a:moveTo>
                  <a:lnTo>
                    <a:pt x="0" y="1436"/>
                  </a:lnTo>
                  <a:lnTo>
                    <a:pt x="83" y="1267"/>
                  </a:lnTo>
                  <a:lnTo>
                    <a:pt x="108" y="1035"/>
                  </a:lnTo>
                  <a:lnTo>
                    <a:pt x="405" y="606"/>
                  </a:lnTo>
                  <a:lnTo>
                    <a:pt x="476" y="0"/>
                  </a:lnTo>
                  <a:lnTo>
                    <a:pt x="48" y="83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2944" y="4543866"/>
            <a:ext cx="2850422" cy="274031"/>
            <a:chOff x="342944" y="4543866"/>
            <a:chExt cx="2850422" cy="274031"/>
          </a:xfrm>
        </p:grpSpPr>
        <p:sp>
          <p:nvSpPr>
            <p:cNvPr id="3" name="Rectangle 2"/>
            <p:cNvSpPr/>
            <p:nvPr/>
          </p:nvSpPr>
          <p:spPr>
            <a:xfrm>
              <a:off x="342944" y="4543866"/>
              <a:ext cx="253218" cy="2532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91843" y="4564679"/>
              <a:ext cx="2601523" cy="2532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2944" y="5022394"/>
            <a:ext cx="2850422" cy="253218"/>
            <a:chOff x="342944" y="5022394"/>
            <a:chExt cx="2850422" cy="253218"/>
          </a:xfrm>
        </p:grpSpPr>
        <p:sp>
          <p:nvSpPr>
            <p:cNvPr id="33" name="Rectangle 32"/>
            <p:cNvSpPr/>
            <p:nvPr/>
          </p:nvSpPr>
          <p:spPr>
            <a:xfrm>
              <a:off x="342944" y="5022394"/>
              <a:ext cx="253218" cy="2532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91843" y="5043206"/>
              <a:ext cx="2601523" cy="232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2944" y="5530211"/>
            <a:ext cx="2850422" cy="253218"/>
            <a:chOff x="342944" y="5530211"/>
            <a:chExt cx="2850422" cy="253218"/>
          </a:xfrm>
        </p:grpSpPr>
        <p:sp>
          <p:nvSpPr>
            <p:cNvPr id="35" name="Rectangle 34"/>
            <p:cNvSpPr/>
            <p:nvPr/>
          </p:nvSpPr>
          <p:spPr>
            <a:xfrm>
              <a:off x="342944" y="5530211"/>
              <a:ext cx="253218" cy="2532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91843" y="5551023"/>
              <a:ext cx="2601523" cy="232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2944" y="6049966"/>
            <a:ext cx="2850422" cy="253218"/>
            <a:chOff x="342944" y="6049966"/>
            <a:chExt cx="2850422" cy="253218"/>
          </a:xfrm>
        </p:grpSpPr>
        <p:sp>
          <p:nvSpPr>
            <p:cNvPr id="37" name="Rectangle 36"/>
            <p:cNvSpPr/>
            <p:nvPr/>
          </p:nvSpPr>
          <p:spPr>
            <a:xfrm>
              <a:off x="342944" y="6049966"/>
              <a:ext cx="253218" cy="2532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91843" y="6070778"/>
              <a:ext cx="2601523" cy="232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45578" y="4543866"/>
            <a:ext cx="2850422" cy="274031"/>
            <a:chOff x="3245578" y="4543866"/>
            <a:chExt cx="2850422" cy="274031"/>
          </a:xfrm>
        </p:grpSpPr>
        <p:sp>
          <p:nvSpPr>
            <p:cNvPr id="39" name="Rectangle 38"/>
            <p:cNvSpPr/>
            <p:nvPr/>
          </p:nvSpPr>
          <p:spPr>
            <a:xfrm>
              <a:off x="3245578" y="4543866"/>
              <a:ext cx="253218" cy="25321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494477" y="4564679"/>
              <a:ext cx="2601523" cy="2532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45578" y="5022394"/>
            <a:ext cx="2850422" cy="253218"/>
            <a:chOff x="3245578" y="5022394"/>
            <a:chExt cx="2850422" cy="253218"/>
          </a:xfrm>
        </p:grpSpPr>
        <p:sp>
          <p:nvSpPr>
            <p:cNvPr id="41" name="Rectangle 40"/>
            <p:cNvSpPr/>
            <p:nvPr/>
          </p:nvSpPr>
          <p:spPr>
            <a:xfrm>
              <a:off x="3245578" y="5022394"/>
              <a:ext cx="253218" cy="25321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494477" y="5043206"/>
              <a:ext cx="2601523" cy="232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45578" y="5530211"/>
            <a:ext cx="2850422" cy="253218"/>
            <a:chOff x="3245578" y="5530211"/>
            <a:chExt cx="2850422" cy="253218"/>
          </a:xfrm>
        </p:grpSpPr>
        <p:sp>
          <p:nvSpPr>
            <p:cNvPr id="43" name="Rectangle 42"/>
            <p:cNvSpPr/>
            <p:nvPr/>
          </p:nvSpPr>
          <p:spPr>
            <a:xfrm>
              <a:off x="3245578" y="5530211"/>
              <a:ext cx="253218" cy="25321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94477" y="5551023"/>
              <a:ext cx="2601523" cy="232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549862" y="1277315"/>
            <a:ext cx="4988995" cy="2113308"/>
            <a:chOff x="6549862" y="481074"/>
            <a:chExt cx="4988995" cy="2113308"/>
          </a:xfrm>
        </p:grpSpPr>
        <p:sp>
          <p:nvSpPr>
            <p:cNvPr id="48" name="Rectangle 47"/>
            <p:cNvSpPr/>
            <p:nvPr/>
          </p:nvSpPr>
          <p:spPr>
            <a:xfrm>
              <a:off x="6549862" y="481074"/>
              <a:ext cx="4988993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549863" y="816996"/>
              <a:ext cx="4988994" cy="177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Vivamus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non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arcu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dui.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ante. Integer maximus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tincidunt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enim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Praesent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eros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ante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qui.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549862" y="4112747"/>
            <a:ext cx="4988995" cy="2113308"/>
            <a:chOff x="6549862" y="481074"/>
            <a:chExt cx="4988995" cy="2113308"/>
          </a:xfrm>
        </p:grpSpPr>
        <p:sp>
          <p:nvSpPr>
            <p:cNvPr id="51" name="Rectangle 50"/>
            <p:cNvSpPr/>
            <p:nvPr/>
          </p:nvSpPr>
          <p:spPr>
            <a:xfrm>
              <a:off x="6549862" y="481074"/>
              <a:ext cx="4988993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549863" y="816996"/>
              <a:ext cx="4988994" cy="177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Vivamus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non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arcu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dui.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ante. Integer maximus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tincidunt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enim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Praesent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eros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ante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qui.</a:t>
              </a:r>
            </a:p>
          </p:txBody>
        </p:sp>
      </p:grpSp>
      <p:pic>
        <p:nvPicPr>
          <p:cNvPr id="58" name="Graphic 29">
            <a:extLst>
              <a:ext uri="{FF2B5EF4-FFF2-40B4-BE49-F238E27FC236}">
                <a16:creationId xmlns:a16="http://schemas.microsoft.com/office/drawing/2014/main" id="{8BB47A9D-FF55-4774-8F82-D07F11F80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0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92247" y="1012875"/>
            <a:ext cx="1773396" cy="1782664"/>
            <a:chOff x="1612107" y="530225"/>
            <a:chExt cx="2733675" cy="2747963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612107" y="530225"/>
              <a:ext cx="2733675" cy="274796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3000">
                  <a:schemeClr val="bg2">
                    <a:lumMod val="9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3004345" y="649288"/>
              <a:ext cx="1235075" cy="2473325"/>
            </a:xfrm>
            <a:custGeom>
              <a:avLst/>
              <a:gdLst>
                <a:gd name="T0" fmla="*/ 0 w 198"/>
                <a:gd name="T1" fmla="*/ 263 h 395"/>
                <a:gd name="T2" fmla="*/ 66 w 198"/>
                <a:gd name="T3" fmla="*/ 198 h 395"/>
                <a:gd name="T4" fmla="*/ 0 w 198"/>
                <a:gd name="T5" fmla="*/ 132 h 395"/>
                <a:gd name="T6" fmla="*/ 0 w 198"/>
                <a:gd name="T7" fmla="*/ 0 h 395"/>
                <a:gd name="T8" fmla="*/ 140 w 198"/>
                <a:gd name="T9" fmla="*/ 58 h 395"/>
                <a:gd name="T10" fmla="*/ 198 w 198"/>
                <a:gd name="T11" fmla="*/ 198 h 395"/>
                <a:gd name="T12" fmla="*/ 140 w 198"/>
                <a:gd name="T13" fmla="*/ 337 h 395"/>
                <a:gd name="T14" fmla="*/ 0 w 198"/>
                <a:gd name="T15" fmla="*/ 395 h 395"/>
                <a:gd name="T16" fmla="*/ 0 w 198"/>
                <a:gd name="T17" fmla="*/ 263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395">
                  <a:moveTo>
                    <a:pt x="0" y="263"/>
                  </a:moveTo>
                  <a:cubicBezTo>
                    <a:pt x="34" y="263"/>
                    <a:pt x="66" y="232"/>
                    <a:pt x="66" y="198"/>
                  </a:cubicBezTo>
                  <a:cubicBezTo>
                    <a:pt x="66" y="164"/>
                    <a:pt x="34" y="132"/>
                    <a:pt x="0" y="132"/>
                  </a:cubicBezTo>
                  <a:cubicBezTo>
                    <a:pt x="0" y="88"/>
                    <a:pt x="0" y="44"/>
                    <a:pt x="0" y="0"/>
                  </a:cubicBezTo>
                  <a:cubicBezTo>
                    <a:pt x="52" y="0"/>
                    <a:pt x="104" y="22"/>
                    <a:pt x="140" y="58"/>
                  </a:cubicBezTo>
                  <a:cubicBezTo>
                    <a:pt x="176" y="95"/>
                    <a:pt x="198" y="146"/>
                    <a:pt x="198" y="198"/>
                  </a:cubicBezTo>
                  <a:cubicBezTo>
                    <a:pt x="198" y="249"/>
                    <a:pt x="176" y="301"/>
                    <a:pt x="140" y="337"/>
                  </a:cubicBezTo>
                  <a:cubicBezTo>
                    <a:pt x="104" y="374"/>
                    <a:pt x="52" y="395"/>
                    <a:pt x="0" y="395"/>
                  </a:cubicBezTo>
                  <a:cubicBezTo>
                    <a:pt x="0" y="351"/>
                    <a:pt x="0" y="307"/>
                    <a:pt x="0" y="2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1743870" y="668338"/>
              <a:ext cx="2452688" cy="2460625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991645" y="655638"/>
              <a:ext cx="1235075" cy="2473325"/>
            </a:xfrm>
            <a:custGeom>
              <a:avLst/>
              <a:gdLst>
                <a:gd name="T0" fmla="*/ 0 w 198"/>
                <a:gd name="T1" fmla="*/ 263 h 395"/>
                <a:gd name="T2" fmla="*/ 66 w 198"/>
                <a:gd name="T3" fmla="*/ 198 h 395"/>
                <a:gd name="T4" fmla="*/ 0 w 198"/>
                <a:gd name="T5" fmla="*/ 132 h 395"/>
                <a:gd name="T6" fmla="*/ 0 w 198"/>
                <a:gd name="T7" fmla="*/ 0 h 395"/>
                <a:gd name="T8" fmla="*/ 140 w 198"/>
                <a:gd name="T9" fmla="*/ 58 h 395"/>
                <a:gd name="T10" fmla="*/ 198 w 198"/>
                <a:gd name="T11" fmla="*/ 198 h 395"/>
                <a:gd name="T12" fmla="*/ 140 w 198"/>
                <a:gd name="T13" fmla="*/ 337 h 395"/>
                <a:gd name="T14" fmla="*/ 0 w 198"/>
                <a:gd name="T15" fmla="*/ 395 h 395"/>
                <a:gd name="T16" fmla="*/ 0 w 198"/>
                <a:gd name="T17" fmla="*/ 263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395">
                  <a:moveTo>
                    <a:pt x="0" y="263"/>
                  </a:moveTo>
                  <a:cubicBezTo>
                    <a:pt x="34" y="263"/>
                    <a:pt x="66" y="232"/>
                    <a:pt x="66" y="198"/>
                  </a:cubicBezTo>
                  <a:cubicBezTo>
                    <a:pt x="66" y="164"/>
                    <a:pt x="34" y="132"/>
                    <a:pt x="0" y="132"/>
                  </a:cubicBezTo>
                  <a:cubicBezTo>
                    <a:pt x="0" y="88"/>
                    <a:pt x="0" y="44"/>
                    <a:pt x="0" y="0"/>
                  </a:cubicBezTo>
                  <a:cubicBezTo>
                    <a:pt x="52" y="0"/>
                    <a:pt x="104" y="22"/>
                    <a:pt x="140" y="58"/>
                  </a:cubicBezTo>
                  <a:cubicBezTo>
                    <a:pt x="176" y="95"/>
                    <a:pt x="198" y="146"/>
                    <a:pt x="198" y="198"/>
                  </a:cubicBezTo>
                  <a:cubicBezTo>
                    <a:pt x="198" y="249"/>
                    <a:pt x="176" y="301"/>
                    <a:pt x="140" y="337"/>
                  </a:cubicBezTo>
                  <a:cubicBezTo>
                    <a:pt x="104" y="374"/>
                    <a:pt x="52" y="395"/>
                    <a:pt x="0" y="395"/>
                  </a:cubicBezTo>
                  <a:cubicBezTo>
                    <a:pt x="0" y="351"/>
                    <a:pt x="0" y="307"/>
                    <a:pt x="0" y="26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2">
                    <a:lumMod val="9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978945" y="1700213"/>
              <a:ext cx="142875" cy="420688"/>
            </a:xfrm>
            <a:custGeom>
              <a:avLst/>
              <a:gdLst>
                <a:gd name="T0" fmla="*/ 31 w 90"/>
                <a:gd name="T1" fmla="*/ 265 h 265"/>
                <a:gd name="T2" fmla="*/ 31 w 90"/>
                <a:gd name="T3" fmla="*/ 64 h 265"/>
                <a:gd name="T4" fmla="*/ 0 w 90"/>
                <a:gd name="T5" fmla="*/ 64 h 265"/>
                <a:gd name="T6" fmla="*/ 0 w 90"/>
                <a:gd name="T7" fmla="*/ 32 h 265"/>
                <a:gd name="T8" fmla="*/ 31 w 90"/>
                <a:gd name="T9" fmla="*/ 0 h 265"/>
                <a:gd name="T10" fmla="*/ 90 w 90"/>
                <a:gd name="T11" fmla="*/ 0 h 265"/>
                <a:gd name="T12" fmla="*/ 90 w 90"/>
                <a:gd name="T13" fmla="*/ 265 h 265"/>
                <a:gd name="T14" fmla="*/ 31 w 90"/>
                <a:gd name="T15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65">
                  <a:moveTo>
                    <a:pt x="31" y="265"/>
                  </a:moveTo>
                  <a:lnTo>
                    <a:pt x="31" y="64"/>
                  </a:lnTo>
                  <a:lnTo>
                    <a:pt x="0" y="64"/>
                  </a:lnTo>
                  <a:lnTo>
                    <a:pt x="0" y="32"/>
                  </a:lnTo>
                  <a:lnTo>
                    <a:pt x="31" y="0"/>
                  </a:lnTo>
                  <a:lnTo>
                    <a:pt x="90" y="0"/>
                  </a:lnTo>
                  <a:lnTo>
                    <a:pt x="90" y="265"/>
                  </a:lnTo>
                  <a:lnTo>
                    <a:pt x="31" y="2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347895" y="1012876"/>
            <a:ext cx="1783834" cy="1789012"/>
            <a:chOff x="7872974" y="536575"/>
            <a:chExt cx="2733675" cy="2741613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7872974" y="536575"/>
              <a:ext cx="2733675" cy="274161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3000">
                  <a:schemeClr val="bg2">
                    <a:lumMod val="90000"/>
                  </a:schemeClr>
                </a:gs>
              </a:gsLst>
              <a:lin ang="81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7985687" y="674688"/>
              <a:ext cx="2452688" cy="2460625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9239812" y="661988"/>
              <a:ext cx="1228725" cy="2473325"/>
            </a:xfrm>
            <a:custGeom>
              <a:avLst/>
              <a:gdLst>
                <a:gd name="T0" fmla="*/ 0 w 197"/>
                <a:gd name="T1" fmla="*/ 263 h 395"/>
                <a:gd name="T2" fmla="*/ 66 w 197"/>
                <a:gd name="T3" fmla="*/ 198 h 395"/>
                <a:gd name="T4" fmla="*/ 0 w 197"/>
                <a:gd name="T5" fmla="*/ 132 h 395"/>
                <a:gd name="T6" fmla="*/ 0 w 197"/>
                <a:gd name="T7" fmla="*/ 0 h 395"/>
                <a:gd name="T8" fmla="*/ 139 w 197"/>
                <a:gd name="T9" fmla="*/ 58 h 395"/>
                <a:gd name="T10" fmla="*/ 197 w 197"/>
                <a:gd name="T11" fmla="*/ 198 h 395"/>
                <a:gd name="T12" fmla="*/ 139 w 197"/>
                <a:gd name="T13" fmla="*/ 337 h 395"/>
                <a:gd name="T14" fmla="*/ 0 w 197"/>
                <a:gd name="T15" fmla="*/ 395 h 395"/>
                <a:gd name="T16" fmla="*/ 0 w 197"/>
                <a:gd name="T17" fmla="*/ 263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395">
                  <a:moveTo>
                    <a:pt x="0" y="263"/>
                  </a:moveTo>
                  <a:cubicBezTo>
                    <a:pt x="34" y="263"/>
                    <a:pt x="66" y="232"/>
                    <a:pt x="66" y="198"/>
                  </a:cubicBezTo>
                  <a:cubicBezTo>
                    <a:pt x="66" y="164"/>
                    <a:pt x="34" y="132"/>
                    <a:pt x="0" y="132"/>
                  </a:cubicBezTo>
                  <a:cubicBezTo>
                    <a:pt x="0" y="88"/>
                    <a:pt x="0" y="44"/>
                    <a:pt x="0" y="0"/>
                  </a:cubicBezTo>
                  <a:cubicBezTo>
                    <a:pt x="51" y="0"/>
                    <a:pt x="103" y="22"/>
                    <a:pt x="139" y="58"/>
                  </a:cubicBezTo>
                  <a:cubicBezTo>
                    <a:pt x="176" y="95"/>
                    <a:pt x="197" y="146"/>
                    <a:pt x="197" y="198"/>
                  </a:cubicBezTo>
                  <a:cubicBezTo>
                    <a:pt x="197" y="249"/>
                    <a:pt x="176" y="301"/>
                    <a:pt x="139" y="337"/>
                  </a:cubicBezTo>
                  <a:cubicBezTo>
                    <a:pt x="103" y="374"/>
                    <a:pt x="51" y="395"/>
                    <a:pt x="0" y="395"/>
                  </a:cubicBezTo>
                  <a:cubicBezTo>
                    <a:pt x="0" y="351"/>
                    <a:pt x="0" y="307"/>
                    <a:pt x="0" y="263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2">
                    <a:lumMod val="90000"/>
                  </a:schemeClr>
                </a:gs>
              </a:gsLst>
              <a:lin ang="189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9090587" y="1695450"/>
              <a:ext cx="368300" cy="419100"/>
            </a:xfrm>
            <a:custGeom>
              <a:avLst/>
              <a:gdLst>
                <a:gd name="T0" fmla="*/ 59 w 232"/>
                <a:gd name="T1" fmla="*/ 205 h 264"/>
                <a:gd name="T2" fmla="*/ 232 w 232"/>
                <a:gd name="T3" fmla="*/ 205 h 264"/>
                <a:gd name="T4" fmla="*/ 232 w 232"/>
                <a:gd name="T5" fmla="*/ 264 h 264"/>
                <a:gd name="T6" fmla="*/ 0 w 232"/>
                <a:gd name="T7" fmla="*/ 264 h 264"/>
                <a:gd name="T8" fmla="*/ 0 w 232"/>
                <a:gd name="T9" fmla="*/ 134 h 264"/>
                <a:gd name="T10" fmla="*/ 27 w 232"/>
                <a:gd name="T11" fmla="*/ 102 h 264"/>
                <a:gd name="T12" fmla="*/ 173 w 232"/>
                <a:gd name="T13" fmla="*/ 102 h 264"/>
                <a:gd name="T14" fmla="*/ 173 w 232"/>
                <a:gd name="T15" fmla="*/ 59 h 264"/>
                <a:gd name="T16" fmla="*/ 0 w 232"/>
                <a:gd name="T17" fmla="*/ 59 h 264"/>
                <a:gd name="T18" fmla="*/ 0 w 232"/>
                <a:gd name="T19" fmla="*/ 0 h 264"/>
                <a:gd name="T20" fmla="*/ 200 w 232"/>
                <a:gd name="T21" fmla="*/ 0 h 264"/>
                <a:gd name="T22" fmla="*/ 232 w 232"/>
                <a:gd name="T23" fmla="*/ 31 h 264"/>
                <a:gd name="T24" fmla="*/ 232 w 232"/>
                <a:gd name="T25" fmla="*/ 161 h 264"/>
                <a:gd name="T26" fmla="*/ 59 w 232"/>
                <a:gd name="T27" fmla="*/ 161 h 264"/>
                <a:gd name="T28" fmla="*/ 59 w 232"/>
                <a:gd name="T29" fmla="*/ 20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2" h="264">
                  <a:moveTo>
                    <a:pt x="59" y="205"/>
                  </a:moveTo>
                  <a:lnTo>
                    <a:pt x="232" y="205"/>
                  </a:lnTo>
                  <a:lnTo>
                    <a:pt x="232" y="264"/>
                  </a:lnTo>
                  <a:lnTo>
                    <a:pt x="0" y="264"/>
                  </a:lnTo>
                  <a:lnTo>
                    <a:pt x="0" y="134"/>
                  </a:lnTo>
                  <a:lnTo>
                    <a:pt x="27" y="102"/>
                  </a:lnTo>
                  <a:lnTo>
                    <a:pt x="173" y="102"/>
                  </a:lnTo>
                  <a:lnTo>
                    <a:pt x="173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200" y="0"/>
                  </a:lnTo>
                  <a:lnTo>
                    <a:pt x="232" y="31"/>
                  </a:lnTo>
                  <a:lnTo>
                    <a:pt x="232" y="161"/>
                  </a:lnTo>
                  <a:lnTo>
                    <a:pt x="59" y="161"/>
                  </a:lnTo>
                  <a:lnTo>
                    <a:pt x="59" y="20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24" name="Straight Connector 23"/>
          <p:cNvCxnSpPr>
            <a:stCxn id="8" idx="6"/>
            <a:endCxn id="5" idx="2"/>
          </p:cNvCxnSpPr>
          <p:nvPr/>
        </p:nvCxnSpPr>
        <p:spPr>
          <a:xfrm>
            <a:off x="3865643" y="1904207"/>
            <a:ext cx="4482252" cy="3175"/>
          </a:xfrm>
          <a:prstGeom prst="line">
            <a:avLst/>
          </a:prstGeom>
          <a:ln w="50800" cap="rnd">
            <a:solidFill>
              <a:schemeClr val="bg2">
                <a:lumMod val="50000"/>
              </a:schemeClr>
            </a:solidFill>
            <a:prstDash val="sysDot"/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6"/>
          </p:cNvCxnSpPr>
          <p:nvPr/>
        </p:nvCxnSpPr>
        <p:spPr>
          <a:xfrm flipV="1">
            <a:off x="10131729" y="1904207"/>
            <a:ext cx="2060271" cy="3175"/>
          </a:xfrm>
          <a:prstGeom prst="line">
            <a:avLst/>
          </a:prstGeom>
          <a:ln w="50800" cap="rnd">
            <a:solidFill>
              <a:schemeClr val="bg2">
                <a:lumMod val="50000"/>
              </a:schemeClr>
            </a:solidFill>
            <a:prstDash val="sysDot"/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1267446" y="3585945"/>
            <a:ext cx="3515685" cy="1789822"/>
            <a:chOff x="1267446" y="3585945"/>
            <a:chExt cx="3515685" cy="1789822"/>
          </a:xfrm>
        </p:grpSpPr>
        <p:sp>
          <p:nvSpPr>
            <p:cNvPr id="29" name="Rectangle 28"/>
            <p:cNvSpPr/>
            <p:nvPr/>
          </p:nvSpPr>
          <p:spPr>
            <a:xfrm>
              <a:off x="1267446" y="4062572"/>
              <a:ext cx="3515685" cy="13131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cotetur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Vestibulum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et moles.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qui. Nunc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porttitor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n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pretium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ultricies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411403" y="3585945"/>
              <a:ext cx="3135084" cy="476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TITLE 01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504759" y="3585945"/>
            <a:ext cx="3515685" cy="1789822"/>
            <a:chOff x="1267446" y="3585945"/>
            <a:chExt cx="3515685" cy="1789822"/>
          </a:xfrm>
        </p:grpSpPr>
        <p:sp>
          <p:nvSpPr>
            <p:cNvPr id="36" name="Rectangle 35"/>
            <p:cNvSpPr/>
            <p:nvPr/>
          </p:nvSpPr>
          <p:spPr>
            <a:xfrm>
              <a:off x="1267446" y="4062572"/>
              <a:ext cx="3515685" cy="13131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cotetur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Vestibulum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et moles.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qui. Nunc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porttitor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n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pretium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ultricies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411403" y="3585945"/>
              <a:ext cx="3135084" cy="476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TITLE 02</a:t>
              </a:r>
            </a:p>
          </p:txBody>
        </p:sp>
      </p:grpSp>
      <p:pic>
        <p:nvPicPr>
          <p:cNvPr id="22" name="Graphic 29">
            <a:extLst>
              <a:ext uri="{FF2B5EF4-FFF2-40B4-BE49-F238E27FC236}">
                <a16:creationId xmlns:a16="http://schemas.microsoft.com/office/drawing/2014/main" id="{F63F9CBD-E271-47FF-B2A0-A5894374E2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2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088140" y="1012876"/>
            <a:ext cx="1777503" cy="1782664"/>
            <a:chOff x="3175000" y="3579813"/>
            <a:chExt cx="2733675" cy="2741613"/>
          </a:xfrm>
        </p:grpSpPr>
        <p:sp>
          <p:nvSpPr>
            <p:cNvPr id="3" name="Oval 7"/>
            <p:cNvSpPr>
              <a:spLocks noChangeArrowheads="1"/>
            </p:cNvSpPr>
            <p:nvPr/>
          </p:nvSpPr>
          <p:spPr bwMode="auto">
            <a:xfrm>
              <a:off x="3175000" y="3579813"/>
              <a:ext cx="2733675" cy="274161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3000">
                  <a:schemeClr val="bg2">
                    <a:lumMod val="90000"/>
                  </a:schemeClr>
                </a:gs>
              </a:gsLst>
              <a:lin ang="81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15"/>
            <p:cNvSpPr>
              <a:spLocks/>
            </p:cNvSpPr>
            <p:nvPr/>
          </p:nvSpPr>
          <p:spPr bwMode="auto">
            <a:xfrm>
              <a:off x="4573588" y="3679825"/>
              <a:ext cx="1228725" cy="2473325"/>
            </a:xfrm>
            <a:custGeom>
              <a:avLst/>
              <a:gdLst>
                <a:gd name="T0" fmla="*/ 0 w 197"/>
                <a:gd name="T1" fmla="*/ 263 h 395"/>
                <a:gd name="T2" fmla="*/ 65 w 197"/>
                <a:gd name="T3" fmla="*/ 198 h 395"/>
                <a:gd name="T4" fmla="*/ 0 w 197"/>
                <a:gd name="T5" fmla="*/ 132 h 395"/>
                <a:gd name="T6" fmla="*/ 0 w 197"/>
                <a:gd name="T7" fmla="*/ 0 h 395"/>
                <a:gd name="T8" fmla="*/ 139 w 197"/>
                <a:gd name="T9" fmla="*/ 58 h 395"/>
                <a:gd name="T10" fmla="*/ 197 w 197"/>
                <a:gd name="T11" fmla="*/ 198 h 395"/>
                <a:gd name="T12" fmla="*/ 139 w 197"/>
                <a:gd name="T13" fmla="*/ 337 h 395"/>
                <a:gd name="T14" fmla="*/ 0 w 197"/>
                <a:gd name="T15" fmla="*/ 395 h 395"/>
                <a:gd name="T16" fmla="*/ 0 w 197"/>
                <a:gd name="T17" fmla="*/ 263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395">
                  <a:moveTo>
                    <a:pt x="0" y="263"/>
                  </a:moveTo>
                  <a:cubicBezTo>
                    <a:pt x="34" y="263"/>
                    <a:pt x="65" y="232"/>
                    <a:pt x="65" y="198"/>
                  </a:cubicBezTo>
                  <a:cubicBezTo>
                    <a:pt x="65" y="164"/>
                    <a:pt x="34" y="132"/>
                    <a:pt x="0" y="132"/>
                  </a:cubicBezTo>
                  <a:cubicBezTo>
                    <a:pt x="0" y="88"/>
                    <a:pt x="0" y="44"/>
                    <a:pt x="0" y="0"/>
                  </a:cubicBezTo>
                  <a:cubicBezTo>
                    <a:pt x="51" y="0"/>
                    <a:pt x="103" y="22"/>
                    <a:pt x="139" y="58"/>
                  </a:cubicBezTo>
                  <a:cubicBezTo>
                    <a:pt x="176" y="94"/>
                    <a:pt x="197" y="146"/>
                    <a:pt x="197" y="198"/>
                  </a:cubicBezTo>
                  <a:cubicBezTo>
                    <a:pt x="197" y="249"/>
                    <a:pt x="176" y="301"/>
                    <a:pt x="139" y="337"/>
                  </a:cubicBezTo>
                  <a:cubicBezTo>
                    <a:pt x="103" y="374"/>
                    <a:pt x="51" y="395"/>
                    <a:pt x="0" y="395"/>
                  </a:cubicBezTo>
                  <a:cubicBezTo>
                    <a:pt x="0" y="351"/>
                    <a:pt x="0" y="307"/>
                    <a:pt x="0" y="2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Oval 16"/>
            <p:cNvSpPr>
              <a:spLocks noChangeArrowheads="1"/>
            </p:cNvSpPr>
            <p:nvPr/>
          </p:nvSpPr>
          <p:spPr bwMode="auto">
            <a:xfrm>
              <a:off x="3306763" y="3698875"/>
              <a:ext cx="2452688" cy="2459038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17"/>
            <p:cNvSpPr>
              <a:spLocks/>
            </p:cNvSpPr>
            <p:nvPr/>
          </p:nvSpPr>
          <p:spPr bwMode="auto">
            <a:xfrm>
              <a:off x="4560888" y="3686175"/>
              <a:ext cx="1228725" cy="2471738"/>
            </a:xfrm>
            <a:custGeom>
              <a:avLst/>
              <a:gdLst>
                <a:gd name="T0" fmla="*/ 0 w 197"/>
                <a:gd name="T1" fmla="*/ 263 h 395"/>
                <a:gd name="T2" fmla="*/ 65 w 197"/>
                <a:gd name="T3" fmla="*/ 198 h 395"/>
                <a:gd name="T4" fmla="*/ 0 w 197"/>
                <a:gd name="T5" fmla="*/ 132 h 395"/>
                <a:gd name="T6" fmla="*/ 0 w 197"/>
                <a:gd name="T7" fmla="*/ 0 h 395"/>
                <a:gd name="T8" fmla="*/ 139 w 197"/>
                <a:gd name="T9" fmla="*/ 58 h 395"/>
                <a:gd name="T10" fmla="*/ 197 w 197"/>
                <a:gd name="T11" fmla="*/ 198 h 395"/>
                <a:gd name="T12" fmla="*/ 139 w 197"/>
                <a:gd name="T13" fmla="*/ 337 h 395"/>
                <a:gd name="T14" fmla="*/ 0 w 197"/>
                <a:gd name="T15" fmla="*/ 395 h 395"/>
                <a:gd name="T16" fmla="*/ 0 w 197"/>
                <a:gd name="T17" fmla="*/ 263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395">
                  <a:moveTo>
                    <a:pt x="0" y="263"/>
                  </a:moveTo>
                  <a:cubicBezTo>
                    <a:pt x="34" y="263"/>
                    <a:pt x="65" y="232"/>
                    <a:pt x="65" y="198"/>
                  </a:cubicBezTo>
                  <a:cubicBezTo>
                    <a:pt x="65" y="164"/>
                    <a:pt x="34" y="132"/>
                    <a:pt x="0" y="132"/>
                  </a:cubicBezTo>
                  <a:cubicBezTo>
                    <a:pt x="0" y="88"/>
                    <a:pt x="0" y="44"/>
                    <a:pt x="0" y="0"/>
                  </a:cubicBezTo>
                  <a:cubicBezTo>
                    <a:pt x="51" y="0"/>
                    <a:pt x="103" y="22"/>
                    <a:pt x="139" y="58"/>
                  </a:cubicBezTo>
                  <a:cubicBezTo>
                    <a:pt x="176" y="94"/>
                    <a:pt x="197" y="146"/>
                    <a:pt x="197" y="198"/>
                  </a:cubicBezTo>
                  <a:cubicBezTo>
                    <a:pt x="197" y="249"/>
                    <a:pt x="176" y="301"/>
                    <a:pt x="139" y="337"/>
                  </a:cubicBezTo>
                  <a:cubicBezTo>
                    <a:pt x="103" y="374"/>
                    <a:pt x="51" y="395"/>
                    <a:pt x="0" y="395"/>
                  </a:cubicBezTo>
                  <a:cubicBezTo>
                    <a:pt x="0" y="351"/>
                    <a:pt x="0" y="307"/>
                    <a:pt x="0" y="263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2">
                    <a:lumMod val="90000"/>
                  </a:schemeClr>
                </a:gs>
              </a:gsLst>
              <a:lin ang="189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4422775" y="4730750"/>
              <a:ext cx="361950" cy="420688"/>
            </a:xfrm>
            <a:custGeom>
              <a:avLst/>
              <a:gdLst>
                <a:gd name="T0" fmla="*/ 197 w 228"/>
                <a:gd name="T1" fmla="*/ 134 h 265"/>
                <a:gd name="T2" fmla="*/ 228 w 228"/>
                <a:gd name="T3" fmla="*/ 162 h 265"/>
                <a:gd name="T4" fmla="*/ 228 w 228"/>
                <a:gd name="T5" fmla="*/ 237 h 265"/>
                <a:gd name="T6" fmla="*/ 197 w 228"/>
                <a:gd name="T7" fmla="*/ 265 h 265"/>
                <a:gd name="T8" fmla="*/ 0 w 228"/>
                <a:gd name="T9" fmla="*/ 265 h 265"/>
                <a:gd name="T10" fmla="*/ 0 w 228"/>
                <a:gd name="T11" fmla="*/ 205 h 265"/>
                <a:gd name="T12" fmla="*/ 169 w 228"/>
                <a:gd name="T13" fmla="*/ 205 h 265"/>
                <a:gd name="T14" fmla="*/ 169 w 228"/>
                <a:gd name="T15" fmla="*/ 162 h 265"/>
                <a:gd name="T16" fmla="*/ 4 w 228"/>
                <a:gd name="T17" fmla="*/ 162 h 265"/>
                <a:gd name="T18" fmla="*/ 4 w 228"/>
                <a:gd name="T19" fmla="*/ 103 h 265"/>
                <a:gd name="T20" fmla="*/ 169 w 228"/>
                <a:gd name="T21" fmla="*/ 103 h 265"/>
                <a:gd name="T22" fmla="*/ 169 w 228"/>
                <a:gd name="T23" fmla="*/ 59 h 265"/>
                <a:gd name="T24" fmla="*/ 0 w 228"/>
                <a:gd name="T25" fmla="*/ 59 h 265"/>
                <a:gd name="T26" fmla="*/ 0 w 228"/>
                <a:gd name="T27" fmla="*/ 0 h 265"/>
                <a:gd name="T28" fmla="*/ 197 w 228"/>
                <a:gd name="T29" fmla="*/ 0 h 265"/>
                <a:gd name="T30" fmla="*/ 228 w 228"/>
                <a:gd name="T31" fmla="*/ 32 h 265"/>
                <a:gd name="T32" fmla="*/ 228 w 228"/>
                <a:gd name="T33" fmla="*/ 103 h 265"/>
                <a:gd name="T34" fmla="*/ 197 w 228"/>
                <a:gd name="T35" fmla="*/ 13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265">
                  <a:moveTo>
                    <a:pt x="197" y="134"/>
                  </a:moveTo>
                  <a:lnTo>
                    <a:pt x="228" y="162"/>
                  </a:lnTo>
                  <a:lnTo>
                    <a:pt x="228" y="237"/>
                  </a:lnTo>
                  <a:lnTo>
                    <a:pt x="197" y="265"/>
                  </a:lnTo>
                  <a:lnTo>
                    <a:pt x="0" y="265"/>
                  </a:lnTo>
                  <a:lnTo>
                    <a:pt x="0" y="205"/>
                  </a:lnTo>
                  <a:lnTo>
                    <a:pt x="169" y="205"/>
                  </a:lnTo>
                  <a:lnTo>
                    <a:pt x="169" y="162"/>
                  </a:lnTo>
                  <a:lnTo>
                    <a:pt x="4" y="162"/>
                  </a:lnTo>
                  <a:lnTo>
                    <a:pt x="4" y="103"/>
                  </a:lnTo>
                  <a:lnTo>
                    <a:pt x="169" y="103"/>
                  </a:lnTo>
                  <a:lnTo>
                    <a:pt x="169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197" y="0"/>
                  </a:lnTo>
                  <a:lnTo>
                    <a:pt x="228" y="32"/>
                  </a:lnTo>
                  <a:lnTo>
                    <a:pt x="228" y="103"/>
                  </a:lnTo>
                  <a:lnTo>
                    <a:pt x="197" y="13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347895" y="1018818"/>
            <a:ext cx="1777503" cy="1782664"/>
            <a:chOff x="6283325" y="3573463"/>
            <a:chExt cx="2733675" cy="2741613"/>
          </a:xfrm>
        </p:grpSpPr>
        <p:sp>
          <p:nvSpPr>
            <p:cNvPr id="2" name="Oval 6"/>
            <p:cNvSpPr>
              <a:spLocks noChangeArrowheads="1"/>
            </p:cNvSpPr>
            <p:nvPr/>
          </p:nvSpPr>
          <p:spPr bwMode="auto">
            <a:xfrm>
              <a:off x="6283325" y="3573463"/>
              <a:ext cx="2733675" cy="274161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3000">
                  <a:schemeClr val="bg2">
                    <a:lumMod val="90000"/>
                  </a:schemeClr>
                </a:gs>
              </a:gsLst>
              <a:lin ang="81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7662863" y="3679825"/>
              <a:ext cx="1228725" cy="2473325"/>
            </a:xfrm>
            <a:custGeom>
              <a:avLst/>
              <a:gdLst>
                <a:gd name="T0" fmla="*/ 0 w 197"/>
                <a:gd name="T1" fmla="*/ 263 h 395"/>
                <a:gd name="T2" fmla="*/ 66 w 197"/>
                <a:gd name="T3" fmla="*/ 198 h 395"/>
                <a:gd name="T4" fmla="*/ 0 w 197"/>
                <a:gd name="T5" fmla="*/ 132 h 395"/>
                <a:gd name="T6" fmla="*/ 0 w 197"/>
                <a:gd name="T7" fmla="*/ 0 h 395"/>
                <a:gd name="T8" fmla="*/ 140 w 197"/>
                <a:gd name="T9" fmla="*/ 58 h 395"/>
                <a:gd name="T10" fmla="*/ 197 w 197"/>
                <a:gd name="T11" fmla="*/ 198 h 395"/>
                <a:gd name="T12" fmla="*/ 140 w 197"/>
                <a:gd name="T13" fmla="*/ 337 h 395"/>
                <a:gd name="T14" fmla="*/ 0 w 197"/>
                <a:gd name="T15" fmla="*/ 395 h 395"/>
                <a:gd name="T16" fmla="*/ 0 w 197"/>
                <a:gd name="T17" fmla="*/ 263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395">
                  <a:moveTo>
                    <a:pt x="0" y="263"/>
                  </a:moveTo>
                  <a:cubicBezTo>
                    <a:pt x="34" y="263"/>
                    <a:pt x="66" y="232"/>
                    <a:pt x="66" y="198"/>
                  </a:cubicBezTo>
                  <a:cubicBezTo>
                    <a:pt x="66" y="164"/>
                    <a:pt x="34" y="132"/>
                    <a:pt x="0" y="132"/>
                  </a:cubicBezTo>
                  <a:cubicBezTo>
                    <a:pt x="0" y="88"/>
                    <a:pt x="0" y="44"/>
                    <a:pt x="0" y="0"/>
                  </a:cubicBezTo>
                  <a:cubicBezTo>
                    <a:pt x="52" y="0"/>
                    <a:pt x="103" y="22"/>
                    <a:pt x="140" y="58"/>
                  </a:cubicBezTo>
                  <a:cubicBezTo>
                    <a:pt x="176" y="94"/>
                    <a:pt x="197" y="146"/>
                    <a:pt x="197" y="198"/>
                  </a:cubicBezTo>
                  <a:cubicBezTo>
                    <a:pt x="197" y="249"/>
                    <a:pt x="176" y="301"/>
                    <a:pt x="140" y="337"/>
                  </a:cubicBezTo>
                  <a:cubicBezTo>
                    <a:pt x="103" y="374"/>
                    <a:pt x="52" y="395"/>
                    <a:pt x="0" y="395"/>
                  </a:cubicBezTo>
                  <a:cubicBezTo>
                    <a:pt x="0" y="351"/>
                    <a:pt x="0" y="307"/>
                    <a:pt x="0" y="2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Oval 19"/>
            <p:cNvSpPr>
              <a:spLocks noChangeArrowheads="1"/>
            </p:cNvSpPr>
            <p:nvPr/>
          </p:nvSpPr>
          <p:spPr bwMode="auto">
            <a:xfrm>
              <a:off x="6402388" y="3698875"/>
              <a:ext cx="2446338" cy="2459038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7650163" y="3686175"/>
              <a:ext cx="1228725" cy="2471738"/>
            </a:xfrm>
            <a:custGeom>
              <a:avLst/>
              <a:gdLst>
                <a:gd name="T0" fmla="*/ 0 w 197"/>
                <a:gd name="T1" fmla="*/ 263 h 395"/>
                <a:gd name="T2" fmla="*/ 66 w 197"/>
                <a:gd name="T3" fmla="*/ 198 h 395"/>
                <a:gd name="T4" fmla="*/ 0 w 197"/>
                <a:gd name="T5" fmla="*/ 132 h 395"/>
                <a:gd name="T6" fmla="*/ 0 w 197"/>
                <a:gd name="T7" fmla="*/ 0 h 395"/>
                <a:gd name="T8" fmla="*/ 140 w 197"/>
                <a:gd name="T9" fmla="*/ 58 h 395"/>
                <a:gd name="T10" fmla="*/ 197 w 197"/>
                <a:gd name="T11" fmla="*/ 198 h 395"/>
                <a:gd name="T12" fmla="*/ 140 w 197"/>
                <a:gd name="T13" fmla="*/ 337 h 395"/>
                <a:gd name="T14" fmla="*/ 0 w 197"/>
                <a:gd name="T15" fmla="*/ 395 h 395"/>
                <a:gd name="T16" fmla="*/ 0 w 197"/>
                <a:gd name="T17" fmla="*/ 263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395">
                  <a:moveTo>
                    <a:pt x="0" y="263"/>
                  </a:moveTo>
                  <a:cubicBezTo>
                    <a:pt x="34" y="263"/>
                    <a:pt x="66" y="232"/>
                    <a:pt x="66" y="198"/>
                  </a:cubicBezTo>
                  <a:cubicBezTo>
                    <a:pt x="66" y="164"/>
                    <a:pt x="34" y="132"/>
                    <a:pt x="0" y="132"/>
                  </a:cubicBezTo>
                  <a:cubicBezTo>
                    <a:pt x="0" y="88"/>
                    <a:pt x="0" y="44"/>
                    <a:pt x="0" y="0"/>
                  </a:cubicBezTo>
                  <a:cubicBezTo>
                    <a:pt x="52" y="0"/>
                    <a:pt x="103" y="22"/>
                    <a:pt x="140" y="58"/>
                  </a:cubicBezTo>
                  <a:cubicBezTo>
                    <a:pt x="176" y="94"/>
                    <a:pt x="197" y="146"/>
                    <a:pt x="197" y="198"/>
                  </a:cubicBezTo>
                  <a:cubicBezTo>
                    <a:pt x="197" y="249"/>
                    <a:pt x="176" y="301"/>
                    <a:pt x="140" y="337"/>
                  </a:cubicBezTo>
                  <a:cubicBezTo>
                    <a:pt x="103" y="374"/>
                    <a:pt x="52" y="395"/>
                    <a:pt x="0" y="395"/>
                  </a:cubicBezTo>
                  <a:cubicBezTo>
                    <a:pt x="0" y="351"/>
                    <a:pt x="0" y="307"/>
                    <a:pt x="0" y="263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2">
                    <a:lumMod val="90000"/>
                  </a:schemeClr>
                </a:gs>
              </a:gsLst>
              <a:lin ang="189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7424738" y="4730750"/>
              <a:ext cx="374650" cy="420688"/>
            </a:xfrm>
            <a:custGeom>
              <a:avLst/>
              <a:gdLst>
                <a:gd name="T0" fmla="*/ 236 w 236"/>
                <a:gd name="T1" fmla="*/ 265 h 265"/>
                <a:gd name="T2" fmla="*/ 177 w 236"/>
                <a:gd name="T3" fmla="*/ 265 h 265"/>
                <a:gd name="T4" fmla="*/ 177 w 236"/>
                <a:gd name="T5" fmla="*/ 162 h 265"/>
                <a:gd name="T6" fmla="*/ 28 w 236"/>
                <a:gd name="T7" fmla="*/ 162 h 265"/>
                <a:gd name="T8" fmla="*/ 0 w 236"/>
                <a:gd name="T9" fmla="*/ 134 h 265"/>
                <a:gd name="T10" fmla="*/ 0 w 236"/>
                <a:gd name="T11" fmla="*/ 0 h 265"/>
                <a:gd name="T12" fmla="*/ 59 w 236"/>
                <a:gd name="T13" fmla="*/ 0 h 265"/>
                <a:gd name="T14" fmla="*/ 59 w 236"/>
                <a:gd name="T15" fmla="*/ 103 h 265"/>
                <a:gd name="T16" fmla="*/ 177 w 236"/>
                <a:gd name="T17" fmla="*/ 103 h 265"/>
                <a:gd name="T18" fmla="*/ 177 w 236"/>
                <a:gd name="T19" fmla="*/ 0 h 265"/>
                <a:gd name="T20" fmla="*/ 236 w 236"/>
                <a:gd name="T21" fmla="*/ 0 h 265"/>
                <a:gd name="T22" fmla="*/ 236 w 236"/>
                <a:gd name="T23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265">
                  <a:moveTo>
                    <a:pt x="236" y="265"/>
                  </a:moveTo>
                  <a:lnTo>
                    <a:pt x="177" y="265"/>
                  </a:lnTo>
                  <a:lnTo>
                    <a:pt x="177" y="162"/>
                  </a:lnTo>
                  <a:lnTo>
                    <a:pt x="28" y="162"/>
                  </a:lnTo>
                  <a:lnTo>
                    <a:pt x="0" y="134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03"/>
                  </a:lnTo>
                  <a:lnTo>
                    <a:pt x="177" y="103"/>
                  </a:lnTo>
                  <a:lnTo>
                    <a:pt x="177" y="0"/>
                  </a:lnTo>
                  <a:lnTo>
                    <a:pt x="236" y="0"/>
                  </a:lnTo>
                  <a:lnTo>
                    <a:pt x="236" y="265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20" name="Straight Connector 19"/>
          <p:cNvCxnSpPr>
            <a:stCxn id="3" idx="6"/>
            <a:endCxn id="2" idx="2"/>
          </p:cNvCxnSpPr>
          <p:nvPr/>
        </p:nvCxnSpPr>
        <p:spPr>
          <a:xfrm>
            <a:off x="3865643" y="1904208"/>
            <a:ext cx="4482252" cy="5942"/>
          </a:xfrm>
          <a:prstGeom prst="line">
            <a:avLst/>
          </a:prstGeom>
          <a:ln w="50800" cap="rnd">
            <a:solidFill>
              <a:schemeClr val="bg2">
                <a:lumMod val="50000"/>
              </a:schemeClr>
            </a:solidFill>
            <a:prstDash val="sysDot"/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3" idx="2"/>
          </p:cNvCxnSpPr>
          <p:nvPr/>
        </p:nvCxnSpPr>
        <p:spPr>
          <a:xfrm>
            <a:off x="0" y="1904208"/>
            <a:ext cx="2088140" cy="0"/>
          </a:xfrm>
          <a:prstGeom prst="line">
            <a:avLst/>
          </a:prstGeom>
          <a:ln w="50800" cap="rnd">
            <a:solidFill>
              <a:schemeClr val="bg2">
                <a:lumMod val="50000"/>
              </a:schemeClr>
            </a:solidFill>
            <a:prstDash val="sysDot"/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1267446" y="3585945"/>
            <a:ext cx="3515685" cy="1789822"/>
            <a:chOff x="1267446" y="3585945"/>
            <a:chExt cx="3515685" cy="1789822"/>
          </a:xfrm>
        </p:grpSpPr>
        <p:sp>
          <p:nvSpPr>
            <p:cNvPr id="26" name="Rectangle 25"/>
            <p:cNvSpPr/>
            <p:nvPr/>
          </p:nvSpPr>
          <p:spPr>
            <a:xfrm>
              <a:off x="1267446" y="4062572"/>
              <a:ext cx="3515685" cy="13131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cotetur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Vestibulum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et moles.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qui. Nunc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porttitor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n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pretium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ultricies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11403" y="3585945"/>
              <a:ext cx="3135084" cy="476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TITLE 03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504759" y="3585945"/>
            <a:ext cx="3515685" cy="1789822"/>
            <a:chOff x="1267446" y="3585945"/>
            <a:chExt cx="3515685" cy="1789822"/>
          </a:xfrm>
        </p:grpSpPr>
        <p:sp>
          <p:nvSpPr>
            <p:cNvPr id="29" name="Rectangle 28"/>
            <p:cNvSpPr/>
            <p:nvPr/>
          </p:nvSpPr>
          <p:spPr>
            <a:xfrm>
              <a:off x="1267446" y="4062572"/>
              <a:ext cx="3515685" cy="13131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cotetur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Vestibulum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et moles.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qui. Nunc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porttitor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n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pretium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ultricies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411403" y="3585945"/>
              <a:ext cx="3135084" cy="476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TITLE 04</a:t>
              </a:r>
            </a:p>
          </p:txBody>
        </p:sp>
      </p:grpSp>
      <p:pic>
        <p:nvPicPr>
          <p:cNvPr id="22" name="Graphic 29">
            <a:extLst>
              <a:ext uri="{FF2B5EF4-FFF2-40B4-BE49-F238E27FC236}">
                <a16:creationId xmlns:a16="http://schemas.microsoft.com/office/drawing/2014/main" id="{DFB1BBBC-E215-4F39-8468-8EC6E16193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4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881616" y="630239"/>
            <a:ext cx="957958" cy="2281774"/>
            <a:chOff x="1881616" y="630239"/>
            <a:chExt cx="957958" cy="2281774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881616" y="772446"/>
              <a:ext cx="709742" cy="2139567"/>
            </a:xfrm>
            <a:custGeom>
              <a:avLst/>
              <a:gdLst>
                <a:gd name="T0" fmla="*/ 0 w 1098"/>
                <a:gd name="T1" fmla="*/ 0 h 3310"/>
                <a:gd name="T2" fmla="*/ 0 w 1098"/>
                <a:gd name="T3" fmla="*/ 1104 h 3310"/>
                <a:gd name="T4" fmla="*/ 0 w 1098"/>
                <a:gd name="T5" fmla="*/ 2206 h 3310"/>
                <a:gd name="T6" fmla="*/ 0 w 1098"/>
                <a:gd name="T7" fmla="*/ 3310 h 3310"/>
                <a:gd name="T8" fmla="*/ 1098 w 1098"/>
                <a:gd name="T9" fmla="*/ 3310 h 3310"/>
                <a:gd name="T10" fmla="*/ 1098 w 1098"/>
                <a:gd name="T11" fmla="*/ 2206 h 3310"/>
                <a:gd name="T12" fmla="*/ 1098 w 1098"/>
                <a:gd name="T13" fmla="*/ 1104 h 3310"/>
                <a:gd name="T14" fmla="*/ 1098 w 1098"/>
                <a:gd name="T15" fmla="*/ 0 h 3310"/>
                <a:gd name="T16" fmla="*/ 0 w 1098"/>
                <a:gd name="T17" fmla="*/ 0 h 3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8" h="3310">
                  <a:moveTo>
                    <a:pt x="0" y="0"/>
                  </a:moveTo>
                  <a:lnTo>
                    <a:pt x="0" y="1104"/>
                  </a:lnTo>
                  <a:lnTo>
                    <a:pt x="0" y="2206"/>
                  </a:lnTo>
                  <a:lnTo>
                    <a:pt x="0" y="3310"/>
                  </a:lnTo>
                  <a:lnTo>
                    <a:pt x="1098" y="3310"/>
                  </a:lnTo>
                  <a:lnTo>
                    <a:pt x="1098" y="2206"/>
                  </a:lnTo>
                  <a:lnTo>
                    <a:pt x="1098" y="1104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2591358" y="630239"/>
              <a:ext cx="248216" cy="2281774"/>
            </a:xfrm>
            <a:custGeom>
              <a:avLst/>
              <a:gdLst>
                <a:gd name="T0" fmla="*/ 0 w 384"/>
                <a:gd name="T1" fmla="*/ 3530 h 3530"/>
                <a:gd name="T2" fmla="*/ 384 w 384"/>
                <a:gd name="T3" fmla="*/ 3310 h 3530"/>
                <a:gd name="T4" fmla="*/ 384 w 384"/>
                <a:gd name="T5" fmla="*/ 0 h 3530"/>
                <a:gd name="T6" fmla="*/ 0 w 384"/>
                <a:gd name="T7" fmla="*/ 220 h 3530"/>
                <a:gd name="T8" fmla="*/ 0 w 384"/>
                <a:gd name="T9" fmla="*/ 3530 h 3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3530">
                  <a:moveTo>
                    <a:pt x="0" y="3530"/>
                  </a:moveTo>
                  <a:lnTo>
                    <a:pt x="384" y="3310"/>
                  </a:lnTo>
                  <a:lnTo>
                    <a:pt x="384" y="0"/>
                  </a:lnTo>
                  <a:lnTo>
                    <a:pt x="0" y="220"/>
                  </a:lnTo>
                  <a:lnTo>
                    <a:pt x="0" y="353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881616" y="630239"/>
              <a:ext cx="957957" cy="142207"/>
            </a:xfrm>
            <a:custGeom>
              <a:avLst/>
              <a:gdLst>
                <a:gd name="T0" fmla="*/ 1098 w 1482"/>
                <a:gd name="T1" fmla="*/ 220 h 220"/>
                <a:gd name="T2" fmla="*/ 0 w 1482"/>
                <a:gd name="T3" fmla="*/ 220 h 220"/>
                <a:gd name="T4" fmla="*/ 394 w 1482"/>
                <a:gd name="T5" fmla="*/ 0 h 220"/>
                <a:gd name="T6" fmla="*/ 1482 w 1482"/>
                <a:gd name="T7" fmla="*/ 0 h 220"/>
                <a:gd name="T8" fmla="*/ 1098 w 1482"/>
                <a:gd name="T9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2" h="220">
                  <a:moveTo>
                    <a:pt x="1098" y="220"/>
                  </a:moveTo>
                  <a:lnTo>
                    <a:pt x="0" y="220"/>
                  </a:lnTo>
                  <a:lnTo>
                    <a:pt x="394" y="0"/>
                  </a:lnTo>
                  <a:lnTo>
                    <a:pt x="1482" y="0"/>
                  </a:lnTo>
                  <a:lnTo>
                    <a:pt x="1098" y="22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50425" y="1342566"/>
            <a:ext cx="958604" cy="1569447"/>
            <a:chOff x="750425" y="1342566"/>
            <a:chExt cx="958604" cy="1569447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750425" y="1486066"/>
              <a:ext cx="711034" cy="1425947"/>
            </a:xfrm>
            <a:custGeom>
              <a:avLst/>
              <a:gdLst>
                <a:gd name="T0" fmla="*/ 0 w 1100"/>
                <a:gd name="T1" fmla="*/ 0 h 2206"/>
                <a:gd name="T2" fmla="*/ 0 w 1100"/>
                <a:gd name="T3" fmla="*/ 1102 h 2206"/>
                <a:gd name="T4" fmla="*/ 0 w 1100"/>
                <a:gd name="T5" fmla="*/ 2206 h 2206"/>
                <a:gd name="T6" fmla="*/ 1100 w 1100"/>
                <a:gd name="T7" fmla="*/ 2206 h 2206"/>
                <a:gd name="T8" fmla="*/ 1100 w 1100"/>
                <a:gd name="T9" fmla="*/ 1102 h 2206"/>
                <a:gd name="T10" fmla="*/ 1100 w 1100"/>
                <a:gd name="T11" fmla="*/ 0 h 2206"/>
                <a:gd name="T12" fmla="*/ 0 w 1100"/>
                <a:gd name="T13" fmla="*/ 0 h 2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0" h="2206">
                  <a:moveTo>
                    <a:pt x="0" y="0"/>
                  </a:moveTo>
                  <a:lnTo>
                    <a:pt x="0" y="1102"/>
                  </a:lnTo>
                  <a:lnTo>
                    <a:pt x="0" y="2206"/>
                  </a:lnTo>
                  <a:lnTo>
                    <a:pt x="1100" y="2206"/>
                  </a:lnTo>
                  <a:lnTo>
                    <a:pt x="1100" y="1102"/>
                  </a:lnTo>
                  <a:lnTo>
                    <a:pt x="11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461459" y="1342566"/>
              <a:ext cx="247569" cy="1569447"/>
            </a:xfrm>
            <a:custGeom>
              <a:avLst/>
              <a:gdLst>
                <a:gd name="T0" fmla="*/ 0 w 383"/>
                <a:gd name="T1" fmla="*/ 2428 h 2428"/>
                <a:gd name="T2" fmla="*/ 383 w 383"/>
                <a:gd name="T3" fmla="*/ 2208 h 2428"/>
                <a:gd name="T4" fmla="*/ 383 w 383"/>
                <a:gd name="T5" fmla="*/ 0 h 2428"/>
                <a:gd name="T6" fmla="*/ 0 w 383"/>
                <a:gd name="T7" fmla="*/ 222 h 2428"/>
                <a:gd name="T8" fmla="*/ 0 w 383"/>
                <a:gd name="T9" fmla="*/ 2428 h 2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3" h="2428">
                  <a:moveTo>
                    <a:pt x="0" y="2428"/>
                  </a:moveTo>
                  <a:lnTo>
                    <a:pt x="383" y="2208"/>
                  </a:lnTo>
                  <a:lnTo>
                    <a:pt x="383" y="0"/>
                  </a:lnTo>
                  <a:lnTo>
                    <a:pt x="0" y="222"/>
                  </a:lnTo>
                  <a:lnTo>
                    <a:pt x="0" y="242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750425" y="1342566"/>
              <a:ext cx="958604" cy="143500"/>
            </a:xfrm>
            <a:custGeom>
              <a:avLst/>
              <a:gdLst>
                <a:gd name="T0" fmla="*/ 1100 w 1483"/>
                <a:gd name="T1" fmla="*/ 222 h 222"/>
                <a:gd name="T2" fmla="*/ 0 w 1483"/>
                <a:gd name="T3" fmla="*/ 222 h 222"/>
                <a:gd name="T4" fmla="*/ 397 w 1483"/>
                <a:gd name="T5" fmla="*/ 0 h 222"/>
                <a:gd name="T6" fmla="*/ 1483 w 1483"/>
                <a:gd name="T7" fmla="*/ 0 h 222"/>
                <a:gd name="T8" fmla="*/ 1100 w 1483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3" h="222">
                  <a:moveTo>
                    <a:pt x="1100" y="222"/>
                  </a:moveTo>
                  <a:lnTo>
                    <a:pt x="0" y="222"/>
                  </a:lnTo>
                  <a:lnTo>
                    <a:pt x="397" y="0"/>
                  </a:lnTo>
                  <a:lnTo>
                    <a:pt x="1483" y="0"/>
                  </a:lnTo>
                  <a:lnTo>
                    <a:pt x="1100" y="22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013424" y="2056186"/>
            <a:ext cx="958604" cy="855827"/>
            <a:chOff x="3013424" y="2056186"/>
            <a:chExt cx="958604" cy="855827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013424" y="2198393"/>
              <a:ext cx="709742" cy="7136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3723166" y="2056186"/>
              <a:ext cx="248862" cy="855827"/>
            </a:xfrm>
            <a:custGeom>
              <a:avLst/>
              <a:gdLst>
                <a:gd name="T0" fmla="*/ 0 w 385"/>
                <a:gd name="T1" fmla="*/ 1324 h 1324"/>
                <a:gd name="T2" fmla="*/ 385 w 385"/>
                <a:gd name="T3" fmla="*/ 1104 h 1324"/>
                <a:gd name="T4" fmla="*/ 385 w 385"/>
                <a:gd name="T5" fmla="*/ 0 h 1324"/>
                <a:gd name="T6" fmla="*/ 0 w 385"/>
                <a:gd name="T7" fmla="*/ 220 h 1324"/>
                <a:gd name="T8" fmla="*/ 0 w 385"/>
                <a:gd name="T9" fmla="*/ 1324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1324">
                  <a:moveTo>
                    <a:pt x="0" y="1324"/>
                  </a:moveTo>
                  <a:lnTo>
                    <a:pt x="385" y="1104"/>
                  </a:lnTo>
                  <a:lnTo>
                    <a:pt x="385" y="0"/>
                  </a:lnTo>
                  <a:lnTo>
                    <a:pt x="0" y="220"/>
                  </a:lnTo>
                  <a:lnTo>
                    <a:pt x="0" y="1324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013424" y="2056186"/>
              <a:ext cx="958604" cy="142207"/>
            </a:xfrm>
            <a:custGeom>
              <a:avLst/>
              <a:gdLst>
                <a:gd name="T0" fmla="*/ 1098 w 1483"/>
                <a:gd name="T1" fmla="*/ 220 h 220"/>
                <a:gd name="T2" fmla="*/ 0 w 1483"/>
                <a:gd name="T3" fmla="*/ 220 h 220"/>
                <a:gd name="T4" fmla="*/ 397 w 1483"/>
                <a:gd name="T5" fmla="*/ 0 h 220"/>
                <a:gd name="T6" fmla="*/ 1483 w 1483"/>
                <a:gd name="T7" fmla="*/ 0 h 220"/>
                <a:gd name="T8" fmla="*/ 1098 w 1483"/>
                <a:gd name="T9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3" h="220">
                  <a:moveTo>
                    <a:pt x="1098" y="220"/>
                  </a:moveTo>
                  <a:lnTo>
                    <a:pt x="0" y="220"/>
                  </a:lnTo>
                  <a:lnTo>
                    <a:pt x="397" y="0"/>
                  </a:lnTo>
                  <a:lnTo>
                    <a:pt x="1483" y="0"/>
                  </a:lnTo>
                  <a:lnTo>
                    <a:pt x="1098" y="22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145878" y="1342566"/>
            <a:ext cx="958604" cy="1569447"/>
            <a:chOff x="4145878" y="1342566"/>
            <a:chExt cx="958604" cy="1569447"/>
          </a:xfrm>
        </p:grpSpPr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4145878" y="1486066"/>
              <a:ext cx="711034" cy="1425947"/>
            </a:xfrm>
            <a:custGeom>
              <a:avLst/>
              <a:gdLst>
                <a:gd name="T0" fmla="*/ 0 w 1100"/>
                <a:gd name="T1" fmla="*/ 0 h 2206"/>
                <a:gd name="T2" fmla="*/ 0 w 1100"/>
                <a:gd name="T3" fmla="*/ 1102 h 2206"/>
                <a:gd name="T4" fmla="*/ 0 w 1100"/>
                <a:gd name="T5" fmla="*/ 2206 h 2206"/>
                <a:gd name="T6" fmla="*/ 1100 w 1100"/>
                <a:gd name="T7" fmla="*/ 2206 h 2206"/>
                <a:gd name="T8" fmla="*/ 1100 w 1100"/>
                <a:gd name="T9" fmla="*/ 1102 h 2206"/>
                <a:gd name="T10" fmla="*/ 1100 w 1100"/>
                <a:gd name="T11" fmla="*/ 0 h 2206"/>
                <a:gd name="T12" fmla="*/ 0 w 1100"/>
                <a:gd name="T13" fmla="*/ 0 h 2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0" h="2206">
                  <a:moveTo>
                    <a:pt x="0" y="0"/>
                  </a:moveTo>
                  <a:lnTo>
                    <a:pt x="0" y="1102"/>
                  </a:lnTo>
                  <a:lnTo>
                    <a:pt x="0" y="2206"/>
                  </a:lnTo>
                  <a:lnTo>
                    <a:pt x="1100" y="2206"/>
                  </a:lnTo>
                  <a:lnTo>
                    <a:pt x="1100" y="1102"/>
                  </a:lnTo>
                  <a:lnTo>
                    <a:pt x="11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4856912" y="1342566"/>
              <a:ext cx="247569" cy="1569447"/>
            </a:xfrm>
            <a:custGeom>
              <a:avLst/>
              <a:gdLst>
                <a:gd name="T0" fmla="*/ 0 w 383"/>
                <a:gd name="T1" fmla="*/ 2428 h 2428"/>
                <a:gd name="T2" fmla="*/ 383 w 383"/>
                <a:gd name="T3" fmla="*/ 2208 h 2428"/>
                <a:gd name="T4" fmla="*/ 383 w 383"/>
                <a:gd name="T5" fmla="*/ 0 h 2428"/>
                <a:gd name="T6" fmla="*/ 0 w 383"/>
                <a:gd name="T7" fmla="*/ 222 h 2428"/>
                <a:gd name="T8" fmla="*/ 0 w 383"/>
                <a:gd name="T9" fmla="*/ 2428 h 2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3" h="2428">
                  <a:moveTo>
                    <a:pt x="0" y="2428"/>
                  </a:moveTo>
                  <a:lnTo>
                    <a:pt x="383" y="2208"/>
                  </a:lnTo>
                  <a:lnTo>
                    <a:pt x="383" y="0"/>
                  </a:lnTo>
                  <a:lnTo>
                    <a:pt x="0" y="222"/>
                  </a:lnTo>
                  <a:lnTo>
                    <a:pt x="0" y="242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4145878" y="1342566"/>
              <a:ext cx="958604" cy="143500"/>
            </a:xfrm>
            <a:custGeom>
              <a:avLst/>
              <a:gdLst>
                <a:gd name="T0" fmla="*/ 1100 w 1483"/>
                <a:gd name="T1" fmla="*/ 222 h 222"/>
                <a:gd name="T2" fmla="*/ 0 w 1483"/>
                <a:gd name="T3" fmla="*/ 222 h 222"/>
                <a:gd name="T4" fmla="*/ 397 w 1483"/>
                <a:gd name="T5" fmla="*/ 0 h 222"/>
                <a:gd name="T6" fmla="*/ 1483 w 1483"/>
                <a:gd name="T7" fmla="*/ 0 h 222"/>
                <a:gd name="T8" fmla="*/ 1100 w 1483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3" h="222">
                  <a:moveTo>
                    <a:pt x="1100" y="222"/>
                  </a:moveTo>
                  <a:lnTo>
                    <a:pt x="0" y="222"/>
                  </a:lnTo>
                  <a:lnTo>
                    <a:pt x="397" y="0"/>
                  </a:lnTo>
                  <a:lnTo>
                    <a:pt x="1483" y="0"/>
                  </a:lnTo>
                  <a:lnTo>
                    <a:pt x="1100" y="222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49862" y="798705"/>
            <a:ext cx="4988995" cy="2113308"/>
            <a:chOff x="6549862" y="481074"/>
            <a:chExt cx="4988995" cy="2113308"/>
          </a:xfrm>
        </p:grpSpPr>
        <p:sp>
          <p:nvSpPr>
            <p:cNvPr id="18" name="Rectangle 17"/>
            <p:cNvSpPr/>
            <p:nvPr/>
          </p:nvSpPr>
          <p:spPr>
            <a:xfrm>
              <a:off x="6549862" y="481074"/>
              <a:ext cx="4988993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49863" y="816996"/>
              <a:ext cx="4988994" cy="177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Vivamus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non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arcu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dui.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ante. Integer maximus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tincidunt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enim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Praesent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eros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ante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qui.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865484" y="4476280"/>
            <a:ext cx="958604" cy="1569447"/>
            <a:chOff x="6865484" y="4476280"/>
            <a:chExt cx="958604" cy="1569447"/>
          </a:xfrm>
        </p:grpSpPr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6865484" y="4619780"/>
              <a:ext cx="711034" cy="1425947"/>
            </a:xfrm>
            <a:custGeom>
              <a:avLst/>
              <a:gdLst>
                <a:gd name="T0" fmla="*/ 0 w 1100"/>
                <a:gd name="T1" fmla="*/ 0 h 2206"/>
                <a:gd name="T2" fmla="*/ 0 w 1100"/>
                <a:gd name="T3" fmla="*/ 1102 h 2206"/>
                <a:gd name="T4" fmla="*/ 0 w 1100"/>
                <a:gd name="T5" fmla="*/ 2206 h 2206"/>
                <a:gd name="T6" fmla="*/ 1100 w 1100"/>
                <a:gd name="T7" fmla="*/ 2206 h 2206"/>
                <a:gd name="T8" fmla="*/ 1100 w 1100"/>
                <a:gd name="T9" fmla="*/ 1102 h 2206"/>
                <a:gd name="T10" fmla="*/ 1100 w 1100"/>
                <a:gd name="T11" fmla="*/ 0 h 2206"/>
                <a:gd name="T12" fmla="*/ 0 w 1100"/>
                <a:gd name="T13" fmla="*/ 0 h 2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0" h="2206">
                  <a:moveTo>
                    <a:pt x="0" y="0"/>
                  </a:moveTo>
                  <a:lnTo>
                    <a:pt x="0" y="1102"/>
                  </a:lnTo>
                  <a:lnTo>
                    <a:pt x="0" y="2206"/>
                  </a:lnTo>
                  <a:lnTo>
                    <a:pt x="1100" y="2206"/>
                  </a:lnTo>
                  <a:lnTo>
                    <a:pt x="1100" y="1102"/>
                  </a:lnTo>
                  <a:lnTo>
                    <a:pt x="11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7576518" y="4476280"/>
              <a:ext cx="247569" cy="1569447"/>
            </a:xfrm>
            <a:custGeom>
              <a:avLst/>
              <a:gdLst>
                <a:gd name="T0" fmla="*/ 0 w 383"/>
                <a:gd name="T1" fmla="*/ 2428 h 2428"/>
                <a:gd name="T2" fmla="*/ 383 w 383"/>
                <a:gd name="T3" fmla="*/ 2208 h 2428"/>
                <a:gd name="T4" fmla="*/ 383 w 383"/>
                <a:gd name="T5" fmla="*/ 0 h 2428"/>
                <a:gd name="T6" fmla="*/ 0 w 383"/>
                <a:gd name="T7" fmla="*/ 222 h 2428"/>
                <a:gd name="T8" fmla="*/ 0 w 383"/>
                <a:gd name="T9" fmla="*/ 2428 h 2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3" h="2428">
                  <a:moveTo>
                    <a:pt x="0" y="2428"/>
                  </a:moveTo>
                  <a:lnTo>
                    <a:pt x="383" y="2208"/>
                  </a:lnTo>
                  <a:lnTo>
                    <a:pt x="383" y="0"/>
                  </a:lnTo>
                  <a:lnTo>
                    <a:pt x="0" y="222"/>
                  </a:lnTo>
                  <a:lnTo>
                    <a:pt x="0" y="242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6865484" y="4476280"/>
              <a:ext cx="958604" cy="143500"/>
            </a:xfrm>
            <a:custGeom>
              <a:avLst/>
              <a:gdLst>
                <a:gd name="T0" fmla="*/ 1100 w 1483"/>
                <a:gd name="T1" fmla="*/ 222 h 222"/>
                <a:gd name="T2" fmla="*/ 0 w 1483"/>
                <a:gd name="T3" fmla="*/ 222 h 222"/>
                <a:gd name="T4" fmla="*/ 397 w 1483"/>
                <a:gd name="T5" fmla="*/ 0 h 222"/>
                <a:gd name="T6" fmla="*/ 1483 w 1483"/>
                <a:gd name="T7" fmla="*/ 0 h 222"/>
                <a:gd name="T8" fmla="*/ 1100 w 1483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3" h="222">
                  <a:moveTo>
                    <a:pt x="1100" y="222"/>
                  </a:moveTo>
                  <a:lnTo>
                    <a:pt x="0" y="222"/>
                  </a:lnTo>
                  <a:lnTo>
                    <a:pt x="397" y="0"/>
                  </a:lnTo>
                  <a:lnTo>
                    <a:pt x="1483" y="0"/>
                  </a:lnTo>
                  <a:lnTo>
                    <a:pt x="1100" y="22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018698" y="5189900"/>
            <a:ext cx="958604" cy="855827"/>
            <a:chOff x="8018698" y="5189900"/>
            <a:chExt cx="958604" cy="855827"/>
          </a:xfrm>
        </p:grpSpPr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>
              <a:off x="8018698" y="5332107"/>
              <a:ext cx="709742" cy="7136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8728440" y="5189900"/>
              <a:ext cx="248862" cy="855827"/>
            </a:xfrm>
            <a:custGeom>
              <a:avLst/>
              <a:gdLst>
                <a:gd name="T0" fmla="*/ 0 w 385"/>
                <a:gd name="T1" fmla="*/ 1324 h 1324"/>
                <a:gd name="T2" fmla="*/ 385 w 385"/>
                <a:gd name="T3" fmla="*/ 1104 h 1324"/>
                <a:gd name="T4" fmla="*/ 385 w 385"/>
                <a:gd name="T5" fmla="*/ 0 h 1324"/>
                <a:gd name="T6" fmla="*/ 0 w 385"/>
                <a:gd name="T7" fmla="*/ 220 h 1324"/>
                <a:gd name="T8" fmla="*/ 0 w 385"/>
                <a:gd name="T9" fmla="*/ 1324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1324">
                  <a:moveTo>
                    <a:pt x="0" y="1324"/>
                  </a:moveTo>
                  <a:lnTo>
                    <a:pt x="385" y="1104"/>
                  </a:lnTo>
                  <a:lnTo>
                    <a:pt x="385" y="0"/>
                  </a:lnTo>
                  <a:lnTo>
                    <a:pt x="0" y="220"/>
                  </a:lnTo>
                  <a:lnTo>
                    <a:pt x="0" y="1324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3"/>
            <p:cNvSpPr>
              <a:spLocks/>
            </p:cNvSpPr>
            <p:nvPr/>
          </p:nvSpPr>
          <p:spPr bwMode="auto">
            <a:xfrm>
              <a:off x="8018698" y="5189900"/>
              <a:ext cx="958604" cy="142207"/>
            </a:xfrm>
            <a:custGeom>
              <a:avLst/>
              <a:gdLst>
                <a:gd name="T0" fmla="*/ 1098 w 1483"/>
                <a:gd name="T1" fmla="*/ 220 h 220"/>
                <a:gd name="T2" fmla="*/ 0 w 1483"/>
                <a:gd name="T3" fmla="*/ 220 h 220"/>
                <a:gd name="T4" fmla="*/ 397 w 1483"/>
                <a:gd name="T5" fmla="*/ 0 h 220"/>
                <a:gd name="T6" fmla="*/ 1483 w 1483"/>
                <a:gd name="T7" fmla="*/ 0 h 220"/>
                <a:gd name="T8" fmla="*/ 1098 w 1483"/>
                <a:gd name="T9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3" h="220">
                  <a:moveTo>
                    <a:pt x="1098" y="220"/>
                  </a:moveTo>
                  <a:lnTo>
                    <a:pt x="0" y="220"/>
                  </a:lnTo>
                  <a:lnTo>
                    <a:pt x="397" y="0"/>
                  </a:lnTo>
                  <a:lnTo>
                    <a:pt x="1483" y="0"/>
                  </a:lnTo>
                  <a:lnTo>
                    <a:pt x="1098" y="22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9171913" y="4476280"/>
            <a:ext cx="958604" cy="1569447"/>
            <a:chOff x="9171913" y="4476280"/>
            <a:chExt cx="958604" cy="1569447"/>
          </a:xfrm>
        </p:grpSpPr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9171913" y="4619780"/>
              <a:ext cx="711034" cy="1425947"/>
            </a:xfrm>
            <a:custGeom>
              <a:avLst/>
              <a:gdLst>
                <a:gd name="T0" fmla="*/ 0 w 1100"/>
                <a:gd name="T1" fmla="*/ 0 h 2206"/>
                <a:gd name="T2" fmla="*/ 0 w 1100"/>
                <a:gd name="T3" fmla="*/ 1102 h 2206"/>
                <a:gd name="T4" fmla="*/ 0 w 1100"/>
                <a:gd name="T5" fmla="*/ 2206 h 2206"/>
                <a:gd name="T6" fmla="*/ 1100 w 1100"/>
                <a:gd name="T7" fmla="*/ 2206 h 2206"/>
                <a:gd name="T8" fmla="*/ 1100 w 1100"/>
                <a:gd name="T9" fmla="*/ 1102 h 2206"/>
                <a:gd name="T10" fmla="*/ 1100 w 1100"/>
                <a:gd name="T11" fmla="*/ 0 h 2206"/>
                <a:gd name="T12" fmla="*/ 0 w 1100"/>
                <a:gd name="T13" fmla="*/ 0 h 2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0" h="2206">
                  <a:moveTo>
                    <a:pt x="0" y="0"/>
                  </a:moveTo>
                  <a:lnTo>
                    <a:pt x="0" y="1102"/>
                  </a:lnTo>
                  <a:lnTo>
                    <a:pt x="0" y="2206"/>
                  </a:lnTo>
                  <a:lnTo>
                    <a:pt x="1100" y="2206"/>
                  </a:lnTo>
                  <a:lnTo>
                    <a:pt x="1100" y="1102"/>
                  </a:lnTo>
                  <a:lnTo>
                    <a:pt x="11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9882947" y="4476280"/>
              <a:ext cx="247569" cy="1569447"/>
            </a:xfrm>
            <a:custGeom>
              <a:avLst/>
              <a:gdLst>
                <a:gd name="T0" fmla="*/ 0 w 383"/>
                <a:gd name="T1" fmla="*/ 2428 h 2428"/>
                <a:gd name="T2" fmla="*/ 383 w 383"/>
                <a:gd name="T3" fmla="*/ 2208 h 2428"/>
                <a:gd name="T4" fmla="*/ 383 w 383"/>
                <a:gd name="T5" fmla="*/ 0 h 2428"/>
                <a:gd name="T6" fmla="*/ 0 w 383"/>
                <a:gd name="T7" fmla="*/ 222 h 2428"/>
                <a:gd name="T8" fmla="*/ 0 w 383"/>
                <a:gd name="T9" fmla="*/ 2428 h 2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3" h="2428">
                  <a:moveTo>
                    <a:pt x="0" y="2428"/>
                  </a:moveTo>
                  <a:lnTo>
                    <a:pt x="383" y="2208"/>
                  </a:lnTo>
                  <a:lnTo>
                    <a:pt x="383" y="0"/>
                  </a:lnTo>
                  <a:lnTo>
                    <a:pt x="0" y="222"/>
                  </a:lnTo>
                  <a:lnTo>
                    <a:pt x="0" y="242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9171913" y="4476280"/>
              <a:ext cx="958604" cy="143500"/>
            </a:xfrm>
            <a:custGeom>
              <a:avLst/>
              <a:gdLst>
                <a:gd name="T0" fmla="*/ 1100 w 1483"/>
                <a:gd name="T1" fmla="*/ 222 h 222"/>
                <a:gd name="T2" fmla="*/ 0 w 1483"/>
                <a:gd name="T3" fmla="*/ 222 h 222"/>
                <a:gd name="T4" fmla="*/ 397 w 1483"/>
                <a:gd name="T5" fmla="*/ 0 h 222"/>
                <a:gd name="T6" fmla="*/ 1483 w 1483"/>
                <a:gd name="T7" fmla="*/ 0 h 222"/>
                <a:gd name="T8" fmla="*/ 1100 w 1483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3" h="222">
                  <a:moveTo>
                    <a:pt x="1100" y="222"/>
                  </a:moveTo>
                  <a:lnTo>
                    <a:pt x="0" y="222"/>
                  </a:lnTo>
                  <a:lnTo>
                    <a:pt x="397" y="0"/>
                  </a:lnTo>
                  <a:lnTo>
                    <a:pt x="1483" y="0"/>
                  </a:lnTo>
                  <a:lnTo>
                    <a:pt x="1100" y="22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7407" y="4076478"/>
            <a:ext cx="4988995" cy="2113308"/>
            <a:chOff x="6549862" y="481074"/>
            <a:chExt cx="4988995" cy="2113308"/>
          </a:xfrm>
        </p:grpSpPr>
        <p:sp>
          <p:nvSpPr>
            <p:cNvPr id="33" name="Rectangle 32"/>
            <p:cNvSpPr/>
            <p:nvPr/>
          </p:nvSpPr>
          <p:spPr>
            <a:xfrm>
              <a:off x="6549862" y="481074"/>
              <a:ext cx="4988993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549863" y="816996"/>
              <a:ext cx="4988994" cy="177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Vivamus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non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arcu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dui.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ante. Integer maximus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tincidunt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enim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Praesent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eros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ante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qui.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0325127" y="3763953"/>
            <a:ext cx="957958" cy="2281774"/>
            <a:chOff x="10325127" y="3763953"/>
            <a:chExt cx="957958" cy="2281774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10325127" y="3906160"/>
              <a:ext cx="709742" cy="2139567"/>
            </a:xfrm>
            <a:custGeom>
              <a:avLst/>
              <a:gdLst>
                <a:gd name="T0" fmla="*/ 0 w 1098"/>
                <a:gd name="T1" fmla="*/ 0 h 3310"/>
                <a:gd name="T2" fmla="*/ 0 w 1098"/>
                <a:gd name="T3" fmla="*/ 1104 h 3310"/>
                <a:gd name="T4" fmla="*/ 0 w 1098"/>
                <a:gd name="T5" fmla="*/ 2206 h 3310"/>
                <a:gd name="T6" fmla="*/ 0 w 1098"/>
                <a:gd name="T7" fmla="*/ 3310 h 3310"/>
                <a:gd name="T8" fmla="*/ 1098 w 1098"/>
                <a:gd name="T9" fmla="*/ 3310 h 3310"/>
                <a:gd name="T10" fmla="*/ 1098 w 1098"/>
                <a:gd name="T11" fmla="*/ 2206 h 3310"/>
                <a:gd name="T12" fmla="*/ 1098 w 1098"/>
                <a:gd name="T13" fmla="*/ 1104 h 3310"/>
                <a:gd name="T14" fmla="*/ 1098 w 1098"/>
                <a:gd name="T15" fmla="*/ 0 h 3310"/>
                <a:gd name="T16" fmla="*/ 0 w 1098"/>
                <a:gd name="T17" fmla="*/ 0 h 3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8" h="3310">
                  <a:moveTo>
                    <a:pt x="0" y="0"/>
                  </a:moveTo>
                  <a:lnTo>
                    <a:pt x="0" y="1104"/>
                  </a:lnTo>
                  <a:lnTo>
                    <a:pt x="0" y="2206"/>
                  </a:lnTo>
                  <a:lnTo>
                    <a:pt x="0" y="3310"/>
                  </a:lnTo>
                  <a:lnTo>
                    <a:pt x="1098" y="3310"/>
                  </a:lnTo>
                  <a:lnTo>
                    <a:pt x="1098" y="2206"/>
                  </a:lnTo>
                  <a:lnTo>
                    <a:pt x="1098" y="1104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11034869" y="3763953"/>
              <a:ext cx="248216" cy="2281774"/>
            </a:xfrm>
            <a:custGeom>
              <a:avLst/>
              <a:gdLst>
                <a:gd name="T0" fmla="*/ 0 w 384"/>
                <a:gd name="T1" fmla="*/ 3530 h 3530"/>
                <a:gd name="T2" fmla="*/ 384 w 384"/>
                <a:gd name="T3" fmla="*/ 3310 h 3530"/>
                <a:gd name="T4" fmla="*/ 384 w 384"/>
                <a:gd name="T5" fmla="*/ 0 h 3530"/>
                <a:gd name="T6" fmla="*/ 0 w 384"/>
                <a:gd name="T7" fmla="*/ 220 h 3530"/>
                <a:gd name="T8" fmla="*/ 0 w 384"/>
                <a:gd name="T9" fmla="*/ 3530 h 3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3530">
                  <a:moveTo>
                    <a:pt x="0" y="3530"/>
                  </a:moveTo>
                  <a:lnTo>
                    <a:pt x="384" y="3310"/>
                  </a:lnTo>
                  <a:lnTo>
                    <a:pt x="384" y="0"/>
                  </a:lnTo>
                  <a:lnTo>
                    <a:pt x="0" y="220"/>
                  </a:lnTo>
                  <a:lnTo>
                    <a:pt x="0" y="3530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10325127" y="3763953"/>
              <a:ext cx="957957" cy="142207"/>
            </a:xfrm>
            <a:custGeom>
              <a:avLst/>
              <a:gdLst>
                <a:gd name="T0" fmla="*/ 1098 w 1482"/>
                <a:gd name="T1" fmla="*/ 220 h 220"/>
                <a:gd name="T2" fmla="*/ 0 w 1482"/>
                <a:gd name="T3" fmla="*/ 220 h 220"/>
                <a:gd name="T4" fmla="*/ 394 w 1482"/>
                <a:gd name="T5" fmla="*/ 0 h 220"/>
                <a:gd name="T6" fmla="*/ 1482 w 1482"/>
                <a:gd name="T7" fmla="*/ 0 h 220"/>
                <a:gd name="T8" fmla="*/ 1098 w 1482"/>
                <a:gd name="T9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2" h="220">
                  <a:moveTo>
                    <a:pt x="1098" y="220"/>
                  </a:moveTo>
                  <a:lnTo>
                    <a:pt x="0" y="220"/>
                  </a:lnTo>
                  <a:lnTo>
                    <a:pt x="394" y="0"/>
                  </a:lnTo>
                  <a:lnTo>
                    <a:pt x="1482" y="0"/>
                  </a:lnTo>
                  <a:lnTo>
                    <a:pt x="1098" y="22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750425" y="3070418"/>
            <a:ext cx="958603" cy="194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ITEM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881616" y="3070418"/>
            <a:ext cx="958603" cy="194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ITEM 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013425" y="3070418"/>
            <a:ext cx="958603" cy="194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ITEM 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145878" y="3070418"/>
            <a:ext cx="958603" cy="194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ITEM 4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887507" y="6230608"/>
            <a:ext cx="958603" cy="194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ITEM 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018698" y="6230608"/>
            <a:ext cx="958603" cy="194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ITEM 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150507" y="6230608"/>
            <a:ext cx="958603" cy="194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ITEM 3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0282960" y="6230608"/>
            <a:ext cx="958603" cy="194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ITEM 4</a:t>
            </a:r>
          </a:p>
        </p:txBody>
      </p:sp>
      <p:pic>
        <p:nvPicPr>
          <p:cNvPr id="55" name="Graphic 29">
            <a:extLst>
              <a:ext uri="{FF2B5EF4-FFF2-40B4-BE49-F238E27FC236}">
                <a16:creationId xmlns:a16="http://schemas.microsoft.com/office/drawing/2014/main" id="{17398DF1-5AC6-4CB1-8D2C-51044D8EE2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6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2118" y="682171"/>
            <a:ext cx="1341420" cy="5457372"/>
            <a:chOff x="2497138" y="496888"/>
            <a:chExt cx="1439863" cy="5857875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2497138" y="1757363"/>
              <a:ext cx="1439863" cy="33401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2497138" y="5516563"/>
              <a:ext cx="1436688" cy="838200"/>
            </a:xfrm>
            <a:custGeom>
              <a:avLst/>
              <a:gdLst>
                <a:gd name="T0" fmla="*/ 450 w 905"/>
                <a:gd name="T1" fmla="*/ 0 h 528"/>
                <a:gd name="T2" fmla="*/ 0 w 905"/>
                <a:gd name="T3" fmla="*/ 264 h 528"/>
                <a:gd name="T4" fmla="*/ 454 w 905"/>
                <a:gd name="T5" fmla="*/ 528 h 528"/>
                <a:gd name="T6" fmla="*/ 905 w 905"/>
                <a:gd name="T7" fmla="*/ 264 h 528"/>
                <a:gd name="T8" fmla="*/ 450 w 905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528">
                  <a:moveTo>
                    <a:pt x="450" y="0"/>
                  </a:moveTo>
                  <a:lnTo>
                    <a:pt x="0" y="264"/>
                  </a:lnTo>
                  <a:lnTo>
                    <a:pt x="454" y="528"/>
                  </a:lnTo>
                  <a:lnTo>
                    <a:pt x="905" y="264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2497138" y="4687888"/>
              <a:ext cx="1439863" cy="828675"/>
            </a:xfrm>
            <a:custGeom>
              <a:avLst/>
              <a:gdLst>
                <a:gd name="T0" fmla="*/ 0 w 907"/>
                <a:gd name="T1" fmla="*/ 258 h 522"/>
                <a:gd name="T2" fmla="*/ 450 w 907"/>
                <a:gd name="T3" fmla="*/ 522 h 522"/>
                <a:gd name="T4" fmla="*/ 907 w 907"/>
                <a:gd name="T5" fmla="*/ 258 h 522"/>
                <a:gd name="T6" fmla="*/ 454 w 907"/>
                <a:gd name="T7" fmla="*/ 0 h 522"/>
                <a:gd name="T8" fmla="*/ 0 w 907"/>
                <a:gd name="T9" fmla="*/ 25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522">
                  <a:moveTo>
                    <a:pt x="0" y="258"/>
                  </a:moveTo>
                  <a:lnTo>
                    <a:pt x="450" y="522"/>
                  </a:lnTo>
                  <a:lnTo>
                    <a:pt x="907" y="258"/>
                  </a:lnTo>
                  <a:lnTo>
                    <a:pt x="454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2497138" y="5097463"/>
              <a:ext cx="714375" cy="838200"/>
            </a:xfrm>
            <a:custGeom>
              <a:avLst/>
              <a:gdLst>
                <a:gd name="T0" fmla="*/ 0 w 450"/>
                <a:gd name="T1" fmla="*/ 0 h 528"/>
                <a:gd name="T2" fmla="*/ 0 w 450"/>
                <a:gd name="T3" fmla="*/ 528 h 528"/>
                <a:gd name="T4" fmla="*/ 450 w 450"/>
                <a:gd name="T5" fmla="*/ 264 h 528"/>
                <a:gd name="T6" fmla="*/ 0 w 450"/>
                <a:gd name="T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0" h="528">
                  <a:moveTo>
                    <a:pt x="0" y="0"/>
                  </a:moveTo>
                  <a:lnTo>
                    <a:pt x="0" y="528"/>
                  </a:lnTo>
                  <a:lnTo>
                    <a:pt x="450" y="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3211513" y="5097463"/>
              <a:ext cx="725488" cy="838200"/>
            </a:xfrm>
            <a:custGeom>
              <a:avLst/>
              <a:gdLst>
                <a:gd name="T0" fmla="*/ 457 w 457"/>
                <a:gd name="T1" fmla="*/ 0 h 528"/>
                <a:gd name="T2" fmla="*/ 457 w 457"/>
                <a:gd name="T3" fmla="*/ 528 h 528"/>
                <a:gd name="T4" fmla="*/ 0 w 457"/>
                <a:gd name="T5" fmla="*/ 264 h 528"/>
                <a:gd name="T6" fmla="*/ 457 w 457"/>
                <a:gd name="T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528">
                  <a:moveTo>
                    <a:pt x="457" y="0"/>
                  </a:moveTo>
                  <a:lnTo>
                    <a:pt x="457" y="528"/>
                  </a:lnTo>
                  <a:lnTo>
                    <a:pt x="0" y="26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500313" y="496888"/>
              <a:ext cx="1436688" cy="835025"/>
            </a:xfrm>
            <a:custGeom>
              <a:avLst/>
              <a:gdLst>
                <a:gd name="T0" fmla="*/ 455 w 905"/>
                <a:gd name="T1" fmla="*/ 526 h 526"/>
                <a:gd name="T2" fmla="*/ 905 w 905"/>
                <a:gd name="T3" fmla="*/ 262 h 526"/>
                <a:gd name="T4" fmla="*/ 454 w 905"/>
                <a:gd name="T5" fmla="*/ 0 h 526"/>
                <a:gd name="T6" fmla="*/ 0 w 905"/>
                <a:gd name="T7" fmla="*/ 262 h 526"/>
                <a:gd name="T8" fmla="*/ 455 w 905"/>
                <a:gd name="T9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526">
                  <a:moveTo>
                    <a:pt x="455" y="526"/>
                  </a:moveTo>
                  <a:lnTo>
                    <a:pt x="905" y="262"/>
                  </a:lnTo>
                  <a:lnTo>
                    <a:pt x="454" y="0"/>
                  </a:lnTo>
                  <a:lnTo>
                    <a:pt x="0" y="262"/>
                  </a:lnTo>
                  <a:lnTo>
                    <a:pt x="455" y="52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497138" y="1331913"/>
              <a:ext cx="1439863" cy="831850"/>
            </a:xfrm>
            <a:custGeom>
              <a:avLst/>
              <a:gdLst>
                <a:gd name="T0" fmla="*/ 907 w 907"/>
                <a:gd name="T1" fmla="*/ 264 h 524"/>
                <a:gd name="T2" fmla="*/ 457 w 907"/>
                <a:gd name="T3" fmla="*/ 0 h 524"/>
                <a:gd name="T4" fmla="*/ 0 w 907"/>
                <a:gd name="T5" fmla="*/ 264 h 524"/>
                <a:gd name="T6" fmla="*/ 456 w 907"/>
                <a:gd name="T7" fmla="*/ 524 h 524"/>
                <a:gd name="T8" fmla="*/ 907 w 907"/>
                <a:gd name="T9" fmla="*/ 26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524">
                  <a:moveTo>
                    <a:pt x="907" y="264"/>
                  </a:moveTo>
                  <a:lnTo>
                    <a:pt x="457" y="0"/>
                  </a:lnTo>
                  <a:lnTo>
                    <a:pt x="0" y="264"/>
                  </a:lnTo>
                  <a:lnTo>
                    <a:pt x="456" y="524"/>
                  </a:lnTo>
                  <a:lnTo>
                    <a:pt x="907" y="26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3222626" y="912813"/>
              <a:ext cx="714375" cy="838200"/>
            </a:xfrm>
            <a:custGeom>
              <a:avLst/>
              <a:gdLst>
                <a:gd name="T0" fmla="*/ 450 w 450"/>
                <a:gd name="T1" fmla="*/ 528 h 528"/>
                <a:gd name="T2" fmla="*/ 450 w 450"/>
                <a:gd name="T3" fmla="*/ 0 h 528"/>
                <a:gd name="T4" fmla="*/ 0 w 450"/>
                <a:gd name="T5" fmla="*/ 264 h 528"/>
                <a:gd name="T6" fmla="*/ 450 w 450"/>
                <a:gd name="T7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0" h="528">
                  <a:moveTo>
                    <a:pt x="450" y="528"/>
                  </a:moveTo>
                  <a:lnTo>
                    <a:pt x="450" y="0"/>
                  </a:lnTo>
                  <a:lnTo>
                    <a:pt x="0" y="264"/>
                  </a:lnTo>
                  <a:lnTo>
                    <a:pt x="450" y="5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497138" y="912813"/>
              <a:ext cx="725488" cy="838200"/>
            </a:xfrm>
            <a:custGeom>
              <a:avLst/>
              <a:gdLst>
                <a:gd name="T0" fmla="*/ 0 w 457"/>
                <a:gd name="T1" fmla="*/ 528 h 528"/>
                <a:gd name="T2" fmla="*/ 0 w 457"/>
                <a:gd name="T3" fmla="*/ 0 h 528"/>
                <a:gd name="T4" fmla="*/ 457 w 457"/>
                <a:gd name="T5" fmla="*/ 264 h 528"/>
                <a:gd name="T6" fmla="*/ 0 w 457"/>
                <a:gd name="T7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528">
                  <a:moveTo>
                    <a:pt x="0" y="528"/>
                  </a:moveTo>
                  <a:lnTo>
                    <a:pt x="0" y="0"/>
                  </a:lnTo>
                  <a:lnTo>
                    <a:pt x="457" y="264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3332163" y="3922713"/>
              <a:ext cx="93663" cy="642938"/>
            </a:xfrm>
            <a:custGeom>
              <a:avLst/>
              <a:gdLst>
                <a:gd name="T0" fmla="*/ 59 w 59"/>
                <a:gd name="T1" fmla="*/ 23 h 405"/>
                <a:gd name="T2" fmla="*/ 59 w 59"/>
                <a:gd name="T3" fmla="*/ 405 h 405"/>
                <a:gd name="T4" fmla="*/ 29 w 59"/>
                <a:gd name="T5" fmla="*/ 381 h 405"/>
                <a:gd name="T6" fmla="*/ 0 w 59"/>
                <a:gd name="T7" fmla="*/ 405 h 405"/>
                <a:gd name="T8" fmla="*/ 0 w 59"/>
                <a:gd name="T9" fmla="*/ 23 h 405"/>
                <a:gd name="T10" fmla="*/ 29 w 59"/>
                <a:gd name="T11" fmla="*/ 0 h 405"/>
                <a:gd name="T12" fmla="*/ 59 w 59"/>
                <a:gd name="T13" fmla="*/ 2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405">
                  <a:moveTo>
                    <a:pt x="59" y="23"/>
                  </a:moveTo>
                  <a:lnTo>
                    <a:pt x="59" y="405"/>
                  </a:lnTo>
                  <a:lnTo>
                    <a:pt x="29" y="381"/>
                  </a:lnTo>
                  <a:lnTo>
                    <a:pt x="0" y="405"/>
                  </a:lnTo>
                  <a:lnTo>
                    <a:pt x="0" y="23"/>
                  </a:lnTo>
                  <a:lnTo>
                    <a:pt x="29" y="0"/>
                  </a:lnTo>
                  <a:lnTo>
                    <a:pt x="59" y="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175001" y="4129088"/>
              <a:ext cx="93663" cy="436563"/>
            </a:xfrm>
            <a:custGeom>
              <a:avLst/>
              <a:gdLst>
                <a:gd name="T0" fmla="*/ 59 w 59"/>
                <a:gd name="T1" fmla="*/ 25 h 275"/>
                <a:gd name="T2" fmla="*/ 59 w 59"/>
                <a:gd name="T3" fmla="*/ 275 h 275"/>
                <a:gd name="T4" fmla="*/ 30 w 59"/>
                <a:gd name="T5" fmla="*/ 251 h 275"/>
                <a:gd name="T6" fmla="*/ 0 w 59"/>
                <a:gd name="T7" fmla="*/ 275 h 275"/>
                <a:gd name="T8" fmla="*/ 0 w 59"/>
                <a:gd name="T9" fmla="*/ 25 h 275"/>
                <a:gd name="T10" fmla="*/ 30 w 59"/>
                <a:gd name="T11" fmla="*/ 0 h 275"/>
                <a:gd name="T12" fmla="*/ 59 w 59"/>
                <a:gd name="T13" fmla="*/ 2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75">
                  <a:moveTo>
                    <a:pt x="59" y="25"/>
                  </a:moveTo>
                  <a:lnTo>
                    <a:pt x="59" y="275"/>
                  </a:lnTo>
                  <a:lnTo>
                    <a:pt x="30" y="251"/>
                  </a:lnTo>
                  <a:lnTo>
                    <a:pt x="0" y="275"/>
                  </a:lnTo>
                  <a:lnTo>
                    <a:pt x="0" y="25"/>
                  </a:lnTo>
                  <a:lnTo>
                    <a:pt x="30" y="0"/>
                  </a:lnTo>
                  <a:lnTo>
                    <a:pt x="59" y="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3017838" y="4025901"/>
              <a:ext cx="96838" cy="539750"/>
            </a:xfrm>
            <a:custGeom>
              <a:avLst/>
              <a:gdLst>
                <a:gd name="T0" fmla="*/ 61 w 61"/>
                <a:gd name="T1" fmla="*/ 25 h 340"/>
                <a:gd name="T2" fmla="*/ 61 w 61"/>
                <a:gd name="T3" fmla="*/ 340 h 340"/>
                <a:gd name="T4" fmla="*/ 30 w 61"/>
                <a:gd name="T5" fmla="*/ 316 h 340"/>
                <a:gd name="T6" fmla="*/ 0 w 61"/>
                <a:gd name="T7" fmla="*/ 340 h 340"/>
                <a:gd name="T8" fmla="*/ 0 w 61"/>
                <a:gd name="T9" fmla="*/ 25 h 340"/>
                <a:gd name="T10" fmla="*/ 30 w 61"/>
                <a:gd name="T11" fmla="*/ 0 h 340"/>
                <a:gd name="T12" fmla="*/ 61 w 61"/>
                <a:gd name="T13" fmla="*/ 2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340">
                  <a:moveTo>
                    <a:pt x="61" y="25"/>
                  </a:moveTo>
                  <a:lnTo>
                    <a:pt x="61" y="340"/>
                  </a:lnTo>
                  <a:lnTo>
                    <a:pt x="30" y="316"/>
                  </a:lnTo>
                  <a:lnTo>
                    <a:pt x="0" y="340"/>
                  </a:lnTo>
                  <a:lnTo>
                    <a:pt x="0" y="25"/>
                  </a:lnTo>
                  <a:lnTo>
                    <a:pt x="30" y="0"/>
                  </a:lnTo>
                  <a:lnTo>
                    <a:pt x="61" y="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Freeform 24"/>
          <p:cNvSpPr>
            <a:spLocks noEditPoints="1"/>
          </p:cNvSpPr>
          <p:nvPr/>
        </p:nvSpPr>
        <p:spPr bwMode="auto">
          <a:xfrm>
            <a:off x="977718" y="2678611"/>
            <a:ext cx="579866" cy="655499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050"/>
          </a:p>
        </p:txBody>
      </p:sp>
      <p:sp>
        <p:nvSpPr>
          <p:cNvPr id="18" name="Rectangle 17"/>
          <p:cNvSpPr/>
          <p:nvPr/>
        </p:nvSpPr>
        <p:spPr>
          <a:xfrm>
            <a:off x="2245247" y="1184949"/>
            <a:ext cx="3333269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45247" y="1728252"/>
            <a:ext cx="3333269" cy="342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ante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tempus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condimentum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id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bibendum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Aliquam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tempus,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risus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vitae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facilisis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varius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00999" y="5152572"/>
            <a:ext cx="1037510" cy="839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75 %</a:t>
            </a:r>
          </a:p>
        </p:txBody>
      </p:sp>
      <p:sp>
        <p:nvSpPr>
          <p:cNvPr id="21" name="Freeform 11"/>
          <p:cNvSpPr>
            <a:spLocks/>
          </p:cNvSpPr>
          <p:nvPr/>
        </p:nvSpPr>
        <p:spPr bwMode="auto">
          <a:xfrm rot="18900000">
            <a:off x="2371257" y="5427244"/>
            <a:ext cx="408740" cy="289784"/>
          </a:xfrm>
          <a:custGeom>
            <a:avLst/>
            <a:gdLst>
              <a:gd name="T0" fmla="*/ 542 w 914"/>
              <a:gd name="T1" fmla="*/ 0 h 648"/>
              <a:gd name="T2" fmla="*/ 707 w 914"/>
              <a:gd name="T3" fmla="*/ 144 h 648"/>
              <a:gd name="T4" fmla="*/ 914 w 914"/>
              <a:gd name="T5" fmla="*/ 324 h 648"/>
              <a:gd name="T6" fmla="*/ 542 w 914"/>
              <a:gd name="T7" fmla="*/ 648 h 648"/>
              <a:gd name="T8" fmla="*/ 542 w 914"/>
              <a:gd name="T9" fmla="*/ 502 h 648"/>
              <a:gd name="T10" fmla="*/ 0 w 914"/>
              <a:gd name="T11" fmla="*/ 502 h 648"/>
              <a:gd name="T12" fmla="*/ 0 w 914"/>
              <a:gd name="T13" fmla="*/ 144 h 648"/>
              <a:gd name="T14" fmla="*/ 542 w 914"/>
              <a:gd name="T15" fmla="*/ 144 h 648"/>
              <a:gd name="T16" fmla="*/ 542 w 914"/>
              <a:gd name="T17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4" h="648">
                <a:moveTo>
                  <a:pt x="542" y="0"/>
                </a:moveTo>
                <a:lnTo>
                  <a:pt x="707" y="144"/>
                </a:lnTo>
                <a:lnTo>
                  <a:pt x="914" y="324"/>
                </a:lnTo>
                <a:lnTo>
                  <a:pt x="542" y="648"/>
                </a:lnTo>
                <a:lnTo>
                  <a:pt x="542" y="502"/>
                </a:lnTo>
                <a:lnTo>
                  <a:pt x="0" y="502"/>
                </a:lnTo>
                <a:lnTo>
                  <a:pt x="0" y="144"/>
                </a:lnTo>
                <a:lnTo>
                  <a:pt x="542" y="144"/>
                </a:lnTo>
                <a:lnTo>
                  <a:pt x="54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6535977" y="682171"/>
            <a:ext cx="1341420" cy="5457372"/>
            <a:chOff x="4421188" y="496888"/>
            <a:chExt cx="1439863" cy="5857875"/>
          </a:xfrm>
        </p:grpSpPr>
        <p:sp>
          <p:nvSpPr>
            <p:cNvPr id="23" name="Rectangle 41"/>
            <p:cNvSpPr>
              <a:spLocks noChangeArrowheads="1"/>
            </p:cNvSpPr>
            <p:nvPr/>
          </p:nvSpPr>
          <p:spPr bwMode="auto">
            <a:xfrm>
              <a:off x="4421188" y="1757363"/>
              <a:ext cx="1439863" cy="33401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4421188" y="5516563"/>
              <a:ext cx="1436688" cy="838200"/>
            </a:xfrm>
            <a:custGeom>
              <a:avLst/>
              <a:gdLst>
                <a:gd name="T0" fmla="*/ 450 w 905"/>
                <a:gd name="T1" fmla="*/ 0 h 528"/>
                <a:gd name="T2" fmla="*/ 0 w 905"/>
                <a:gd name="T3" fmla="*/ 264 h 528"/>
                <a:gd name="T4" fmla="*/ 454 w 905"/>
                <a:gd name="T5" fmla="*/ 528 h 528"/>
                <a:gd name="T6" fmla="*/ 905 w 905"/>
                <a:gd name="T7" fmla="*/ 264 h 528"/>
                <a:gd name="T8" fmla="*/ 450 w 905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528">
                  <a:moveTo>
                    <a:pt x="450" y="0"/>
                  </a:moveTo>
                  <a:lnTo>
                    <a:pt x="0" y="264"/>
                  </a:lnTo>
                  <a:lnTo>
                    <a:pt x="454" y="528"/>
                  </a:lnTo>
                  <a:lnTo>
                    <a:pt x="905" y="264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4421188" y="4687888"/>
              <a:ext cx="1439863" cy="828675"/>
            </a:xfrm>
            <a:custGeom>
              <a:avLst/>
              <a:gdLst>
                <a:gd name="T0" fmla="*/ 0 w 907"/>
                <a:gd name="T1" fmla="*/ 258 h 522"/>
                <a:gd name="T2" fmla="*/ 450 w 907"/>
                <a:gd name="T3" fmla="*/ 522 h 522"/>
                <a:gd name="T4" fmla="*/ 907 w 907"/>
                <a:gd name="T5" fmla="*/ 258 h 522"/>
                <a:gd name="T6" fmla="*/ 454 w 907"/>
                <a:gd name="T7" fmla="*/ 0 h 522"/>
                <a:gd name="T8" fmla="*/ 0 w 907"/>
                <a:gd name="T9" fmla="*/ 25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522">
                  <a:moveTo>
                    <a:pt x="0" y="258"/>
                  </a:moveTo>
                  <a:lnTo>
                    <a:pt x="450" y="522"/>
                  </a:lnTo>
                  <a:lnTo>
                    <a:pt x="907" y="258"/>
                  </a:lnTo>
                  <a:lnTo>
                    <a:pt x="454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21188" y="5097463"/>
              <a:ext cx="714375" cy="838200"/>
            </a:xfrm>
            <a:custGeom>
              <a:avLst/>
              <a:gdLst>
                <a:gd name="T0" fmla="*/ 0 w 450"/>
                <a:gd name="T1" fmla="*/ 0 h 528"/>
                <a:gd name="T2" fmla="*/ 0 w 450"/>
                <a:gd name="T3" fmla="*/ 528 h 528"/>
                <a:gd name="T4" fmla="*/ 450 w 450"/>
                <a:gd name="T5" fmla="*/ 264 h 528"/>
                <a:gd name="T6" fmla="*/ 0 w 450"/>
                <a:gd name="T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0" h="528">
                  <a:moveTo>
                    <a:pt x="0" y="0"/>
                  </a:moveTo>
                  <a:lnTo>
                    <a:pt x="0" y="528"/>
                  </a:lnTo>
                  <a:lnTo>
                    <a:pt x="450" y="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45"/>
            <p:cNvSpPr>
              <a:spLocks/>
            </p:cNvSpPr>
            <p:nvPr/>
          </p:nvSpPr>
          <p:spPr bwMode="auto">
            <a:xfrm>
              <a:off x="5135563" y="5097463"/>
              <a:ext cx="725488" cy="838200"/>
            </a:xfrm>
            <a:custGeom>
              <a:avLst/>
              <a:gdLst>
                <a:gd name="T0" fmla="*/ 457 w 457"/>
                <a:gd name="T1" fmla="*/ 0 h 528"/>
                <a:gd name="T2" fmla="*/ 457 w 457"/>
                <a:gd name="T3" fmla="*/ 528 h 528"/>
                <a:gd name="T4" fmla="*/ 0 w 457"/>
                <a:gd name="T5" fmla="*/ 264 h 528"/>
                <a:gd name="T6" fmla="*/ 457 w 457"/>
                <a:gd name="T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528">
                  <a:moveTo>
                    <a:pt x="457" y="0"/>
                  </a:moveTo>
                  <a:lnTo>
                    <a:pt x="457" y="528"/>
                  </a:lnTo>
                  <a:lnTo>
                    <a:pt x="0" y="26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46"/>
            <p:cNvSpPr>
              <a:spLocks/>
            </p:cNvSpPr>
            <p:nvPr/>
          </p:nvSpPr>
          <p:spPr bwMode="auto">
            <a:xfrm>
              <a:off x="4424363" y="496888"/>
              <a:ext cx="1436688" cy="835025"/>
            </a:xfrm>
            <a:custGeom>
              <a:avLst/>
              <a:gdLst>
                <a:gd name="T0" fmla="*/ 455 w 905"/>
                <a:gd name="T1" fmla="*/ 526 h 526"/>
                <a:gd name="T2" fmla="*/ 905 w 905"/>
                <a:gd name="T3" fmla="*/ 262 h 526"/>
                <a:gd name="T4" fmla="*/ 454 w 905"/>
                <a:gd name="T5" fmla="*/ 0 h 526"/>
                <a:gd name="T6" fmla="*/ 0 w 905"/>
                <a:gd name="T7" fmla="*/ 262 h 526"/>
                <a:gd name="T8" fmla="*/ 455 w 905"/>
                <a:gd name="T9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526">
                  <a:moveTo>
                    <a:pt x="455" y="526"/>
                  </a:moveTo>
                  <a:lnTo>
                    <a:pt x="905" y="262"/>
                  </a:lnTo>
                  <a:lnTo>
                    <a:pt x="454" y="0"/>
                  </a:lnTo>
                  <a:lnTo>
                    <a:pt x="0" y="262"/>
                  </a:lnTo>
                  <a:lnTo>
                    <a:pt x="455" y="52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47"/>
            <p:cNvSpPr>
              <a:spLocks/>
            </p:cNvSpPr>
            <p:nvPr/>
          </p:nvSpPr>
          <p:spPr bwMode="auto">
            <a:xfrm>
              <a:off x="4421188" y="1331913"/>
              <a:ext cx="1439863" cy="831850"/>
            </a:xfrm>
            <a:custGeom>
              <a:avLst/>
              <a:gdLst>
                <a:gd name="T0" fmla="*/ 907 w 907"/>
                <a:gd name="T1" fmla="*/ 264 h 524"/>
                <a:gd name="T2" fmla="*/ 457 w 907"/>
                <a:gd name="T3" fmla="*/ 0 h 524"/>
                <a:gd name="T4" fmla="*/ 0 w 907"/>
                <a:gd name="T5" fmla="*/ 264 h 524"/>
                <a:gd name="T6" fmla="*/ 456 w 907"/>
                <a:gd name="T7" fmla="*/ 524 h 524"/>
                <a:gd name="T8" fmla="*/ 907 w 907"/>
                <a:gd name="T9" fmla="*/ 26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524">
                  <a:moveTo>
                    <a:pt x="907" y="264"/>
                  </a:moveTo>
                  <a:lnTo>
                    <a:pt x="457" y="0"/>
                  </a:lnTo>
                  <a:lnTo>
                    <a:pt x="0" y="264"/>
                  </a:lnTo>
                  <a:lnTo>
                    <a:pt x="456" y="524"/>
                  </a:lnTo>
                  <a:lnTo>
                    <a:pt x="907" y="26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48"/>
            <p:cNvSpPr>
              <a:spLocks/>
            </p:cNvSpPr>
            <p:nvPr/>
          </p:nvSpPr>
          <p:spPr bwMode="auto">
            <a:xfrm>
              <a:off x="5146676" y="912813"/>
              <a:ext cx="714375" cy="838200"/>
            </a:xfrm>
            <a:custGeom>
              <a:avLst/>
              <a:gdLst>
                <a:gd name="T0" fmla="*/ 450 w 450"/>
                <a:gd name="T1" fmla="*/ 528 h 528"/>
                <a:gd name="T2" fmla="*/ 450 w 450"/>
                <a:gd name="T3" fmla="*/ 0 h 528"/>
                <a:gd name="T4" fmla="*/ 0 w 450"/>
                <a:gd name="T5" fmla="*/ 264 h 528"/>
                <a:gd name="T6" fmla="*/ 450 w 450"/>
                <a:gd name="T7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0" h="528">
                  <a:moveTo>
                    <a:pt x="450" y="528"/>
                  </a:moveTo>
                  <a:lnTo>
                    <a:pt x="450" y="0"/>
                  </a:lnTo>
                  <a:lnTo>
                    <a:pt x="0" y="264"/>
                  </a:lnTo>
                  <a:lnTo>
                    <a:pt x="450" y="5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49"/>
            <p:cNvSpPr>
              <a:spLocks/>
            </p:cNvSpPr>
            <p:nvPr/>
          </p:nvSpPr>
          <p:spPr bwMode="auto">
            <a:xfrm>
              <a:off x="4421188" y="912813"/>
              <a:ext cx="725488" cy="838200"/>
            </a:xfrm>
            <a:custGeom>
              <a:avLst/>
              <a:gdLst>
                <a:gd name="T0" fmla="*/ 0 w 457"/>
                <a:gd name="T1" fmla="*/ 528 h 528"/>
                <a:gd name="T2" fmla="*/ 0 w 457"/>
                <a:gd name="T3" fmla="*/ 0 h 528"/>
                <a:gd name="T4" fmla="*/ 457 w 457"/>
                <a:gd name="T5" fmla="*/ 264 h 528"/>
                <a:gd name="T6" fmla="*/ 0 w 457"/>
                <a:gd name="T7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528">
                  <a:moveTo>
                    <a:pt x="0" y="528"/>
                  </a:moveTo>
                  <a:lnTo>
                    <a:pt x="0" y="0"/>
                  </a:lnTo>
                  <a:lnTo>
                    <a:pt x="457" y="264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50"/>
            <p:cNvSpPr>
              <a:spLocks/>
            </p:cNvSpPr>
            <p:nvPr/>
          </p:nvSpPr>
          <p:spPr bwMode="auto">
            <a:xfrm>
              <a:off x="5246688" y="4341813"/>
              <a:ext cx="96838" cy="227013"/>
            </a:xfrm>
            <a:custGeom>
              <a:avLst/>
              <a:gdLst>
                <a:gd name="T0" fmla="*/ 61 w 61"/>
                <a:gd name="T1" fmla="*/ 25 h 143"/>
                <a:gd name="T2" fmla="*/ 61 w 61"/>
                <a:gd name="T3" fmla="*/ 143 h 143"/>
                <a:gd name="T4" fmla="*/ 31 w 61"/>
                <a:gd name="T5" fmla="*/ 120 h 143"/>
                <a:gd name="T6" fmla="*/ 0 w 61"/>
                <a:gd name="T7" fmla="*/ 143 h 143"/>
                <a:gd name="T8" fmla="*/ 0 w 61"/>
                <a:gd name="T9" fmla="*/ 25 h 143"/>
                <a:gd name="T10" fmla="*/ 31 w 61"/>
                <a:gd name="T11" fmla="*/ 0 h 143"/>
                <a:gd name="T12" fmla="*/ 61 w 61"/>
                <a:gd name="T13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43">
                  <a:moveTo>
                    <a:pt x="61" y="25"/>
                  </a:moveTo>
                  <a:lnTo>
                    <a:pt x="61" y="143"/>
                  </a:lnTo>
                  <a:lnTo>
                    <a:pt x="31" y="120"/>
                  </a:lnTo>
                  <a:lnTo>
                    <a:pt x="0" y="143"/>
                  </a:lnTo>
                  <a:lnTo>
                    <a:pt x="0" y="25"/>
                  </a:lnTo>
                  <a:lnTo>
                    <a:pt x="31" y="0"/>
                  </a:lnTo>
                  <a:lnTo>
                    <a:pt x="61" y="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51"/>
            <p:cNvSpPr>
              <a:spLocks/>
            </p:cNvSpPr>
            <p:nvPr/>
          </p:nvSpPr>
          <p:spPr bwMode="auto">
            <a:xfrm>
              <a:off x="5092701" y="4029076"/>
              <a:ext cx="93663" cy="539750"/>
            </a:xfrm>
            <a:custGeom>
              <a:avLst/>
              <a:gdLst>
                <a:gd name="T0" fmla="*/ 59 w 59"/>
                <a:gd name="T1" fmla="*/ 25 h 340"/>
                <a:gd name="T2" fmla="*/ 59 w 59"/>
                <a:gd name="T3" fmla="*/ 340 h 340"/>
                <a:gd name="T4" fmla="*/ 29 w 59"/>
                <a:gd name="T5" fmla="*/ 317 h 340"/>
                <a:gd name="T6" fmla="*/ 0 w 59"/>
                <a:gd name="T7" fmla="*/ 340 h 340"/>
                <a:gd name="T8" fmla="*/ 0 w 59"/>
                <a:gd name="T9" fmla="*/ 25 h 340"/>
                <a:gd name="T10" fmla="*/ 29 w 59"/>
                <a:gd name="T11" fmla="*/ 0 h 340"/>
                <a:gd name="T12" fmla="*/ 59 w 59"/>
                <a:gd name="T13" fmla="*/ 2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40">
                  <a:moveTo>
                    <a:pt x="59" y="25"/>
                  </a:moveTo>
                  <a:lnTo>
                    <a:pt x="59" y="340"/>
                  </a:lnTo>
                  <a:lnTo>
                    <a:pt x="29" y="317"/>
                  </a:lnTo>
                  <a:lnTo>
                    <a:pt x="0" y="340"/>
                  </a:lnTo>
                  <a:lnTo>
                    <a:pt x="0" y="25"/>
                  </a:lnTo>
                  <a:lnTo>
                    <a:pt x="29" y="0"/>
                  </a:lnTo>
                  <a:lnTo>
                    <a:pt x="59" y="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52"/>
            <p:cNvSpPr>
              <a:spLocks/>
            </p:cNvSpPr>
            <p:nvPr/>
          </p:nvSpPr>
          <p:spPr bwMode="auto">
            <a:xfrm>
              <a:off x="4935538" y="4135438"/>
              <a:ext cx="96838" cy="433388"/>
            </a:xfrm>
            <a:custGeom>
              <a:avLst/>
              <a:gdLst>
                <a:gd name="T0" fmla="*/ 61 w 61"/>
                <a:gd name="T1" fmla="*/ 23 h 273"/>
                <a:gd name="T2" fmla="*/ 61 w 61"/>
                <a:gd name="T3" fmla="*/ 273 h 273"/>
                <a:gd name="T4" fmla="*/ 31 w 61"/>
                <a:gd name="T5" fmla="*/ 250 h 273"/>
                <a:gd name="T6" fmla="*/ 0 w 61"/>
                <a:gd name="T7" fmla="*/ 273 h 273"/>
                <a:gd name="T8" fmla="*/ 0 w 61"/>
                <a:gd name="T9" fmla="*/ 23 h 273"/>
                <a:gd name="T10" fmla="*/ 31 w 61"/>
                <a:gd name="T11" fmla="*/ 0 h 273"/>
                <a:gd name="T12" fmla="*/ 61 w 61"/>
                <a:gd name="T13" fmla="*/ 2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273">
                  <a:moveTo>
                    <a:pt x="61" y="23"/>
                  </a:moveTo>
                  <a:lnTo>
                    <a:pt x="61" y="273"/>
                  </a:lnTo>
                  <a:lnTo>
                    <a:pt x="31" y="250"/>
                  </a:lnTo>
                  <a:lnTo>
                    <a:pt x="0" y="273"/>
                  </a:lnTo>
                  <a:lnTo>
                    <a:pt x="0" y="23"/>
                  </a:lnTo>
                  <a:lnTo>
                    <a:pt x="31" y="0"/>
                  </a:lnTo>
                  <a:lnTo>
                    <a:pt x="61" y="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8320460" y="1184949"/>
            <a:ext cx="3333269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320460" y="1728252"/>
            <a:ext cx="3333269" cy="342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dui. Morbi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Ut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eros.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ante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Morbi tempus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condimentum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id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bibendum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Aliquam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tempus,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risus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vitae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facilisis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varius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976212" y="5152572"/>
            <a:ext cx="1037510" cy="839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45 %</a:t>
            </a:r>
          </a:p>
        </p:txBody>
      </p:sp>
      <p:sp>
        <p:nvSpPr>
          <p:cNvPr id="40" name="Freeform 11"/>
          <p:cNvSpPr>
            <a:spLocks/>
          </p:cNvSpPr>
          <p:nvPr/>
        </p:nvSpPr>
        <p:spPr bwMode="auto">
          <a:xfrm rot="18900000">
            <a:off x="8446470" y="5427244"/>
            <a:ext cx="408740" cy="289784"/>
          </a:xfrm>
          <a:custGeom>
            <a:avLst/>
            <a:gdLst>
              <a:gd name="T0" fmla="*/ 542 w 914"/>
              <a:gd name="T1" fmla="*/ 0 h 648"/>
              <a:gd name="T2" fmla="*/ 707 w 914"/>
              <a:gd name="T3" fmla="*/ 144 h 648"/>
              <a:gd name="T4" fmla="*/ 914 w 914"/>
              <a:gd name="T5" fmla="*/ 324 h 648"/>
              <a:gd name="T6" fmla="*/ 542 w 914"/>
              <a:gd name="T7" fmla="*/ 648 h 648"/>
              <a:gd name="T8" fmla="*/ 542 w 914"/>
              <a:gd name="T9" fmla="*/ 502 h 648"/>
              <a:gd name="T10" fmla="*/ 0 w 914"/>
              <a:gd name="T11" fmla="*/ 502 h 648"/>
              <a:gd name="T12" fmla="*/ 0 w 914"/>
              <a:gd name="T13" fmla="*/ 144 h 648"/>
              <a:gd name="T14" fmla="*/ 542 w 914"/>
              <a:gd name="T15" fmla="*/ 144 h 648"/>
              <a:gd name="T16" fmla="*/ 542 w 914"/>
              <a:gd name="T17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4" h="648">
                <a:moveTo>
                  <a:pt x="542" y="0"/>
                </a:moveTo>
                <a:lnTo>
                  <a:pt x="707" y="144"/>
                </a:lnTo>
                <a:lnTo>
                  <a:pt x="914" y="324"/>
                </a:lnTo>
                <a:lnTo>
                  <a:pt x="542" y="648"/>
                </a:lnTo>
                <a:lnTo>
                  <a:pt x="542" y="502"/>
                </a:lnTo>
                <a:lnTo>
                  <a:pt x="0" y="502"/>
                </a:lnTo>
                <a:lnTo>
                  <a:pt x="0" y="144"/>
                </a:lnTo>
                <a:lnTo>
                  <a:pt x="542" y="144"/>
                </a:lnTo>
                <a:lnTo>
                  <a:pt x="5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Freeform 59"/>
          <p:cNvSpPr>
            <a:spLocks noEditPoints="1"/>
          </p:cNvSpPr>
          <p:nvPr/>
        </p:nvSpPr>
        <p:spPr bwMode="auto">
          <a:xfrm>
            <a:off x="6935623" y="2678611"/>
            <a:ext cx="531774" cy="456677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050"/>
          </a:p>
        </p:txBody>
      </p:sp>
      <p:pic>
        <p:nvPicPr>
          <p:cNvPr id="42" name="Graphic 29">
            <a:extLst>
              <a:ext uri="{FF2B5EF4-FFF2-40B4-BE49-F238E27FC236}">
                <a16:creationId xmlns:a16="http://schemas.microsoft.com/office/drawing/2014/main" id="{B06EF878-21A0-4627-841B-4CD52DD381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1" grpId="0" animBg="1"/>
      <p:bldP spid="39" grpId="0"/>
      <p:bldP spid="40" grpId="0" animBg="1"/>
      <p:bldP spid="4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5826375" y="1841952"/>
            <a:ext cx="2255249" cy="1752842"/>
          </a:xfrm>
          <a:custGeom>
            <a:avLst/>
            <a:gdLst>
              <a:gd name="T0" fmla="*/ 355 w 1227"/>
              <a:gd name="T1" fmla="*/ 677 h 951"/>
              <a:gd name="T2" fmla="*/ 1095 w 1227"/>
              <a:gd name="T3" fmla="*/ 949 h 951"/>
              <a:gd name="T4" fmla="*/ 1096 w 1227"/>
              <a:gd name="T5" fmla="*/ 951 h 951"/>
              <a:gd name="T6" fmla="*/ 1142 w 1227"/>
              <a:gd name="T7" fmla="*/ 402 h 951"/>
              <a:gd name="T8" fmla="*/ 401 w 1227"/>
              <a:gd name="T9" fmla="*/ 130 h 951"/>
              <a:gd name="T10" fmla="*/ 128 w 1227"/>
              <a:gd name="T11" fmla="*/ 868 h 951"/>
              <a:gd name="T12" fmla="*/ 355 w 1227"/>
              <a:gd name="T13" fmla="*/ 677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7" h="951">
                <a:moveTo>
                  <a:pt x="355" y="677"/>
                </a:moveTo>
                <a:cubicBezTo>
                  <a:pt x="634" y="547"/>
                  <a:pt x="966" y="669"/>
                  <a:pt x="1095" y="949"/>
                </a:cubicBezTo>
                <a:cubicBezTo>
                  <a:pt x="1095" y="950"/>
                  <a:pt x="1096" y="950"/>
                  <a:pt x="1096" y="951"/>
                </a:cubicBezTo>
                <a:cubicBezTo>
                  <a:pt x="1203" y="794"/>
                  <a:pt x="1227" y="587"/>
                  <a:pt x="1142" y="402"/>
                </a:cubicBezTo>
                <a:cubicBezTo>
                  <a:pt x="1013" y="122"/>
                  <a:pt x="681" y="0"/>
                  <a:pt x="401" y="130"/>
                </a:cubicBezTo>
                <a:cubicBezTo>
                  <a:pt x="122" y="259"/>
                  <a:pt x="0" y="589"/>
                  <a:pt x="128" y="868"/>
                </a:cubicBezTo>
                <a:cubicBezTo>
                  <a:pt x="183" y="788"/>
                  <a:pt x="260" y="720"/>
                  <a:pt x="355" y="677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6075346" y="2855698"/>
            <a:ext cx="1998463" cy="2219522"/>
          </a:xfrm>
          <a:custGeom>
            <a:avLst/>
            <a:gdLst>
              <a:gd name="T0" fmla="*/ 279 w 1087"/>
              <a:gd name="T1" fmla="*/ 408 h 1204"/>
              <a:gd name="T2" fmla="*/ 409 w 1087"/>
              <a:gd name="T3" fmla="*/ 1187 h 1204"/>
              <a:gd name="T4" fmla="*/ 408 w 1087"/>
              <a:gd name="T5" fmla="*/ 1189 h 1204"/>
              <a:gd name="T6" fmla="*/ 908 w 1087"/>
              <a:gd name="T7" fmla="*/ 956 h 1204"/>
              <a:gd name="T8" fmla="*/ 777 w 1087"/>
              <a:gd name="T9" fmla="*/ 178 h 1204"/>
              <a:gd name="T10" fmla="*/ 0 w 1087"/>
              <a:gd name="T11" fmla="*/ 307 h 1204"/>
              <a:gd name="T12" fmla="*/ 279 w 1087"/>
              <a:gd name="T13" fmla="*/ 408 h 1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87" h="1204">
                <a:moveTo>
                  <a:pt x="279" y="408"/>
                </a:moveTo>
                <a:cubicBezTo>
                  <a:pt x="530" y="587"/>
                  <a:pt x="588" y="936"/>
                  <a:pt x="409" y="1187"/>
                </a:cubicBezTo>
                <a:cubicBezTo>
                  <a:pt x="409" y="1187"/>
                  <a:pt x="408" y="1188"/>
                  <a:pt x="408" y="1189"/>
                </a:cubicBezTo>
                <a:cubicBezTo>
                  <a:pt x="597" y="1204"/>
                  <a:pt x="789" y="1122"/>
                  <a:pt x="908" y="956"/>
                </a:cubicBezTo>
                <a:cubicBezTo>
                  <a:pt x="1087" y="706"/>
                  <a:pt x="1028" y="357"/>
                  <a:pt x="777" y="178"/>
                </a:cubicBezTo>
                <a:cubicBezTo>
                  <a:pt x="527" y="0"/>
                  <a:pt x="180" y="57"/>
                  <a:pt x="0" y="307"/>
                </a:cubicBezTo>
                <a:cubicBezTo>
                  <a:pt x="98" y="314"/>
                  <a:pt x="194" y="348"/>
                  <a:pt x="279" y="408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5070532" y="3413928"/>
            <a:ext cx="2001813" cy="2102294"/>
          </a:xfrm>
          <a:custGeom>
            <a:avLst/>
            <a:gdLst>
              <a:gd name="T0" fmla="*/ 611 w 1089"/>
              <a:gd name="T1" fmla="*/ 292 h 1140"/>
              <a:gd name="T2" fmla="*/ 3 w 1089"/>
              <a:gd name="T3" fmla="*/ 795 h 1140"/>
              <a:gd name="T4" fmla="*/ 0 w 1089"/>
              <a:gd name="T5" fmla="*/ 794 h 1140"/>
              <a:gd name="T6" fmla="*/ 452 w 1089"/>
              <a:gd name="T7" fmla="*/ 1111 h 1140"/>
              <a:gd name="T8" fmla="*/ 1060 w 1089"/>
              <a:gd name="T9" fmla="*/ 608 h 1140"/>
              <a:gd name="T10" fmla="*/ 560 w 1089"/>
              <a:gd name="T11" fmla="*/ 0 h 1140"/>
              <a:gd name="T12" fmla="*/ 611 w 1089"/>
              <a:gd name="T13" fmla="*/ 292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89" h="1140">
                <a:moveTo>
                  <a:pt x="611" y="292"/>
                </a:moveTo>
                <a:cubicBezTo>
                  <a:pt x="582" y="599"/>
                  <a:pt x="309" y="824"/>
                  <a:pt x="3" y="795"/>
                </a:cubicBezTo>
                <a:cubicBezTo>
                  <a:pt x="2" y="794"/>
                  <a:pt x="1" y="794"/>
                  <a:pt x="0" y="794"/>
                </a:cubicBezTo>
                <a:cubicBezTo>
                  <a:pt x="82" y="966"/>
                  <a:pt x="249" y="1091"/>
                  <a:pt x="452" y="1111"/>
                </a:cubicBezTo>
                <a:cubicBezTo>
                  <a:pt x="758" y="1140"/>
                  <a:pt x="1031" y="915"/>
                  <a:pt x="1060" y="608"/>
                </a:cubicBezTo>
                <a:cubicBezTo>
                  <a:pt x="1089" y="302"/>
                  <a:pt x="865" y="30"/>
                  <a:pt x="560" y="0"/>
                </a:cubicBezTo>
                <a:cubicBezTo>
                  <a:pt x="602" y="88"/>
                  <a:pt x="621" y="188"/>
                  <a:pt x="611" y="29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4110376" y="3276603"/>
            <a:ext cx="2256366" cy="1749493"/>
          </a:xfrm>
          <a:custGeom>
            <a:avLst/>
            <a:gdLst>
              <a:gd name="T0" fmla="*/ 872 w 1227"/>
              <a:gd name="T1" fmla="*/ 272 h 949"/>
              <a:gd name="T2" fmla="*/ 131 w 1227"/>
              <a:gd name="T3" fmla="*/ 2 h 949"/>
              <a:gd name="T4" fmla="*/ 130 w 1227"/>
              <a:gd name="T5" fmla="*/ 0 h 949"/>
              <a:gd name="T6" fmla="*/ 86 w 1227"/>
              <a:gd name="T7" fmla="*/ 549 h 949"/>
              <a:gd name="T8" fmla="*/ 827 w 1227"/>
              <a:gd name="T9" fmla="*/ 819 h 949"/>
              <a:gd name="T10" fmla="*/ 1098 w 1227"/>
              <a:gd name="T11" fmla="*/ 80 h 949"/>
              <a:gd name="T12" fmla="*/ 872 w 1227"/>
              <a:gd name="T13" fmla="*/ 272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7" h="949">
                <a:moveTo>
                  <a:pt x="872" y="272"/>
                </a:moveTo>
                <a:cubicBezTo>
                  <a:pt x="593" y="402"/>
                  <a:pt x="261" y="281"/>
                  <a:pt x="131" y="2"/>
                </a:cubicBezTo>
                <a:cubicBezTo>
                  <a:pt x="131" y="1"/>
                  <a:pt x="131" y="0"/>
                  <a:pt x="130" y="0"/>
                </a:cubicBezTo>
                <a:cubicBezTo>
                  <a:pt x="24" y="157"/>
                  <a:pt x="0" y="364"/>
                  <a:pt x="86" y="549"/>
                </a:cubicBezTo>
                <a:cubicBezTo>
                  <a:pt x="216" y="828"/>
                  <a:pt x="547" y="949"/>
                  <a:pt x="827" y="819"/>
                </a:cubicBezTo>
                <a:cubicBezTo>
                  <a:pt x="1106" y="690"/>
                  <a:pt x="1227" y="359"/>
                  <a:pt x="1098" y="80"/>
                </a:cubicBezTo>
                <a:cubicBezTo>
                  <a:pt x="1044" y="161"/>
                  <a:pt x="967" y="228"/>
                  <a:pt x="872" y="27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4121541" y="1814041"/>
            <a:ext cx="2007395" cy="2218406"/>
          </a:xfrm>
          <a:custGeom>
            <a:avLst/>
            <a:gdLst>
              <a:gd name="T0" fmla="*/ 812 w 1092"/>
              <a:gd name="T1" fmla="*/ 791 h 1203"/>
              <a:gd name="T2" fmla="*/ 671 w 1092"/>
              <a:gd name="T3" fmla="*/ 14 h 1203"/>
              <a:gd name="T4" fmla="*/ 673 w 1092"/>
              <a:gd name="T5" fmla="*/ 13 h 1203"/>
              <a:gd name="T6" fmla="*/ 176 w 1092"/>
              <a:gd name="T7" fmla="*/ 251 h 1203"/>
              <a:gd name="T8" fmla="*/ 316 w 1092"/>
              <a:gd name="T9" fmla="*/ 1028 h 1203"/>
              <a:gd name="T10" fmla="*/ 1092 w 1092"/>
              <a:gd name="T11" fmla="*/ 889 h 1203"/>
              <a:gd name="T12" fmla="*/ 812 w 1092"/>
              <a:gd name="T13" fmla="*/ 791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2" h="1203">
                <a:moveTo>
                  <a:pt x="812" y="791"/>
                </a:moveTo>
                <a:cubicBezTo>
                  <a:pt x="558" y="615"/>
                  <a:pt x="496" y="268"/>
                  <a:pt x="671" y="14"/>
                </a:cubicBezTo>
                <a:cubicBezTo>
                  <a:pt x="672" y="14"/>
                  <a:pt x="672" y="13"/>
                  <a:pt x="673" y="13"/>
                </a:cubicBezTo>
                <a:cubicBezTo>
                  <a:pt x="483" y="0"/>
                  <a:pt x="292" y="84"/>
                  <a:pt x="176" y="251"/>
                </a:cubicBezTo>
                <a:cubicBezTo>
                  <a:pt x="0" y="504"/>
                  <a:pt x="63" y="852"/>
                  <a:pt x="316" y="1028"/>
                </a:cubicBezTo>
                <a:cubicBezTo>
                  <a:pt x="569" y="1203"/>
                  <a:pt x="916" y="1141"/>
                  <a:pt x="1092" y="889"/>
                </a:cubicBezTo>
                <a:cubicBezTo>
                  <a:pt x="994" y="883"/>
                  <a:pt x="898" y="851"/>
                  <a:pt x="812" y="79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50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5110724" y="1341778"/>
            <a:ext cx="2009628" cy="2105643"/>
          </a:xfrm>
          <a:custGeom>
            <a:avLst/>
            <a:gdLst>
              <a:gd name="T0" fmla="*/ 478 w 1093"/>
              <a:gd name="T1" fmla="*/ 849 h 1142"/>
              <a:gd name="T2" fmla="*/ 1091 w 1093"/>
              <a:gd name="T3" fmla="*/ 352 h 1142"/>
              <a:gd name="T4" fmla="*/ 1093 w 1093"/>
              <a:gd name="T5" fmla="*/ 352 h 1142"/>
              <a:gd name="T6" fmla="*/ 645 w 1093"/>
              <a:gd name="T7" fmla="*/ 32 h 1142"/>
              <a:gd name="T8" fmla="*/ 32 w 1093"/>
              <a:gd name="T9" fmla="*/ 529 h 1142"/>
              <a:gd name="T10" fmla="*/ 527 w 1093"/>
              <a:gd name="T11" fmla="*/ 1142 h 1142"/>
              <a:gd name="T12" fmla="*/ 478 w 1093"/>
              <a:gd name="T13" fmla="*/ 849 h 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3" h="1142">
                <a:moveTo>
                  <a:pt x="478" y="849"/>
                </a:moveTo>
                <a:cubicBezTo>
                  <a:pt x="510" y="542"/>
                  <a:pt x="784" y="320"/>
                  <a:pt x="1091" y="352"/>
                </a:cubicBezTo>
                <a:cubicBezTo>
                  <a:pt x="1091" y="352"/>
                  <a:pt x="1092" y="352"/>
                  <a:pt x="1093" y="352"/>
                </a:cubicBezTo>
                <a:cubicBezTo>
                  <a:pt x="1013" y="180"/>
                  <a:pt x="847" y="53"/>
                  <a:pt x="645" y="32"/>
                </a:cubicBezTo>
                <a:cubicBezTo>
                  <a:pt x="338" y="0"/>
                  <a:pt x="64" y="222"/>
                  <a:pt x="32" y="529"/>
                </a:cubicBezTo>
                <a:cubicBezTo>
                  <a:pt x="0" y="835"/>
                  <a:pt x="221" y="1108"/>
                  <a:pt x="527" y="1142"/>
                </a:cubicBezTo>
                <a:cubicBezTo>
                  <a:pt x="485" y="1053"/>
                  <a:pt x="467" y="953"/>
                  <a:pt x="478" y="8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4894131" y="2224898"/>
            <a:ext cx="2403739" cy="2411553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444500" dist="50800" dir="5400000" sx="105000" sy="105000" algn="ctr" rotWithShape="0">
              <a:schemeClr val="bg2">
                <a:lumMod val="25000"/>
                <a:alpha val="7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8881681" y="1132397"/>
            <a:ext cx="3127430" cy="1419110"/>
            <a:chOff x="8326813" y="2600271"/>
            <a:chExt cx="3127430" cy="1419110"/>
          </a:xfrm>
        </p:grpSpPr>
        <p:sp>
          <p:nvSpPr>
            <p:cNvPr id="13" name="Rectangle 12"/>
            <p:cNvSpPr/>
            <p:nvPr/>
          </p:nvSpPr>
          <p:spPr>
            <a:xfrm>
              <a:off x="8326813" y="2600271"/>
              <a:ext cx="2469304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YOUR TITLE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326813" y="3244075"/>
              <a:ext cx="3127430" cy="775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cotetur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Vestibulum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et moles</a:t>
              </a:r>
              <a:endParaRPr lang="en-GB" sz="160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881681" y="4648953"/>
            <a:ext cx="3127430" cy="1419110"/>
            <a:chOff x="8326813" y="2600271"/>
            <a:chExt cx="3127430" cy="1419110"/>
          </a:xfrm>
        </p:grpSpPr>
        <p:sp>
          <p:nvSpPr>
            <p:cNvPr id="16" name="Rectangle 15"/>
            <p:cNvSpPr/>
            <p:nvPr/>
          </p:nvSpPr>
          <p:spPr>
            <a:xfrm>
              <a:off x="8326813" y="2600271"/>
              <a:ext cx="2469304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YOUR TITLE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326813" y="3244075"/>
              <a:ext cx="3127430" cy="775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cotetur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Vestibulum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et moles</a:t>
              </a:r>
              <a:endParaRPr lang="en-GB" sz="160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40879" y="1132397"/>
            <a:ext cx="3127430" cy="1419110"/>
            <a:chOff x="158228" y="1916445"/>
            <a:chExt cx="3127430" cy="1419110"/>
          </a:xfrm>
        </p:grpSpPr>
        <p:sp>
          <p:nvSpPr>
            <p:cNvPr id="19" name="Rectangle 18"/>
            <p:cNvSpPr/>
            <p:nvPr/>
          </p:nvSpPr>
          <p:spPr>
            <a:xfrm>
              <a:off x="816354" y="1916445"/>
              <a:ext cx="2469304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YOUR TITLE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8228" y="2560249"/>
              <a:ext cx="3127430" cy="775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cotetur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Vestibulum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et moles</a:t>
              </a:r>
              <a:endParaRPr lang="en-GB" sz="160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40879" y="4658043"/>
            <a:ext cx="3127430" cy="1419110"/>
            <a:chOff x="158228" y="1916445"/>
            <a:chExt cx="3127430" cy="1419110"/>
          </a:xfrm>
        </p:grpSpPr>
        <p:sp>
          <p:nvSpPr>
            <p:cNvPr id="22" name="Rectangle 21"/>
            <p:cNvSpPr/>
            <p:nvPr/>
          </p:nvSpPr>
          <p:spPr>
            <a:xfrm>
              <a:off x="816354" y="1916445"/>
              <a:ext cx="2469304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YOUR TITLE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8228" y="2560249"/>
              <a:ext cx="3127430" cy="775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cotetur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Vestibulum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et moles</a:t>
              </a:r>
              <a:endParaRPr lang="en-GB" sz="160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391257" y="1230877"/>
            <a:ext cx="490424" cy="444822"/>
            <a:chOff x="8259767" y="2203451"/>
            <a:chExt cx="973138" cy="88265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5" name="Freeform 5"/>
            <p:cNvSpPr>
              <a:spLocks/>
            </p:cNvSpPr>
            <p:nvPr/>
          </p:nvSpPr>
          <p:spPr bwMode="auto">
            <a:xfrm>
              <a:off x="8459792" y="2287589"/>
              <a:ext cx="773113" cy="520701"/>
            </a:xfrm>
            <a:custGeom>
              <a:avLst/>
              <a:gdLst>
                <a:gd name="T0" fmla="*/ 377 w 487"/>
                <a:gd name="T1" fmla="*/ 0 h 328"/>
                <a:gd name="T2" fmla="*/ 160 w 487"/>
                <a:gd name="T3" fmla="*/ 218 h 328"/>
                <a:gd name="T4" fmla="*/ 107 w 487"/>
                <a:gd name="T5" fmla="*/ 175 h 328"/>
                <a:gd name="T6" fmla="*/ 0 w 487"/>
                <a:gd name="T7" fmla="*/ 175 h 328"/>
                <a:gd name="T8" fmla="*/ 160 w 487"/>
                <a:gd name="T9" fmla="*/ 328 h 328"/>
                <a:gd name="T10" fmla="*/ 487 w 487"/>
                <a:gd name="T11" fmla="*/ 0 h 328"/>
                <a:gd name="T12" fmla="*/ 377 w 487"/>
                <a:gd name="T13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328">
                  <a:moveTo>
                    <a:pt x="377" y="0"/>
                  </a:moveTo>
                  <a:lnTo>
                    <a:pt x="160" y="218"/>
                  </a:lnTo>
                  <a:lnTo>
                    <a:pt x="107" y="175"/>
                  </a:lnTo>
                  <a:lnTo>
                    <a:pt x="0" y="175"/>
                  </a:lnTo>
                  <a:lnTo>
                    <a:pt x="160" y="328"/>
                  </a:lnTo>
                  <a:lnTo>
                    <a:pt x="487" y="0"/>
                  </a:lnTo>
                  <a:lnTo>
                    <a:pt x="3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8259767" y="2203451"/>
              <a:ext cx="877888" cy="882651"/>
            </a:xfrm>
            <a:custGeom>
              <a:avLst/>
              <a:gdLst>
                <a:gd name="T0" fmla="*/ 191 w 232"/>
                <a:gd name="T1" fmla="*/ 107 h 232"/>
                <a:gd name="T2" fmla="*/ 192 w 232"/>
                <a:gd name="T3" fmla="*/ 116 h 232"/>
                <a:gd name="T4" fmla="*/ 116 w 232"/>
                <a:gd name="T5" fmla="*/ 192 h 232"/>
                <a:gd name="T6" fmla="*/ 40 w 232"/>
                <a:gd name="T7" fmla="*/ 116 h 232"/>
                <a:gd name="T8" fmla="*/ 116 w 232"/>
                <a:gd name="T9" fmla="*/ 40 h 232"/>
                <a:gd name="T10" fmla="*/ 160 w 232"/>
                <a:gd name="T11" fmla="*/ 54 h 232"/>
                <a:gd name="T12" fmla="*/ 188 w 232"/>
                <a:gd name="T13" fmla="*/ 25 h 232"/>
                <a:gd name="T14" fmla="*/ 116 w 232"/>
                <a:gd name="T15" fmla="*/ 0 h 232"/>
                <a:gd name="T16" fmla="*/ 0 w 232"/>
                <a:gd name="T17" fmla="*/ 116 h 232"/>
                <a:gd name="T18" fmla="*/ 116 w 232"/>
                <a:gd name="T19" fmla="*/ 232 h 232"/>
                <a:gd name="T20" fmla="*/ 232 w 232"/>
                <a:gd name="T21" fmla="*/ 116 h 232"/>
                <a:gd name="T22" fmla="*/ 224 w 232"/>
                <a:gd name="T23" fmla="*/ 74 h 232"/>
                <a:gd name="T24" fmla="*/ 191 w 232"/>
                <a:gd name="T25" fmla="*/ 10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91" y="107"/>
                  </a:moveTo>
                  <a:cubicBezTo>
                    <a:pt x="192" y="110"/>
                    <a:pt x="192" y="113"/>
                    <a:pt x="192" y="116"/>
                  </a:cubicBezTo>
                  <a:cubicBezTo>
                    <a:pt x="192" y="158"/>
                    <a:pt x="158" y="192"/>
                    <a:pt x="116" y="192"/>
                  </a:cubicBezTo>
                  <a:cubicBezTo>
                    <a:pt x="74" y="192"/>
                    <a:pt x="40" y="158"/>
                    <a:pt x="40" y="116"/>
                  </a:cubicBezTo>
                  <a:cubicBezTo>
                    <a:pt x="40" y="74"/>
                    <a:pt x="74" y="40"/>
                    <a:pt x="116" y="40"/>
                  </a:cubicBezTo>
                  <a:cubicBezTo>
                    <a:pt x="132" y="40"/>
                    <a:pt x="147" y="45"/>
                    <a:pt x="160" y="54"/>
                  </a:cubicBezTo>
                  <a:cubicBezTo>
                    <a:pt x="188" y="25"/>
                    <a:pt x="188" y="25"/>
                    <a:pt x="188" y="25"/>
                  </a:cubicBezTo>
                  <a:cubicBezTo>
                    <a:pt x="168" y="9"/>
                    <a:pt x="143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101"/>
                    <a:pt x="229" y="87"/>
                    <a:pt x="224" y="74"/>
                  </a:cubicBezTo>
                  <a:lnTo>
                    <a:pt x="19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391257" y="4747433"/>
            <a:ext cx="490424" cy="444822"/>
            <a:chOff x="8259767" y="2203451"/>
            <a:chExt cx="973138" cy="88265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8459792" y="2287589"/>
              <a:ext cx="773113" cy="520701"/>
            </a:xfrm>
            <a:custGeom>
              <a:avLst/>
              <a:gdLst>
                <a:gd name="T0" fmla="*/ 377 w 487"/>
                <a:gd name="T1" fmla="*/ 0 h 328"/>
                <a:gd name="T2" fmla="*/ 160 w 487"/>
                <a:gd name="T3" fmla="*/ 218 h 328"/>
                <a:gd name="T4" fmla="*/ 107 w 487"/>
                <a:gd name="T5" fmla="*/ 175 h 328"/>
                <a:gd name="T6" fmla="*/ 0 w 487"/>
                <a:gd name="T7" fmla="*/ 175 h 328"/>
                <a:gd name="T8" fmla="*/ 160 w 487"/>
                <a:gd name="T9" fmla="*/ 328 h 328"/>
                <a:gd name="T10" fmla="*/ 487 w 487"/>
                <a:gd name="T11" fmla="*/ 0 h 328"/>
                <a:gd name="T12" fmla="*/ 377 w 487"/>
                <a:gd name="T13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328">
                  <a:moveTo>
                    <a:pt x="377" y="0"/>
                  </a:moveTo>
                  <a:lnTo>
                    <a:pt x="160" y="218"/>
                  </a:lnTo>
                  <a:lnTo>
                    <a:pt x="107" y="175"/>
                  </a:lnTo>
                  <a:lnTo>
                    <a:pt x="0" y="175"/>
                  </a:lnTo>
                  <a:lnTo>
                    <a:pt x="160" y="328"/>
                  </a:lnTo>
                  <a:lnTo>
                    <a:pt x="487" y="0"/>
                  </a:lnTo>
                  <a:lnTo>
                    <a:pt x="3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8259767" y="2203451"/>
              <a:ext cx="877888" cy="882651"/>
            </a:xfrm>
            <a:custGeom>
              <a:avLst/>
              <a:gdLst>
                <a:gd name="T0" fmla="*/ 191 w 232"/>
                <a:gd name="T1" fmla="*/ 107 h 232"/>
                <a:gd name="T2" fmla="*/ 192 w 232"/>
                <a:gd name="T3" fmla="*/ 116 h 232"/>
                <a:gd name="T4" fmla="*/ 116 w 232"/>
                <a:gd name="T5" fmla="*/ 192 h 232"/>
                <a:gd name="T6" fmla="*/ 40 w 232"/>
                <a:gd name="T7" fmla="*/ 116 h 232"/>
                <a:gd name="T8" fmla="*/ 116 w 232"/>
                <a:gd name="T9" fmla="*/ 40 h 232"/>
                <a:gd name="T10" fmla="*/ 160 w 232"/>
                <a:gd name="T11" fmla="*/ 54 h 232"/>
                <a:gd name="T12" fmla="*/ 188 w 232"/>
                <a:gd name="T13" fmla="*/ 25 h 232"/>
                <a:gd name="T14" fmla="*/ 116 w 232"/>
                <a:gd name="T15" fmla="*/ 0 h 232"/>
                <a:gd name="T16" fmla="*/ 0 w 232"/>
                <a:gd name="T17" fmla="*/ 116 h 232"/>
                <a:gd name="T18" fmla="*/ 116 w 232"/>
                <a:gd name="T19" fmla="*/ 232 h 232"/>
                <a:gd name="T20" fmla="*/ 232 w 232"/>
                <a:gd name="T21" fmla="*/ 116 h 232"/>
                <a:gd name="T22" fmla="*/ 224 w 232"/>
                <a:gd name="T23" fmla="*/ 74 h 232"/>
                <a:gd name="T24" fmla="*/ 191 w 232"/>
                <a:gd name="T25" fmla="*/ 10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91" y="107"/>
                  </a:moveTo>
                  <a:cubicBezTo>
                    <a:pt x="192" y="110"/>
                    <a:pt x="192" y="113"/>
                    <a:pt x="192" y="116"/>
                  </a:cubicBezTo>
                  <a:cubicBezTo>
                    <a:pt x="192" y="158"/>
                    <a:pt x="158" y="192"/>
                    <a:pt x="116" y="192"/>
                  </a:cubicBezTo>
                  <a:cubicBezTo>
                    <a:pt x="74" y="192"/>
                    <a:pt x="40" y="158"/>
                    <a:pt x="40" y="116"/>
                  </a:cubicBezTo>
                  <a:cubicBezTo>
                    <a:pt x="40" y="74"/>
                    <a:pt x="74" y="40"/>
                    <a:pt x="116" y="40"/>
                  </a:cubicBezTo>
                  <a:cubicBezTo>
                    <a:pt x="132" y="40"/>
                    <a:pt x="147" y="45"/>
                    <a:pt x="160" y="54"/>
                  </a:cubicBezTo>
                  <a:cubicBezTo>
                    <a:pt x="188" y="25"/>
                    <a:pt x="188" y="25"/>
                    <a:pt x="188" y="25"/>
                  </a:cubicBezTo>
                  <a:cubicBezTo>
                    <a:pt x="168" y="9"/>
                    <a:pt x="143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101"/>
                    <a:pt x="229" y="87"/>
                    <a:pt x="224" y="74"/>
                  </a:cubicBezTo>
                  <a:lnTo>
                    <a:pt x="19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95682" y="1230877"/>
            <a:ext cx="490424" cy="444822"/>
            <a:chOff x="8259767" y="2203451"/>
            <a:chExt cx="973138" cy="88265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8459792" y="2287589"/>
              <a:ext cx="773113" cy="520701"/>
            </a:xfrm>
            <a:custGeom>
              <a:avLst/>
              <a:gdLst>
                <a:gd name="T0" fmla="*/ 377 w 487"/>
                <a:gd name="T1" fmla="*/ 0 h 328"/>
                <a:gd name="T2" fmla="*/ 160 w 487"/>
                <a:gd name="T3" fmla="*/ 218 h 328"/>
                <a:gd name="T4" fmla="*/ 107 w 487"/>
                <a:gd name="T5" fmla="*/ 175 h 328"/>
                <a:gd name="T6" fmla="*/ 0 w 487"/>
                <a:gd name="T7" fmla="*/ 175 h 328"/>
                <a:gd name="T8" fmla="*/ 160 w 487"/>
                <a:gd name="T9" fmla="*/ 328 h 328"/>
                <a:gd name="T10" fmla="*/ 487 w 487"/>
                <a:gd name="T11" fmla="*/ 0 h 328"/>
                <a:gd name="T12" fmla="*/ 377 w 487"/>
                <a:gd name="T13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328">
                  <a:moveTo>
                    <a:pt x="377" y="0"/>
                  </a:moveTo>
                  <a:lnTo>
                    <a:pt x="160" y="218"/>
                  </a:lnTo>
                  <a:lnTo>
                    <a:pt x="107" y="175"/>
                  </a:lnTo>
                  <a:lnTo>
                    <a:pt x="0" y="175"/>
                  </a:lnTo>
                  <a:lnTo>
                    <a:pt x="160" y="328"/>
                  </a:lnTo>
                  <a:lnTo>
                    <a:pt x="487" y="0"/>
                  </a:lnTo>
                  <a:lnTo>
                    <a:pt x="3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8259767" y="2203451"/>
              <a:ext cx="877888" cy="882651"/>
            </a:xfrm>
            <a:custGeom>
              <a:avLst/>
              <a:gdLst>
                <a:gd name="T0" fmla="*/ 191 w 232"/>
                <a:gd name="T1" fmla="*/ 107 h 232"/>
                <a:gd name="T2" fmla="*/ 192 w 232"/>
                <a:gd name="T3" fmla="*/ 116 h 232"/>
                <a:gd name="T4" fmla="*/ 116 w 232"/>
                <a:gd name="T5" fmla="*/ 192 h 232"/>
                <a:gd name="T6" fmla="*/ 40 w 232"/>
                <a:gd name="T7" fmla="*/ 116 h 232"/>
                <a:gd name="T8" fmla="*/ 116 w 232"/>
                <a:gd name="T9" fmla="*/ 40 h 232"/>
                <a:gd name="T10" fmla="*/ 160 w 232"/>
                <a:gd name="T11" fmla="*/ 54 h 232"/>
                <a:gd name="T12" fmla="*/ 188 w 232"/>
                <a:gd name="T13" fmla="*/ 25 h 232"/>
                <a:gd name="T14" fmla="*/ 116 w 232"/>
                <a:gd name="T15" fmla="*/ 0 h 232"/>
                <a:gd name="T16" fmla="*/ 0 w 232"/>
                <a:gd name="T17" fmla="*/ 116 h 232"/>
                <a:gd name="T18" fmla="*/ 116 w 232"/>
                <a:gd name="T19" fmla="*/ 232 h 232"/>
                <a:gd name="T20" fmla="*/ 232 w 232"/>
                <a:gd name="T21" fmla="*/ 116 h 232"/>
                <a:gd name="T22" fmla="*/ 224 w 232"/>
                <a:gd name="T23" fmla="*/ 74 h 232"/>
                <a:gd name="T24" fmla="*/ 191 w 232"/>
                <a:gd name="T25" fmla="*/ 10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91" y="107"/>
                  </a:moveTo>
                  <a:cubicBezTo>
                    <a:pt x="192" y="110"/>
                    <a:pt x="192" y="113"/>
                    <a:pt x="192" y="116"/>
                  </a:cubicBezTo>
                  <a:cubicBezTo>
                    <a:pt x="192" y="158"/>
                    <a:pt x="158" y="192"/>
                    <a:pt x="116" y="192"/>
                  </a:cubicBezTo>
                  <a:cubicBezTo>
                    <a:pt x="74" y="192"/>
                    <a:pt x="40" y="158"/>
                    <a:pt x="40" y="116"/>
                  </a:cubicBezTo>
                  <a:cubicBezTo>
                    <a:pt x="40" y="74"/>
                    <a:pt x="74" y="40"/>
                    <a:pt x="116" y="40"/>
                  </a:cubicBezTo>
                  <a:cubicBezTo>
                    <a:pt x="132" y="40"/>
                    <a:pt x="147" y="45"/>
                    <a:pt x="160" y="54"/>
                  </a:cubicBezTo>
                  <a:cubicBezTo>
                    <a:pt x="188" y="25"/>
                    <a:pt x="188" y="25"/>
                    <a:pt x="188" y="25"/>
                  </a:cubicBezTo>
                  <a:cubicBezTo>
                    <a:pt x="168" y="9"/>
                    <a:pt x="143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101"/>
                    <a:pt x="229" y="87"/>
                    <a:pt x="224" y="74"/>
                  </a:cubicBezTo>
                  <a:lnTo>
                    <a:pt x="19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395682" y="4747433"/>
            <a:ext cx="490424" cy="444822"/>
            <a:chOff x="8259767" y="2203451"/>
            <a:chExt cx="973138" cy="88265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8459792" y="2287589"/>
              <a:ext cx="773113" cy="520701"/>
            </a:xfrm>
            <a:custGeom>
              <a:avLst/>
              <a:gdLst>
                <a:gd name="T0" fmla="*/ 377 w 487"/>
                <a:gd name="T1" fmla="*/ 0 h 328"/>
                <a:gd name="T2" fmla="*/ 160 w 487"/>
                <a:gd name="T3" fmla="*/ 218 h 328"/>
                <a:gd name="T4" fmla="*/ 107 w 487"/>
                <a:gd name="T5" fmla="*/ 175 h 328"/>
                <a:gd name="T6" fmla="*/ 0 w 487"/>
                <a:gd name="T7" fmla="*/ 175 h 328"/>
                <a:gd name="T8" fmla="*/ 160 w 487"/>
                <a:gd name="T9" fmla="*/ 328 h 328"/>
                <a:gd name="T10" fmla="*/ 487 w 487"/>
                <a:gd name="T11" fmla="*/ 0 h 328"/>
                <a:gd name="T12" fmla="*/ 377 w 487"/>
                <a:gd name="T13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328">
                  <a:moveTo>
                    <a:pt x="377" y="0"/>
                  </a:moveTo>
                  <a:lnTo>
                    <a:pt x="160" y="218"/>
                  </a:lnTo>
                  <a:lnTo>
                    <a:pt x="107" y="175"/>
                  </a:lnTo>
                  <a:lnTo>
                    <a:pt x="0" y="175"/>
                  </a:lnTo>
                  <a:lnTo>
                    <a:pt x="160" y="328"/>
                  </a:lnTo>
                  <a:lnTo>
                    <a:pt x="487" y="0"/>
                  </a:lnTo>
                  <a:lnTo>
                    <a:pt x="3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8259767" y="2203451"/>
              <a:ext cx="877888" cy="882651"/>
            </a:xfrm>
            <a:custGeom>
              <a:avLst/>
              <a:gdLst>
                <a:gd name="T0" fmla="*/ 191 w 232"/>
                <a:gd name="T1" fmla="*/ 107 h 232"/>
                <a:gd name="T2" fmla="*/ 192 w 232"/>
                <a:gd name="T3" fmla="*/ 116 h 232"/>
                <a:gd name="T4" fmla="*/ 116 w 232"/>
                <a:gd name="T5" fmla="*/ 192 h 232"/>
                <a:gd name="T6" fmla="*/ 40 w 232"/>
                <a:gd name="T7" fmla="*/ 116 h 232"/>
                <a:gd name="T8" fmla="*/ 116 w 232"/>
                <a:gd name="T9" fmla="*/ 40 h 232"/>
                <a:gd name="T10" fmla="*/ 160 w 232"/>
                <a:gd name="T11" fmla="*/ 54 h 232"/>
                <a:gd name="T12" fmla="*/ 188 w 232"/>
                <a:gd name="T13" fmla="*/ 25 h 232"/>
                <a:gd name="T14" fmla="*/ 116 w 232"/>
                <a:gd name="T15" fmla="*/ 0 h 232"/>
                <a:gd name="T16" fmla="*/ 0 w 232"/>
                <a:gd name="T17" fmla="*/ 116 h 232"/>
                <a:gd name="T18" fmla="*/ 116 w 232"/>
                <a:gd name="T19" fmla="*/ 232 h 232"/>
                <a:gd name="T20" fmla="*/ 232 w 232"/>
                <a:gd name="T21" fmla="*/ 116 h 232"/>
                <a:gd name="T22" fmla="*/ 224 w 232"/>
                <a:gd name="T23" fmla="*/ 74 h 232"/>
                <a:gd name="T24" fmla="*/ 191 w 232"/>
                <a:gd name="T25" fmla="*/ 10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91" y="107"/>
                  </a:moveTo>
                  <a:cubicBezTo>
                    <a:pt x="192" y="110"/>
                    <a:pt x="192" y="113"/>
                    <a:pt x="192" y="116"/>
                  </a:cubicBezTo>
                  <a:cubicBezTo>
                    <a:pt x="192" y="158"/>
                    <a:pt x="158" y="192"/>
                    <a:pt x="116" y="192"/>
                  </a:cubicBezTo>
                  <a:cubicBezTo>
                    <a:pt x="74" y="192"/>
                    <a:pt x="40" y="158"/>
                    <a:pt x="40" y="116"/>
                  </a:cubicBezTo>
                  <a:cubicBezTo>
                    <a:pt x="40" y="74"/>
                    <a:pt x="74" y="40"/>
                    <a:pt x="116" y="40"/>
                  </a:cubicBezTo>
                  <a:cubicBezTo>
                    <a:pt x="132" y="40"/>
                    <a:pt x="147" y="45"/>
                    <a:pt x="160" y="54"/>
                  </a:cubicBezTo>
                  <a:cubicBezTo>
                    <a:pt x="188" y="25"/>
                    <a:pt x="188" y="25"/>
                    <a:pt x="188" y="25"/>
                  </a:cubicBezTo>
                  <a:cubicBezTo>
                    <a:pt x="168" y="9"/>
                    <a:pt x="143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101"/>
                    <a:pt x="229" y="87"/>
                    <a:pt x="224" y="74"/>
                  </a:cubicBezTo>
                  <a:lnTo>
                    <a:pt x="19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674903" y="2625843"/>
            <a:ext cx="868240" cy="942728"/>
            <a:chOff x="7766050" y="3956050"/>
            <a:chExt cx="592138" cy="6429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7" name="Freeform 187"/>
            <p:cNvSpPr>
              <a:spLocks/>
            </p:cNvSpPr>
            <p:nvPr/>
          </p:nvSpPr>
          <p:spPr bwMode="auto">
            <a:xfrm>
              <a:off x="7845425" y="4035425"/>
              <a:ext cx="85725" cy="84138"/>
            </a:xfrm>
            <a:custGeom>
              <a:avLst/>
              <a:gdLst>
                <a:gd name="T0" fmla="*/ 19 w 28"/>
                <a:gd name="T1" fmla="*/ 26 h 27"/>
                <a:gd name="T2" fmla="*/ 22 w 28"/>
                <a:gd name="T3" fmla="*/ 27 h 27"/>
                <a:gd name="T4" fmla="*/ 26 w 28"/>
                <a:gd name="T5" fmla="*/ 26 h 27"/>
                <a:gd name="T6" fmla="*/ 26 w 28"/>
                <a:gd name="T7" fmla="*/ 19 h 27"/>
                <a:gd name="T8" fmla="*/ 22 w 28"/>
                <a:gd name="T9" fmla="*/ 15 h 27"/>
                <a:gd name="T10" fmla="*/ 9 w 28"/>
                <a:gd name="T11" fmla="*/ 2 h 27"/>
                <a:gd name="T12" fmla="*/ 2 w 28"/>
                <a:gd name="T13" fmla="*/ 2 h 27"/>
                <a:gd name="T14" fmla="*/ 2 w 28"/>
                <a:gd name="T15" fmla="*/ 9 h 27"/>
                <a:gd name="T16" fmla="*/ 19 w 28"/>
                <a:gd name="T17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7">
                  <a:moveTo>
                    <a:pt x="19" y="26"/>
                  </a:moveTo>
                  <a:cubicBezTo>
                    <a:pt x="20" y="27"/>
                    <a:pt x="21" y="27"/>
                    <a:pt x="22" y="27"/>
                  </a:cubicBezTo>
                  <a:cubicBezTo>
                    <a:pt x="24" y="27"/>
                    <a:pt x="25" y="27"/>
                    <a:pt x="26" y="26"/>
                  </a:cubicBezTo>
                  <a:cubicBezTo>
                    <a:pt x="28" y="24"/>
                    <a:pt x="28" y="21"/>
                    <a:pt x="26" y="19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lnTo>
                    <a:pt x="19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188"/>
            <p:cNvSpPr>
              <a:spLocks/>
            </p:cNvSpPr>
            <p:nvPr/>
          </p:nvSpPr>
          <p:spPr bwMode="auto">
            <a:xfrm>
              <a:off x="8045450" y="3956050"/>
              <a:ext cx="17463" cy="101600"/>
            </a:xfrm>
            <a:custGeom>
              <a:avLst/>
              <a:gdLst>
                <a:gd name="T0" fmla="*/ 5 w 6"/>
                <a:gd name="T1" fmla="*/ 0 h 33"/>
                <a:gd name="T2" fmla="*/ 0 w 6"/>
                <a:gd name="T3" fmla="*/ 5 h 33"/>
                <a:gd name="T4" fmla="*/ 0 w 6"/>
                <a:gd name="T5" fmla="*/ 28 h 33"/>
                <a:gd name="T6" fmla="*/ 5 w 6"/>
                <a:gd name="T7" fmla="*/ 33 h 33"/>
                <a:gd name="T8" fmla="*/ 6 w 6"/>
                <a:gd name="T9" fmla="*/ 33 h 33"/>
                <a:gd name="T10" fmla="*/ 6 w 6"/>
                <a:gd name="T11" fmla="*/ 0 h 33"/>
                <a:gd name="T12" fmla="*/ 5 w 6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3">
                  <a:moveTo>
                    <a:pt x="5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3" y="33"/>
                    <a:pt x="5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89"/>
            <p:cNvSpPr>
              <a:spLocks/>
            </p:cNvSpPr>
            <p:nvPr/>
          </p:nvSpPr>
          <p:spPr bwMode="auto">
            <a:xfrm>
              <a:off x="7766050" y="4235450"/>
              <a:ext cx="104775" cy="31750"/>
            </a:xfrm>
            <a:custGeom>
              <a:avLst/>
              <a:gdLst>
                <a:gd name="T0" fmla="*/ 34 w 34"/>
                <a:gd name="T1" fmla="*/ 5 h 10"/>
                <a:gd name="T2" fmla="*/ 29 w 34"/>
                <a:gd name="T3" fmla="*/ 0 h 10"/>
                <a:gd name="T4" fmla="*/ 5 w 34"/>
                <a:gd name="T5" fmla="*/ 0 h 10"/>
                <a:gd name="T6" fmla="*/ 0 w 34"/>
                <a:gd name="T7" fmla="*/ 5 h 10"/>
                <a:gd name="T8" fmla="*/ 5 w 34"/>
                <a:gd name="T9" fmla="*/ 10 h 10"/>
                <a:gd name="T10" fmla="*/ 29 w 34"/>
                <a:gd name="T11" fmla="*/ 10 h 10"/>
                <a:gd name="T12" fmla="*/ 34 w 34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34" y="5"/>
                  </a:moveTo>
                  <a:cubicBezTo>
                    <a:pt x="34" y="3"/>
                    <a:pt x="31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1" y="10"/>
                    <a:pt x="34" y="8"/>
                    <a:pt x="3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90"/>
            <p:cNvSpPr>
              <a:spLocks/>
            </p:cNvSpPr>
            <p:nvPr/>
          </p:nvSpPr>
          <p:spPr bwMode="auto">
            <a:xfrm>
              <a:off x="7845425" y="4383088"/>
              <a:ext cx="85725" cy="87313"/>
            </a:xfrm>
            <a:custGeom>
              <a:avLst/>
              <a:gdLst>
                <a:gd name="T0" fmla="*/ 22 w 28"/>
                <a:gd name="T1" fmla="*/ 0 h 28"/>
                <a:gd name="T2" fmla="*/ 19 w 28"/>
                <a:gd name="T3" fmla="*/ 2 h 28"/>
                <a:gd name="T4" fmla="*/ 2 w 28"/>
                <a:gd name="T5" fmla="*/ 19 h 28"/>
                <a:gd name="T6" fmla="*/ 2 w 28"/>
                <a:gd name="T7" fmla="*/ 26 h 28"/>
                <a:gd name="T8" fmla="*/ 9 w 28"/>
                <a:gd name="T9" fmla="*/ 26 h 28"/>
                <a:gd name="T10" fmla="*/ 22 w 28"/>
                <a:gd name="T11" fmla="*/ 12 h 28"/>
                <a:gd name="T12" fmla="*/ 26 w 28"/>
                <a:gd name="T13" fmla="*/ 9 h 28"/>
                <a:gd name="T14" fmla="*/ 26 w 28"/>
                <a:gd name="T15" fmla="*/ 2 h 28"/>
                <a:gd name="T16" fmla="*/ 22 w 28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8">
                  <a:moveTo>
                    <a:pt x="22" y="0"/>
                  </a:moveTo>
                  <a:cubicBezTo>
                    <a:pt x="21" y="0"/>
                    <a:pt x="20" y="1"/>
                    <a:pt x="19" y="2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21"/>
                    <a:pt x="0" y="24"/>
                    <a:pt x="2" y="26"/>
                  </a:cubicBezTo>
                  <a:cubicBezTo>
                    <a:pt x="4" y="28"/>
                    <a:pt x="7" y="28"/>
                    <a:pt x="9" y="26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8" y="7"/>
                    <a:pt x="28" y="4"/>
                    <a:pt x="26" y="2"/>
                  </a:cubicBezTo>
                  <a:cubicBezTo>
                    <a:pt x="25" y="1"/>
                    <a:pt x="24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91"/>
            <p:cNvSpPr>
              <a:spLocks/>
            </p:cNvSpPr>
            <p:nvPr/>
          </p:nvSpPr>
          <p:spPr bwMode="auto">
            <a:xfrm>
              <a:off x="7897813" y="4087813"/>
              <a:ext cx="165100" cy="511175"/>
            </a:xfrm>
            <a:custGeom>
              <a:avLst/>
              <a:gdLst>
                <a:gd name="T0" fmla="*/ 35 w 54"/>
                <a:gd name="T1" fmla="*/ 119 h 166"/>
                <a:gd name="T2" fmla="*/ 35 w 54"/>
                <a:gd name="T3" fmla="*/ 94 h 166"/>
                <a:gd name="T4" fmla="*/ 32 w 54"/>
                <a:gd name="T5" fmla="*/ 90 h 166"/>
                <a:gd name="T6" fmla="*/ 11 w 54"/>
                <a:gd name="T7" fmla="*/ 53 h 166"/>
                <a:gd name="T8" fmla="*/ 24 w 54"/>
                <a:gd name="T9" fmla="*/ 23 h 166"/>
                <a:gd name="T10" fmla="*/ 54 w 54"/>
                <a:gd name="T11" fmla="*/ 11 h 166"/>
                <a:gd name="T12" fmla="*/ 54 w 54"/>
                <a:gd name="T13" fmla="*/ 0 h 166"/>
                <a:gd name="T14" fmla="*/ 5 w 54"/>
                <a:gd name="T15" fmla="*/ 31 h 166"/>
                <a:gd name="T16" fmla="*/ 0 w 54"/>
                <a:gd name="T17" fmla="*/ 53 h 166"/>
                <a:gd name="T18" fmla="*/ 5 w 54"/>
                <a:gd name="T19" fmla="*/ 76 h 166"/>
                <a:gd name="T20" fmla="*/ 24 w 54"/>
                <a:gd name="T21" fmla="*/ 97 h 166"/>
                <a:gd name="T22" fmla="*/ 24 w 54"/>
                <a:gd name="T23" fmla="*/ 140 h 166"/>
                <a:gd name="T24" fmla="*/ 50 w 54"/>
                <a:gd name="T25" fmla="*/ 166 h 166"/>
                <a:gd name="T26" fmla="*/ 54 w 54"/>
                <a:gd name="T27" fmla="*/ 166 h 166"/>
                <a:gd name="T28" fmla="*/ 54 w 54"/>
                <a:gd name="T29" fmla="*/ 119 h 166"/>
                <a:gd name="T30" fmla="*/ 35 w 54"/>
                <a:gd name="T31" fmla="*/ 11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" h="166">
                  <a:moveTo>
                    <a:pt x="35" y="119"/>
                  </a:moveTo>
                  <a:cubicBezTo>
                    <a:pt x="35" y="94"/>
                    <a:pt x="35" y="94"/>
                    <a:pt x="35" y="94"/>
                  </a:cubicBezTo>
                  <a:cubicBezTo>
                    <a:pt x="35" y="92"/>
                    <a:pt x="34" y="91"/>
                    <a:pt x="32" y="90"/>
                  </a:cubicBezTo>
                  <a:cubicBezTo>
                    <a:pt x="20" y="82"/>
                    <a:pt x="11" y="69"/>
                    <a:pt x="11" y="53"/>
                  </a:cubicBezTo>
                  <a:cubicBezTo>
                    <a:pt x="11" y="41"/>
                    <a:pt x="16" y="31"/>
                    <a:pt x="24" y="23"/>
                  </a:cubicBezTo>
                  <a:cubicBezTo>
                    <a:pt x="31" y="16"/>
                    <a:pt x="42" y="11"/>
                    <a:pt x="54" y="1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32" y="0"/>
                    <a:pt x="14" y="12"/>
                    <a:pt x="5" y="31"/>
                  </a:cubicBezTo>
                  <a:cubicBezTo>
                    <a:pt x="2" y="37"/>
                    <a:pt x="0" y="45"/>
                    <a:pt x="0" y="53"/>
                  </a:cubicBezTo>
                  <a:cubicBezTo>
                    <a:pt x="0" y="61"/>
                    <a:pt x="2" y="69"/>
                    <a:pt x="5" y="76"/>
                  </a:cubicBezTo>
                  <a:cubicBezTo>
                    <a:pt x="9" y="85"/>
                    <a:pt x="16" y="92"/>
                    <a:pt x="24" y="97"/>
                  </a:cubicBezTo>
                  <a:cubicBezTo>
                    <a:pt x="24" y="140"/>
                    <a:pt x="24" y="140"/>
                    <a:pt x="24" y="140"/>
                  </a:cubicBezTo>
                  <a:cubicBezTo>
                    <a:pt x="24" y="154"/>
                    <a:pt x="35" y="166"/>
                    <a:pt x="50" y="166"/>
                  </a:cubicBezTo>
                  <a:cubicBezTo>
                    <a:pt x="54" y="166"/>
                    <a:pt x="54" y="166"/>
                    <a:pt x="54" y="166"/>
                  </a:cubicBezTo>
                  <a:cubicBezTo>
                    <a:pt x="54" y="119"/>
                    <a:pt x="54" y="119"/>
                    <a:pt x="54" y="119"/>
                  </a:cubicBezTo>
                  <a:lnTo>
                    <a:pt x="35" y="1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92"/>
            <p:cNvSpPr>
              <a:spLocks/>
            </p:cNvSpPr>
            <p:nvPr/>
          </p:nvSpPr>
          <p:spPr bwMode="auto">
            <a:xfrm>
              <a:off x="8062913" y="3956050"/>
              <a:ext cx="12700" cy="101600"/>
            </a:xfrm>
            <a:custGeom>
              <a:avLst/>
              <a:gdLst>
                <a:gd name="T0" fmla="*/ 4 w 4"/>
                <a:gd name="T1" fmla="*/ 28 h 33"/>
                <a:gd name="T2" fmla="*/ 4 w 4"/>
                <a:gd name="T3" fmla="*/ 5 h 33"/>
                <a:gd name="T4" fmla="*/ 0 w 4"/>
                <a:gd name="T5" fmla="*/ 0 h 33"/>
                <a:gd name="T6" fmla="*/ 0 w 4"/>
                <a:gd name="T7" fmla="*/ 33 h 33"/>
                <a:gd name="T8" fmla="*/ 4 w 4"/>
                <a:gd name="T9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3">
                  <a:moveTo>
                    <a:pt x="4" y="28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2"/>
                    <a:pt x="2" y="0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" y="33"/>
                    <a:pt x="4" y="31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93"/>
            <p:cNvSpPr>
              <a:spLocks/>
            </p:cNvSpPr>
            <p:nvPr/>
          </p:nvSpPr>
          <p:spPr bwMode="auto">
            <a:xfrm>
              <a:off x="8193088" y="4035425"/>
              <a:ext cx="85725" cy="84138"/>
            </a:xfrm>
            <a:custGeom>
              <a:avLst/>
              <a:gdLst>
                <a:gd name="T0" fmla="*/ 26 w 28"/>
                <a:gd name="T1" fmla="*/ 2 h 27"/>
                <a:gd name="T2" fmla="*/ 19 w 28"/>
                <a:gd name="T3" fmla="*/ 2 h 27"/>
                <a:gd name="T4" fmla="*/ 6 w 28"/>
                <a:gd name="T5" fmla="*/ 15 h 27"/>
                <a:gd name="T6" fmla="*/ 2 w 28"/>
                <a:gd name="T7" fmla="*/ 19 h 27"/>
                <a:gd name="T8" fmla="*/ 2 w 28"/>
                <a:gd name="T9" fmla="*/ 26 h 27"/>
                <a:gd name="T10" fmla="*/ 6 w 28"/>
                <a:gd name="T11" fmla="*/ 27 h 27"/>
                <a:gd name="T12" fmla="*/ 9 w 28"/>
                <a:gd name="T13" fmla="*/ 26 h 27"/>
                <a:gd name="T14" fmla="*/ 26 w 28"/>
                <a:gd name="T15" fmla="*/ 9 h 27"/>
                <a:gd name="T16" fmla="*/ 26 w 28"/>
                <a:gd name="T1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7">
                  <a:moveTo>
                    <a:pt x="26" y="2"/>
                  </a:moveTo>
                  <a:cubicBezTo>
                    <a:pt x="24" y="0"/>
                    <a:pt x="21" y="0"/>
                    <a:pt x="19" y="2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21"/>
                    <a:pt x="0" y="24"/>
                    <a:pt x="2" y="26"/>
                  </a:cubicBezTo>
                  <a:cubicBezTo>
                    <a:pt x="3" y="27"/>
                    <a:pt x="4" y="27"/>
                    <a:pt x="6" y="27"/>
                  </a:cubicBezTo>
                  <a:cubicBezTo>
                    <a:pt x="7" y="27"/>
                    <a:pt x="8" y="27"/>
                    <a:pt x="9" y="26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8" y="7"/>
                    <a:pt x="28" y="4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94"/>
            <p:cNvSpPr>
              <a:spLocks/>
            </p:cNvSpPr>
            <p:nvPr/>
          </p:nvSpPr>
          <p:spPr bwMode="auto">
            <a:xfrm>
              <a:off x="8253413" y="4235450"/>
              <a:ext cx="104775" cy="31750"/>
            </a:xfrm>
            <a:custGeom>
              <a:avLst/>
              <a:gdLst>
                <a:gd name="T0" fmla="*/ 29 w 34"/>
                <a:gd name="T1" fmla="*/ 0 h 10"/>
                <a:gd name="T2" fmla="*/ 5 w 34"/>
                <a:gd name="T3" fmla="*/ 0 h 10"/>
                <a:gd name="T4" fmla="*/ 0 w 34"/>
                <a:gd name="T5" fmla="*/ 5 h 10"/>
                <a:gd name="T6" fmla="*/ 5 w 34"/>
                <a:gd name="T7" fmla="*/ 10 h 10"/>
                <a:gd name="T8" fmla="*/ 29 w 34"/>
                <a:gd name="T9" fmla="*/ 10 h 10"/>
                <a:gd name="T10" fmla="*/ 34 w 34"/>
                <a:gd name="T11" fmla="*/ 5 h 10"/>
                <a:gd name="T12" fmla="*/ 29 w 3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2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3"/>
                    <a:pt x="32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95"/>
            <p:cNvSpPr>
              <a:spLocks/>
            </p:cNvSpPr>
            <p:nvPr/>
          </p:nvSpPr>
          <p:spPr bwMode="auto">
            <a:xfrm>
              <a:off x="8193088" y="4383088"/>
              <a:ext cx="85725" cy="87313"/>
            </a:xfrm>
            <a:custGeom>
              <a:avLst/>
              <a:gdLst>
                <a:gd name="T0" fmla="*/ 9 w 28"/>
                <a:gd name="T1" fmla="*/ 2 h 28"/>
                <a:gd name="T2" fmla="*/ 6 w 28"/>
                <a:gd name="T3" fmla="*/ 0 h 28"/>
                <a:gd name="T4" fmla="*/ 2 w 28"/>
                <a:gd name="T5" fmla="*/ 2 h 28"/>
                <a:gd name="T6" fmla="*/ 2 w 28"/>
                <a:gd name="T7" fmla="*/ 9 h 28"/>
                <a:gd name="T8" fmla="*/ 6 w 28"/>
                <a:gd name="T9" fmla="*/ 13 h 28"/>
                <a:gd name="T10" fmla="*/ 19 w 28"/>
                <a:gd name="T11" fmla="*/ 26 h 28"/>
                <a:gd name="T12" fmla="*/ 26 w 28"/>
                <a:gd name="T13" fmla="*/ 26 h 28"/>
                <a:gd name="T14" fmla="*/ 26 w 28"/>
                <a:gd name="T15" fmla="*/ 19 h 28"/>
                <a:gd name="T16" fmla="*/ 9 w 28"/>
                <a:gd name="T1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8">
                  <a:moveTo>
                    <a:pt x="9" y="2"/>
                  </a:moveTo>
                  <a:cubicBezTo>
                    <a:pt x="8" y="1"/>
                    <a:pt x="7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8"/>
                    <a:pt x="24" y="28"/>
                    <a:pt x="26" y="26"/>
                  </a:cubicBezTo>
                  <a:cubicBezTo>
                    <a:pt x="28" y="24"/>
                    <a:pt x="28" y="21"/>
                    <a:pt x="26" y="19"/>
                  </a:cubicBezTo>
                  <a:lnTo>
                    <a:pt x="9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96"/>
            <p:cNvSpPr>
              <a:spLocks/>
            </p:cNvSpPr>
            <p:nvPr/>
          </p:nvSpPr>
          <p:spPr bwMode="auto">
            <a:xfrm>
              <a:off x="8062913" y="4087813"/>
              <a:ext cx="163513" cy="511175"/>
            </a:xfrm>
            <a:custGeom>
              <a:avLst/>
              <a:gdLst>
                <a:gd name="T0" fmla="*/ 29 w 53"/>
                <a:gd name="T1" fmla="*/ 140 h 166"/>
                <a:gd name="T2" fmla="*/ 29 w 53"/>
                <a:gd name="T3" fmla="*/ 98 h 166"/>
                <a:gd name="T4" fmla="*/ 48 w 53"/>
                <a:gd name="T5" fmla="*/ 77 h 166"/>
                <a:gd name="T6" fmla="*/ 53 w 53"/>
                <a:gd name="T7" fmla="*/ 53 h 166"/>
                <a:gd name="T8" fmla="*/ 48 w 53"/>
                <a:gd name="T9" fmla="*/ 30 h 166"/>
                <a:gd name="T10" fmla="*/ 0 w 53"/>
                <a:gd name="T11" fmla="*/ 0 h 166"/>
                <a:gd name="T12" fmla="*/ 0 w 53"/>
                <a:gd name="T13" fmla="*/ 0 h 166"/>
                <a:gd name="T14" fmla="*/ 0 w 53"/>
                <a:gd name="T15" fmla="*/ 11 h 166"/>
                <a:gd name="T16" fmla="*/ 0 w 53"/>
                <a:gd name="T17" fmla="*/ 11 h 166"/>
                <a:gd name="T18" fmla="*/ 30 w 53"/>
                <a:gd name="T19" fmla="*/ 23 h 166"/>
                <a:gd name="T20" fmla="*/ 42 w 53"/>
                <a:gd name="T21" fmla="*/ 53 h 166"/>
                <a:gd name="T22" fmla="*/ 21 w 53"/>
                <a:gd name="T23" fmla="*/ 90 h 166"/>
                <a:gd name="T24" fmla="*/ 18 w 53"/>
                <a:gd name="T25" fmla="*/ 95 h 166"/>
                <a:gd name="T26" fmla="*/ 18 w 53"/>
                <a:gd name="T27" fmla="*/ 119 h 166"/>
                <a:gd name="T28" fmla="*/ 0 w 53"/>
                <a:gd name="T29" fmla="*/ 119 h 166"/>
                <a:gd name="T30" fmla="*/ 0 w 53"/>
                <a:gd name="T31" fmla="*/ 166 h 166"/>
                <a:gd name="T32" fmla="*/ 3 w 53"/>
                <a:gd name="T33" fmla="*/ 166 h 166"/>
                <a:gd name="T34" fmla="*/ 29 w 53"/>
                <a:gd name="T35" fmla="*/ 14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166">
                  <a:moveTo>
                    <a:pt x="29" y="140"/>
                  </a:moveTo>
                  <a:cubicBezTo>
                    <a:pt x="29" y="98"/>
                    <a:pt x="29" y="98"/>
                    <a:pt x="29" y="98"/>
                  </a:cubicBezTo>
                  <a:cubicBezTo>
                    <a:pt x="37" y="93"/>
                    <a:pt x="44" y="85"/>
                    <a:pt x="48" y="77"/>
                  </a:cubicBezTo>
                  <a:cubicBezTo>
                    <a:pt x="51" y="70"/>
                    <a:pt x="53" y="62"/>
                    <a:pt x="53" y="53"/>
                  </a:cubicBezTo>
                  <a:cubicBezTo>
                    <a:pt x="53" y="45"/>
                    <a:pt x="51" y="37"/>
                    <a:pt x="48" y="30"/>
                  </a:cubicBezTo>
                  <a:cubicBezTo>
                    <a:pt x="39" y="12"/>
                    <a:pt x="2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1" y="11"/>
                    <a:pt x="22" y="16"/>
                    <a:pt x="30" y="23"/>
                  </a:cubicBezTo>
                  <a:cubicBezTo>
                    <a:pt x="37" y="31"/>
                    <a:pt x="42" y="41"/>
                    <a:pt x="42" y="53"/>
                  </a:cubicBezTo>
                  <a:cubicBezTo>
                    <a:pt x="42" y="69"/>
                    <a:pt x="34" y="83"/>
                    <a:pt x="21" y="90"/>
                  </a:cubicBezTo>
                  <a:cubicBezTo>
                    <a:pt x="19" y="91"/>
                    <a:pt x="18" y="93"/>
                    <a:pt x="18" y="95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" y="166"/>
                    <a:pt x="3" y="166"/>
                    <a:pt x="3" y="166"/>
                  </a:cubicBezTo>
                  <a:cubicBezTo>
                    <a:pt x="17" y="166"/>
                    <a:pt x="29" y="154"/>
                    <a:pt x="29" y="1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5054091" y="3726763"/>
            <a:ext cx="2018254" cy="320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MAIN TITLE</a:t>
            </a:r>
          </a:p>
        </p:txBody>
      </p:sp>
      <p:pic>
        <p:nvPicPr>
          <p:cNvPr id="48" name="Graphic 29">
            <a:extLst>
              <a:ext uri="{FF2B5EF4-FFF2-40B4-BE49-F238E27FC236}">
                <a16:creationId xmlns:a16="http://schemas.microsoft.com/office/drawing/2014/main" id="{2055F0AC-EB91-4841-9D60-53ECCF5651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8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4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1667589" y="3138751"/>
            <a:ext cx="2693642" cy="871326"/>
          </a:xfrm>
          <a:custGeom>
            <a:avLst/>
            <a:gdLst>
              <a:gd name="T0" fmla="*/ 2024 w 2164"/>
              <a:gd name="T1" fmla="*/ 443 h 700"/>
              <a:gd name="T2" fmla="*/ 1781 w 2164"/>
              <a:gd name="T3" fmla="*/ 0 h 700"/>
              <a:gd name="T4" fmla="*/ 383 w 2164"/>
              <a:gd name="T5" fmla="*/ 0 h 700"/>
              <a:gd name="T6" fmla="*/ 140 w 2164"/>
              <a:gd name="T7" fmla="*/ 443 h 700"/>
              <a:gd name="T8" fmla="*/ 0 w 2164"/>
              <a:gd name="T9" fmla="*/ 700 h 700"/>
              <a:gd name="T10" fmla="*/ 2164 w 2164"/>
              <a:gd name="T11" fmla="*/ 700 h 700"/>
              <a:gd name="T12" fmla="*/ 2024 w 2164"/>
              <a:gd name="T13" fmla="*/ 443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4" h="700">
                <a:moveTo>
                  <a:pt x="2024" y="443"/>
                </a:moveTo>
                <a:lnTo>
                  <a:pt x="1781" y="0"/>
                </a:lnTo>
                <a:lnTo>
                  <a:pt x="383" y="0"/>
                </a:lnTo>
                <a:lnTo>
                  <a:pt x="140" y="443"/>
                </a:lnTo>
                <a:lnTo>
                  <a:pt x="0" y="700"/>
                </a:lnTo>
                <a:lnTo>
                  <a:pt x="2164" y="700"/>
                </a:lnTo>
                <a:lnTo>
                  <a:pt x="2024" y="44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2172957" y="1484476"/>
            <a:ext cx="1685393" cy="1592037"/>
          </a:xfrm>
          <a:custGeom>
            <a:avLst/>
            <a:gdLst>
              <a:gd name="T0" fmla="*/ 678 w 1354"/>
              <a:gd name="T1" fmla="*/ 0 h 1279"/>
              <a:gd name="T2" fmla="*/ 0 w 1354"/>
              <a:gd name="T3" fmla="*/ 1279 h 1279"/>
              <a:gd name="T4" fmla="*/ 1354 w 1354"/>
              <a:gd name="T5" fmla="*/ 1279 h 1279"/>
              <a:gd name="T6" fmla="*/ 678 w 1354"/>
              <a:gd name="T7" fmla="*/ 0 h 1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54" h="1279">
                <a:moveTo>
                  <a:pt x="678" y="0"/>
                </a:moveTo>
                <a:lnTo>
                  <a:pt x="0" y="1279"/>
                </a:lnTo>
                <a:lnTo>
                  <a:pt x="1354" y="1279"/>
                </a:lnTo>
                <a:lnTo>
                  <a:pt x="6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543578" y="5029527"/>
            <a:ext cx="4939172" cy="958459"/>
          </a:xfrm>
          <a:custGeom>
            <a:avLst/>
            <a:gdLst>
              <a:gd name="T0" fmla="*/ 443 w 3968"/>
              <a:gd name="T1" fmla="*/ 0 h 770"/>
              <a:gd name="T2" fmla="*/ 0 w 3968"/>
              <a:gd name="T3" fmla="*/ 770 h 770"/>
              <a:gd name="T4" fmla="*/ 1985 w 3968"/>
              <a:gd name="T5" fmla="*/ 770 h 770"/>
              <a:gd name="T6" fmla="*/ 3968 w 3968"/>
              <a:gd name="T7" fmla="*/ 770 h 770"/>
              <a:gd name="T8" fmla="*/ 3525 w 3968"/>
              <a:gd name="T9" fmla="*/ 0 h 770"/>
              <a:gd name="T10" fmla="*/ 443 w 3968"/>
              <a:gd name="T11" fmla="*/ 0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68" h="770">
                <a:moveTo>
                  <a:pt x="443" y="0"/>
                </a:moveTo>
                <a:lnTo>
                  <a:pt x="0" y="770"/>
                </a:lnTo>
                <a:lnTo>
                  <a:pt x="1985" y="770"/>
                </a:lnTo>
                <a:lnTo>
                  <a:pt x="3968" y="770"/>
                </a:lnTo>
                <a:lnTo>
                  <a:pt x="3525" y="0"/>
                </a:lnTo>
                <a:lnTo>
                  <a:pt x="4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1139814" y="4081027"/>
            <a:ext cx="3751680" cy="868837"/>
          </a:xfrm>
          <a:custGeom>
            <a:avLst/>
            <a:gdLst>
              <a:gd name="T0" fmla="*/ 2622 w 3014"/>
              <a:gd name="T1" fmla="*/ 0 h 698"/>
              <a:gd name="T2" fmla="*/ 392 w 3014"/>
              <a:gd name="T3" fmla="*/ 0 h 698"/>
              <a:gd name="T4" fmla="*/ 0 w 3014"/>
              <a:gd name="T5" fmla="*/ 698 h 698"/>
              <a:gd name="T6" fmla="*/ 3014 w 3014"/>
              <a:gd name="T7" fmla="*/ 698 h 698"/>
              <a:gd name="T8" fmla="*/ 2622 w 3014"/>
              <a:gd name="T9" fmla="*/ 0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14" h="698">
                <a:moveTo>
                  <a:pt x="2622" y="0"/>
                </a:moveTo>
                <a:lnTo>
                  <a:pt x="392" y="0"/>
                </a:lnTo>
                <a:lnTo>
                  <a:pt x="0" y="698"/>
                </a:lnTo>
                <a:lnTo>
                  <a:pt x="3014" y="698"/>
                </a:lnTo>
                <a:lnTo>
                  <a:pt x="262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487887" y="1671844"/>
            <a:ext cx="5268685" cy="739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7886" y="1296815"/>
            <a:ext cx="313508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87887" y="2997136"/>
            <a:ext cx="5268685" cy="739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87886" y="2622107"/>
            <a:ext cx="313508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87887" y="4313415"/>
            <a:ext cx="5268685" cy="739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87886" y="3938386"/>
            <a:ext cx="313508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87887" y="5629694"/>
            <a:ext cx="5268685" cy="739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487886" y="5254665"/>
            <a:ext cx="313508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pic>
        <p:nvPicPr>
          <p:cNvPr id="15" name="Graphic 29">
            <a:extLst>
              <a:ext uri="{FF2B5EF4-FFF2-40B4-BE49-F238E27FC236}">
                <a16:creationId xmlns:a16="http://schemas.microsoft.com/office/drawing/2014/main" id="{0DAAFA16-F23E-4A29-B2C1-AD29C7647F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0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639088" y="2245222"/>
            <a:ext cx="1988282" cy="4053978"/>
          </a:xfrm>
          <a:custGeom>
            <a:avLst/>
            <a:gdLst>
              <a:gd name="T0" fmla="*/ 1458 w 1464"/>
              <a:gd name="T1" fmla="*/ 2985 h 2985"/>
              <a:gd name="T2" fmla="*/ 0 w 1464"/>
              <a:gd name="T3" fmla="*/ 2007 h 2985"/>
              <a:gd name="T4" fmla="*/ 1464 w 1464"/>
              <a:gd name="T5" fmla="*/ 0 h 2985"/>
              <a:gd name="T6" fmla="*/ 1458 w 1464"/>
              <a:gd name="T7" fmla="*/ 2985 h 2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4" h="2985">
                <a:moveTo>
                  <a:pt x="1458" y="2985"/>
                </a:moveTo>
                <a:lnTo>
                  <a:pt x="0" y="2007"/>
                </a:lnTo>
                <a:lnTo>
                  <a:pt x="1464" y="0"/>
                </a:lnTo>
                <a:lnTo>
                  <a:pt x="1458" y="298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2619222" y="2245222"/>
            <a:ext cx="2390285" cy="4053978"/>
          </a:xfrm>
          <a:custGeom>
            <a:avLst/>
            <a:gdLst>
              <a:gd name="T0" fmla="*/ 6 w 1760"/>
              <a:gd name="T1" fmla="*/ 0 h 2985"/>
              <a:gd name="T2" fmla="*/ 1760 w 1760"/>
              <a:gd name="T3" fmla="*/ 1989 h 2985"/>
              <a:gd name="T4" fmla="*/ 0 w 1760"/>
              <a:gd name="T5" fmla="*/ 2985 h 2985"/>
              <a:gd name="T6" fmla="*/ 6 w 1760"/>
              <a:gd name="T7" fmla="*/ 0 h 2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60" h="2985">
                <a:moveTo>
                  <a:pt x="6" y="0"/>
                </a:moveTo>
                <a:lnTo>
                  <a:pt x="1760" y="1989"/>
                </a:lnTo>
                <a:lnTo>
                  <a:pt x="0" y="2985"/>
                </a:lnTo>
                <a:lnTo>
                  <a:pt x="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2160178" y="2727353"/>
            <a:ext cx="463118" cy="465834"/>
          </a:xfrm>
          <a:custGeom>
            <a:avLst/>
            <a:gdLst>
              <a:gd name="T0" fmla="*/ 85 w 341"/>
              <a:gd name="T1" fmla="*/ 0 h 343"/>
              <a:gd name="T2" fmla="*/ 0 w 341"/>
              <a:gd name="T3" fmla="*/ 116 h 343"/>
              <a:gd name="T4" fmla="*/ 341 w 341"/>
              <a:gd name="T5" fmla="*/ 343 h 343"/>
              <a:gd name="T6" fmla="*/ 341 w 341"/>
              <a:gd name="T7" fmla="*/ 173 h 343"/>
              <a:gd name="T8" fmla="*/ 85 w 341"/>
              <a:gd name="T9" fmla="*/ 0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1" h="343">
                <a:moveTo>
                  <a:pt x="85" y="0"/>
                </a:moveTo>
                <a:lnTo>
                  <a:pt x="0" y="116"/>
                </a:lnTo>
                <a:lnTo>
                  <a:pt x="341" y="343"/>
                </a:lnTo>
                <a:lnTo>
                  <a:pt x="341" y="173"/>
                </a:lnTo>
                <a:lnTo>
                  <a:pt x="8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2623296" y="2717847"/>
            <a:ext cx="558186" cy="475341"/>
          </a:xfrm>
          <a:custGeom>
            <a:avLst/>
            <a:gdLst>
              <a:gd name="T0" fmla="*/ 0 w 411"/>
              <a:gd name="T1" fmla="*/ 180 h 350"/>
              <a:gd name="T2" fmla="*/ 0 w 411"/>
              <a:gd name="T3" fmla="*/ 350 h 350"/>
              <a:gd name="T4" fmla="*/ 411 w 411"/>
              <a:gd name="T5" fmla="*/ 118 h 350"/>
              <a:gd name="T6" fmla="*/ 306 w 411"/>
              <a:gd name="T7" fmla="*/ 0 h 350"/>
              <a:gd name="T8" fmla="*/ 0 w 411"/>
              <a:gd name="T9" fmla="*/ 18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1" h="350">
                <a:moveTo>
                  <a:pt x="0" y="180"/>
                </a:moveTo>
                <a:lnTo>
                  <a:pt x="0" y="350"/>
                </a:lnTo>
                <a:lnTo>
                  <a:pt x="411" y="118"/>
                </a:lnTo>
                <a:lnTo>
                  <a:pt x="306" y="0"/>
                </a:lnTo>
                <a:lnTo>
                  <a:pt x="0" y="18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1141591" y="3845083"/>
            <a:ext cx="1485779" cy="1436887"/>
          </a:xfrm>
          <a:custGeom>
            <a:avLst/>
            <a:gdLst>
              <a:gd name="T0" fmla="*/ 234 w 1094"/>
              <a:gd name="T1" fmla="*/ 0 h 1058"/>
              <a:gd name="T2" fmla="*/ 0 w 1094"/>
              <a:gd name="T3" fmla="*/ 323 h 1058"/>
              <a:gd name="T4" fmla="*/ 1094 w 1094"/>
              <a:gd name="T5" fmla="*/ 1058 h 1058"/>
              <a:gd name="T6" fmla="*/ 1094 w 1094"/>
              <a:gd name="T7" fmla="*/ 580 h 1058"/>
              <a:gd name="T8" fmla="*/ 234 w 1094"/>
              <a:gd name="T9" fmla="*/ 0 h 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1058">
                <a:moveTo>
                  <a:pt x="234" y="0"/>
                </a:moveTo>
                <a:lnTo>
                  <a:pt x="0" y="323"/>
                </a:lnTo>
                <a:lnTo>
                  <a:pt x="1094" y="1058"/>
                </a:lnTo>
                <a:lnTo>
                  <a:pt x="1094" y="580"/>
                </a:lnTo>
                <a:lnTo>
                  <a:pt x="23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2627370" y="2632285"/>
            <a:ext cx="3468629" cy="2649685"/>
          </a:xfrm>
          <a:custGeom>
            <a:avLst/>
            <a:gdLst>
              <a:gd name="T0" fmla="*/ 0 w 2554"/>
              <a:gd name="T1" fmla="*/ 1473 h 1951"/>
              <a:gd name="T2" fmla="*/ 0 w 2554"/>
              <a:gd name="T3" fmla="*/ 1951 h 1951"/>
              <a:gd name="T4" fmla="*/ 2554 w 2554"/>
              <a:gd name="T5" fmla="*/ 498 h 1951"/>
              <a:gd name="T6" fmla="*/ 2554 w 2554"/>
              <a:gd name="T7" fmla="*/ 0 h 1951"/>
              <a:gd name="T8" fmla="*/ 0 w 2554"/>
              <a:gd name="T9" fmla="*/ 1473 h 1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54" h="1951">
                <a:moveTo>
                  <a:pt x="0" y="1473"/>
                </a:moveTo>
                <a:lnTo>
                  <a:pt x="0" y="1951"/>
                </a:lnTo>
                <a:lnTo>
                  <a:pt x="2554" y="498"/>
                </a:lnTo>
                <a:lnTo>
                  <a:pt x="2554" y="0"/>
                </a:lnTo>
                <a:lnTo>
                  <a:pt x="0" y="1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1531371" y="3422709"/>
            <a:ext cx="1087852" cy="1055257"/>
          </a:xfrm>
          <a:custGeom>
            <a:avLst/>
            <a:gdLst>
              <a:gd name="T0" fmla="*/ 174 w 801"/>
              <a:gd name="T1" fmla="*/ 0 h 777"/>
              <a:gd name="T2" fmla="*/ 0 w 801"/>
              <a:gd name="T3" fmla="*/ 240 h 777"/>
              <a:gd name="T4" fmla="*/ 801 w 801"/>
              <a:gd name="T5" fmla="*/ 777 h 777"/>
              <a:gd name="T6" fmla="*/ 801 w 801"/>
              <a:gd name="T7" fmla="*/ 420 h 777"/>
              <a:gd name="T8" fmla="*/ 174 w 801"/>
              <a:gd name="T9" fmla="*/ 0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1" h="777">
                <a:moveTo>
                  <a:pt x="174" y="0"/>
                </a:moveTo>
                <a:lnTo>
                  <a:pt x="0" y="240"/>
                </a:lnTo>
                <a:lnTo>
                  <a:pt x="801" y="777"/>
                </a:lnTo>
                <a:lnTo>
                  <a:pt x="801" y="420"/>
                </a:lnTo>
                <a:lnTo>
                  <a:pt x="17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2619222" y="1974957"/>
            <a:ext cx="3476778" cy="2503009"/>
          </a:xfrm>
          <a:custGeom>
            <a:avLst/>
            <a:gdLst>
              <a:gd name="T0" fmla="*/ 0 w 2560"/>
              <a:gd name="T1" fmla="*/ 1486 h 1843"/>
              <a:gd name="T2" fmla="*/ 0 w 2560"/>
              <a:gd name="T3" fmla="*/ 1486 h 1843"/>
              <a:gd name="T4" fmla="*/ 0 w 2560"/>
              <a:gd name="T5" fmla="*/ 1843 h 1843"/>
              <a:gd name="T6" fmla="*/ 2560 w 2560"/>
              <a:gd name="T7" fmla="*/ 371 h 1843"/>
              <a:gd name="T8" fmla="*/ 2560 w 2560"/>
              <a:gd name="T9" fmla="*/ 0 h 1843"/>
              <a:gd name="T10" fmla="*/ 0 w 2560"/>
              <a:gd name="T11" fmla="*/ 1486 h 1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60" h="1843">
                <a:moveTo>
                  <a:pt x="0" y="1486"/>
                </a:moveTo>
                <a:lnTo>
                  <a:pt x="0" y="1486"/>
                </a:lnTo>
                <a:lnTo>
                  <a:pt x="0" y="1843"/>
                </a:lnTo>
                <a:lnTo>
                  <a:pt x="2560" y="371"/>
                </a:lnTo>
                <a:lnTo>
                  <a:pt x="2560" y="0"/>
                </a:lnTo>
                <a:lnTo>
                  <a:pt x="0" y="14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1842379" y="2988112"/>
            <a:ext cx="780917" cy="859688"/>
          </a:xfrm>
          <a:custGeom>
            <a:avLst/>
            <a:gdLst>
              <a:gd name="T0" fmla="*/ 575 w 575"/>
              <a:gd name="T1" fmla="*/ 265 h 633"/>
              <a:gd name="T2" fmla="*/ 178 w 575"/>
              <a:gd name="T3" fmla="*/ 0 h 633"/>
              <a:gd name="T4" fmla="*/ 0 w 575"/>
              <a:gd name="T5" fmla="*/ 249 h 633"/>
              <a:gd name="T6" fmla="*/ 575 w 575"/>
              <a:gd name="T7" fmla="*/ 633 h 633"/>
              <a:gd name="T8" fmla="*/ 575 w 575"/>
              <a:gd name="T9" fmla="*/ 270 h 633"/>
              <a:gd name="T10" fmla="*/ 575 w 575"/>
              <a:gd name="T11" fmla="*/ 26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5" h="633">
                <a:moveTo>
                  <a:pt x="575" y="265"/>
                </a:moveTo>
                <a:lnTo>
                  <a:pt x="178" y="0"/>
                </a:lnTo>
                <a:lnTo>
                  <a:pt x="0" y="249"/>
                </a:lnTo>
                <a:lnTo>
                  <a:pt x="575" y="633"/>
                </a:lnTo>
                <a:lnTo>
                  <a:pt x="575" y="270"/>
                </a:lnTo>
                <a:lnTo>
                  <a:pt x="575" y="26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2623296" y="1318987"/>
            <a:ext cx="3472704" cy="2528813"/>
          </a:xfrm>
          <a:custGeom>
            <a:avLst/>
            <a:gdLst>
              <a:gd name="T0" fmla="*/ 0 w 2557"/>
              <a:gd name="T1" fmla="*/ 1499 h 1862"/>
              <a:gd name="T2" fmla="*/ 0 w 2557"/>
              <a:gd name="T3" fmla="*/ 1862 h 1862"/>
              <a:gd name="T4" fmla="*/ 2557 w 2557"/>
              <a:gd name="T5" fmla="*/ 375 h 1862"/>
              <a:gd name="T6" fmla="*/ 2557 w 2557"/>
              <a:gd name="T7" fmla="*/ 0 h 1862"/>
              <a:gd name="T8" fmla="*/ 0 w 2557"/>
              <a:gd name="T9" fmla="*/ 1499 h 1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57" h="1862">
                <a:moveTo>
                  <a:pt x="0" y="1499"/>
                </a:moveTo>
                <a:lnTo>
                  <a:pt x="0" y="1862"/>
                </a:lnTo>
                <a:lnTo>
                  <a:pt x="2557" y="375"/>
                </a:lnTo>
                <a:lnTo>
                  <a:pt x="2557" y="0"/>
                </a:lnTo>
                <a:lnTo>
                  <a:pt x="0" y="14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639088" y="4410060"/>
            <a:ext cx="1980134" cy="1889140"/>
          </a:xfrm>
          <a:custGeom>
            <a:avLst/>
            <a:gdLst>
              <a:gd name="T0" fmla="*/ 302 w 1458"/>
              <a:gd name="T1" fmla="*/ 0 h 1391"/>
              <a:gd name="T2" fmla="*/ 0 w 1458"/>
              <a:gd name="T3" fmla="*/ 413 h 1391"/>
              <a:gd name="T4" fmla="*/ 1458 w 1458"/>
              <a:gd name="T5" fmla="*/ 1391 h 1391"/>
              <a:gd name="T6" fmla="*/ 1458 w 1458"/>
              <a:gd name="T7" fmla="*/ 777 h 1391"/>
              <a:gd name="T8" fmla="*/ 302 w 1458"/>
              <a:gd name="T9" fmla="*/ 0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8" h="1391">
                <a:moveTo>
                  <a:pt x="302" y="0"/>
                </a:moveTo>
                <a:lnTo>
                  <a:pt x="0" y="413"/>
                </a:lnTo>
                <a:lnTo>
                  <a:pt x="1458" y="1391"/>
                </a:lnTo>
                <a:lnTo>
                  <a:pt x="1458" y="777"/>
                </a:lnTo>
                <a:lnTo>
                  <a:pt x="302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2619222" y="3486541"/>
            <a:ext cx="3476778" cy="2812659"/>
          </a:xfrm>
          <a:custGeom>
            <a:avLst/>
            <a:gdLst>
              <a:gd name="T0" fmla="*/ 0 w 2560"/>
              <a:gd name="T1" fmla="*/ 1457 h 2071"/>
              <a:gd name="T2" fmla="*/ 0 w 2560"/>
              <a:gd name="T3" fmla="*/ 2071 h 2071"/>
              <a:gd name="T4" fmla="*/ 2560 w 2560"/>
              <a:gd name="T5" fmla="*/ 634 h 2071"/>
              <a:gd name="T6" fmla="*/ 2560 w 2560"/>
              <a:gd name="T7" fmla="*/ 0 h 2071"/>
              <a:gd name="T8" fmla="*/ 0 w 2560"/>
              <a:gd name="T9" fmla="*/ 1457 h 20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0" h="2071">
                <a:moveTo>
                  <a:pt x="0" y="1457"/>
                </a:moveTo>
                <a:lnTo>
                  <a:pt x="0" y="2071"/>
                </a:lnTo>
                <a:lnTo>
                  <a:pt x="2560" y="634"/>
                </a:lnTo>
                <a:lnTo>
                  <a:pt x="2560" y="0"/>
                </a:lnTo>
                <a:lnTo>
                  <a:pt x="0" y="14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221443" y="1404260"/>
            <a:ext cx="4214327" cy="363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YOUR SUBTITLE HERE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21443" y="2088904"/>
            <a:ext cx="3637843" cy="363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YOUR SUBTITLE HERE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21444" y="2773549"/>
            <a:ext cx="3637842" cy="363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YOUR SUBTITLE HERE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21444" y="3486541"/>
            <a:ext cx="3637842" cy="363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YOUR SUBTITLE HERE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292981" y="4521814"/>
            <a:ext cx="5231362" cy="177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ac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finibus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felis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dapibus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ac.</a:t>
            </a:r>
          </a:p>
        </p:txBody>
      </p:sp>
      <p:pic>
        <p:nvPicPr>
          <p:cNvPr id="22" name="Graphic 29">
            <a:extLst>
              <a:ext uri="{FF2B5EF4-FFF2-40B4-BE49-F238E27FC236}">
                <a16:creationId xmlns:a16="http://schemas.microsoft.com/office/drawing/2014/main" id="{10CC1368-6ADF-4E6A-BCB7-A10779D88E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5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4313252" y="2125969"/>
            <a:ext cx="1769250" cy="3616526"/>
          </a:xfrm>
          <a:custGeom>
            <a:avLst/>
            <a:gdLst>
              <a:gd name="T0" fmla="*/ 1737 w 1746"/>
              <a:gd name="T1" fmla="*/ 3569 h 3569"/>
              <a:gd name="T2" fmla="*/ 0 w 1746"/>
              <a:gd name="T3" fmla="*/ 2404 h 3569"/>
              <a:gd name="T4" fmla="*/ 1746 w 1746"/>
              <a:gd name="T5" fmla="*/ 0 h 3569"/>
              <a:gd name="T6" fmla="*/ 1737 w 1746"/>
              <a:gd name="T7" fmla="*/ 3569 h 3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46" h="3569">
                <a:moveTo>
                  <a:pt x="1737" y="3569"/>
                </a:moveTo>
                <a:lnTo>
                  <a:pt x="0" y="2404"/>
                </a:lnTo>
                <a:lnTo>
                  <a:pt x="1746" y="0"/>
                </a:lnTo>
                <a:lnTo>
                  <a:pt x="1737" y="356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6073382" y="2125969"/>
            <a:ext cx="2140124" cy="3616526"/>
          </a:xfrm>
          <a:custGeom>
            <a:avLst/>
            <a:gdLst>
              <a:gd name="T0" fmla="*/ 9 w 2112"/>
              <a:gd name="T1" fmla="*/ 0 h 3569"/>
              <a:gd name="T2" fmla="*/ 2112 w 2112"/>
              <a:gd name="T3" fmla="*/ 2385 h 3569"/>
              <a:gd name="T4" fmla="*/ 0 w 2112"/>
              <a:gd name="T5" fmla="*/ 3569 h 3569"/>
              <a:gd name="T6" fmla="*/ 9 w 2112"/>
              <a:gd name="T7" fmla="*/ 0 h 3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12" h="3569">
                <a:moveTo>
                  <a:pt x="9" y="0"/>
                </a:moveTo>
                <a:lnTo>
                  <a:pt x="2112" y="2385"/>
                </a:lnTo>
                <a:lnTo>
                  <a:pt x="0" y="3569"/>
                </a:lnTo>
                <a:lnTo>
                  <a:pt x="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6082502" y="2125969"/>
            <a:ext cx="555297" cy="966704"/>
          </a:xfrm>
          <a:custGeom>
            <a:avLst/>
            <a:gdLst>
              <a:gd name="T0" fmla="*/ 0 w 548"/>
              <a:gd name="T1" fmla="*/ 954 h 954"/>
              <a:gd name="T2" fmla="*/ 0 w 548"/>
              <a:gd name="T3" fmla="*/ 0 h 954"/>
              <a:gd name="T4" fmla="*/ 548 w 548"/>
              <a:gd name="T5" fmla="*/ 642 h 954"/>
              <a:gd name="T6" fmla="*/ 0 w 548"/>
              <a:gd name="T7" fmla="*/ 954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8" h="954">
                <a:moveTo>
                  <a:pt x="0" y="954"/>
                </a:moveTo>
                <a:lnTo>
                  <a:pt x="0" y="0"/>
                </a:lnTo>
                <a:lnTo>
                  <a:pt x="548" y="642"/>
                </a:lnTo>
                <a:lnTo>
                  <a:pt x="0" y="9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5610297" y="2125969"/>
            <a:ext cx="472205" cy="966704"/>
          </a:xfrm>
          <a:custGeom>
            <a:avLst/>
            <a:gdLst>
              <a:gd name="T0" fmla="*/ 466 w 466"/>
              <a:gd name="T1" fmla="*/ 0 h 954"/>
              <a:gd name="T2" fmla="*/ 0 w 466"/>
              <a:gd name="T3" fmla="*/ 642 h 954"/>
              <a:gd name="T4" fmla="*/ 466 w 466"/>
              <a:gd name="T5" fmla="*/ 954 h 954"/>
              <a:gd name="T6" fmla="*/ 466 w 466"/>
              <a:gd name="T7" fmla="*/ 0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6" h="954">
                <a:moveTo>
                  <a:pt x="466" y="0"/>
                </a:moveTo>
                <a:lnTo>
                  <a:pt x="0" y="642"/>
                </a:lnTo>
                <a:lnTo>
                  <a:pt x="466" y="954"/>
                </a:lnTo>
                <a:lnTo>
                  <a:pt x="46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4747965" y="3566905"/>
            <a:ext cx="1325417" cy="1273739"/>
          </a:xfrm>
          <a:custGeom>
            <a:avLst/>
            <a:gdLst>
              <a:gd name="T0" fmla="*/ 284 w 1308"/>
              <a:gd name="T1" fmla="*/ 0 h 1257"/>
              <a:gd name="T2" fmla="*/ 0 w 1308"/>
              <a:gd name="T3" fmla="*/ 385 h 1257"/>
              <a:gd name="T4" fmla="*/ 1308 w 1308"/>
              <a:gd name="T5" fmla="*/ 1257 h 1257"/>
              <a:gd name="T6" fmla="*/ 1308 w 1308"/>
              <a:gd name="T7" fmla="*/ 688 h 1257"/>
              <a:gd name="T8" fmla="*/ 284 w 1308"/>
              <a:gd name="T9" fmla="*/ 0 h 1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8" h="1257">
                <a:moveTo>
                  <a:pt x="284" y="0"/>
                </a:moveTo>
                <a:lnTo>
                  <a:pt x="0" y="385"/>
                </a:lnTo>
                <a:lnTo>
                  <a:pt x="1308" y="1257"/>
                </a:lnTo>
                <a:lnTo>
                  <a:pt x="1308" y="688"/>
                </a:lnTo>
                <a:lnTo>
                  <a:pt x="284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6073382" y="3529412"/>
            <a:ext cx="1602053" cy="1311231"/>
          </a:xfrm>
          <a:custGeom>
            <a:avLst/>
            <a:gdLst>
              <a:gd name="T0" fmla="*/ 0 w 1581"/>
              <a:gd name="T1" fmla="*/ 725 h 1294"/>
              <a:gd name="T2" fmla="*/ 0 w 1581"/>
              <a:gd name="T3" fmla="*/ 1294 h 1294"/>
              <a:gd name="T4" fmla="*/ 1581 w 1581"/>
              <a:gd name="T5" fmla="*/ 404 h 1294"/>
              <a:gd name="T6" fmla="*/ 1225 w 1581"/>
              <a:gd name="T7" fmla="*/ 0 h 1294"/>
              <a:gd name="T8" fmla="*/ 0 w 1581"/>
              <a:gd name="T9" fmla="*/ 725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1" h="1294">
                <a:moveTo>
                  <a:pt x="0" y="725"/>
                </a:moveTo>
                <a:lnTo>
                  <a:pt x="0" y="1294"/>
                </a:lnTo>
                <a:lnTo>
                  <a:pt x="1581" y="404"/>
                </a:lnTo>
                <a:lnTo>
                  <a:pt x="1225" y="0"/>
                </a:lnTo>
                <a:lnTo>
                  <a:pt x="0" y="72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5109719" y="3185898"/>
            <a:ext cx="963664" cy="938331"/>
          </a:xfrm>
          <a:custGeom>
            <a:avLst/>
            <a:gdLst>
              <a:gd name="T0" fmla="*/ 210 w 951"/>
              <a:gd name="T1" fmla="*/ 0 h 926"/>
              <a:gd name="T2" fmla="*/ 0 w 951"/>
              <a:gd name="T3" fmla="*/ 284 h 926"/>
              <a:gd name="T4" fmla="*/ 951 w 951"/>
              <a:gd name="T5" fmla="*/ 926 h 926"/>
              <a:gd name="T6" fmla="*/ 951 w 951"/>
              <a:gd name="T7" fmla="*/ 495 h 926"/>
              <a:gd name="T8" fmla="*/ 210 w 951"/>
              <a:gd name="T9" fmla="*/ 0 h 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1" h="926">
                <a:moveTo>
                  <a:pt x="210" y="0"/>
                </a:moveTo>
                <a:lnTo>
                  <a:pt x="0" y="284"/>
                </a:lnTo>
                <a:lnTo>
                  <a:pt x="951" y="926"/>
                </a:lnTo>
                <a:lnTo>
                  <a:pt x="951" y="495"/>
                </a:lnTo>
                <a:lnTo>
                  <a:pt x="21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6073382" y="3157525"/>
            <a:ext cx="1176461" cy="966704"/>
          </a:xfrm>
          <a:custGeom>
            <a:avLst/>
            <a:gdLst>
              <a:gd name="T0" fmla="*/ 0 w 1161"/>
              <a:gd name="T1" fmla="*/ 523 h 954"/>
              <a:gd name="T2" fmla="*/ 0 w 1161"/>
              <a:gd name="T3" fmla="*/ 954 h 954"/>
              <a:gd name="T4" fmla="*/ 1161 w 1161"/>
              <a:gd name="T5" fmla="*/ 294 h 954"/>
              <a:gd name="T6" fmla="*/ 896 w 1161"/>
              <a:gd name="T7" fmla="*/ 0 h 954"/>
              <a:gd name="T8" fmla="*/ 0 w 1161"/>
              <a:gd name="T9" fmla="*/ 523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1" h="954">
                <a:moveTo>
                  <a:pt x="0" y="523"/>
                </a:moveTo>
                <a:lnTo>
                  <a:pt x="0" y="954"/>
                </a:lnTo>
                <a:lnTo>
                  <a:pt x="1161" y="294"/>
                </a:lnTo>
                <a:lnTo>
                  <a:pt x="896" y="0"/>
                </a:lnTo>
                <a:lnTo>
                  <a:pt x="0" y="5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5378248" y="2887983"/>
            <a:ext cx="704255" cy="669802"/>
          </a:xfrm>
          <a:custGeom>
            <a:avLst/>
            <a:gdLst>
              <a:gd name="T0" fmla="*/ 155 w 695"/>
              <a:gd name="T1" fmla="*/ 0 h 661"/>
              <a:gd name="T2" fmla="*/ 0 w 695"/>
              <a:gd name="T3" fmla="*/ 202 h 661"/>
              <a:gd name="T4" fmla="*/ 695 w 695"/>
              <a:gd name="T5" fmla="*/ 661 h 661"/>
              <a:gd name="T6" fmla="*/ 695 w 695"/>
              <a:gd name="T7" fmla="*/ 358 h 661"/>
              <a:gd name="T8" fmla="*/ 155 w 695"/>
              <a:gd name="T9" fmla="*/ 0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5" h="661">
                <a:moveTo>
                  <a:pt x="155" y="0"/>
                </a:moveTo>
                <a:lnTo>
                  <a:pt x="0" y="202"/>
                </a:lnTo>
                <a:lnTo>
                  <a:pt x="695" y="661"/>
                </a:lnTo>
                <a:lnTo>
                  <a:pt x="695" y="358"/>
                </a:lnTo>
                <a:lnTo>
                  <a:pt x="155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6082502" y="2869743"/>
            <a:ext cx="833959" cy="688042"/>
          </a:xfrm>
          <a:custGeom>
            <a:avLst/>
            <a:gdLst>
              <a:gd name="T0" fmla="*/ 0 w 823"/>
              <a:gd name="T1" fmla="*/ 376 h 679"/>
              <a:gd name="T2" fmla="*/ 0 w 823"/>
              <a:gd name="T3" fmla="*/ 679 h 679"/>
              <a:gd name="T4" fmla="*/ 823 w 823"/>
              <a:gd name="T5" fmla="*/ 211 h 679"/>
              <a:gd name="T6" fmla="*/ 631 w 823"/>
              <a:gd name="T7" fmla="*/ 0 h 679"/>
              <a:gd name="T8" fmla="*/ 0 w 823"/>
              <a:gd name="T9" fmla="*/ 376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3" h="679">
                <a:moveTo>
                  <a:pt x="0" y="376"/>
                </a:moveTo>
                <a:lnTo>
                  <a:pt x="0" y="679"/>
                </a:lnTo>
                <a:lnTo>
                  <a:pt x="823" y="211"/>
                </a:lnTo>
                <a:lnTo>
                  <a:pt x="631" y="0"/>
                </a:lnTo>
                <a:lnTo>
                  <a:pt x="0" y="3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4313252" y="4059376"/>
            <a:ext cx="1760130" cy="1683119"/>
          </a:xfrm>
          <a:custGeom>
            <a:avLst/>
            <a:gdLst>
              <a:gd name="T0" fmla="*/ 356 w 1737"/>
              <a:gd name="T1" fmla="*/ 0 h 1661"/>
              <a:gd name="T2" fmla="*/ 0 w 1737"/>
              <a:gd name="T3" fmla="*/ 496 h 1661"/>
              <a:gd name="T4" fmla="*/ 1737 w 1737"/>
              <a:gd name="T5" fmla="*/ 1661 h 1661"/>
              <a:gd name="T6" fmla="*/ 1737 w 1737"/>
              <a:gd name="T7" fmla="*/ 936 h 1661"/>
              <a:gd name="T8" fmla="*/ 356 w 1737"/>
              <a:gd name="T9" fmla="*/ 0 h 1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37" h="1661">
                <a:moveTo>
                  <a:pt x="356" y="0"/>
                </a:moveTo>
                <a:lnTo>
                  <a:pt x="0" y="496"/>
                </a:lnTo>
                <a:lnTo>
                  <a:pt x="1737" y="1661"/>
                </a:lnTo>
                <a:lnTo>
                  <a:pt x="1737" y="936"/>
                </a:lnTo>
                <a:lnTo>
                  <a:pt x="356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6073382" y="4022897"/>
            <a:ext cx="2140124" cy="1719598"/>
          </a:xfrm>
          <a:custGeom>
            <a:avLst/>
            <a:gdLst>
              <a:gd name="T0" fmla="*/ 0 w 2112"/>
              <a:gd name="T1" fmla="*/ 972 h 1697"/>
              <a:gd name="T2" fmla="*/ 0 w 2112"/>
              <a:gd name="T3" fmla="*/ 1697 h 1697"/>
              <a:gd name="T4" fmla="*/ 2112 w 2112"/>
              <a:gd name="T5" fmla="*/ 513 h 1697"/>
              <a:gd name="T6" fmla="*/ 1655 w 2112"/>
              <a:gd name="T7" fmla="*/ 0 h 1697"/>
              <a:gd name="T8" fmla="*/ 0 w 2112"/>
              <a:gd name="T9" fmla="*/ 972 h 1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12" h="1697">
                <a:moveTo>
                  <a:pt x="0" y="972"/>
                </a:moveTo>
                <a:lnTo>
                  <a:pt x="0" y="1697"/>
                </a:lnTo>
                <a:lnTo>
                  <a:pt x="2112" y="513"/>
                </a:lnTo>
                <a:lnTo>
                  <a:pt x="1655" y="0"/>
                </a:lnTo>
                <a:lnTo>
                  <a:pt x="0" y="97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24911" y="651418"/>
            <a:ext cx="2469304" cy="3791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24911" y="690054"/>
            <a:ext cx="2469304" cy="29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4911" y="1245791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4911" y="2705943"/>
            <a:ext cx="2469304" cy="3791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24911" y="2744579"/>
            <a:ext cx="2469304" cy="29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4911" y="3300316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4911" y="4760469"/>
            <a:ext cx="2469304" cy="379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424911" y="4799105"/>
            <a:ext cx="2469304" cy="29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24911" y="5354842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974418" y="3726612"/>
            <a:ext cx="2469304" cy="3791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8974418" y="3765248"/>
            <a:ext cx="2469304" cy="29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05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974418" y="4320985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974418" y="1672087"/>
            <a:ext cx="2469304" cy="3791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ctangle 40"/>
          <p:cNvSpPr/>
          <p:nvPr/>
        </p:nvSpPr>
        <p:spPr>
          <a:xfrm>
            <a:off x="8974418" y="1710723"/>
            <a:ext cx="2469304" cy="29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974418" y="2266460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313252" y="333110"/>
            <a:ext cx="3566306" cy="912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MAIN TITLE</a:t>
            </a:r>
          </a:p>
        </p:txBody>
      </p:sp>
      <p:pic>
        <p:nvPicPr>
          <p:cNvPr id="31" name="Graphic 29">
            <a:extLst>
              <a:ext uri="{FF2B5EF4-FFF2-40B4-BE49-F238E27FC236}">
                <a16:creationId xmlns:a16="http://schemas.microsoft.com/office/drawing/2014/main" id="{BD66262B-9FE0-4BF2-9935-01AF3EA443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3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4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28682" y="1065213"/>
            <a:ext cx="3026959" cy="2000302"/>
            <a:chOff x="3816261" y="1065213"/>
            <a:chExt cx="3026959" cy="2000302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3816261" y="1065213"/>
              <a:ext cx="3026959" cy="2000302"/>
            </a:xfrm>
            <a:custGeom>
              <a:avLst/>
              <a:gdLst>
                <a:gd name="T0" fmla="*/ 1250 w 1639"/>
                <a:gd name="T1" fmla="*/ 0 h 1080"/>
                <a:gd name="T2" fmla="*/ 1248 w 1639"/>
                <a:gd name="T3" fmla="*/ 0 h 1080"/>
                <a:gd name="T4" fmla="*/ 1239 w 1639"/>
                <a:gd name="T5" fmla="*/ 0 h 1080"/>
                <a:gd name="T6" fmla="*/ 1237 w 1639"/>
                <a:gd name="T7" fmla="*/ 0 h 1080"/>
                <a:gd name="T8" fmla="*/ 1234 w 1639"/>
                <a:gd name="T9" fmla="*/ 0 h 1080"/>
                <a:gd name="T10" fmla="*/ 918 w 1639"/>
                <a:gd name="T11" fmla="*/ 40 h 1080"/>
                <a:gd name="T12" fmla="*/ 68 w 1639"/>
                <a:gd name="T13" fmla="*/ 756 h 1080"/>
                <a:gd name="T14" fmla="*/ 0 w 1639"/>
                <a:gd name="T15" fmla="*/ 952 h 1080"/>
                <a:gd name="T16" fmla="*/ 358 w 1639"/>
                <a:gd name="T17" fmla="*/ 793 h 1080"/>
                <a:gd name="T18" fmla="*/ 799 w 1639"/>
                <a:gd name="T19" fmla="*/ 1080 h 1080"/>
                <a:gd name="T20" fmla="*/ 1041 w 1639"/>
                <a:gd name="T21" fmla="*/ 840 h 1080"/>
                <a:gd name="T22" fmla="*/ 1234 w 1639"/>
                <a:gd name="T23" fmla="*/ 799 h 1080"/>
                <a:gd name="T24" fmla="*/ 1248 w 1639"/>
                <a:gd name="T25" fmla="*/ 800 h 1080"/>
                <a:gd name="T26" fmla="*/ 1248 w 1639"/>
                <a:gd name="T27" fmla="*/ 799 h 1080"/>
                <a:gd name="T28" fmla="*/ 1639 w 1639"/>
                <a:gd name="T29" fmla="*/ 400 h 1080"/>
                <a:gd name="T30" fmla="*/ 1250 w 1639"/>
                <a:gd name="T31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39" h="1080">
                  <a:moveTo>
                    <a:pt x="1250" y="0"/>
                  </a:moveTo>
                  <a:cubicBezTo>
                    <a:pt x="1249" y="0"/>
                    <a:pt x="1248" y="0"/>
                    <a:pt x="1248" y="0"/>
                  </a:cubicBezTo>
                  <a:cubicBezTo>
                    <a:pt x="1245" y="0"/>
                    <a:pt x="1242" y="0"/>
                    <a:pt x="1239" y="0"/>
                  </a:cubicBezTo>
                  <a:cubicBezTo>
                    <a:pt x="1239" y="0"/>
                    <a:pt x="1238" y="0"/>
                    <a:pt x="1237" y="0"/>
                  </a:cubicBezTo>
                  <a:cubicBezTo>
                    <a:pt x="1236" y="0"/>
                    <a:pt x="1235" y="0"/>
                    <a:pt x="1234" y="0"/>
                  </a:cubicBezTo>
                  <a:cubicBezTo>
                    <a:pt x="1125" y="0"/>
                    <a:pt x="1019" y="14"/>
                    <a:pt x="918" y="40"/>
                  </a:cubicBezTo>
                  <a:cubicBezTo>
                    <a:pt x="537" y="136"/>
                    <a:pt x="226" y="404"/>
                    <a:pt x="68" y="756"/>
                  </a:cubicBezTo>
                  <a:cubicBezTo>
                    <a:pt x="40" y="819"/>
                    <a:pt x="17" y="884"/>
                    <a:pt x="0" y="952"/>
                  </a:cubicBezTo>
                  <a:cubicBezTo>
                    <a:pt x="88" y="854"/>
                    <a:pt x="216" y="793"/>
                    <a:pt x="358" y="793"/>
                  </a:cubicBezTo>
                  <a:cubicBezTo>
                    <a:pt x="554" y="793"/>
                    <a:pt x="724" y="911"/>
                    <a:pt x="799" y="1080"/>
                  </a:cubicBezTo>
                  <a:cubicBezTo>
                    <a:pt x="847" y="973"/>
                    <a:pt x="934" y="887"/>
                    <a:pt x="1041" y="840"/>
                  </a:cubicBezTo>
                  <a:cubicBezTo>
                    <a:pt x="1100" y="814"/>
                    <a:pt x="1165" y="799"/>
                    <a:pt x="1234" y="799"/>
                  </a:cubicBezTo>
                  <a:cubicBezTo>
                    <a:pt x="1239" y="799"/>
                    <a:pt x="1243" y="799"/>
                    <a:pt x="1248" y="800"/>
                  </a:cubicBezTo>
                  <a:cubicBezTo>
                    <a:pt x="1248" y="799"/>
                    <a:pt x="1248" y="799"/>
                    <a:pt x="1248" y="799"/>
                  </a:cubicBezTo>
                  <a:cubicBezTo>
                    <a:pt x="1465" y="795"/>
                    <a:pt x="1639" y="618"/>
                    <a:pt x="1639" y="400"/>
                  </a:cubicBezTo>
                  <a:cubicBezTo>
                    <a:pt x="1639" y="182"/>
                    <a:pt x="1466" y="6"/>
                    <a:pt x="125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5596749" y="1248822"/>
              <a:ext cx="1087430" cy="10887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94529" y="3772797"/>
            <a:ext cx="3004977" cy="2018404"/>
            <a:chOff x="5382108" y="3772797"/>
            <a:chExt cx="3004977" cy="2018404"/>
          </a:xfrm>
        </p:grpSpPr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5382108" y="3772797"/>
              <a:ext cx="3004977" cy="2018404"/>
            </a:xfrm>
            <a:custGeom>
              <a:avLst/>
              <a:gdLst>
                <a:gd name="T0" fmla="*/ 1262 w 1627"/>
                <a:gd name="T1" fmla="*/ 278 h 1090"/>
                <a:gd name="T2" fmla="*/ 825 w 1627"/>
                <a:gd name="T3" fmla="*/ 0 h 1090"/>
                <a:gd name="T4" fmla="*/ 588 w 1627"/>
                <a:gd name="T5" fmla="*/ 246 h 1090"/>
                <a:gd name="T6" fmla="*/ 400 w 1627"/>
                <a:gd name="T7" fmla="*/ 290 h 1090"/>
                <a:gd name="T8" fmla="*/ 400 w 1627"/>
                <a:gd name="T9" fmla="*/ 291 h 1090"/>
                <a:gd name="T10" fmla="*/ 0 w 1627"/>
                <a:gd name="T11" fmla="*/ 690 h 1090"/>
                <a:gd name="T12" fmla="*/ 394 w 1627"/>
                <a:gd name="T13" fmla="*/ 1090 h 1090"/>
                <a:gd name="T14" fmla="*/ 400 w 1627"/>
                <a:gd name="T15" fmla="*/ 1090 h 1090"/>
                <a:gd name="T16" fmla="*/ 421 w 1627"/>
                <a:gd name="T17" fmla="*/ 1089 h 1090"/>
                <a:gd name="T18" fmla="*/ 729 w 1627"/>
                <a:gd name="T19" fmla="*/ 1043 h 1090"/>
                <a:gd name="T20" fmla="*/ 1560 w 1627"/>
                <a:gd name="T21" fmla="*/ 315 h 1090"/>
                <a:gd name="T22" fmla="*/ 1627 w 1627"/>
                <a:gd name="T23" fmla="*/ 111 h 1090"/>
                <a:gd name="T24" fmla="*/ 1262 w 1627"/>
                <a:gd name="T25" fmla="*/ 278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7" h="1090">
                  <a:moveTo>
                    <a:pt x="1262" y="278"/>
                  </a:moveTo>
                  <a:cubicBezTo>
                    <a:pt x="1069" y="278"/>
                    <a:pt x="902" y="164"/>
                    <a:pt x="825" y="0"/>
                  </a:cubicBezTo>
                  <a:cubicBezTo>
                    <a:pt x="779" y="108"/>
                    <a:pt x="695" y="196"/>
                    <a:pt x="588" y="246"/>
                  </a:cubicBezTo>
                  <a:cubicBezTo>
                    <a:pt x="531" y="273"/>
                    <a:pt x="467" y="288"/>
                    <a:pt x="400" y="290"/>
                  </a:cubicBezTo>
                  <a:cubicBezTo>
                    <a:pt x="400" y="291"/>
                    <a:pt x="400" y="291"/>
                    <a:pt x="400" y="291"/>
                  </a:cubicBezTo>
                  <a:cubicBezTo>
                    <a:pt x="179" y="291"/>
                    <a:pt x="0" y="470"/>
                    <a:pt x="0" y="690"/>
                  </a:cubicBezTo>
                  <a:cubicBezTo>
                    <a:pt x="0" y="909"/>
                    <a:pt x="176" y="1087"/>
                    <a:pt x="394" y="1090"/>
                  </a:cubicBezTo>
                  <a:cubicBezTo>
                    <a:pt x="396" y="1090"/>
                    <a:pt x="398" y="1090"/>
                    <a:pt x="400" y="1090"/>
                  </a:cubicBezTo>
                  <a:cubicBezTo>
                    <a:pt x="407" y="1090"/>
                    <a:pt x="414" y="1090"/>
                    <a:pt x="421" y="1089"/>
                  </a:cubicBezTo>
                  <a:cubicBezTo>
                    <a:pt x="528" y="1086"/>
                    <a:pt x="631" y="1071"/>
                    <a:pt x="729" y="1043"/>
                  </a:cubicBezTo>
                  <a:cubicBezTo>
                    <a:pt x="1104" y="939"/>
                    <a:pt x="1409" y="668"/>
                    <a:pt x="1560" y="315"/>
                  </a:cubicBezTo>
                  <a:cubicBezTo>
                    <a:pt x="1588" y="250"/>
                    <a:pt x="1610" y="182"/>
                    <a:pt x="1627" y="111"/>
                  </a:cubicBezTo>
                  <a:cubicBezTo>
                    <a:pt x="1539" y="213"/>
                    <a:pt x="1408" y="278"/>
                    <a:pt x="1262" y="27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5546321" y="4538264"/>
              <a:ext cx="1086136" cy="10887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51101" y="2686660"/>
            <a:ext cx="2006766" cy="3036011"/>
            <a:chOff x="3738680" y="2686660"/>
            <a:chExt cx="2006766" cy="3036011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3738680" y="2686660"/>
              <a:ext cx="2006766" cy="3036011"/>
            </a:xfrm>
            <a:custGeom>
              <a:avLst/>
              <a:gdLst>
                <a:gd name="T0" fmla="*/ 807 w 1087"/>
                <a:gd name="T1" fmla="*/ 1276 h 1639"/>
                <a:gd name="T2" fmla="*/ 1087 w 1087"/>
                <a:gd name="T3" fmla="*/ 838 h 1639"/>
                <a:gd name="T4" fmla="*/ 841 w 1087"/>
                <a:gd name="T5" fmla="*/ 596 h 1639"/>
                <a:gd name="T6" fmla="*/ 799 w 1087"/>
                <a:gd name="T7" fmla="*/ 400 h 1639"/>
                <a:gd name="T8" fmla="*/ 799 w 1087"/>
                <a:gd name="T9" fmla="*/ 400 h 1639"/>
                <a:gd name="T10" fmla="*/ 400 w 1087"/>
                <a:gd name="T11" fmla="*/ 0 h 1639"/>
                <a:gd name="T12" fmla="*/ 0 w 1087"/>
                <a:gd name="T13" fmla="*/ 400 h 1639"/>
                <a:gd name="T14" fmla="*/ 0 w 1087"/>
                <a:gd name="T15" fmla="*/ 400 h 1639"/>
                <a:gd name="T16" fmla="*/ 42 w 1087"/>
                <a:gd name="T17" fmla="*/ 724 h 1639"/>
                <a:gd name="T18" fmla="*/ 671 w 1087"/>
                <a:gd name="T19" fmla="*/ 1524 h 1639"/>
                <a:gd name="T20" fmla="*/ 971 w 1087"/>
                <a:gd name="T21" fmla="*/ 1639 h 1639"/>
                <a:gd name="T22" fmla="*/ 807 w 1087"/>
                <a:gd name="T23" fmla="*/ 1276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1639">
                  <a:moveTo>
                    <a:pt x="807" y="1276"/>
                  </a:moveTo>
                  <a:cubicBezTo>
                    <a:pt x="807" y="1082"/>
                    <a:pt x="922" y="915"/>
                    <a:pt x="1087" y="838"/>
                  </a:cubicBezTo>
                  <a:cubicBezTo>
                    <a:pt x="978" y="791"/>
                    <a:pt x="890" y="704"/>
                    <a:pt x="841" y="596"/>
                  </a:cubicBezTo>
                  <a:cubicBezTo>
                    <a:pt x="814" y="536"/>
                    <a:pt x="799" y="470"/>
                    <a:pt x="799" y="400"/>
                  </a:cubicBezTo>
                  <a:cubicBezTo>
                    <a:pt x="799" y="400"/>
                    <a:pt x="799" y="400"/>
                    <a:pt x="799" y="400"/>
                  </a:cubicBezTo>
                  <a:cubicBezTo>
                    <a:pt x="799" y="179"/>
                    <a:pt x="620" y="0"/>
                    <a:pt x="400" y="0"/>
                  </a:cubicBezTo>
                  <a:cubicBezTo>
                    <a:pt x="179" y="0"/>
                    <a:pt x="0" y="179"/>
                    <a:pt x="0" y="400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0" y="512"/>
                    <a:pt x="15" y="620"/>
                    <a:pt x="42" y="724"/>
                  </a:cubicBezTo>
                  <a:cubicBezTo>
                    <a:pt x="132" y="1070"/>
                    <a:pt x="364" y="1358"/>
                    <a:pt x="671" y="1524"/>
                  </a:cubicBezTo>
                  <a:cubicBezTo>
                    <a:pt x="765" y="1575"/>
                    <a:pt x="866" y="1613"/>
                    <a:pt x="971" y="1639"/>
                  </a:cubicBezTo>
                  <a:cubicBezTo>
                    <a:pt x="871" y="1551"/>
                    <a:pt x="807" y="1421"/>
                    <a:pt x="807" y="1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3927461" y="2848288"/>
              <a:ext cx="1087430" cy="10887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472907" y="1146674"/>
            <a:ext cx="1991250" cy="2984290"/>
            <a:chOff x="6460486" y="1146674"/>
            <a:chExt cx="1991250" cy="2984290"/>
          </a:xfrm>
        </p:grpSpPr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6460486" y="1146674"/>
              <a:ext cx="1991250" cy="2984290"/>
            </a:xfrm>
            <a:custGeom>
              <a:avLst/>
              <a:gdLst>
                <a:gd name="T0" fmla="*/ 1077 w 1078"/>
                <a:gd name="T1" fmla="*/ 1189 h 1612"/>
                <a:gd name="T2" fmla="*/ 1029 w 1078"/>
                <a:gd name="T3" fmla="*/ 881 h 1612"/>
                <a:gd name="T4" fmla="*/ 451 w 1078"/>
                <a:gd name="T5" fmla="*/ 133 h 1612"/>
                <a:gd name="T6" fmla="*/ 133 w 1078"/>
                <a:gd name="T7" fmla="*/ 0 h 1612"/>
                <a:gd name="T8" fmla="*/ 290 w 1078"/>
                <a:gd name="T9" fmla="*/ 356 h 1612"/>
                <a:gd name="T10" fmla="*/ 0 w 1078"/>
                <a:gd name="T11" fmla="*/ 798 h 1612"/>
                <a:gd name="T12" fmla="*/ 23 w 1078"/>
                <a:gd name="T13" fmla="*/ 809 h 1612"/>
                <a:gd name="T14" fmla="*/ 233 w 1078"/>
                <a:gd name="T15" fmla="*/ 1027 h 1612"/>
                <a:gd name="T16" fmla="*/ 278 w 1078"/>
                <a:gd name="T17" fmla="*/ 1213 h 1612"/>
                <a:gd name="T18" fmla="*/ 279 w 1078"/>
                <a:gd name="T19" fmla="*/ 1213 h 1612"/>
                <a:gd name="T20" fmla="*/ 678 w 1078"/>
                <a:gd name="T21" fmla="*/ 1612 h 1612"/>
                <a:gd name="T22" fmla="*/ 1078 w 1078"/>
                <a:gd name="T23" fmla="*/ 1221 h 1612"/>
                <a:gd name="T24" fmla="*/ 1078 w 1078"/>
                <a:gd name="T25" fmla="*/ 1213 h 1612"/>
                <a:gd name="T26" fmla="*/ 1077 w 1078"/>
                <a:gd name="T27" fmla="*/ 1189 h 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8" h="1612">
                  <a:moveTo>
                    <a:pt x="1077" y="1189"/>
                  </a:moveTo>
                  <a:cubicBezTo>
                    <a:pt x="1074" y="1083"/>
                    <a:pt x="1057" y="980"/>
                    <a:pt x="1029" y="881"/>
                  </a:cubicBezTo>
                  <a:cubicBezTo>
                    <a:pt x="939" y="564"/>
                    <a:pt x="729" y="297"/>
                    <a:pt x="451" y="133"/>
                  </a:cubicBezTo>
                  <a:cubicBezTo>
                    <a:pt x="353" y="75"/>
                    <a:pt x="246" y="30"/>
                    <a:pt x="133" y="0"/>
                  </a:cubicBezTo>
                  <a:cubicBezTo>
                    <a:pt x="230" y="88"/>
                    <a:pt x="290" y="215"/>
                    <a:pt x="290" y="356"/>
                  </a:cubicBezTo>
                  <a:cubicBezTo>
                    <a:pt x="290" y="553"/>
                    <a:pt x="171" y="724"/>
                    <a:pt x="0" y="798"/>
                  </a:cubicBezTo>
                  <a:cubicBezTo>
                    <a:pt x="8" y="802"/>
                    <a:pt x="15" y="805"/>
                    <a:pt x="23" y="809"/>
                  </a:cubicBezTo>
                  <a:cubicBezTo>
                    <a:pt x="114" y="857"/>
                    <a:pt x="188" y="934"/>
                    <a:pt x="233" y="1027"/>
                  </a:cubicBezTo>
                  <a:cubicBezTo>
                    <a:pt x="260" y="1084"/>
                    <a:pt x="276" y="1146"/>
                    <a:pt x="278" y="1213"/>
                  </a:cubicBezTo>
                  <a:cubicBezTo>
                    <a:pt x="279" y="1213"/>
                    <a:pt x="279" y="1213"/>
                    <a:pt x="279" y="1213"/>
                  </a:cubicBezTo>
                  <a:cubicBezTo>
                    <a:pt x="279" y="1434"/>
                    <a:pt x="458" y="1612"/>
                    <a:pt x="678" y="1612"/>
                  </a:cubicBezTo>
                  <a:cubicBezTo>
                    <a:pt x="896" y="1612"/>
                    <a:pt x="1074" y="1438"/>
                    <a:pt x="1078" y="1221"/>
                  </a:cubicBezTo>
                  <a:cubicBezTo>
                    <a:pt x="1078" y="1218"/>
                    <a:pt x="1078" y="1215"/>
                    <a:pt x="1078" y="1213"/>
                  </a:cubicBezTo>
                  <a:cubicBezTo>
                    <a:pt x="1078" y="1205"/>
                    <a:pt x="1078" y="1197"/>
                    <a:pt x="1077" y="118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7180698" y="2883199"/>
              <a:ext cx="1087430" cy="10887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531180" y="3210993"/>
            <a:ext cx="415493" cy="417276"/>
            <a:chOff x="4403725" y="1504951"/>
            <a:chExt cx="369888" cy="371475"/>
          </a:xfrm>
          <a:solidFill>
            <a:schemeClr val="accent2"/>
          </a:solidFill>
        </p:grpSpPr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478338" y="1504951"/>
              <a:ext cx="295275" cy="298450"/>
            </a:xfrm>
            <a:custGeom>
              <a:avLst/>
              <a:gdLst>
                <a:gd name="T0" fmla="*/ 147 w 147"/>
                <a:gd name="T1" fmla="*/ 148 h 148"/>
                <a:gd name="T2" fmla="*/ 133 w 147"/>
                <a:gd name="T3" fmla="*/ 148 h 148"/>
                <a:gd name="T4" fmla="*/ 0 w 147"/>
                <a:gd name="T5" fmla="*/ 15 h 148"/>
                <a:gd name="T6" fmla="*/ 0 w 147"/>
                <a:gd name="T7" fmla="*/ 0 h 148"/>
                <a:gd name="T8" fmla="*/ 147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47" y="148"/>
                  </a:moveTo>
                  <a:cubicBezTo>
                    <a:pt x="133" y="148"/>
                    <a:pt x="133" y="148"/>
                    <a:pt x="133" y="148"/>
                  </a:cubicBezTo>
                  <a:cubicBezTo>
                    <a:pt x="133" y="74"/>
                    <a:pt x="73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1" y="0"/>
                    <a:pt x="147" y="66"/>
                    <a:pt x="147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478338" y="1565276"/>
              <a:ext cx="238125" cy="238125"/>
            </a:xfrm>
            <a:custGeom>
              <a:avLst/>
              <a:gdLst>
                <a:gd name="T0" fmla="*/ 118 w 118"/>
                <a:gd name="T1" fmla="*/ 118 h 118"/>
                <a:gd name="T2" fmla="*/ 103 w 118"/>
                <a:gd name="T3" fmla="*/ 118 h 118"/>
                <a:gd name="T4" fmla="*/ 0 w 118"/>
                <a:gd name="T5" fmla="*/ 14 h 118"/>
                <a:gd name="T6" fmla="*/ 0 w 118"/>
                <a:gd name="T7" fmla="*/ 0 h 118"/>
                <a:gd name="T8" fmla="*/ 118 w 118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118" y="118"/>
                  </a:moveTo>
                  <a:cubicBezTo>
                    <a:pt x="103" y="118"/>
                    <a:pt x="103" y="118"/>
                    <a:pt x="103" y="118"/>
                  </a:cubicBezTo>
                  <a:cubicBezTo>
                    <a:pt x="103" y="61"/>
                    <a:pt x="57" y="14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" y="0"/>
                    <a:pt x="118" y="53"/>
                    <a:pt x="118" y="1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478338" y="1624013"/>
              <a:ext cx="176213" cy="179388"/>
            </a:xfrm>
            <a:custGeom>
              <a:avLst/>
              <a:gdLst>
                <a:gd name="T0" fmla="*/ 88 w 88"/>
                <a:gd name="T1" fmla="*/ 89 h 89"/>
                <a:gd name="T2" fmla="*/ 74 w 88"/>
                <a:gd name="T3" fmla="*/ 89 h 89"/>
                <a:gd name="T4" fmla="*/ 0 w 88"/>
                <a:gd name="T5" fmla="*/ 15 h 89"/>
                <a:gd name="T6" fmla="*/ 0 w 88"/>
                <a:gd name="T7" fmla="*/ 0 h 89"/>
                <a:gd name="T8" fmla="*/ 88 w 88"/>
                <a:gd name="T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9">
                  <a:moveTo>
                    <a:pt x="88" y="89"/>
                  </a:moveTo>
                  <a:cubicBezTo>
                    <a:pt x="74" y="89"/>
                    <a:pt x="74" y="89"/>
                    <a:pt x="74" y="89"/>
                  </a:cubicBezTo>
                  <a:cubicBezTo>
                    <a:pt x="74" y="48"/>
                    <a:pt x="41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88" y="40"/>
                    <a:pt x="8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4403725" y="1728788"/>
              <a:ext cx="149225" cy="147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221938" y="3094543"/>
            <a:ext cx="498475" cy="527051"/>
            <a:chOff x="7831138" y="4335463"/>
            <a:chExt cx="498475" cy="527051"/>
          </a:xfrm>
          <a:solidFill>
            <a:schemeClr val="accent4"/>
          </a:solidFill>
        </p:grpSpPr>
        <p:sp>
          <p:nvSpPr>
            <p:cNvPr id="25" name="Rectangle 166"/>
            <p:cNvSpPr>
              <a:spLocks noChangeArrowheads="1"/>
            </p:cNvSpPr>
            <p:nvPr/>
          </p:nvSpPr>
          <p:spPr bwMode="auto">
            <a:xfrm>
              <a:off x="7988301" y="4683126"/>
              <a:ext cx="76200" cy="1793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167"/>
            <p:cNvSpPr>
              <a:spLocks noChangeArrowheads="1"/>
            </p:cNvSpPr>
            <p:nvPr/>
          </p:nvSpPr>
          <p:spPr bwMode="auto">
            <a:xfrm>
              <a:off x="8218488" y="4532313"/>
              <a:ext cx="76200" cy="3302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Rectangle 168"/>
            <p:cNvSpPr>
              <a:spLocks noChangeArrowheads="1"/>
            </p:cNvSpPr>
            <p:nvPr/>
          </p:nvSpPr>
          <p:spPr bwMode="auto">
            <a:xfrm>
              <a:off x="8104188" y="4616451"/>
              <a:ext cx="74613" cy="2460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169"/>
            <p:cNvSpPr>
              <a:spLocks noChangeArrowheads="1"/>
            </p:cNvSpPr>
            <p:nvPr/>
          </p:nvSpPr>
          <p:spPr bwMode="auto">
            <a:xfrm>
              <a:off x="7867651" y="4751388"/>
              <a:ext cx="77788" cy="1111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70"/>
            <p:cNvSpPr>
              <a:spLocks/>
            </p:cNvSpPr>
            <p:nvPr/>
          </p:nvSpPr>
          <p:spPr bwMode="auto">
            <a:xfrm>
              <a:off x="7831138" y="4335463"/>
              <a:ext cx="498475" cy="354013"/>
            </a:xfrm>
            <a:custGeom>
              <a:avLst/>
              <a:gdLst>
                <a:gd name="T0" fmla="*/ 157 w 162"/>
                <a:gd name="T1" fmla="*/ 8 h 115"/>
                <a:gd name="T2" fmla="*/ 156 w 162"/>
                <a:gd name="T3" fmla="*/ 0 h 115"/>
                <a:gd name="T4" fmla="*/ 148 w 162"/>
                <a:gd name="T5" fmla="*/ 3 h 115"/>
                <a:gd name="T6" fmla="*/ 118 w 162"/>
                <a:gd name="T7" fmla="*/ 8 h 115"/>
                <a:gd name="T8" fmla="*/ 111 w 162"/>
                <a:gd name="T9" fmla="*/ 15 h 115"/>
                <a:gd name="T10" fmla="*/ 118 w 162"/>
                <a:gd name="T11" fmla="*/ 22 h 115"/>
                <a:gd name="T12" fmla="*/ 118 w 162"/>
                <a:gd name="T13" fmla="*/ 22 h 115"/>
                <a:gd name="T14" fmla="*/ 136 w 162"/>
                <a:gd name="T15" fmla="*/ 20 h 115"/>
                <a:gd name="T16" fmla="*/ 6 w 162"/>
                <a:gd name="T17" fmla="*/ 101 h 115"/>
                <a:gd name="T18" fmla="*/ 1 w 162"/>
                <a:gd name="T19" fmla="*/ 110 h 115"/>
                <a:gd name="T20" fmla="*/ 7 w 162"/>
                <a:gd name="T21" fmla="*/ 115 h 115"/>
                <a:gd name="T22" fmla="*/ 9 w 162"/>
                <a:gd name="T23" fmla="*/ 115 h 115"/>
                <a:gd name="T24" fmla="*/ 146 w 162"/>
                <a:gd name="T25" fmla="*/ 31 h 115"/>
                <a:gd name="T26" fmla="*/ 144 w 162"/>
                <a:gd name="T27" fmla="*/ 41 h 115"/>
                <a:gd name="T28" fmla="*/ 147 w 162"/>
                <a:gd name="T29" fmla="*/ 51 h 115"/>
                <a:gd name="T30" fmla="*/ 150 w 162"/>
                <a:gd name="T31" fmla="*/ 52 h 115"/>
                <a:gd name="T32" fmla="*/ 157 w 162"/>
                <a:gd name="T33" fmla="*/ 48 h 115"/>
                <a:gd name="T34" fmla="*/ 157 w 162"/>
                <a:gd name="T35" fmla="*/ 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2" h="115">
                  <a:moveTo>
                    <a:pt x="157" y="8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34" y="8"/>
                    <a:pt x="118" y="8"/>
                    <a:pt x="118" y="8"/>
                  </a:cubicBezTo>
                  <a:cubicBezTo>
                    <a:pt x="114" y="8"/>
                    <a:pt x="111" y="12"/>
                    <a:pt x="111" y="15"/>
                  </a:cubicBezTo>
                  <a:cubicBezTo>
                    <a:pt x="111" y="19"/>
                    <a:pt x="114" y="22"/>
                    <a:pt x="118" y="22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19" y="22"/>
                    <a:pt x="126" y="22"/>
                    <a:pt x="136" y="20"/>
                  </a:cubicBezTo>
                  <a:cubicBezTo>
                    <a:pt x="77" y="84"/>
                    <a:pt x="7" y="101"/>
                    <a:pt x="6" y="101"/>
                  </a:cubicBezTo>
                  <a:cubicBezTo>
                    <a:pt x="2" y="102"/>
                    <a:pt x="0" y="106"/>
                    <a:pt x="1" y="110"/>
                  </a:cubicBezTo>
                  <a:cubicBezTo>
                    <a:pt x="1" y="113"/>
                    <a:pt x="4" y="115"/>
                    <a:pt x="7" y="115"/>
                  </a:cubicBezTo>
                  <a:cubicBezTo>
                    <a:pt x="8" y="115"/>
                    <a:pt x="9" y="115"/>
                    <a:pt x="9" y="115"/>
                  </a:cubicBezTo>
                  <a:cubicBezTo>
                    <a:pt x="12" y="114"/>
                    <a:pt x="84" y="97"/>
                    <a:pt x="146" y="31"/>
                  </a:cubicBezTo>
                  <a:cubicBezTo>
                    <a:pt x="146" y="36"/>
                    <a:pt x="145" y="40"/>
                    <a:pt x="144" y="41"/>
                  </a:cubicBezTo>
                  <a:cubicBezTo>
                    <a:pt x="142" y="45"/>
                    <a:pt x="144" y="49"/>
                    <a:pt x="147" y="51"/>
                  </a:cubicBezTo>
                  <a:cubicBezTo>
                    <a:pt x="148" y="51"/>
                    <a:pt x="149" y="52"/>
                    <a:pt x="150" y="52"/>
                  </a:cubicBezTo>
                  <a:cubicBezTo>
                    <a:pt x="153" y="52"/>
                    <a:pt x="156" y="50"/>
                    <a:pt x="157" y="48"/>
                  </a:cubicBezTo>
                  <a:cubicBezTo>
                    <a:pt x="162" y="37"/>
                    <a:pt x="158" y="13"/>
                    <a:pt x="15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844395" y="1420762"/>
            <a:ext cx="592138" cy="642938"/>
            <a:chOff x="7766050" y="3956050"/>
            <a:chExt cx="592138" cy="642938"/>
          </a:xfrm>
          <a:solidFill>
            <a:schemeClr val="accent1"/>
          </a:solidFill>
        </p:grpSpPr>
        <p:sp>
          <p:nvSpPr>
            <p:cNvPr id="31" name="Freeform 187"/>
            <p:cNvSpPr>
              <a:spLocks/>
            </p:cNvSpPr>
            <p:nvPr/>
          </p:nvSpPr>
          <p:spPr bwMode="auto">
            <a:xfrm>
              <a:off x="7845425" y="4035425"/>
              <a:ext cx="85725" cy="84138"/>
            </a:xfrm>
            <a:custGeom>
              <a:avLst/>
              <a:gdLst>
                <a:gd name="T0" fmla="*/ 19 w 28"/>
                <a:gd name="T1" fmla="*/ 26 h 27"/>
                <a:gd name="T2" fmla="*/ 22 w 28"/>
                <a:gd name="T3" fmla="*/ 27 h 27"/>
                <a:gd name="T4" fmla="*/ 26 w 28"/>
                <a:gd name="T5" fmla="*/ 26 h 27"/>
                <a:gd name="T6" fmla="*/ 26 w 28"/>
                <a:gd name="T7" fmla="*/ 19 h 27"/>
                <a:gd name="T8" fmla="*/ 22 w 28"/>
                <a:gd name="T9" fmla="*/ 15 h 27"/>
                <a:gd name="T10" fmla="*/ 9 w 28"/>
                <a:gd name="T11" fmla="*/ 2 h 27"/>
                <a:gd name="T12" fmla="*/ 2 w 28"/>
                <a:gd name="T13" fmla="*/ 2 h 27"/>
                <a:gd name="T14" fmla="*/ 2 w 28"/>
                <a:gd name="T15" fmla="*/ 9 h 27"/>
                <a:gd name="T16" fmla="*/ 19 w 28"/>
                <a:gd name="T17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7">
                  <a:moveTo>
                    <a:pt x="19" y="26"/>
                  </a:moveTo>
                  <a:cubicBezTo>
                    <a:pt x="20" y="27"/>
                    <a:pt x="21" y="27"/>
                    <a:pt x="22" y="27"/>
                  </a:cubicBezTo>
                  <a:cubicBezTo>
                    <a:pt x="24" y="27"/>
                    <a:pt x="25" y="27"/>
                    <a:pt x="26" y="26"/>
                  </a:cubicBezTo>
                  <a:cubicBezTo>
                    <a:pt x="28" y="24"/>
                    <a:pt x="28" y="21"/>
                    <a:pt x="26" y="19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lnTo>
                    <a:pt x="19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88"/>
            <p:cNvSpPr>
              <a:spLocks/>
            </p:cNvSpPr>
            <p:nvPr/>
          </p:nvSpPr>
          <p:spPr bwMode="auto">
            <a:xfrm>
              <a:off x="8045450" y="3956050"/>
              <a:ext cx="17463" cy="101600"/>
            </a:xfrm>
            <a:custGeom>
              <a:avLst/>
              <a:gdLst>
                <a:gd name="T0" fmla="*/ 5 w 6"/>
                <a:gd name="T1" fmla="*/ 0 h 33"/>
                <a:gd name="T2" fmla="*/ 0 w 6"/>
                <a:gd name="T3" fmla="*/ 5 h 33"/>
                <a:gd name="T4" fmla="*/ 0 w 6"/>
                <a:gd name="T5" fmla="*/ 28 h 33"/>
                <a:gd name="T6" fmla="*/ 5 w 6"/>
                <a:gd name="T7" fmla="*/ 33 h 33"/>
                <a:gd name="T8" fmla="*/ 6 w 6"/>
                <a:gd name="T9" fmla="*/ 33 h 33"/>
                <a:gd name="T10" fmla="*/ 6 w 6"/>
                <a:gd name="T11" fmla="*/ 0 h 33"/>
                <a:gd name="T12" fmla="*/ 5 w 6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3">
                  <a:moveTo>
                    <a:pt x="5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3" y="33"/>
                    <a:pt x="5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89"/>
            <p:cNvSpPr>
              <a:spLocks/>
            </p:cNvSpPr>
            <p:nvPr/>
          </p:nvSpPr>
          <p:spPr bwMode="auto">
            <a:xfrm>
              <a:off x="7766050" y="4235450"/>
              <a:ext cx="104775" cy="31750"/>
            </a:xfrm>
            <a:custGeom>
              <a:avLst/>
              <a:gdLst>
                <a:gd name="T0" fmla="*/ 34 w 34"/>
                <a:gd name="T1" fmla="*/ 5 h 10"/>
                <a:gd name="T2" fmla="*/ 29 w 34"/>
                <a:gd name="T3" fmla="*/ 0 h 10"/>
                <a:gd name="T4" fmla="*/ 5 w 34"/>
                <a:gd name="T5" fmla="*/ 0 h 10"/>
                <a:gd name="T6" fmla="*/ 0 w 34"/>
                <a:gd name="T7" fmla="*/ 5 h 10"/>
                <a:gd name="T8" fmla="*/ 5 w 34"/>
                <a:gd name="T9" fmla="*/ 10 h 10"/>
                <a:gd name="T10" fmla="*/ 29 w 34"/>
                <a:gd name="T11" fmla="*/ 10 h 10"/>
                <a:gd name="T12" fmla="*/ 34 w 34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34" y="5"/>
                  </a:moveTo>
                  <a:cubicBezTo>
                    <a:pt x="34" y="3"/>
                    <a:pt x="31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1" y="10"/>
                    <a:pt x="34" y="8"/>
                    <a:pt x="3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90"/>
            <p:cNvSpPr>
              <a:spLocks/>
            </p:cNvSpPr>
            <p:nvPr/>
          </p:nvSpPr>
          <p:spPr bwMode="auto">
            <a:xfrm>
              <a:off x="7845425" y="4383088"/>
              <a:ext cx="85725" cy="87313"/>
            </a:xfrm>
            <a:custGeom>
              <a:avLst/>
              <a:gdLst>
                <a:gd name="T0" fmla="*/ 22 w 28"/>
                <a:gd name="T1" fmla="*/ 0 h 28"/>
                <a:gd name="T2" fmla="*/ 19 w 28"/>
                <a:gd name="T3" fmla="*/ 2 h 28"/>
                <a:gd name="T4" fmla="*/ 2 w 28"/>
                <a:gd name="T5" fmla="*/ 19 h 28"/>
                <a:gd name="T6" fmla="*/ 2 w 28"/>
                <a:gd name="T7" fmla="*/ 26 h 28"/>
                <a:gd name="T8" fmla="*/ 9 w 28"/>
                <a:gd name="T9" fmla="*/ 26 h 28"/>
                <a:gd name="T10" fmla="*/ 22 w 28"/>
                <a:gd name="T11" fmla="*/ 12 h 28"/>
                <a:gd name="T12" fmla="*/ 26 w 28"/>
                <a:gd name="T13" fmla="*/ 9 h 28"/>
                <a:gd name="T14" fmla="*/ 26 w 28"/>
                <a:gd name="T15" fmla="*/ 2 h 28"/>
                <a:gd name="T16" fmla="*/ 22 w 28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8">
                  <a:moveTo>
                    <a:pt x="22" y="0"/>
                  </a:moveTo>
                  <a:cubicBezTo>
                    <a:pt x="21" y="0"/>
                    <a:pt x="20" y="1"/>
                    <a:pt x="19" y="2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21"/>
                    <a:pt x="0" y="24"/>
                    <a:pt x="2" y="26"/>
                  </a:cubicBezTo>
                  <a:cubicBezTo>
                    <a:pt x="4" y="28"/>
                    <a:pt x="7" y="28"/>
                    <a:pt x="9" y="26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8" y="7"/>
                    <a:pt x="28" y="4"/>
                    <a:pt x="26" y="2"/>
                  </a:cubicBezTo>
                  <a:cubicBezTo>
                    <a:pt x="25" y="1"/>
                    <a:pt x="24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91"/>
            <p:cNvSpPr>
              <a:spLocks/>
            </p:cNvSpPr>
            <p:nvPr/>
          </p:nvSpPr>
          <p:spPr bwMode="auto">
            <a:xfrm>
              <a:off x="7897813" y="4087813"/>
              <a:ext cx="165100" cy="511175"/>
            </a:xfrm>
            <a:custGeom>
              <a:avLst/>
              <a:gdLst>
                <a:gd name="T0" fmla="*/ 35 w 54"/>
                <a:gd name="T1" fmla="*/ 119 h 166"/>
                <a:gd name="T2" fmla="*/ 35 w 54"/>
                <a:gd name="T3" fmla="*/ 94 h 166"/>
                <a:gd name="T4" fmla="*/ 32 w 54"/>
                <a:gd name="T5" fmla="*/ 90 h 166"/>
                <a:gd name="T6" fmla="*/ 11 w 54"/>
                <a:gd name="T7" fmla="*/ 53 h 166"/>
                <a:gd name="T8" fmla="*/ 24 w 54"/>
                <a:gd name="T9" fmla="*/ 23 h 166"/>
                <a:gd name="T10" fmla="*/ 54 w 54"/>
                <a:gd name="T11" fmla="*/ 11 h 166"/>
                <a:gd name="T12" fmla="*/ 54 w 54"/>
                <a:gd name="T13" fmla="*/ 0 h 166"/>
                <a:gd name="T14" fmla="*/ 5 w 54"/>
                <a:gd name="T15" fmla="*/ 31 h 166"/>
                <a:gd name="T16" fmla="*/ 0 w 54"/>
                <a:gd name="T17" fmla="*/ 53 h 166"/>
                <a:gd name="T18" fmla="*/ 5 w 54"/>
                <a:gd name="T19" fmla="*/ 76 h 166"/>
                <a:gd name="T20" fmla="*/ 24 w 54"/>
                <a:gd name="T21" fmla="*/ 97 h 166"/>
                <a:gd name="T22" fmla="*/ 24 w 54"/>
                <a:gd name="T23" fmla="*/ 140 h 166"/>
                <a:gd name="T24" fmla="*/ 50 w 54"/>
                <a:gd name="T25" fmla="*/ 166 h 166"/>
                <a:gd name="T26" fmla="*/ 54 w 54"/>
                <a:gd name="T27" fmla="*/ 166 h 166"/>
                <a:gd name="T28" fmla="*/ 54 w 54"/>
                <a:gd name="T29" fmla="*/ 119 h 166"/>
                <a:gd name="T30" fmla="*/ 35 w 54"/>
                <a:gd name="T31" fmla="*/ 11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" h="166">
                  <a:moveTo>
                    <a:pt x="35" y="119"/>
                  </a:moveTo>
                  <a:cubicBezTo>
                    <a:pt x="35" y="94"/>
                    <a:pt x="35" y="94"/>
                    <a:pt x="35" y="94"/>
                  </a:cubicBezTo>
                  <a:cubicBezTo>
                    <a:pt x="35" y="92"/>
                    <a:pt x="34" y="91"/>
                    <a:pt x="32" y="90"/>
                  </a:cubicBezTo>
                  <a:cubicBezTo>
                    <a:pt x="20" y="82"/>
                    <a:pt x="11" y="69"/>
                    <a:pt x="11" y="53"/>
                  </a:cubicBezTo>
                  <a:cubicBezTo>
                    <a:pt x="11" y="41"/>
                    <a:pt x="16" y="31"/>
                    <a:pt x="24" y="23"/>
                  </a:cubicBezTo>
                  <a:cubicBezTo>
                    <a:pt x="31" y="16"/>
                    <a:pt x="42" y="11"/>
                    <a:pt x="54" y="1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32" y="0"/>
                    <a:pt x="14" y="12"/>
                    <a:pt x="5" y="31"/>
                  </a:cubicBezTo>
                  <a:cubicBezTo>
                    <a:pt x="2" y="37"/>
                    <a:pt x="0" y="45"/>
                    <a:pt x="0" y="53"/>
                  </a:cubicBezTo>
                  <a:cubicBezTo>
                    <a:pt x="0" y="61"/>
                    <a:pt x="2" y="69"/>
                    <a:pt x="5" y="76"/>
                  </a:cubicBezTo>
                  <a:cubicBezTo>
                    <a:pt x="9" y="85"/>
                    <a:pt x="16" y="92"/>
                    <a:pt x="24" y="97"/>
                  </a:cubicBezTo>
                  <a:cubicBezTo>
                    <a:pt x="24" y="140"/>
                    <a:pt x="24" y="140"/>
                    <a:pt x="24" y="140"/>
                  </a:cubicBezTo>
                  <a:cubicBezTo>
                    <a:pt x="24" y="154"/>
                    <a:pt x="35" y="166"/>
                    <a:pt x="50" y="166"/>
                  </a:cubicBezTo>
                  <a:cubicBezTo>
                    <a:pt x="54" y="166"/>
                    <a:pt x="54" y="166"/>
                    <a:pt x="54" y="166"/>
                  </a:cubicBezTo>
                  <a:cubicBezTo>
                    <a:pt x="54" y="119"/>
                    <a:pt x="54" y="119"/>
                    <a:pt x="54" y="119"/>
                  </a:cubicBezTo>
                  <a:lnTo>
                    <a:pt x="35" y="1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92"/>
            <p:cNvSpPr>
              <a:spLocks/>
            </p:cNvSpPr>
            <p:nvPr/>
          </p:nvSpPr>
          <p:spPr bwMode="auto">
            <a:xfrm>
              <a:off x="8062913" y="3956050"/>
              <a:ext cx="12700" cy="101600"/>
            </a:xfrm>
            <a:custGeom>
              <a:avLst/>
              <a:gdLst>
                <a:gd name="T0" fmla="*/ 4 w 4"/>
                <a:gd name="T1" fmla="*/ 28 h 33"/>
                <a:gd name="T2" fmla="*/ 4 w 4"/>
                <a:gd name="T3" fmla="*/ 5 h 33"/>
                <a:gd name="T4" fmla="*/ 0 w 4"/>
                <a:gd name="T5" fmla="*/ 0 h 33"/>
                <a:gd name="T6" fmla="*/ 0 w 4"/>
                <a:gd name="T7" fmla="*/ 33 h 33"/>
                <a:gd name="T8" fmla="*/ 4 w 4"/>
                <a:gd name="T9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3">
                  <a:moveTo>
                    <a:pt x="4" y="28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2"/>
                    <a:pt x="2" y="0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" y="33"/>
                    <a:pt x="4" y="31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93"/>
            <p:cNvSpPr>
              <a:spLocks/>
            </p:cNvSpPr>
            <p:nvPr/>
          </p:nvSpPr>
          <p:spPr bwMode="auto">
            <a:xfrm>
              <a:off x="8193088" y="4035425"/>
              <a:ext cx="85725" cy="84138"/>
            </a:xfrm>
            <a:custGeom>
              <a:avLst/>
              <a:gdLst>
                <a:gd name="T0" fmla="*/ 26 w 28"/>
                <a:gd name="T1" fmla="*/ 2 h 27"/>
                <a:gd name="T2" fmla="*/ 19 w 28"/>
                <a:gd name="T3" fmla="*/ 2 h 27"/>
                <a:gd name="T4" fmla="*/ 6 w 28"/>
                <a:gd name="T5" fmla="*/ 15 h 27"/>
                <a:gd name="T6" fmla="*/ 2 w 28"/>
                <a:gd name="T7" fmla="*/ 19 h 27"/>
                <a:gd name="T8" fmla="*/ 2 w 28"/>
                <a:gd name="T9" fmla="*/ 26 h 27"/>
                <a:gd name="T10" fmla="*/ 6 w 28"/>
                <a:gd name="T11" fmla="*/ 27 h 27"/>
                <a:gd name="T12" fmla="*/ 9 w 28"/>
                <a:gd name="T13" fmla="*/ 26 h 27"/>
                <a:gd name="T14" fmla="*/ 26 w 28"/>
                <a:gd name="T15" fmla="*/ 9 h 27"/>
                <a:gd name="T16" fmla="*/ 26 w 28"/>
                <a:gd name="T1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7">
                  <a:moveTo>
                    <a:pt x="26" y="2"/>
                  </a:moveTo>
                  <a:cubicBezTo>
                    <a:pt x="24" y="0"/>
                    <a:pt x="21" y="0"/>
                    <a:pt x="19" y="2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21"/>
                    <a:pt x="0" y="24"/>
                    <a:pt x="2" y="26"/>
                  </a:cubicBezTo>
                  <a:cubicBezTo>
                    <a:pt x="3" y="27"/>
                    <a:pt x="4" y="27"/>
                    <a:pt x="6" y="27"/>
                  </a:cubicBezTo>
                  <a:cubicBezTo>
                    <a:pt x="7" y="27"/>
                    <a:pt x="8" y="27"/>
                    <a:pt x="9" y="26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8" y="7"/>
                    <a:pt x="28" y="4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194"/>
            <p:cNvSpPr>
              <a:spLocks/>
            </p:cNvSpPr>
            <p:nvPr/>
          </p:nvSpPr>
          <p:spPr bwMode="auto">
            <a:xfrm>
              <a:off x="8253413" y="4235450"/>
              <a:ext cx="104775" cy="31750"/>
            </a:xfrm>
            <a:custGeom>
              <a:avLst/>
              <a:gdLst>
                <a:gd name="T0" fmla="*/ 29 w 34"/>
                <a:gd name="T1" fmla="*/ 0 h 10"/>
                <a:gd name="T2" fmla="*/ 5 w 34"/>
                <a:gd name="T3" fmla="*/ 0 h 10"/>
                <a:gd name="T4" fmla="*/ 0 w 34"/>
                <a:gd name="T5" fmla="*/ 5 h 10"/>
                <a:gd name="T6" fmla="*/ 5 w 34"/>
                <a:gd name="T7" fmla="*/ 10 h 10"/>
                <a:gd name="T8" fmla="*/ 29 w 34"/>
                <a:gd name="T9" fmla="*/ 10 h 10"/>
                <a:gd name="T10" fmla="*/ 34 w 34"/>
                <a:gd name="T11" fmla="*/ 5 h 10"/>
                <a:gd name="T12" fmla="*/ 29 w 3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2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3"/>
                    <a:pt x="32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95"/>
            <p:cNvSpPr>
              <a:spLocks/>
            </p:cNvSpPr>
            <p:nvPr/>
          </p:nvSpPr>
          <p:spPr bwMode="auto">
            <a:xfrm>
              <a:off x="8193088" y="4383088"/>
              <a:ext cx="85725" cy="87313"/>
            </a:xfrm>
            <a:custGeom>
              <a:avLst/>
              <a:gdLst>
                <a:gd name="T0" fmla="*/ 9 w 28"/>
                <a:gd name="T1" fmla="*/ 2 h 28"/>
                <a:gd name="T2" fmla="*/ 6 w 28"/>
                <a:gd name="T3" fmla="*/ 0 h 28"/>
                <a:gd name="T4" fmla="*/ 2 w 28"/>
                <a:gd name="T5" fmla="*/ 2 h 28"/>
                <a:gd name="T6" fmla="*/ 2 w 28"/>
                <a:gd name="T7" fmla="*/ 9 h 28"/>
                <a:gd name="T8" fmla="*/ 6 w 28"/>
                <a:gd name="T9" fmla="*/ 13 h 28"/>
                <a:gd name="T10" fmla="*/ 19 w 28"/>
                <a:gd name="T11" fmla="*/ 26 h 28"/>
                <a:gd name="T12" fmla="*/ 26 w 28"/>
                <a:gd name="T13" fmla="*/ 26 h 28"/>
                <a:gd name="T14" fmla="*/ 26 w 28"/>
                <a:gd name="T15" fmla="*/ 19 h 28"/>
                <a:gd name="T16" fmla="*/ 9 w 28"/>
                <a:gd name="T1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8">
                  <a:moveTo>
                    <a:pt x="9" y="2"/>
                  </a:moveTo>
                  <a:cubicBezTo>
                    <a:pt x="8" y="1"/>
                    <a:pt x="7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8"/>
                    <a:pt x="24" y="28"/>
                    <a:pt x="26" y="26"/>
                  </a:cubicBezTo>
                  <a:cubicBezTo>
                    <a:pt x="28" y="24"/>
                    <a:pt x="28" y="21"/>
                    <a:pt x="26" y="19"/>
                  </a:cubicBezTo>
                  <a:lnTo>
                    <a:pt x="9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96"/>
            <p:cNvSpPr>
              <a:spLocks/>
            </p:cNvSpPr>
            <p:nvPr/>
          </p:nvSpPr>
          <p:spPr bwMode="auto">
            <a:xfrm>
              <a:off x="8062913" y="4087813"/>
              <a:ext cx="163513" cy="511175"/>
            </a:xfrm>
            <a:custGeom>
              <a:avLst/>
              <a:gdLst>
                <a:gd name="T0" fmla="*/ 29 w 53"/>
                <a:gd name="T1" fmla="*/ 140 h 166"/>
                <a:gd name="T2" fmla="*/ 29 w 53"/>
                <a:gd name="T3" fmla="*/ 98 h 166"/>
                <a:gd name="T4" fmla="*/ 48 w 53"/>
                <a:gd name="T5" fmla="*/ 77 h 166"/>
                <a:gd name="T6" fmla="*/ 53 w 53"/>
                <a:gd name="T7" fmla="*/ 53 h 166"/>
                <a:gd name="T8" fmla="*/ 48 w 53"/>
                <a:gd name="T9" fmla="*/ 30 h 166"/>
                <a:gd name="T10" fmla="*/ 0 w 53"/>
                <a:gd name="T11" fmla="*/ 0 h 166"/>
                <a:gd name="T12" fmla="*/ 0 w 53"/>
                <a:gd name="T13" fmla="*/ 0 h 166"/>
                <a:gd name="T14" fmla="*/ 0 w 53"/>
                <a:gd name="T15" fmla="*/ 11 h 166"/>
                <a:gd name="T16" fmla="*/ 0 w 53"/>
                <a:gd name="T17" fmla="*/ 11 h 166"/>
                <a:gd name="T18" fmla="*/ 30 w 53"/>
                <a:gd name="T19" fmla="*/ 23 h 166"/>
                <a:gd name="T20" fmla="*/ 42 w 53"/>
                <a:gd name="T21" fmla="*/ 53 h 166"/>
                <a:gd name="T22" fmla="*/ 21 w 53"/>
                <a:gd name="T23" fmla="*/ 90 h 166"/>
                <a:gd name="T24" fmla="*/ 18 w 53"/>
                <a:gd name="T25" fmla="*/ 95 h 166"/>
                <a:gd name="T26" fmla="*/ 18 w 53"/>
                <a:gd name="T27" fmla="*/ 119 h 166"/>
                <a:gd name="T28" fmla="*/ 0 w 53"/>
                <a:gd name="T29" fmla="*/ 119 h 166"/>
                <a:gd name="T30" fmla="*/ 0 w 53"/>
                <a:gd name="T31" fmla="*/ 166 h 166"/>
                <a:gd name="T32" fmla="*/ 3 w 53"/>
                <a:gd name="T33" fmla="*/ 166 h 166"/>
                <a:gd name="T34" fmla="*/ 29 w 53"/>
                <a:gd name="T35" fmla="*/ 14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166">
                  <a:moveTo>
                    <a:pt x="29" y="140"/>
                  </a:moveTo>
                  <a:cubicBezTo>
                    <a:pt x="29" y="98"/>
                    <a:pt x="29" y="98"/>
                    <a:pt x="29" y="98"/>
                  </a:cubicBezTo>
                  <a:cubicBezTo>
                    <a:pt x="37" y="93"/>
                    <a:pt x="44" y="85"/>
                    <a:pt x="48" y="77"/>
                  </a:cubicBezTo>
                  <a:cubicBezTo>
                    <a:pt x="51" y="70"/>
                    <a:pt x="53" y="62"/>
                    <a:pt x="53" y="53"/>
                  </a:cubicBezTo>
                  <a:cubicBezTo>
                    <a:pt x="53" y="45"/>
                    <a:pt x="51" y="37"/>
                    <a:pt x="48" y="30"/>
                  </a:cubicBezTo>
                  <a:cubicBezTo>
                    <a:pt x="39" y="12"/>
                    <a:pt x="2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1" y="11"/>
                    <a:pt x="22" y="16"/>
                    <a:pt x="30" y="23"/>
                  </a:cubicBezTo>
                  <a:cubicBezTo>
                    <a:pt x="37" y="31"/>
                    <a:pt x="42" y="41"/>
                    <a:pt x="42" y="53"/>
                  </a:cubicBezTo>
                  <a:cubicBezTo>
                    <a:pt x="42" y="69"/>
                    <a:pt x="34" y="83"/>
                    <a:pt x="21" y="90"/>
                  </a:cubicBezTo>
                  <a:cubicBezTo>
                    <a:pt x="19" y="91"/>
                    <a:pt x="18" y="93"/>
                    <a:pt x="18" y="95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" y="166"/>
                    <a:pt x="3" y="166"/>
                    <a:pt x="3" y="166"/>
                  </a:cubicBezTo>
                  <a:cubicBezTo>
                    <a:pt x="17" y="166"/>
                    <a:pt x="29" y="154"/>
                    <a:pt x="29" y="1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866573" y="4863739"/>
            <a:ext cx="438150" cy="471488"/>
            <a:chOff x="4411663" y="4171950"/>
            <a:chExt cx="438150" cy="471488"/>
          </a:xfrm>
          <a:solidFill>
            <a:schemeClr val="accent3"/>
          </a:solidFill>
        </p:grpSpPr>
        <p:sp>
          <p:nvSpPr>
            <p:cNvPr id="42" name="Freeform 18"/>
            <p:cNvSpPr>
              <a:spLocks/>
            </p:cNvSpPr>
            <p:nvPr/>
          </p:nvSpPr>
          <p:spPr bwMode="auto">
            <a:xfrm>
              <a:off x="4646613" y="4411663"/>
              <a:ext cx="203200" cy="231775"/>
            </a:xfrm>
            <a:custGeom>
              <a:avLst/>
              <a:gdLst>
                <a:gd name="T0" fmla="*/ 128 w 128"/>
                <a:gd name="T1" fmla="*/ 70 h 146"/>
                <a:gd name="T2" fmla="*/ 0 w 128"/>
                <a:gd name="T3" fmla="*/ 0 h 146"/>
                <a:gd name="T4" fmla="*/ 37 w 128"/>
                <a:gd name="T5" fmla="*/ 142 h 146"/>
                <a:gd name="T6" fmla="*/ 64 w 128"/>
                <a:gd name="T7" fmla="*/ 99 h 146"/>
                <a:gd name="T8" fmla="*/ 105 w 128"/>
                <a:gd name="T9" fmla="*/ 146 h 146"/>
                <a:gd name="T10" fmla="*/ 122 w 128"/>
                <a:gd name="T11" fmla="*/ 130 h 146"/>
                <a:gd name="T12" fmla="*/ 83 w 128"/>
                <a:gd name="T13" fmla="*/ 86 h 146"/>
                <a:gd name="T14" fmla="*/ 128 w 128"/>
                <a:gd name="T15" fmla="*/ 7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46">
                  <a:moveTo>
                    <a:pt x="128" y="70"/>
                  </a:moveTo>
                  <a:lnTo>
                    <a:pt x="0" y="0"/>
                  </a:lnTo>
                  <a:lnTo>
                    <a:pt x="37" y="142"/>
                  </a:lnTo>
                  <a:lnTo>
                    <a:pt x="64" y="99"/>
                  </a:lnTo>
                  <a:lnTo>
                    <a:pt x="105" y="146"/>
                  </a:lnTo>
                  <a:lnTo>
                    <a:pt x="122" y="130"/>
                  </a:lnTo>
                  <a:lnTo>
                    <a:pt x="83" y="86"/>
                  </a:lnTo>
                  <a:lnTo>
                    <a:pt x="128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9"/>
            <p:cNvSpPr>
              <a:spLocks/>
            </p:cNvSpPr>
            <p:nvPr/>
          </p:nvSpPr>
          <p:spPr bwMode="auto">
            <a:xfrm>
              <a:off x="4529138" y="4289425"/>
              <a:ext cx="193675" cy="193675"/>
            </a:xfrm>
            <a:custGeom>
              <a:avLst/>
              <a:gdLst>
                <a:gd name="T0" fmla="*/ 30 w 63"/>
                <a:gd name="T1" fmla="*/ 51 h 63"/>
                <a:gd name="T2" fmla="*/ 12 w 63"/>
                <a:gd name="T3" fmla="*/ 31 h 63"/>
                <a:gd name="T4" fmla="*/ 31 w 63"/>
                <a:gd name="T5" fmla="*/ 12 h 63"/>
                <a:gd name="T6" fmla="*/ 51 w 63"/>
                <a:gd name="T7" fmla="*/ 31 h 63"/>
                <a:gd name="T8" fmla="*/ 50 w 63"/>
                <a:gd name="T9" fmla="*/ 37 h 63"/>
                <a:gd name="T10" fmla="*/ 61 w 63"/>
                <a:gd name="T11" fmla="*/ 43 h 63"/>
                <a:gd name="T12" fmla="*/ 63 w 63"/>
                <a:gd name="T13" fmla="*/ 31 h 63"/>
                <a:gd name="T14" fmla="*/ 31 w 63"/>
                <a:gd name="T15" fmla="*/ 0 h 63"/>
                <a:gd name="T16" fmla="*/ 0 w 63"/>
                <a:gd name="T17" fmla="*/ 31 h 63"/>
                <a:gd name="T18" fmla="*/ 31 w 63"/>
                <a:gd name="T19" fmla="*/ 63 h 63"/>
                <a:gd name="T20" fmla="*/ 34 w 63"/>
                <a:gd name="T21" fmla="*/ 63 h 63"/>
                <a:gd name="T22" fmla="*/ 30 w 63"/>
                <a:gd name="T23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63">
                  <a:moveTo>
                    <a:pt x="30" y="51"/>
                  </a:moveTo>
                  <a:cubicBezTo>
                    <a:pt x="20" y="50"/>
                    <a:pt x="12" y="42"/>
                    <a:pt x="12" y="31"/>
                  </a:cubicBezTo>
                  <a:cubicBezTo>
                    <a:pt x="12" y="20"/>
                    <a:pt x="21" y="12"/>
                    <a:pt x="31" y="12"/>
                  </a:cubicBezTo>
                  <a:cubicBezTo>
                    <a:pt x="42" y="12"/>
                    <a:pt x="51" y="20"/>
                    <a:pt x="51" y="31"/>
                  </a:cubicBezTo>
                  <a:cubicBezTo>
                    <a:pt x="51" y="33"/>
                    <a:pt x="51" y="35"/>
                    <a:pt x="50" y="37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39"/>
                    <a:pt x="63" y="35"/>
                    <a:pt x="63" y="31"/>
                  </a:cubicBezTo>
                  <a:cubicBezTo>
                    <a:pt x="63" y="14"/>
                    <a:pt x="49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49"/>
                    <a:pt x="14" y="63"/>
                    <a:pt x="31" y="63"/>
                  </a:cubicBezTo>
                  <a:cubicBezTo>
                    <a:pt x="32" y="63"/>
                    <a:pt x="33" y="63"/>
                    <a:pt x="34" y="63"/>
                  </a:cubicBez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20"/>
            <p:cNvSpPr>
              <a:spLocks/>
            </p:cNvSpPr>
            <p:nvPr/>
          </p:nvSpPr>
          <p:spPr bwMode="auto">
            <a:xfrm>
              <a:off x="4411663" y="4171950"/>
              <a:ext cx="428625" cy="428625"/>
            </a:xfrm>
            <a:custGeom>
              <a:avLst/>
              <a:gdLst>
                <a:gd name="T0" fmla="*/ 76 w 139"/>
                <a:gd name="T1" fmla="*/ 124 h 139"/>
                <a:gd name="T2" fmla="*/ 69 w 139"/>
                <a:gd name="T3" fmla="*/ 125 h 139"/>
                <a:gd name="T4" fmla="*/ 14 w 139"/>
                <a:gd name="T5" fmla="*/ 69 h 139"/>
                <a:gd name="T6" fmla="*/ 69 w 139"/>
                <a:gd name="T7" fmla="*/ 14 h 139"/>
                <a:gd name="T8" fmla="*/ 125 w 139"/>
                <a:gd name="T9" fmla="*/ 69 h 139"/>
                <a:gd name="T10" fmla="*/ 121 w 139"/>
                <a:gd name="T11" fmla="*/ 91 h 139"/>
                <a:gd name="T12" fmla="*/ 133 w 139"/>
                <a:gd name="T13" fmla="*/ 98 h 139"/>
                <a:gd name="T14" fmla="*/ 139 w 139"/>
                <a:gd name="T15" fmla="*/ 69 h 139"/>
                <a:gd name="T16" fmla="*/ 69 w 139"/>
                <a:gd name="T17" fmla="*/ 0 h 139"/>
                <a:gd name="T18" fmla="*/ 0 w 139"/>
                <a:gd name="T19" fmla="*/ 69 h 139"/>
                <a:gd name="T20" fmla="*/ 69 w 139"/>
                <a:gd name="T21" fmla="*/ 139 h 139"/>
                <a:gd name="T22" fmla="*/ 79 w 139"/>
                <a:gd name="T23" fmla="*/ 138 h 139"/>
                <a:gd name="T24" fmla="*/ 76 w 139"/>
                <a:gd name="T25" fmla="*/ 12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39">
                  <a:moveTo>
                    <a:pt x="76" y="124"/>
                  </a:moveTo>
                  <a:cubicBezTo>
                    <a:pt x="74" y="125"/>
                    <a:pt x="72" y="125"/>
                    <a:pt x="69" y="125"/>
                  </a:cubicBezTo>
                  <a:cubicBezTo>
                    <a:pt x="39" y="125"/>
                    <a:pt x="14" y="100"/>
                    <a:pt x="14" y="69"/>
                  </a:cubicBezTo>
                  <a:cubicBezTo>
                    <a:pt x="14" y="39"/>
                    <a:pt x="39" y="14"/>
                    <a:pt x="69" y="14"/>
                  </a:cubicBezTo>
                  <a:cubicBezTo>
                    <a:pt x="100" y="14"/>
                    <a:pt x="125" y="39"/>
                    <a:pt x="125" y="69"/>
                  </a:cubicBezTo>
                  <a:cubicBezTo>
                    <a:pt x="125" y="77"/>
                    <a:pt x="123" y="84"/>
                    <a:pt x="121" y="91"/>
                  </a:cubicBezTo>
                  <a:cubicBezTo>
                    <a:pt x="133" y="98"/>
                    <a:pt x="133" y="98"/>
                    <a:pt x="133" y="98"/>
                  </a:cubicBezTo>
                  <a:cubicBezTo>
                    <a:pt x="137" y="89"/>
                    <a:pt x="139" y="79"/>
                    <a:pt x="139" y="69"/>
                  </a:cubicBezTo>
                  <a:cubicBezTo>
                    <a:pt x="139" y="31"/>
                    <a:pt x="108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0" y="108"/>
                    <a:pt x="31" y="139"/>
                    <a:pt x="69" y="139"/>
                  </a:cubicBezTo>
                  <a:cubicBezTo>
                    <a:pt x="73" y="139"/>
                    <a:pt x="76" y="138"/>
                    <a:pt x="79" y="138"/>
                  </a:cubicBezTo>
                  <a:lnTo>
                    <a:pt x="76" y="1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13457" y="1284379"/>
            <a:ext cx="2494668" cy="475966"/>
            <a:chOff x="513457" y="1284379"/>
            <a:chExt cx="2494668" cy="475966"/>
          </a:xfrm>
        </p:grpSpPr>
        <p:sp>
          <p:nvSpPr>
            <p:cNvPr id="45" name="Rounded Rectangle 44"/>
            <p:cNvSpPr/>
            <p:nvPr/>
          </p:nvSpPr>
          <p:spPr>
            <a:xfrm>
              <a:off x="513457" y="1284379"/>
              <a:ext cx="2494668" cy="47596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27736" y="1307098"/>
              <a:ext cx="1866108" cy="4305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bg2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</a:t>
              </a:r>
            </a:p>
          </p:txBody>
        </p:sp>
      </p:grpSp>
      <p:sp>
        <p:nvSpPr>
          <p:cNvPr id="47" name="Rectangle 46"/>
          <p:cNvSpPr/>
          <p:nvPr/>
        </p:nvSpPr>
        <p:spPr>
          <a:xfrm>
            <a:off x="655521" y="1876023"/>
            <a:ext cx="2231834" cy="1160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festibul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13457" y="4300281"/>
            <a:ext cx="2494668" cy="475966"/>
            <a:chOff x="513457" y="4300281"/>
            <a:chExt cx="2494668" cy="475966"/>
          </a:xfrm>
        </p:grpSpPr>
        <p:sp>
          <p:nvSpPr>
            <p:cNvPr id="48" name="Rounded Rectangle 47"/>
            <p:cNvSpPr/>
            <p:nvPr/>
          </p:nvSpPr>
          <p:spPr>
            <a:xfrm>
              <a:off x="513457" y="4300281"/>
              <a:ext cx="2494668" cy="47596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827736" y="4323000"/>
              <a:ext cx="1866108" cy="4305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bg2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55521" y="4891925"/>
            <a:ext cx="2231834" cy="1160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festibul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9165605" y="1284379"/>
            <a:ext cx="2494668" cy="475966"/>
            <a:chOff x="9165605" y="1284379"/>
            <a:chExt cx="2494668" cy="475966"/>
          </a:xfrm>
        </p:grpSpPr>
        <p:sp>
          <p:nvSpPr>
            <p:cNvPr id="51" name="Rounded Rectangle 50"/>
            <p:cNvSpPr/>
            <p:nvPr/>
          </p:nvSpPr>
          <p:spPr>
            <a:xfrm>
              <a:off x="9165605" y="1284379"/>
              <a:ext cx="2494668" cy="47596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9479884" y="1307098"/>
              <a:ext cx="1866108" cy="4305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bg2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</a:t>
              </a:r>
            </a:p>
          </p:txBody>
        </p:sp>
      </p:grpSp>
      <p:sp>
        <p:nvSpPr>
          <p:cNvPr id="53" name="Rectangle 52"/>
          <p:cNvSpPr/>
          <p:nvPr/>
        </p:nvSpPr>
        <p:spPr>
          <a:xfrm>
            <a:off x="9307669" y="1876023"/>
            <a:ext cx="2231834" cy="1160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festibul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9165605" y="4300281"/>
            <a:ext cx="2494668" cy="475966"/>
            <a:chOff x="9165605" y="4300281"/>
            <a:chExt cx="2494668" cy="475966"/>
          </a:xfrm>
        </p:grpSpPr>
        <p:sp>
          <p:nvSpPr>
            <p:cNvPr id="54" name="Rounded Rectangle 53"/>
            <p:cNvSpPr/>
            <p:nvPr/>
          </p:nvSpPr>
          <p:spPr>
            <a:xfrm>
              <a:off x="9165605" y="4300281"/>
              <a:ext cx="2494668" cy="47596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479884" y="4323000"/>
              <a:ext cx="1866108" cy="4305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bg2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</a:t>
              </a:r>
            </a:p>
          </p:txBody>
        </p:sp>
      </p:grpSp>
      <p:sp>
        <p:nvSpPr>
          <p:cNvPr id="56" name="Rectangle 55"/>
          <p:cNvSpPr/>
          <p:nvPr/>
        </p:nvSpPr>
        <p:spPr>
          <a:xfrm>
            <a:off x="9307669" y="4891925"/>
            <a:ext cx="2231834" cy="1160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festibul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1" name="Graphic 29">
            <a:extLst>
              <a:ext uri="{FF2B5EF4-FFF2-40B4-BE49-F238E27FC236}">
                <a16:creationId xmlns:a16="http://schemas.microsoft.com/office/drawing/2014/main" id="{A1F30E4B-C9A6-42C4-AB79-CDC280FD74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0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  <p:bldP spid="53" grpId="0"/>
      <p:bldP spid="5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808357" y="1528020"/>
            <a:ext cx="4328867" cy="1427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Donec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nibh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ac lorem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vulputat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08357" y="4970312"/>
            <a:ext cx="4328867" cy="1427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Donec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nibh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ac lorem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vulputat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28196" y="1528020"/>
            <a:ext cx="4328867" cy="1427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Donec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nibh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ac lorem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vulputat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028196" y="4970312"/>
            <a:ext cx="4328867" cy="1427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Donec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nibh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ac lorem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vulputat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808358" y="4026946"/>
            <a:ext cx="4328867" cy="599303"/>
            <a:chOff x="808358" y="4026946"/>
            <a:chExt cx="4328867" cy="599303"/>
          </a:xfrm>
        </p:grpSpPr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883909" y="4026946"/>
              <a:ext cx="401237" cy="100054"/>
            </a:xfrm>
            <a:custGeom>
              <a:avLst/>
              <a:gdLst>
                <a:gd name="T0" fmla="*/ 135 w 393"/>
                <a:gd name="T1" fmla="*/ 0 h 98"/>
                <a:gd name="T2" fmla="*/ 393 w 393"/>
                <a:gd name="T3" fmla="*/ 0 h 98"/>
                <a:gd name="T4" fmla="*/ 262 w 393"/>
                <a:gd name="T5" fmla="*/ 98 h 98"/>
                <a:gd name="T6" fmla="*/ 0 w 393"/>
                <a:gd name="T7" fmla="*/ 98 h 98"/>
                <a:gd name="T8" fmla="*/ 135 w 393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98">
                  <a:moveTo>
                    <a:pt x="135" y="0"/>
                  </a:moveTo>
                  <a:lnTo>
                    <a:pt x="393" y="0"/>
                  </a:lnTo>
                  <a:lnTo>
                    <a:pt x="262" y="98"/>
                  </a:lnTo>
                  <a:lnTo>
                    <a:pt x="0" y="98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2441893" y="4525174"/>
              <a:ext cx="401237" cy="101075"/>
            </a:xfrm>
            <a:custGeom>
              <a:avLst/>
              <a:gdLst>
                <a:gd name="T0" fmla="*/ 258 w 393"/>
                <a:gd name="T1" fmla="*/ 99 h 99"/>
                <a:gd name="T2" fmla="*/ 0 w 393"/>
                <a:gd name="T3" fmla="*/ 99 h 99"/>
                <a:gd name="T4" fmla="*/ 135 w 393"/>
                <a:gd name="T5" fmla="*/ 0 h 99"/>
                <a:gd name="T6" fmla="*/ 393 w 393"/>
                <a:gd name="T7" fmla="*/ 0 h 99"/>
                <a:gd name="T8" fmla="*/ 258 w 393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99">
                  <a:moveTo>
                    <a:pt x="258" y="99"/>
                  </a:moveTo>
                  <a:lnTo>
                    <a:pt x="0" y="99"/>
                  </a:lnTo>
                  <a:lnTo>
                    <a:pt x="135" y="0"/>
                  </a:lnTo>
                  <a:lnTo>
                    <a:pt x="393" y="0"/>
                  </a:lnTo>
                  <a:lnTo>
                    <a:pt x="258" y="99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808358" y="4122916"/>
              <a:ext cx="4328867" cy="44513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1021739" y="4026946"/>
              <a:ext cx="1683562" cy="599303"/>
            </a:xfrm>
            <a:custGeom>
              <a:avLst/>
              <a:gdLst>
                <a:gd name="T0" fmla="*/ 0 w 1649"/>
                <a:gd name="T1" fmla="*/ 0 h 587"/>
                <a:gd name="T2" fmla="*/ 1129 w 1649"/>
                <a:gd name="T3" fmla="*/ 0 h 587"/>
                <a:gd name="T4" fmla="*/ 1649 w 1649"/>
                <a:gd name="T5" fmla="*/ 587 h 587"/>
                <a:gd name="T6" fmla="*/ 519 w 1649"/>
                <a:gd name="T7" fmla="*/ 587 h 587"/>
                <a:gd name="T8" fmla="*/ 0 w 1649"/>
                <a:gd name="T9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9" h="587">
                  <a:moveTo>
                    <a:pt x="0" y="0"/>
                  </a:moveTo>
                  <a:lnTo>
                    <a:pt x="1129" y="0"/>
                  </a:lnTo>
                  <a:lnTo>
                    <a:pt x="1649" y="587"/>
                  </a:lnTo>
                  <a:lnTo>
                    <a:pt x="519" y="58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5100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454541" y="4191276"/>
              <a:ext cx="2469304" cy="29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GB" sz="2000" dirty="0">
                  <a:solidFill>
                    <a:schemeClr val="bg2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03</a:t>
              </a:r>
            </a:p>
          </p:txBody>
        </p:sp>
      </p:grp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1750906" y="4130723"/>
            <a:ext cx="370895" cy="386643"/>
            <a:chOff x="7261226" y="4321175"/>
            <a:chExt cx="673099" cy="70167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028197" y="587320"/>
            <a:ext cx="4328867" cy="604408"/>
            <a:chOff x="7028197" y="587320"/>
            <a:chExt cx="4328867" cy="604408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7103748" y="587320"/>
              <a:ext cx="401237" cy="101075"/>
            </a:xfrm>
            <a:custGeom>
              <a:avLst/>
              <a:gdLst>
                <a:gd name="T0" fmla="*/ 135 w 393"/>
                <a:gd name="T1" fmla="*/ 0 h 99"/>
                <a:gd name="T2" fmla="*/ 393 w 393"/>
                <a:gd name="T3" fmla="*/ 0 h 99"/>
                <a:gd name="T4" fmla="*/ 262 w 393"/>
                <a:gd name="T5" fmla="*/ 99 h 99"/>
                <a:gd name="T6" fmla="*/ 0 w 393"/>
                <a:gd name="T7" fmla="*/ 99 h 99"/>
                <a:gd name="T8" fmla="*/ 135 w 393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99">
                  <a:moveTo>
                    <a:pt x="135" y="0"/>
                  </a:moveTo>
                  <a:lnTo>
                    <a:pt x="393" y="0"/>
                  </a:lnTo>
                  <a:lnTo>
                    <a:pt x="262" y="99"/>
                  </a:lnTo>
                  <a:lnTo>
                    <a:pt x="0" y="9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8661732" y="1090653"/>
              <a:ext cx="401237" cy="101075"/>
            </a:xfrm>
            <a:custGeom>
              <a:avLst/>
              <a:gdLst>
                <a:gd name="T0" fmla="*/ 258 w 393"/>
                <a:gd name="T1" fmla="*/ 99 h 99"/>
                <a:gd name="T2" fmla="*/ 0 w 393"/>
                <a:gd name="T3" fmla="*/ 99 h 99"/>
                <a:gd name="T4" fmla="*/ 135 w 393"/>
                <a:gd name="T5" fmla="*/ 0 h 99"/>
                <a:gd name="T6" fmla="*/ 393 w 393"/>
                <a:gd name="T7" fmla="*/ 0 h 99"/>
                <a:gd name="T8" fmla="*/ 258 w 393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99">
                  <a:moveTo>
                    <a:pt x="258" y="99"/>
                  </a:moveTo>
                  <a:lnTo>
                    <a:pt x="0" y="99"/>
                  </a:lnTo>
                  <a:lnTo>
                    <a:pt x="135" y="0"/>
                  </a:lnTo>
                  <a:lnTo>
                    <a:pt x="393" y="0"/>
                  </a:lnTo>
                  <a:lnTo>
                    <a:pt x="258" y="9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7028197" y="688395"/>
              <a:ext cx="4328867" cy="44003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7241578" y="587320"/>
              <a:ext cx="1683562" cy="604408"/>
            </a:xfrm>
            <a:custGeom>
              <a:avLst/>
              <a:gdLst>
                <a:gd name="T0" fmla="*/ 0 w 1649"/>
                <a:gd name="T1" fmla="*/ 0 h 592"/>
                <a:gd name="T2" fmla="*/ 1129 w 1649"/>
                <a:gd name="T3" fmla="*/ 0 h 592"/>
                <a:gd name="T4" fmla="*/ 1649 w 1649"/>
                <a:gd name="T5" fmla="*/ 592 h 592"/>
                <a:gd name="T6" fmla="*/ 519 w 1649"/>
                <a:gd name="T7" fmla="*/ 592 h 592"/>
                <a:gd name="T8" fmla="*/ 0 w 1649"/>
                <a:gd name="T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9" h="592">
                  <a:moveTo>
                    <a:pt x="0" y="0"/>
                  </a:moveTo>
                  <a:lnTo>
                    <a:pt x="1129" y="0"/>
                  </a:lnTo>
                  <a:lnTo>
                    <a:pt x="1649" y="592"/>
                  </a:lnTo>
                  <a:lnTo>
                    <a:pt x="519" y="59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1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674380" y="737746"/>
              <a:ext cx="2469304" cy="29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GB" sz="2000" dirty="0">
                  <a:solidFill>
                    <a:schemeClr val="bg2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02</a:t>
              </a:r>
            </a:p>
          </p:txBody>
        </p:sp>
      </p:grpSp>
      <p:sp>
        <p:nvSpPr>
          <p:cNvPr id="35" name="Freeform 230"/>
          <p:cNvSpPr>
            <a:spLocks noEditPoints="1"/>
          </p:cNvSpPr>
          <p:nvPr/>
        </p:nvSpPr>
        <p:spPr bwMode="auto">
          <a:xfrm>
            <a:off x="7925576" y="640369"/>
            <a:ext cx="315566" cy="466486"/>
          </a:xfrm>
          <a:custGeom>
            <a:avLst/>
            <a:gdLst>
              <a:gd name="T0" fmla="*/ 107 w 214"/>
              <a:gd name="T1" fmla="*/ 0 h 318"/>
              <a:gd name="T2" fmla="*/ 22 w 214"/>
              <a:gd name="T3" fmla="*/ 172 h 318"/>
              <a:gd name="T4" fmla="*/ 51 w 214"/>
              <a:gd name="T5" fmla="*/ 280 h 318"/>
              <a:gd name="T6" fmla="*/ 74 w 214"/>
              <a:gd name="T7" fmla="*/ 290 h 318"/>
              <a:gd name="T8" fmla="*/ 97 w 214"/>
              <a:gd name="T9" fmla="*/ 318 h 318"/>
              <a:gd name="T10" fmla="*/ 138 w 214"/>
              <a:gd name="T11" fmla="*/ 296 h 318"/>
              <a:gd name="T12" fmla="*/ 150 w 214"/>
              <a:gd name="T13" fmla="*/ 291 h 318"/>
              <a:gd name="T14" fmla="*/ 161 w 214"/>
              <a:gd name="T15" fmla="*/ 215 h 318"/>
              <a:gd name="T16" fmla="*/ 213 w 214"/>
              <a:gd name="T17" fmla="*/ 107 h 318"/>
              <a:gd name="T18" fmla="*/ 73 w 214"/>
              <a:gd name="T19" fmla="*/ 120 h 318"/>
              <a:gd name="T20" fmla="*/ 97 w 214"/>
              <a:gd name="T21" fmla="*/ 127 h 318"/>
              <a:gd name="T22" fmla="*/ 105 w 214"/>
              <a:gd name="T23" fmla="*/ 126 h 318"/>
              <a:gd name="T24" fmla="*/ 124 w 214"/>
              <a:gd name="T25" fmla="*/ 125 h 318"/>
              <a:gd name="T26" fmla="*/ 131 w 214"/>
              <a:gd name="T27" fmla="*/ 128 h 318"/>
              <a:gd name="T28" fmla="*/ 122 w 214"/>
              <a:gd name="T29" fmla="*/ 201 h 318"/>
              <a:gd name="T30" fmla="*/ 140 w 214"/>
              <a:gd name="T31" fmla="*/ 223 h 318"/>
              <a:gd name="T32" fmla="*/ 73 w 214"/>
              <a:gd name="T33" fmla="*/ 240 h 318"/>
              <a:gd name="T34" fmla="*/ 140 w 214"/>
              <a:gd name="T35" fmla="*/ 223 h 318"/>
              <a:gd name="T36" fmla="*/ 73 w 214"/>
              <a:gd name="T37" fmla="*/ 251 h 318"/>
              <a:gd name="T38" fmla="*/ 140 w 214"/>
              <a:gd name="T39" fmla="*/ 269 h 318"/>
              <a:gd name="T40" fmla="*/ 144 w 214"/>
              <a:gd name="T41" fmla="*/ 201 h 318"/>
              <a:gd name="T42" fmla="*/ 159 w 214"/>
              <a:gd name="T43" fmla="*/ 113 h 318"/>
              <a:gd name="T44" fmla="*/ 143 w 214"/>
              <a:gd name="T45" fmla="*/ 109 h 318"/>
              <a:gd name="T46" fmla="*/ 131 w 214"/>
              <a:gd name="T47" fmla="*/ 116 h 318"/>
              <a:gd name="T48" fmla="*/ 119 w 214"/>
              <a:gd name="T49" fmla="*/ 97 h 318"/>
              <a:gd name="T50" fmla="*/ 101 w 214"/>
              <a:gd name="T51" fmla="*/ 115 h 318"/>
              <a:gd name="T52" fmla="*/ 82 w 214"/>
              <a:gd name="T53" fmla="*/ 102 h 318"/>
              <a:gd name="T54" fmla="*/ 70 w 214"/>
              <a:gd name="T55" fmla="*/ 109 h 318"/>
              <a:gd name="T56" fmla="*/ 54 w 214"/>
              <a:gd name="T57" fmla="*/ 113 h 318"/>
              <a:gd name="T58" fmla="*/ 68 w 214"/>
              <a:gd name="T59" fmla="*/ 201 h 318"/>
              <a:gd name="T60" fmla="*/ 21 w 214"/>
              <a:gd name="T61" fmla="*/ 106 h 318"/>
              <a:gd name="T62" fmla="*/ 192 w 214"/>
              <a:gd name="T63" fmla="*/ 107 h 318"/>
              <a:gd name="T64" fmla="*/ 144 w 214"/>
              <a:gd name="T65" fmla="*/ 201 h 318"/>
              <a:gd name="T66" fmla="*/ 144 w 214"/>
              <a:gd name="T67" fmla="*/ 201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4" h="318">
                <a:moveTo>
                  <a:pt x="213" y="107"/>
                </a:moveTo>
                <a:cubicBezTo>
                  <a:pt x="214" y="48"/>
                  <a:pt x="166" y="0"/>
                  <a:pt x="107" y="0"/>
                </a:cubicBezTo>
                <a:cubicBezTo>
                  <a:pt x="48" y="0"/>
                  <a:pt x="0" y="47"/>
                  <a:pt x="0" y="106"/>
                </a:cubicBezTo>
                <a:cubicBezTo>
                  <a:pt x="0" y="130"/>
                  <a:pt x="8" y="153"/>
                  <a:pt x="22" y="172"/>
                </a:cubicBezTo>
                <a:cubicBezTo>
                  <a:pt x="33" y="186"/>
                  <a:pt x="43" y="200"/>
                  <a:pt x="52" y="215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86"/>
                  <a:pt x="56" y="290"/>
                  <a:pt x="62" y="290"/>
                </a:cubicBezTo>
                <a:cubicBezTo>
                  <a:pt x="74" y="290"/>
                  <a:pt x="74" y="290"/>
                  <a:pt x="74" y="290"/>
                </a:cubicBezTo>
                <a:cubicBezTo>
                  <a:pt x="74" y="296"/>
                  <a:pt x="74" y="296"/>
                  <a:pt x="74" y="296"/>
                </a:cubicBezTo>
                <a:cubicBezTo>
                  <a:pt x="74" y="308"/>
                  <a:pt x="84" y="318"/>
                  <a:pt x="97" y="318"/>
                </a:cubicBezTo>
                <a:cubicBezTo>
                  <a:pt x="115" y="318"/>
                  <a:pt x="115" y="318"/>
                  <a:pt x="115" y="318"/>
                </a:cubicBezTo>
                <a:cubicBezTo>
                  <a:pt x="128" y="318"/>
                  <a:pt x="138" y="308"/>
                  <a:pt x="138" y="296"/>
                </a:cubicBezTo>
                <a:cubicBezTo>
                  <a:pt x="138" y="291"/>
                  <a:pt x="138" y="291"/>
                  <a:pt x="138" y="291"/>
                </a:cubicBezTo>
                <a:cubicBezTo>
                  <a:pt x="150" y="291"/>
                  <a:pt x="150" y="291"/>
                  <a:pt x="150" y="291"/>
                </a:cubicBezTo>
                <a:cubicBezTo>
                  <a:pt x="156" y="291"/>
                  <a:pt x="161" y="286"/>
                  <a:pt x="161" y="280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70" y="200"/>
                  <a:pt x="180" y="186"/>
                  <a:pt x="190" y="173"/>
                </a:cubicBezTo>
                <a:cubicBezTo>
                  <a:pt x="205" y="154"/>
                  <a:pt x="213" y="131"/>
                  <a:pt x="213" y="107"/>
                </a:cubicBezTo>
                <a:close/>
                <a:moveTo>
                  <a:pt x="91" y="201"/>
                </a:moveTo>
                <a:cubicBezTo>
                  <a:pt x="73" y="120"/>
                  <a:pt x="73" y="120"/>
                  <a:pt x="73" y="120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97" y="127"/>
                  <a:pt x="97" y="127"/>
                  <a:pt x="97" y="127"/>
                </a:cubicBezTo>
                <a:cubicBezTo>
                  <a:pt x="98" y="128"/>
                  <a:pt x="100" y="128"/>
                  <a:pt x="101" y="128"/>
                </a:cubicBezTo>
                <a:cubicBezTo>
                  <a:pt x="103" y="128"/>
                  <a:pt x="104" y="127"/>
                  <a:pt x="105" y="126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5" y="127"/>
                  <a:pt x="127" y="128"/>
                  <a:pt x="129" y="128"/>
                </a:cubicBezTo>
                <a:cubicBezTo>
                  <a:pt x="129" y="128"/>
                  <a:pt x="130" y="128"/>
                  <a:pt x="131" y="12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22" y="201"/>
                  <a:pt x="122" y="201"/>
                  <a:pt x="122" y="201"/>
                </a:cubicBezTo>
                <a:lnTo>
                  <a:pt x="91" y="201"/>
                </a:lnTo>
                <a:close/>
                <a:moveTo>
                  <a:pt x="140" y="223"/>
                </a:moveTo>
                <a:cubicBezTo>
                  <a:pt x="140" y="241"/>
                  <a:pt x="140" y="241"/>
                  <a:pt x="140" y="241"/>
                </a:cubicBezTo>
                <a:cubicBezTo>
                  <a:pt x="73" y="240"/>
                  <a:pt x="73" y="240"/>
                  <a:pt x="73" y="240"/>
                </a:cubicBezTo>
                <a:cubicBezTo>
                  <a:pt x="73" y="222"/>
                  <a:pt x="73" y="222"/>
                  <a:pt x="73" y="222"/>
                </a:cubicBezTo>
                <a:lnTo>
                  <a:pt x="140" y="223"/>
                </a:lnTo>
                <a:close/>
                <a:moveTo>
                  <a:pt x="73" y="269"/>
                </a:moveTo>
                <a:cubicBezTo>
                  <a:pt x="73" y="251"/>
                  <a:pt x="73" y="251"/>
                  <a:pt x="73" y="251"/>
                </a:cubicBezTo>
                <a:cubicBezTo>
                  <a:pt x="140" y="251"/>
                  <a:pt x="140" y="251"/>
                  <a:pt x="140" y="251"/>
                </a:cubicBezTo>
                <a:cubicBezTo>
                  <a:pt x="140" y="269"/>
                  <a:pt x="140" y="269"/>
                  <a:pt x="140" y="269"/>
                </a:cubicBezTo>
                <a:lnTo>
                  <a:pt x="73" y="269"/>
                </a:lnTo>
                <a:close/>
                <a:moveTo>
                  <a:pt x="144" y="201"/>
                </a:moveTo>
                <a:cubicBezTo>
                  <a:pt x="138" y="201"/>
                  <a:pt x="138" y="201"/>
                  <a:pt x="138" y="201"/>
                </a:cubicBezTo>
                <a:cubicBezTo>
                  <a:pt x="159" y="113"/>
                  <a:pt x="159" y="113"/>
                  <a:pt x="159" y="113"/>
                </a:cubicBezTo>
                <a:cubicBezTo>
                  <a:pt x="160" y="109"/>
                  <a:pt x="157" y="104"/>
                  <a:pt x="153" y="103"/>
                </a:cubicBezTo>
                <a:cubicBezTo>
                  <a:pt x="148" y="102"/>
                  <a:pt x="144" y="105"/>
                  <a:pt x="143" y="109"/>
                </a:cubicBezTo>
                <a:cubicBezTo>
                  <a:pt x="143" y="111"/>
                  <a:pt x="143" y="111"/>
                  <a:pt x="143" y="111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2" y="98"/>
                  <a:pt x="121" y="97"/>
                  <a:pt x="119" y="97"/>
                </a:cubicBezTo>
                <a:cubicBezTo>
                  <a:pt x="117" y="96"/>
                  <a:pt x="115" y="97"/>
                  <a:pt x="114" y="99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86" y="101"/>
                  <a:pt x="84" y="101"/>
                  <a:pt x="82" y="102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69" y="105"/>
                  <a:pt x="65" y="102"/>
                  <a:pt x="60" y="103"/>
                </a:cubicBezTo>
                <a:cubicBezTo>
                  <a:pt x="56" y="104"/>
                  <a:pt x="53" y="108"/>
                  <a:pt x="54" y="113"/>
                </a:cubicBezTo>
                <a:cubicBezTo>
                  <a:pt x="74" y="201"/>
                  <a:pt x="74" y="201"/>
                  <a:pt x="74" y="201"/>
                </a:cubicBezTo>
                <a:cubicBezTo>
                  <a:pt x="68" y="201"/>
                  <a:pt x="68" y="201"/>
                  <a:pt x="68" y="201"/>
                </a:cubicBezTo>
                <a:cubicBezTo>
                  <a:pt x="60" y="187"/>
                  <a:pt x="50" y="172"/>
                  <a:pt x="39" y="159"/>
                </a:cubicBezTo>
                <a:cubicBezTo>
                  <a:pt x="27" y="144"/>
                  <a:pt x="21" y="126"/>
                  <a:pt x="21" y="106"/>
                </a:cubicBezTo>
                <a:cubicBezTo>
                  <a:pt x="21" y="59"/>
                  <a:pt x="60" y="21"/>
                  <a:pt x="107" y="21"/>
                </a:cubicBezTo>
                <a:cubicBezTo>
                  <a:pt x="154" y="21"/>
                  <a:pt x="192" y="60"/>
                  <a:pt x="192" y="107"/>
                </a:cubicBezTo>
                <a:cubicBezTo>
                  <a:pt x="192" y="126"/>
                  <a:pt x="186" y="144"/>
                  <a:pt x="174" y="159"/>
                </a:cubicBezTo>
                <a:cubicBezTo>
                  <a:pt x="163" y="173"/>
                  <a:pt x="153" y="187"/>
                  <a:pt x="144" y="201"/>
                </a:cubicBezTo>
                <a:close/>
                <a:moveTo>
                  <a:pt x="144" y="201"/>
                </a:moveTo>
                <a:cubicBezTo>
                  <a:pt x="144" y="201"/>
                  <a:pt x="144" y="201"/>
                  <a:pt x="144" y="201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5" name="Group 44"/>
          <p:cNvGrpSpPr/>
          <p:nvPr/>
        </p:nvGrpSpPr>
        <p:grpSpPr>
          <a:xfrm>
            <a:off x="7028197" y="4026946"/>
            <a:ext cx="4328867" cy="599303"/>
            <a:chOff x="7028197" y="4026946"/>
            <a:chExt cx="4328867" cy="599303"/>
          </a:xfrm>
        </p:grpSpPr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0880276" y="4026946"/>
              <a:ext cx="401237" cy="100054"/>
            </a:xfrm>
            <a:custGeom>
              <a:avLst/>
              <a:gdLst>
                <a:gd name="T0" fmla="*/ 258 w 393"/>
                <a:gd name="T1" fmla="*/ 0 h 98"/>
                <a:gd name="T2" fmla="*/ 0 w 393"/>
                <a:gd name="T3" fmla="*/ 0 h 98"/>
                <a:gd name="T4" fmla="*/ 131 w 393"/>
                <a:gd name="T5" fmla="*/ 98 h 98"/>
                <a:gd name="T6" fmla="*/ 393 w 393"/>
                <a:gd name="T7" fmla="*/ 98 h 98"/>
                <a:gd name="T8" fmla="*/ 258 w 393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98">
                  <a:moveTo>
                    <a:pt x="258" y="0"/>
                  </a:moveTo>
                  <a:lnTo>
                    <a:pt x="0" y="0"/>
                  </a:lnTo>
                  <a:lnTo>
                    <a:pt x="131" y="98"/>
                  </a:lnTo>
                  <a:lnTo>
                    <a:pt x="393" y="98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9322293" y="4525174"/>
              <a:ext cx="401237" cy="101075"/>
            </a:xfrm>
            <a:custGeom>
              <a:avLst/>
              <a:gdLst>
                <a:gd name="T0" fmla="*/ 135 w 393"/>
                <a:gd name="T1" fmla="*/ 99 h 99"/>
                <a:gd name="T2" fmla="*/ 393 w 393"/>
                <a:gd name="T3" fmla="*/ 99 h 99"/>
                <a:gd name="T4" fmla="*/ 258 w 393"/>
                <a:gd name="T5" fmla="*/ 0 h 99"/>
                <a:gd name="T6" fmla="*/ 0 w 393"/>
                <a:gd name="T7" fmla="*/ 0 h 99"/>
                <a:gd name="T8" fmla="*/ 135 w 393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99">
                  <a:moveTo>
                    <a:pt x="135" y="99"/>
                  </a:moveTo>
                  <a:lnTo>
                    <a:pt x="393" y="99"/>
                  </a:lnTo>
                  <a:lnTo>
                    <a:pt x="258" y="0"/>
                  </a:lnTo>
                  <a:lnTo>
                    <a:pt x="0" y="0"/>
                  </a:lnTo>
                  <a:lnTo>
                    <a:pt x="135" y="99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7028197" y="4122916"/>
              <a:ext cx="4328867" cy="44003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9460122" y="4026946"/>
              <a:ext cx="1683562" cy="599303"/>
            </a:xfrm>
            <a:custGeom>
              <a:avLst/>
              <a:gdLst>
                <a:gd name="T0" fmla="*/ 1649 w 1649"/>
                <a:gd name="T1" fmla="*/ 0 h 587"/>
                <a:gd name="T2" fmla="*/ 520 w 1649"/>
                <a:gd name="T3" fmla="*/ 0 h 587"/>
                <a:gd name="T4" fmla="*/ 0 w 1649"/>
                <a:gd name="T5" fmla="*/ 587 h 587"/>
                <a:gd name="T6" fmla="*/ 1130 w 1649"/>
                <a:gd name="T7" fmla="*/ 587 h 587"/>
                <a:gd name="T8" fmla="*/ 1649 w 1649"/>
                <a:gd name="T9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9" h="587">
                  <a:moveTo>
                    <a:pt x="1649" y="0"/>
                  </a:moveTo>
                  <a:lnTo>
                    <a:pt x="520" y="0"/>
                  </a:lnTo>
                  <a:lnTo>
                    <a:pt x="0" y="587"/>
                  </a:lnTo>
                  <a:lnTo>
                    <a:pt x="1130" y="587"/>
                  </a:lnTo>
                  <a:lnTo>
                    <a:pt x="164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100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241577" y="4175452"/>
              <a:ext cx="2469304" cy="29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bg2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04</a:t>
              </a:r>
            </a:p>
          </p:txBody>
        </p:sp>
      </p:grpSp>
      <p:sp>
        <p:nvSpPr>
          <p:cNvPr id="36" name="Freeform 234"/>
          <p:cNvSpPr>
            <a:spLocks noChangeAspect="1" noEditPoints="1"/>
          </p:cNvSpPr>
          <p:nvPr/>
        </p:nvSpPr>
        <p:spPr bwMode="auto">
          <a:xfrm>
            <a:off x="10125601" y="4187041"/>
            <a:ext cx="400165" cy="301422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808358" y="584654"/>
            <a:ext cx="4328867" cy="599303"/>
            <a:chOff x="808358" y="584654"/>
            <a:chExt cx="4328867" cy="599303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660437" y="584654"/>
              <a:ext cx="401237" cy="101075"/>
            </a:xfrm>
            <a:custGeom>
              <a:avLst/>
              <a:gdLst>
                <a:gd name="T0" fmla="*/ 258 w 393"/>
                <a:gd name="T1" fmla="*/ 0 h 99"/>
                <a:gd name="T2" fmla="*/ 0 w 393"/>
                <a:gd name="T3" fmla="*/ 0 h 99"/>
                <a:gd name="T4" fmla="*/ 131 w 393"/>
                <a:gd name="T5" fmla="*/ 99 h 99"/>
                <a:gd name="T6" fmla="*/ 393 w 393"/>
                <a:gd name="T7" fmla="*/ 99 h 99"/>
                <a:gd name="T8" fmla="*/ 258 w 393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99">
                  <a:moveTo>
                    <a:pt x="258" y="0"/>
                  </a:moveTo>
                  <a:lnTo>
                    <a:pt x="0" y="0"/>
                  </a:lnTo>
                  <a:lnTo>
                    <a:pt x="131" y="99"/>
                  </a:lnTo>
                  <a:lnTo>
                    <a:pt x="393" y="99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102454" y="1083903"/>
              <a:ext cx="401237" cy="100054"/>
            </a:xfrm>
            <a:custGeom>
              <a:avLst/>
              <a:gdLst>
                <a:gd name="T0" fmla="*/ 135 w 393"/>
                <a:gd name="T1" fmla="*/ 98 h 98"/>
                <a:gd name="T2" fmla="*/ 393 w 393"/>
                <a:gd name="T3" fmla="*/ 98 h 98"/>
                <a:gd name="T4" fmla="*/ 258 w 393"/>
                <a:gd name="T5" fmla="*/ 0 h 98"/>
                <a:gd name="T6" fmla="*/ 0 w 393"/>
                <a:gd name="T7" fmla="*/ 0 h 98"/>
                <a:gd name="T8" fmla="*/ 135 w 393"/>
                <a:gd name="T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98">
                  <a:moveTo>
                    <a:pt x="135" y="98"/>
                  </a:moveTo>
                  <a:lnTo>
                    <a:pt x="393" y="98"/>
                  </a:lnTo>
                  <a:lnTo>
                    <a:pt x="258" y="0"/>
                  </a:lnTo>
                  <a:lnTo>
                    <a:pt x="0" y="0"/>
                  </a:lnTo>
                  <a:lnTo>
                    <a:pt x="135" y="98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808358" y="680624"/>
              <a:ext cx="4328867" cy="44513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240283" y="584654"/>
              <a:ext cx="1683562" cy="599303"/>
            </a:xfrm>
            <a:custGeom>
              <a:avLst/>
              <a:gdLst>
                <a:gd name="T0" fmla="*/ 1649 w 1649"/>
                <a:gd name="T1" fmla="*/ 0 h 587"/>
                <a:gd name="T2" fmla="*/ 520 w 1649"/>
                <a:gd name="T3" fmla="*/ 0 h 587"/>
                <a:gd name="T4" fmla="*/ 0 w 1649"/>
                <a:gd name="T5" fmla="*/ 587 h 587"/>
                <a:gd name="T6" fmla="*/ 1130 w 1649"/>
                <a:gd name="T7" fmla="*/ 587 h 587"/>
                <a:gd name="T8" fmla="*/ 1649 w 1649"/>
                <a:gd name="T9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9" h="587">
                  <a:moveTo>
                    <a:pt x="1649" y="0"/>
                  </a:moveTo>
                  <a:lnTo>
                    <a:pt x="520" y="0"/>
                  </a:lnTo>
                  <a:lnTo>
                    <a:pt x="0" y="587"/>
                  </a:lnTo>
                  <a:lnTo>
                    <a:pt x="1130" y="587"/>
                  </a:lnTo>
                  <a:lnTo>
                    <a:pt x="1649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42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82942" y="768016"/>
              <a:ext cx="2469304" cy="29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bg2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01</a:t>
              </a:r>
            </a:p>
          </p:txBody>
        </p:sp>
      </p:grp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3900807" y="683753"/>
            <a:ext cx="340482" cy="360000"/>
            <a:chOff x="7831138" y="4335463"/>
            <a:chExt cx="498475" cy="52705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8" name="Rectangle 166"/>
            <p:cNvSpPr>
              <a:spLocks noChangeArrowheads="1"/>
            </p:cNvSpPr>
            <p:nvPr/>
          </p:nvSpPr>
          <p:spPr bwMode="auto">
            <a:xfrm>
              <a:off x="7988301" y="4683126"/>
              <a:ext cx="76200" cy="1793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Rectangle 167"/>
            <p:cNvSpPr>
              <a:spLocks noChangeArrowheads="1"/>
            </p:cNvSpPr>
            <p:nvPr/>
          </p:nvSpPr>
          <p:spPr bwMode="auto">
            <a:xfrm>
              <a:off x="8218488" y="4532313"/>
              <a:ext cx="76200" cy="3302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168"/>
            <p:cNvSpPr>
              <a:spLocks noChangeArrowheads="1"/>
            </p:cNvSpPr>
            <p:nvPr/>
          </p:nvSpPr>
          <p:spPr bwMode="auto">
            <a:xfrm>
              <a:off x="8104188" y="4616451"/>
              <a:ext cx="74613" cy="2460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169"/>
            <p:cNvSpPr>
              <a:spLocks noChangeArrowheads="1"/>
            </p:cNvSpPr>
            <p:nvPr/>
          </p:nvSpPr>
          <p:spPr bwMode="auto">
            <a:xfrm>
              <a:off x="7867651" y="4751388"/>
              <a:ext cx="77788" cy="1111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70"/>
            <p:cNvSpPr>
              <a:spLocks/>
            </p:cNvSpPr>
            <p:nvPr/>
          </p:nvSpPr>
          <p:spPr bwMode="auto">
            <a:xfrm>
              <a:off x="7831138" y="4335463"/>
              <a:ext cx="498475" cy="354013"/>
            </a:xfrm>
            <a:custGeom>
              <a:avLst/>
              <a:gdLst>
                <a:gd name="T0" fmla="*/ 157 w 162"/>
                <a:gd name="T1" fmla="*/ 8 h 115"/>
                <a:gd name="T2" fmla="*/ 156 w 162"/>
                <a:gd name="T3" fmla="*/ 0 h 115"/>
                <a:gd name="T4" fmla="*/ 148 w 162"/>
                <a:gd name="T5" fmla="*/ 3 h 115"/>
                <a:gd name="T6" fmla="*/ 118 w 162"/>
                <a:gd name="T7" fmla="*/ 8 h 115"/>
                <a:gd name="T8" fmla="*/ 111 w 162"/>
                <a:gd name="T9" fmla="*/ 15 h 115"/>
                <a:gd name="T10" fmla="*/ 118 w 162"/>
                <a:gd name="T11" fmla="*/ 22 h 115"/>
                <a:gd name="T12" fmla="*/ 118 w 162"/>
                <a:gd name="T13" fmla="*/ 22 h 115"/>
                <a:gd name="T14" fmla="*/ 136 w 162"/>
                <a:gd name="T15" fmla="*/ 20 h 115"/>
                <a:gd name="T16" fmla="*/ 6 w 162"/>
                <a:gd name="T17" fmla="*/ 101 h 115"/>
                <a:gd name="T18" fmla="*/ 1 w 162"/>
                <a:gd name="T19" fmla="*/ 110 h 115"/>
                <a:gd name="T20" fmla="*/ 7 w 162"/>
                <a:gd name="T21" fmla="*/ 115 h 115"/>
                <a:gd name="T22" fmla="*/ 9 w 162"/>
                <a:gd name="T23" fmla="*/ 115 h 115"/>
                <a:gd name="T24" fmla="*/ 146 w 162"/>
                <a:gd name="T25" fmla="*/ 31 h 115"/>
                <a:gd name="T26" fmla="*/ 144 w 162"/>
                <a:gd name="T27" fmla="*/ 41 h 115"/>
                <a:gd name="T28" fmla="*/ 147 w 162"/>
                <a:gd name="T29" fmla="*/ 51 h 115"/>
                <a:gd name="T30" fmla="*/ 150 w 162"/>
                <a:gd name="T31" fmla="*/ 52 h 115"/>
                <a:gd name="T32" fmla="*/ 157 w 162"/>
                <a:gd name="T33" fmla="*/ 48 h 115"/>
                <a:gd name="T34" fmla="*/ 157 w 162"/>
                <a:gd name="T35" fmla="*/ 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2" h="115">
                  <a:moveTo>
                    <a:pt x="157" y="8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34" y="8"/>
                    <a:pt x="118" y="8"/>
                    <a:pt x="118" y="8"/>
                  </a:cubicBezTo>
                  <a:cubicBezTo>
                    <a:pt x="114" y="8"/>
                    <a:pt x="111" y="12"/>
                    <a:pt x="111" y="15"/>
                  </a:cubicBezTo>
                  <a:cubicBezTo>
                    <a:pt x="111" y="19"/>
                    <a:pt x="114" y="22"/>
                    <a:pt x="118" y="22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19" y="22"/>
                    <a:pt x="126" y="22"/>
                    <a:pt x="136" y="20"/>
                  </a:cubicBezTo>
                  <a:cubicBezTo>
                    <a:pt x="77" y="84"/>
                    <a:pt x="7" y="101"/>
                    <a:pt x="6" y="101"/>
                  </a:cubicBezTo>
                  <a:cubicBezTo>
                    <a:pt x="2" y="102"/>
                    <a:pt x="0" y="106"/>
                    <a:pt x="1" y="110"/>
                  </a:cubicBezTo>
                  <a:cubicBezTo>
                    <a:pt x="1" y="113"/>
                    <a:pt x="4" y="115"/>
                    <a:pt x="7" y="115"/>
                  </a:cubicBezTo>
                  <a:cubicBezTo>
                    <a:pt x="8" y="115"/>
                    <a:pt x="9" y="115"/>
                    <a:pt x="9" y="115"/>
                  </a:cubicBezTo>
                  <a:cubicBezTo>
                    <a:pt x="12" y="114"/>
                    <a:pt x="84" y="97"/>
                    <a:pt x="146" y="31"/>
                  </a:cubicBezTo>
                  <a:cubicBezTo>
                    <a:pt x="146" y="36"/>
                    <a:pt x="145" y="40"/>
                    <a:pt x="144" y="41"/>
                  </a:cubicBezTo>
                  <a:cubicBezTo>
                    <a:pt x="142" y="45"/>
                    <a:pt x="144" y="49"/>
                    <a:pt x="147" y="51"/>
                  </a:cubicBezTo>
                  <a:cubicBezTo>
                    <a:pt x="148" y="51"/>
                    <a:pt x="149" y="52"/>
                    <a:pt x="150" y="52"/>
                  </a:cubicBezTo>
                  <a:cubicBezTo>
                    <a:pt x="153" y="52"/>
                    <a:pt x="156" y="50"/>
                    <a:pt x="157" y="48"/>
                  </a:cubicBezTo>
                  <a:cubicBezTo>
                    <a:pt x="162" y="37"/>
                    <a:pt x="158" y="13"/>
                    <a:pt x="15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46" name="Graphic 29">
            <a:extLst>
              <a:ext uri="{FF2B5EF4-FFF2-40B4-BE49-F238E27FC236}">
                <a16:creationId xmlns:a16="http://schemas.microsoft.com/office/drawing/2014/main" id="{DD3F1D31-A143-4CCE-A261-23C967CA21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1472" y="627073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4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29" grpId="0"/>
      <p:bldP spid="30" grpId="0"/>
      <p:bldP spid="35" grpId="0" animBg="1"/>
      <p:bldP spid="3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56206" y="1441081"/>
            <a:ext cx="5524819" cy="945513"/>
            <a:chOff x="456206" y="1441081"/>
            <a:chExt cx="5524819" cy="945513"/>
          </a:xfrm>
        </p:grpSpPr>
        <p:sp>
          <p:nvSpPr>
            <p:cNvPr id="1175" name="Rectangle 1175"/>
            <p:cNvSpPr>
              <a:spLocks noChangeArrowheads="1"/>
            </p:cNvSpPr>
            <p:nvPr/>
          </p:nvSpPr>
          <p:spPr bwMode="auto">
            <a:xfrm>
              <a:off x="456206" y="1441081"/>
              <a:ext cx="5524819" cy="9455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49311" y="1765244"/>
              <a:ext cx="2469304" cy="29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400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TITLE 01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6206" y="2386594"/>
            <a:ext cx="4957512" cy="945513"/>
            <a:chOff x="456206" y="2386594"/>
            <a:chExt cx="4957512" cy="945513"/>
          </a:xfrm>
        </p:grpSpPr>
        <p:sp>
          <p:nvSpPr>
            <p:cNvPr id="1176" name="Rectangle 1176"/>
            <p:cNvSpPr>
              <a:spLocks noChangeArrowheads="1"/>
            </p:cNvSpPr>
            <p:nvPr/>
          </p:nvSpPr>
          <p:spPr bwMode="auto">
            <a:xfrm>
              <a:off x="456206" y="2386594"/>
              <a:ext cx="4957512" cy="945513"/>
            </a:xfrm>
            <a:prstGeom prst="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49311" y="2753531"/>
              <a:ext cx="2469304" cy="29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400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TITLE 02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6206" y="3332105"/>
            <a:ext cx="4334230" cy="942487"/>
            <a:chOff x="456206" y="3332105"/>
            <a:chExt cx="4334230" cy="942487"/>
          </a:xfrm>
        </p:grpSpPr>
        <p:sp>
          <p:nvSpPr>
            <p:cNvPr id="1177" name="Rectangle 1177"/>
            <p:cNvSpPr>
              <a:spLocks noChangeArrowheads="1"/>
            </p:cNvSpPr>
            <p:nvPr/>
          </p:nvSpPr>
          <p:spPr bwMode="auto">
            <a:xfrm>
              <a:off x="456206" y="3332105"/>
              <a:ext cx="4334230" cy="942487"/>
            </a:xfrm>
            <a:prstGeom prst="rect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49311" y="3699044"/>
              <a:ext cx="2469304" cy="29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400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TITLE 03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6206" y="4264002"/>
            <a:ext cx="3853153" cy="945513"/>
            <a:chOff x="456206" y="4264002"/>
            <a:chExt cx="3853153" cy="945513"/>
          </a:xfrm>
        </p:grpSpPr>
        <p:sp>
          <p:nvSpPr>
            <p:cNvPr id="1178" name="Rectangle 1178"/>
            <p:cNvSpPr>
              <a:spLocks noChangeArrowheads="1"/>
            </p:cNvSpPr>
            <p:nvPr/>
          </p:nvSpPr>
          <p:spPr bwMode="auto">
            <a:xfrm>
              <a:off x="456206" y="4264002"/>
              <a:ext cx="3853153" cy="945513"/>
            </a:xfrm>
            <a:prstGeom prst="rect">
              <a:avLst/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9311" y="4629609"/>
              <a:ext cx="2469304" cy="29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400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TITLE 04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6206" y="5212541"/>
            <a:ext cx="3440153" cy="945513"/>
            <a:chOff x="456206" y="5212541"/>
            <a:chExt cx="3440153" cy="945513"/>
          </a:xfrm>
        </p:grpSpPr>
        <p:sp>
          <p:nvSpPr>
            <p:cNvPr id="1179" name="Rectangle 1179"/>
            <p:cNvSpPr>
              <a:spLocks noChangeArrowheads="1"/>
            </p:cNvSpPr>
            <p:nvPr/>
          </p:nvSpPr>
          <p:spPr bwMode="auto">
            <a:xfrm>
              <a:off x="456206" y="5212541"/>
              <a:ext cx="3440153" cy="945513"/>
            </a:xfrm>
            <a:prstGeom prst="rect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49311" y="5564532"/>
              <a:ext cx="2469304" cy="29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400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TITLE 05</a:t>
              </a:r>
            </a:p>
          </p:txBody>
        </p:sp>
      </p:grpSp>
      <p:sp>
        <p:nvSpPr>
          <p:cNvPr id="1172" name="AutoShape 1171"/>
          <p:cNvSpPr>
            <a:spLocks noChangeAspect="1" noChangeArrowheads="1" noTextEdit="1"/>
          </p:cNvSpPr>
          <p:nvPr/>
        </p:nvSpPr>
        <p:spPr bwMode="auto">
          <a:xfrm>
            <a:off x="459232" y="569697"/>
            <a:ext cx="5890921" cy="571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4" name="Freeform 1174"/>
          <p:cNvSpPr>
            <a:spLocks/>
          </p:cNvSpPr>
          <p:nvPr/>
        </p:nvSpPr>
        <p:spPr bwMode="auto">
          <a:xfrm>
            <a:off x="4065795" y="2444081"/>
            <a:ext cx="2030205" cy="3841050"/>
          </a:xfrm>
          <a:custGeom>
            <a:avLst/>
            <a:gdLst>
              <a:gd name="T0" fmla="*/ 942 w 1342"/>
              <a:gd name="T1" fmla="*/ 0 h 2539"/>
              <a:gd name="T2" fmla="*/ 0 w 1342"/>
              <a:gd name="T3" fmla="*/ 2539 h 2539"/>
              <a:gd name="T4" fmla="*/ 1342 w 1342"/>
              <a:gd name="T5" fmla="*/ 2055 h 2539"/>
              <a:gd name="T6" fmla="*/ 1342 w 1342"/>
              <a:gd name="T7" fmla="*/ 157 h 2539"/>
              <a:gd name="T8" fmla="*/ 942 w 1342"/>
              <a:gd name="T9" fmla="*/ 0 h 2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2" h="2539">
                <a:moveTo>
                  <a:pt x="942" y="0"/>
                </a:moveTo>
                <a:lnTo>
                  <a:pt x="0" y="2539"/>
                </a:lnTo>
                <a:lnTo>
                  <a:pt x="1342" y="2055"/>
                </a:lnTo>
                <a:lnTo>
                  <a:pt x="1342" y="157"/>
                </a:lnTo>
                <a:lnTo>
                  <a:pt x="94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3441001" y="566671"/>
            <a:ext cx="2909153" cy="5718460"/>
            <a:chOff x="3441001" y="566671"/>
            <a:chExt cx="2909153" cy="5718460"/>
          </a:xfrm>
        </p:grpSpPr>
        <p:sp>
          <p:nvSpPr>
            <p:cNvPr id="1173" name="Freeform 1173"/>
            <p:cNvSpPr>
              <a:spLocks/>
            </p:cNvSpPr>
            <p:nvPr/>
          </p:nvSpPr>
          <p:spPr bwMode="auto">
            <a:xfrm>
              <a:off x="4065795" y="2444081"/>
              <a:ext cx="2030205" cy="3841050"/>
            </a:xfrm>
            <a:custGeom>
              <a:avLst/>
              <a:gdLst>
                <a:gd name="T0" fmla="*/ 942 w 1342"/>
                <a:gd name="T1" fmla="*/ 0 h 2539"/>
                <a:gd name="T2" fmla="*/ 0 w 1342"/>
                <a:gd name="T3" fmla="*/ 2539 h 2539"/>
                <a:gd name="T4" fmla="*/ 1342 w 1342"/>
                <a:gd name="T5" fmla="*/ 2055 h 2539"/>
                <a:gd name="T6" fmla="*/ 1342 w 1342"/>
                <a:gd name="T7" fmla="*/ 157 h 2539"/>
                <a:gd name="T8" fmla="*/ 942 w 1342"/>
                <a:gd name="T9" fmla="*/ 0 h 2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2" h="2539">
                  <a:moveTo>
                    <a:pt x="942" y="0"/>
                  </a:moveTo>
                  <a:lnTo>
                    <a:pt x="0" y="2539"/>
                  </a:lnTo>
                  <a:lnTo>
                    <a:pt x="1342" y="2055"/>
                  </a:lnTo>
                  <a:lnTo>
                    <a:pt x="1342" y="157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441001" y="5212541"/>
              <a:ext cx="1294974" cy="1072589"/>
              <a:chOff x="3441001" y="5212541"/>
              <a:chExt cx="1294974" cy="1072589"/>
            </a:xfrm>
          </p:grpSpPr>
          <p:sp>
            <p:nvSpPr>
              <p:cNvPr id="1180" name="Freeform 1180"/>
              <p:cNvSpPr>
                <a:spLocks/>
              </p:cNvSpPr>
              <p:nvPr/>
            </p:nvSpPr>
            <p:spPr bwMode="auto">
              <a:xfrm>
                <a:off x="3441001" y="5380463"/>
                <a:ext cx="624795" cy="904666"/>
              </a:xfrm>
              <a:custGeom>
                <a:avLst/>
                <a:gdLst>
                  <a:gd name="T0" fmla="*/ 0 w 413"/>
                  <a:gd name="T1" fmla="*/ 514 h 598"/>
                  <a:gd name="T2" fmla="*/ 0 w 413"/>
                  <a:gd name="T3" fmla="*/ 0 h 598"/>
                  <a:gd name="T4" fmla="*/ 413 w 413"/>
                  <a:gd name="T5" fmla="*/ 86 h 598"/>
                  <a:gd name="T6" fmla="*/ 413 w 413"/>
                  <a:gd name="T7" fmla="*/ 598 h 598"/>
                  <a:gd name="T8" fmla="*/ 0 w 413"/>
                  <a:gd name="T9" fmla="*/ 514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3" h="598">
                    <a:moveTo>
                      <a:pt x="0" y="514"/>
                    </a:moveTo>
                    <a:lnTo>
                      <a:pt x="0" y="0"/>
                    </a:lnTo>
                    <a:lnTo>
                      <a:pt x="413" y="86"/>
                    </a:lnTo>
                    <a:lnTo>
                      <a:pt x="413" y="598"/>
                    </a:lnTo>
                    <a:lnTo>
                      <a:pt x="0" y="51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1" name="Freeform 1181"/>
              <p:cNvSpPr>
                <a:spLocks/>
              </p:cNvSpPr>
              <p:nvPr/>
            </p:nvSpPr>
            <p:spPr bwMode="auto">
              <a:xfrm>
                <a:off x="3441001" y="5212541"/>
                <a:ext cx="1083179" cy="298026"/>
              </a:xfrm>
              <a:custGeom>
                <a:avLst/>
                <a:gdLst>
                  <a:gd name="T0" fmla="*/ 303 w 716"/>
                  <a:gd name="T1" fmla="*/ 0 h 197"/>
                  <a:gd name="T2" fmla="*/ 0 w 716"/>
                  <a:gd name="T3" fmla="*/ 111 h 197"/>
                  <a:gd name="T4" fmla="*/ 413 w 716"/>
                  <a:gd name="T5" fmla="*/ 197 h 197"/>
                  <a:gd name="T6" fmla="*/ 716 w 716"/>
                  <a:gd name="T7" fmla="*/ 86 h 197"/>
                  <a:gd name="T8" fmla="*/ 303 w 716"/>
                  <a:gd name="T9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6" h="197">
                    <a:moveTo>
                      <a:pt x="303" y="0"/>
                    </a:moveTo>
                    <a:lnTo>
                      <a:pt x="0" y="111"/>
                    </a:lnTo>
                    <a:lnTo>
                      <a:pt x="413" y="197"/>
                    </a:lnTo>
                    <a:lnTo>
                      <a:pt x="716" y="86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2" name="Freeform 1182"/>
              <p:cNvSpPr>
                <a:spLocks/>
              </p:cNvSpPr>
              <p:nvPr/>
            </p:nvSpPr>
            <p:spPr bwMode="auto">
              <a:xfrm>
                <a:off x="4065795" y="5342643"/>
                <a:ext cx="670180" cy="942487"/>
              </a:xfrm>
              <a:custGeom>
                <a:avLst/>
                <a:gdLst>
                  <a:gd name="T0" fmla="*/ 0 w 443"/>
                  <a:gd name="T1" fmla="*/ 623 h 623"/>
                  <a:gd name="T2" fmla="*/ 0 w 443"/>
                  <a:gd name="T3" fmla="*/ 111 h 623"/>
                  <a:gd name="T4" fmla="*/ 303 w 443"/>
                  <a:gd name="T5" fmla="*/ 0 h 623"/>
                  <a:gd name="T6" fmla="*/ 443 w 443"/>
                  <a:gd name="T7" fmla="*/ 111 h 623"/>
                  <a:gd name="T8" fmla="*/ 145 w 443"/>
                  <a:gd name="T9" fmla="*/ 210 h 623"/>
                  <a:gd name="T10" fmla="*/ 145 w 443"/>
                  <a:gd name="T11" fmla="*/ 571 h 623"/>
                  <a:gd name="T12" fmla="*/ 0 w 443"/>
                  <a:gd name="T13" fmla="*/ 62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3" h="623">
                    <a:moveTo>
                      <a:pt x="0" y="623"/>
                    </a:moveTo>
                    <a:lnTo>
                      <a:pt x="0" y="111"/>
                    </a:lnTo>
                    <a:lnTo>
                      <a:pt x="303" y="0"/>
                    </a:lnTo>
                    <a:lnTo>
                      <a:pt x="443" y="111"/>
                    </a:lnTo>
                    <a:lnTo>
                      <a:pt x="145" y="210"/>
                    </a:lnTo>
                    <a:lnTo>
                      <a:pt x="145" y="571"/>
                    </a:lnTo>
                    <a:lnTo>
                      <a:pt x="0" y="62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3896359" y="4267028"/>
              <a:ext cx="1294973" cy="1243537"/>
              <a:chOff x="3896359" y="4267028"/>
              <a:chExt cx="1294973" cy="1243537"/>
            </a:xfrm>
          </p:grpSpPr>
          <p:sp>
            <p:nvSpPr>
              <p:cNvPr id="1183" name="Freeform 1183"/>
              <p:cNvSpPr>
                <a:spLocks/>
              </p:cNvSpPr>
              <p:nvPr/>
            </p:nvSpPr>
            <p:spPr bwMode="auto">
              <a:xfrm>
                <a:off x="3896359" y="4433438"/>
                <a:ext cx="626308" cy="909205"/>
              </a:xfrm>
              <a:custGeom>
                <a:avLst/>
                <a:gdLst>
                  <a:gd name="T0" fmla="*/ 0 w 414"/>
                  <a:gd name="T1" fmla="*/ 515 h 601"/>
                  <a:gd name="T2" fmla="*/ 0 w 414"/>
                  <a:gd name="T3" fmla="*/ 0 h 601"/>
                  <a:gd name="T4" fmla="*/ 414 w 414"/>
                  <a:gd name="T5" fmla="*/ 86 h 601"/>
                  <a:gd name="T6" fmla="*/ 414 w 414"/>
                  <a:gd name="T7" fmla="*/ 601 h 601"/>
                  <a:gd name="T8" fmla="*/ 0 w 414"/>
                  <a:gd name="T9" fmla="*/ 515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4" h="601">
                    <a:moveTo>
                      <a:pt x="0" y="515"/>
                    </a:moveTo>
                    <a:lnTo>
                      <a:pt x="0" y="0"/>
                    </a:lnTo>
                    <a:lnTo>
                      <a:pt x="414" y="86"/>
                    </a:lnTo>
                    <a:lnTo>
                      <a:pt x="414" y="601"/>
                    </a:lnTo>
                    <a:lnTo>
                      <a:pt x="0" y="515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4" name="Freeform 1184"/>
              <p:cNvSpPr>
                <a:spLocks/>
              </p:cNvSpPr>
              <p:nvPr/>
            </p:nvSpPr>
            <p:spPr bwMode="auto">
              <a:xfrm>
                <a:off x="3896359" y="4267028"/>
                <a:ext cx="1084692" cy="296513"/>
              </a:xfrm>
              <a:custGeom>
                <a:avLst/>
                <a:gdLst>
                  <a:gd name="T0" fmla="*/ 299 w 717"/>
                  <a:gd name="T1" fmla="*/ 0 h 196"/>
                  <a:gd name="T2" fmla="*/ 0 w 717"/>
                  <a:gd name="T3" fmla="*/ 110 h 196"/>
                  <a:gd name="T4" fmla="*/ 414 w 717"/>
                  <a:gd name="T5" fmla="*/ 196 h 196"/>
                  <a:gd name="T6" fmla="*/ 717 w 717"/>
                  <a:gd name="T7" fmla="*/ 86 h 196"/>
                  <a:gd name="T8" fmla="*/ 299 w 717"/>
                  <a:gd name="T9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7" h="196">
                    <a:moveTo>
                      <a:pt x="299" y="0"/>
                    </a:moveTo>
                    <a:lnTo>
                      <a:pt x="0" y="110"/>
                    </a:lnTo>
                    <a:lnTo>
                      <a:pt x="414" y="196"/>
                    </a:lnTo>
                    <a:lnTo>
                      <a:pt x="717" y="86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5" name="Freeform 1185"/>
              <p:cNvSpPr>
                <a:spLocks/>
              </p:cNvSpPr>
              <p:nvPr/>
            </p:nvSpPr>
            <p:spPr bwMode="auto">
              <a:xfrm>
                <a:off x="4522666" y="4397130"/>
                <a:ext cx="668666" cy="1113435"/>
              </a:xfrm>
              <a:custGeom>
                <a:avLst/>
                <a:gdLst>
                  <a:gd name="T0" fmla="*/ 0 w 442"/>
                  <a:gd name="T1" fmla="*/ 625 h 736"/>
                  <a:gd name="T2" fmla="*/ 0 w 442"/>
                  <a:gd name="T3" fmla="*/ 110 h 736"/>
                  <a:gd name="T4" fmla="*/ 303 w 442"/>
                  <a:gd name="T5" fmla="*/ 0 h 736"/>
                  <a:gd name="T6" fmla="*/ 442 w 442"/>
                  <a:gd name="T7" fmla="*/ 110 h 736"/>
                  <a:gd name="T8" fmla="*/ 144 w 442"/>
                  <a:gd name="T9" fmla="*/ 210 h 736"/>
                  <a:gd name="T10" fmla="*/ 144 w 442"/>
                  <a:gd name="T11" fmla="*/ 736 h 736"/>
                  <a:gd name="T12" fmla="*/ 0 w 442"/>
                  <a:gd name="T13" fmla="*/ 625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2" h="736">
                    <a:moveTo>
                      <a:pt x="0" y="625"/>
                    </a:moveTo>
                    <a:lnTo>
                      <a:pt x="0" y="110"/>
                    </a:lnTo>
                    <a:lnTo>
                      <a:pt x="303" y="0"/>
                    </a:lnTo>
                    <a:lnTo>
                      <a:pt x="442" y="110"/>
                    </a:lnTo>
                    <a:lnTo>
                      <a:pt x="144" y="210"/>
                    </a:lnTo>
                    <a:lnTo>
                      <a:pt x="144" y="736"/>
                    </a:lnTo>
                    <a:lnTo>
                      <a:pt x="0" y="62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348693" y="3326054"/>
              <a:ext cx="1291947" cy="1237486"/>
              <a:chOff x="4348693" y="3326054"/>
              <a:chExt cx="1291947" cy="1237486"/>
            </a:xfrm>
          </p:grpSpPr>
          <p:sp>
            <p:nvSpPr>
              <p:cNvPr id="1186" name="Freeform 1186"/>
              <p:cNvSpPr>
                <a:spLocks/>
              </p:cNvSpPr>
              <p:nvPr/>
            </p:nvSpPr>
            <p:spPr bwMode="auto">
              <a:xfrm>
                <a:off x="4348693" y="3487926"/>
                <a:ext cx="623282" cy="909205"/>
              </a:xfrm>
              <a:custGeom>
                <a:avLst/>
                <a:gdLst>
                  <a:gd name="T0" fmla="*/ 0 w 412"/>
                  <a:gd name="T1" fmla="*/ 515 h 601"/>
                  <a:gd name="T2" fmla="*/ 0 w 412"/>
                  <a:gd name="T3" fmla="*/ 0 h 601"/>
                  <a:gd name="T4" fmla="*/ 412 w 412"/>
                  <a:gd name="T5" fmla="*/ 86 h 601"/>
                  <a:gd name="T6" fmla="*/ 412 w 412"/>
                  <a:gd name="T7" fmla="*/ 601 h 601"/>
                  <a:gd name="T8" fmla="*/ 0 w 412"/>
                  <a:gd name="T9" fmla="*/ 515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601">
                    <a:moveTo>
                      <a:pt x="0" y="515"/>
                    </a:moveTo>
                    <a:lnTo>
                      <a:pt x="0" y="0"/>
                    </a:lnTo>
                    <a:lnTo>
                      <a:pt x="412" y="86"/>
                    </a:lnTo>
                    <a:lnTo>
                      <a:pt x="412" y="601"/>
                    </a:lnTo>
                    <a:lnTo>
                      <a:pt x="0" y="515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7" name="Freeform 1187"/>
              <p:cNvSpPr>
                <a:spLocks/>
              </p:cNvSpPr>
              <p:nvPr/>
            </p:nvSpPr>
            <p:spPr bwMode="auto">
              <a:xfrm>
                <a:off x="4348693" y="3326054"/>
                <a:ext cx="1081667" cy="291975"/>
              </a:xfrm>
              <a:custGeom>
                <a:avLst/>
                <a:gdLst>
                  <a:gd name="T0" fmla="*/ 299 w 715"/>
                  <a:gd name="T1" fmla="*/ 0 h 193"/>
                  <a:gd name="T2" fmla="*/ 0 w 715"/>
                  <a:gd name="T3" fmla="*/ 107 h 193"/>
                  <a:gd name="T4" fmla="*/ 412 w 715"/>
                  <a:gd name="T5" fmla="*/ 193 h 193"/>
                  <a:gd name="T6" fmla="*/ 715 w 715"/>
                  <a:gd name="T7" fmla="*/ 82 h 193"/>
                  <a:gd name="T8" fmla="*/ 299 w 715"/>
                  <a:gd name="T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193">
                    <a:moveTo>
                      <a:pt x="299" y="0"/>
                    </a:moveTo>
                    <a:lnTo>
                      <a:pt x="0" y="107"/>
                    </a:lnTo>
                    <a:lnTo>
                      <a:pt x="412" y="193"/>
                    </a:lnTo>
                    <a:lnTo>
                      <a:pt x="715" y="82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8" name="Freeform 1188"/>
              <p:cNvSpPr>
                <a:spLocks/>
              </p:cNvSpPr>
              <p:nvPr/>
            </p:nvSpPr>
            <p:spPr bwMode="auto">
              <a:xfrm>
                <a:off x="4971974" y="3450105"/>
                <a:ext cx="668666" cy="1113435"/>
              </a:xfrm>
              <a:custGeom>
                <a:avLst/>
                <a:gdLst>
                  <a:gd name="T0" fmla="*/ 0 w 442"/>
                  <a:gd name="T1" fmla="*/ 626 h 736"/>
                  <a:gd name="T2" fmla="*/ 0 w 442"/>
                  <a:gd name="T3" fmla="*/ 111 h 736"/>
                  <a:gd name="T4" fmla="*/ 303 w 442"/>
                  <a:gd name="T5" fmla="*/ 0 h 736"/>
                  <a:gd name="T6" fmla="*/ 442 w 442"/>
                  <a:gd name="T7" fmla="*/ 111 h 736"/>
                  <a:gd name="T8" fmla="*/ 145 w 442"/>
                  <a:gd name="T9" fmla="*/ 213 h 736"/>
                  <a:gd name="T10" fmla="*/ 145 w 442"/>
                  <a:gd name="T11" fmla="*/ 736 h 736"/>
                  <a:gd name="T12" fmla="*/ 0 w 442"/>
                  <a:gd name="T13" fmla="*/ 626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2" h="736">
                    <a:moveTo>
                      <a:pt x="0" y="626"/>
                    </a:moveTo>
                    <a:lnTo>
                      <a:pt x="0" y="111"/>
                    </a:lnTo>
                    <a:lnTo>
                      <a:pt x="303" y="0"/>
                    </a:lnTo>
                    <a:lnTo>
                      <a:pt x="442" y="111"/>
                    </a:lnTo>
                    <a:lnTo>
                      <a:pt x="145" y="213"/>
                    </a:lnTo>
                    <a:lnTo>
                      <a:pt x="145" y="736"/>
                    </a:lnTo>
                    <a:lnTo>
                      <a:pt x="0" y="62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4799513" y="2383568"/>
              <a:ext cx="1293460" cy="1237486"/>
              <a:chOff x="4799513" y="2383568"/>
              <a:chExt cx="1293460" cy="1237486"/>
            </a:xfrm>
          </p:grpSpPr>
          <p:sp>
            <p:nvSpPr>
              <p:cNvPr id="1189" name="Freeform 1189"/>
              <p:cNvSpPr>
                <a:spLocks/>
              </p:cNvSpPr>
              <p:nvPr/>
            </p:nvSpPr>
            <p:spPr bwMode="auto">
              <a:xfrm>
                <a:off x="4799513" y="2545439"/>
                <a:ext cx="624795" cy="907692"/>
              </a:xfrm>
              <a:custGeom>
                <a:avLst/>
                <a:gdLst>
                  <a:gd name="T0" fmla="*/ 0 w 413"/>
                  <a:gd name="T1" fmla="*/ 514 h 600"/>
                  <a:gd name="T2" fmla="*/ 0 w 413"/>
                  <a:gd name="T3" fmla="*/ 0 h 600"/>
                  <a:gd name="T4" fmla="*/ 413 w 413"/>
                  <a:gd name="T5" fmla="*/ 86 h 600"/>
                  <a:gd name="T6" fmla="*/ 413 w 413"/>
                  <a:gd name="T7" fmla="*/ 600 h 600"/>
                  <a:gd name="T8" fmla="*/ 0 w 413"/>
                  <a:gd name="T9" fmla="*/ 514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3" h="600">
                    <a:moveTo>
                      <a:pt x="0" y="514"/>
                    </a:moveTo>
                    <a:lnTo>
                      <a:pt x="0" y="0"/>
                    </a:lnTo>
                    <a:lnTo>
                      <a:pt x="413" y="86"/>
                    </a:lnTo>
                    <a:lnTo>
                      <a:pt x="413" y="600"/>
                    </a:lnTo>
                    <a:lnTo>
                      <a:pt x="0" y="51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0" name="Freeform 1190"/>
              <p:cNvSpPr>
                <a:spLocks/>
              </p:cNvSpPr>
              <p:nvPr/>
            </p:nvSpPr>
            <p:spPr bwMode="auto">
              <a:xfrm>
                <a:off x="4799513" y="2383568"/>
                <a:ext cx="1083179" cy="291975"/>
              </a:xfrm>
              <a:custGeom>
                <a:avLst/>
                <a:gdLst>
                  <a:gd name="T0" fmla="*/ 301 w 716"/>
                  <a:gd name="T1" fmla="*/ 0 h 193"/>
                  <a:gd name="T2" fmla="*/ 0 w 716"/>
                  <a:gd name="T3" fmla="*/ 107 h 193"/>
                  <a:gd name="T4" fmla="*/ 413 w 716"/>
                  <a:gd name="T5" fmla="*/ 193 h 193"/>
                  <a:gd name="T6" fmla="*/ 716 w 716"/>
                  <a:gd name="T7" fmla="*/ 82 h 193"/>
                  <a:gd name="T8" fmla="*/ 301 w 716"/>
                  <a:gd name="T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6" h="193">
                    <a:moveTo>
                      <a:pt x="301" y="0"/>
                    </a:moveTo>
                    <a:lnTo>
                      <a:pt x="0" y="107"/>
                    </a:lnTo>
                    <a:lnTo>
                      <a:pt x="413" y="193"/>
                    </a:lnTo>
                    <a:lnTo>
                      <a:pt x="716" y="82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1" name="Freeform 1191"/>
              <p:cNvSpPr>
                <a:spLocks/>
              </p:cNvSpPr>
              <p:nvPr/>
            </p:nvSpPr>
            <p:spPr bwMode="auto">
              <a:xfrm>
                <a:off x="5424307" y="2507619"/>
                <a:ext cx="668666" cy="1113435"/>
              </a:xfrm>
              <a:custGeom>
                <a:avLst/>
                <a:gdLst>
                  <a:gd name="T0" fmla="*/ 0 w 442"/>
                  <a:gd name="T1" fmla="*/ 625 h 736"/>
                  <a:gd name="T2" fmla="*/ 0 w 442"/>
                  <a:gd name="T3" fmla="*/ 111 h 736"/>
                  <a:gd name="T4" fmla="*/ 303 w 442"/>
                  <a:gd name="T5" fmla="*/ 0 h 736"/>
                  <a:gd name="T6" fmla="*/ 442 w 442"/>
                  <a:gd name="T7" fmla="*/ 111 h 736"/>
                  <a:gd name="T8" fmla="*/ 145 w 442"/>
                  <a:gd name="T9" fmla="*/ 212 h 736"/>
                  <a:gd name="T10" fmla="*/ 143 w 442"/>
                  <a:gd name="T11" fmla="*/ 736 h 736"/>
                  <a:gd name="T12" fmla="*/ 0 w 442"/>
                  <a:gd name="T13" fmla="*/ 625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2" h="736">
                    <a:moveTo>
                      <a:pt x="0" y="625"/>
                    </a:moveTo>
                    <a:lnTo>
                      <a:pt x="0" y="111"/>
                    </a:lnTo>
                    <a:lnTo>
                      <a:pt x="303" y="0"/>
                    </a:lnTo>
                    <a:lnTo>
                      <a:pt x="442" y="111"/>
                    </a:lnTo>
                    <a:lnTo>
                      <a:pt x="145" y="212"/>
                    </a:lnTo>
                    <a:lnTo>
                      <a:pt x="143" y="736"/>
                    </a:lnTo>
                    <a:lnTo>
                      <a:pt x="0" y="62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4997692" y="566671"/>
              <a:ext cx="1352462" cy="2114923"/>
              <a:chOff x="4997692" y="566671"/>
              <a:chExt cx="1352462" cy="2114923"/>
            </a:xfrm>
          </p:grpSpPr>
          <p:sp>
            <p:nvSpPr>
              <p:cNvPr id="1192" name="Freeform 1192"/>
              <p:cNvSpPr>
                <a:spLocks/>
              </p:cNvSpPr>
              <p:nvPr/>
            </p:nvSpPr>
            <p:spPr bwMode="auto">
              <a:xfrm>
                <a:off x="5879666" y="1736081"/>
                <a:ext cx="219359" cy="945513"/>
              </a:xfrm>
              <a:custGeom>
                <a:avLst/>
                <a:gdLst>
                  <a:gd name="T0" fmla="*/ 0 w 145"/>
                  <a:gd name="T1" fmla="*/ 514 h 625"/>
                  <a:gd name="T2" fmla="*/ 0 w 145"/>
                  <a:gd name="T3" fmla="*/ 0 h 625"/>
                  <a:gd name="T4" fmla="*/ 145 w 145"/>
                  <a:gd name="T5" fmla="*/ 0 h 625"/>
                  <a:gd name="T6" fmla="*/ 143 w 145"/>
                  <a:gd name="T7" fmla="*/ 625 h 625"/>
                  <a:gd name="T8" fmla="*/ 0 w 145"/>
                  <a:gd name="T9" fmla="*/ 51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625">
                    <a:moveTo>
                      <a:pt x="0" y="514"/>
                    </a:moveTo>
                    <a:lnTo>
                      <a:pt x="0" y="0"/>
                    </a:lnTo>
                    <a:lnTo>
                      <a:pt x="145" y="0"/>
                    </a:lnTo>
                    <a:lnTo>
                      <a:pt x="143" y="625"/>
                    </a:lnTo>
                    <a:lnTo>
                      <a:pt x="0" y="51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3" name="Freeform 1193"/>
              <p:cNvSpPr>
                <a:spLocks/>
              </p:cNvSpPr>
              <p:nvPr/>
            </p:nvSpPr>
            <p:spPr bwMode="auto">
              <a:xfrm>
                <a:off x="4997692" y="619620"/>
                <a:ext cx="1145205" cy="1894050"/>
              </a:xfrm>
              <a:custGeom>
                <a:avLst/>
                <a:gdLst>
                  <a:gd name="T0" fmla="*/ 757 w 757"/>
                  <a:gd name="T1" fmla="*/ 787 h 1252"/>
                  <a:gd name="T2" fmla="*/ 425 w 757"/>
                  <a:gd name="T3" fmla="*/ 0 h 1252"/>
                  <a:gd name="T4" fmla="*/ 0 w 757"/>
                  <a:gd name="T5" fmla="*/ 609 h 1252"/>
                  <a:gd name="T6" fmla="*/ 170 w 757"/>
                  <a:gd name="T7" fmla="*/ 653 h 1252"/>
                  <a:gd name="T8" fmla="*/ 170 w 757"/>
                  <a:gd name="T9" fmla="*/ 1166 h 1252"/>
                  <a:gd name="T10" fmla="*/ 583 w 757"/>
                  <a:gd name="T11" fmla="*/ 1252 h 1252"/>
                  <a:gd name="T12" fmla="*/ 583 w 757"/>
                  <a:gd name="T13" fmla="*/ 741 h 1252"/>
                  <a:gd name="T14" fmla="*/ 757 w 757"/>
                  <a:gd name="T15" fmla="*/ 787 h 1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7" h="1252">
                    <a:moveTo>
                      <a:pt x="757" y="787"/>
                    </a:moveTo>
                    <a:lnTo>
                      <a:pt x="425" y="0"/>
                    </a:lnTo>
                    <a:lnTo>
                      <a:pt x="0" y="609"/>
                    </a:lnTo>
                    <a:lnTo>
                      <a:pt x="170" y="653"/>
                    </a:lnTo>
                    <a:lnTo>
                      <a:pt x="170" y="1166"/>
                    </a:lnTo>
                    <a:lnTo>
                      <a:pt x="583" y="1252"/>
                    </a:lnTo>
                    <a:lnTo>
                      <a:pt x="583" y="741"/>
                    </a:lnTo>
                    <a:lnTo>
                      <a:pt x="757" y="78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4" name="Freeform 1194"/>
              <p:cNvSpPr>
                <a:spLocks/>
              </p:cNvSpPr>
              <p:nvPr/>
            </p:nvSpPr>
            <p:spPr bwMode="auto">
              <a:xfrm>
                <a:off x="5640641" y="566671"/>
                <a:ext cx="709513" cy="1243538"/>
              </a:xfrm>
              <a:custGeom>
                <a:avLst/>
                <a:gdLst>
                  <a:gd name="T0" fmla="*/ 469 w 469"/>
                  <a:gd name="T1" fmla="*/ 771 h 822"/>
                  <a:gd name="T2" fmla="*/ 332 w 469"/>
                  <a:gd name="T3" fmla="*/ 822 h 822"/>
                  <a:gd name="T4" fmla="*/ 0 w 469"/>
                  <a:gd name="T5" fmla="*/ 35 h 822"/>
                  <a:gd name="T6" fmla="*/ 128 w 469"/>
                  <a:gd name="T7" fmla="*/ 0 h 822"/>
                  <a:gd name="T8" fmla="*/ 469 w 469"/>
                  <a:gd name="T9" fmla="*/ 771 h 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9" h="822">
                    <a:moveTo>
                      <a:pt x="469" y="771"/>
                    </a:moveTo>
                    <a:lnTo>
                      <a:pt x="332" y="822"/>
                    </a:lnTo>
                    <a:lnTo>
                      <a:pt x="0" y="35"/>
                    </a:lnTo>
                    <a:lnTo>
                      <a:pt x="128" y="0"/>
                    </a:lnTo>
                    <a:lnTo>
                      <a:pt x="469" y="771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32" name="Rectangle 31"/>
          <p:cNvSpPr/>
          <p:nvPr/>
        </p:nvSpPr>
        <p:spPr>
          <a:xfrm>
            <a:off x="6938686" y="1293813"/>
            <a:ext cx="4681020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29163" y="1616690"/>
            <a:ext cx="4687367" cy="177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573394" y="3332380"/>
            <a:ext cx="4046311" cy="1310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7083829" y="3668486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7573394" y="4691485"/>
            <a:ext cx="4046311" cy="1310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7083829" y="5027591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7" name="Graphic 29">
            <a:extLst>
              <a:ext uri="{FF2B5EF4-FFF2-40B4-BE49-F238E27FC236}">
                <a16:creationId xmlns:a16="http://schemas.microsoft.com/office/drawing/2014/main" id="{12847FEE-A372-490A-B50A-CB3DAE2E42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3829" y="882297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7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/>
      <p:bldP spid="3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959351" y="-493940"/>
            <a:ext cx="773113" cy="2022475"/>
            <a:chOff x="4959351" y="-131083"/>
            <a:chExt cx="773113" cy="2022475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254626" y="-131083"/>
              <a:ext cx="184150" cy="2022475"/>
            </a:xfrm>
            <a:custGeom>
              <a:avLst/>
              <a:gdLst>
                <a:gd name="T0" fmla="*/ 58 w 116"/>
                <a:gd name="T1" fmla="*/ 1274 h 1274"/>
                <a:gd name="T2" fmla="*/ 116 w 116"/>
                <a:gd name="T3" fmla="*/ 1185 h 1274"/>
                <a:gd name="T4" fmla="*/ 116 w 116"/>
                <a:gd name="T5" fmla="*/ 0 h 1274"/>
                <a:gd name="T6" fmla="*/ 58 w 116"/>
                <a:gd name="T7" fmla="*/ 55 h 1274"/>
                <a:gd name="T8" fmla="*/ 0 w 116"/>
                <a:gd name="T9" fmla="*/ 0 h 1274"/>
                <a:gd name="T10" fmla="*/ 0 w 116"/>
                <a:gd name="T11" fmla="*/ 1185 h 1274"/>
                <a:gd name="T12" fmla="*/ 58 w 116"/>
                <a:gd name="T13" fmla="*/ 1274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274">
                  <a:moveTo>
                    <a:pt x="58" y="1274"/>
                  </a:moveTo>
                  <a:lnTo>
                    <a:pt x="116" y="1185"/>
                  </a:lnTo>
                  <a:lnTo>
                    <a:pt x="116" y="0"/>
                  </a:lnTo>
                  <a:lnTo>
                    <a:pt x="58" y="55"/>
                  </a:lnTo>
                  <a:lnTo>
                    <a:pt x="0" y="0"/>
                  </a:lnTo>
                  <a:lnTo>
                    <a:pt x="0" y="1185"/>
                  </a:lnTo>
                  <a:lnTo>
                    <a:pt x="58" y="12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5035551" y="891267"/>
              <a:ext cx="620713" cy="62071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959351" y="1435780"/>
              <a:ext cx="773113" cy="152400"/>
            </a:xfrm>
            <a:custGeom>
              <a:avLst/>
              <a:gdLst>
                <a:gd name="T0" fmla="*/ 95 w 487"/>
                <a:gd name="T1" fmla="*/ 0 h 96"/>
                <a:gd name="T2" fmla="*/ 0 w 487"/>
                <a:gd name="T3" fmla="*/ 96 h 96"/>
                <a:gd name="T4" fmla="*/ 487 w 487"/>
                <a:gd name="T5" fmla="*/ 96 h 96"/>
                <a:gd name="T6" fmla="*/ 392 w 487"/>
                <a:gd name="T7" fmla="*/ 0 h 96"/>
                <a:gd name="T8" fmla="*/ 95 w 487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96">
                  <a:moveTo>
                    <a:pt x="95" y="0"/>
                  </a:moveTo>
                  <a:lnTo>
                    <a:pt x="0" y="96"/>
                  </a:lnTo>
                  <a:lnTo>
                    <a:pt x="487" y="96"/>
                  </a:lnTo>
                  <a:lnTo>
                    <a:pt x="392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3CA5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4959351" y="815067"/>
              <a:ext cx="150813" cy="773113"/>
            </a:xfrm>
            <a:custGeom>
              <a:avLst/>
              <a:gdLst>
                <a:gd name="T0" fmla="*/ 95 w 95"/>
                <a:gd name="T1" fmla="*/ 391 h 487"/>
                <a:gd name="T2" fmla="*/ 95 w 95"/>
                <a:gd name="T3" fmla="*/ 95 h 487"/>
                <a:gd name="T4" fmla="*/ 0 w 95"/>
                <a:gd name="T5" fmla="*/ 0 h 487"/>
                <a:gd name="T6" fmla="*/ 0 w 95"/>
                <a:gd name="T7" fmla="*/ 487 h 487"/>
                <a:gd name="T8" fmla="*/ 0 w 95"/>
                <a:gd name="T9" fmla="*/ 487 h 487"/>
                <a:gd name="T10" fmla="*/ 95 w 95"/>
                <a:gd name="T11" fmla="*/ 391 h 487"/>
                <a:gd name="T12" fmla="*/ 95 w 95"/>
                <a:gd name="T13" fmla="*/ 391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487">
                  <a:moveTo>
                    <a:pt x="95" y="391"/>
                  </a:moveTo>
                  <a:lnTo>
                    <a:pt x="95" y="95"/>
                  </a:lnTo>
                  <a:lnTo>
                    <a:pt x="0" y="0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95" y="391"/>
                  </a:lnTo>
                  <a:lnTo>
                    <a:pt x="95" y="391"/>
                  </a:lnTo>
                  <a:close/>
                </a:path>
              </a:pathLst>
            </a:custGeom>
            <a:solidFill>
              <a:srgbClr val="3CA5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4959351" y="815067"/>
              <a:ext cx="773113" cy="150813"/>
            </a:xfrm>
            <a:custGeom>
              <a:avLst/>
              <a:gdLst>
                <a:gd name="T0" fmla="*/ 392 w 487"/>
                <a:gd name="T1" fmla="*/ 95 h 95"/>
                <a:gd name="T2" fmla="*/ 392 w 487"/>
                <a:gd name="T3" fmla="*/ 95 h 95"/>
                <a:gd name="T4" fmla="*/ 487 w 487"/>
                <a:gd name="T5" fmla="*/ 0 h 95"/>
                <a:gd name="T6" fmla="*/ 0 w 487"/>
                <a:gd name="T7" fmla="*/ 0 h 95"/>
                <a:gd name="T8" fmla="*/ 95 w 487"/>
                <a:gd name="T9" fmla="*/ 95 h 95"/>
                <a:gd name="T10" fmla="*/ 392 w 487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7" h="95">
                  <a:moveTo>
                    <a:pt x="392" y="95"/>
                  </a:moveTo>
                  <a:lnTo>
                    <a:pt x="392" y="95"/>
                  </a:lnTo>
                  <a:lnTo>
                    <a:pt x="487" y="0"/>
                  </a:lnTo>
                  <a:lnTo>
                    <a:pt x="0" y="0"/>
                  </a:lnTo>
                  <a:lnTo>
                    <a:pt x="95" y="95"/>
                  </a:lnTo>
                  <a:lnTo>
                    <a:pt x="392" y="95"/>
                  </a:lnTo>
                  <a:close/>
                </a:path>
              </a:pathLst>
            </a:custGeom>
            <a:solidFill>
              <a:srgbClr val="3CA5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4959351" y="815067"/>
              <a:ext cx="150813" cy="773113"/>
            </a:xfrm>
            <a:custGeom>
              <a:avLst/>
              <a:gdLst>
                <a:gd name="T0" fmla="*/ 95 w 95"/>
                <a:gd name="T1" fmla="*/ 391 h 487"/>
                <a:gd name="T2" fmla="*/ 95 w 95"/>
                <a:gd name="T3" fmla="*/ 95 h 487"/>
                <a:gd name="T4" fmla="*/ 0 w 95"/>
                <a:gd name="T5" fmla="*/ 0 h 487"/>
                <a:gd name="T6" fmla="*/ 0 w 95"/>
                <a:gd name="T7" fmla="*/ 487 h 487"/>
                <a:gd name="T8" fmla="*/ 0 w 95"/>
                <a:gd name="T9" fmla="*/ 487 h 487"/>
                <a:gd name="T10" fmla="*/ 95 w 95"/>
                <a:gd name="T11" fmla="*/ 391 h 487"/>
                <a:gd name="T12" fmla="*/ 95 w 95"/>
                <a:gd name="T13" fmla="*/ 391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487">
                  <a:moveTo>
                    <a:pt x="95" y="391"/>
                  </a:moveTo>
                  <a:lnTo>
                    <a:pt x="95" y="95"/>
                  </a:lnTo>
                  <a:lnTo>
                    <a:pt x="0" y="0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95" y="391"/>
                  </a:lnTo>
                  <a:lnTo>
                    <a:pt x="95" y="391"/>
                  </a:lnTo>
                  <a:close/>
                </a:path>
              </a:pathLst>
            </a:custGeom>
            <a:solidFill>
              <a:srgbClr val="3CA5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4959351" y="815067"/>
              <a:ext cx="773113" cy="150813"/>
            </a:xfrm>
            <a:custGeom>
              <a:avLst/>
              <a:gdLst>
                <a:gd name="T0" fmla="*/ 392 w 487"/>
                <a:gd name="T1" fmla="*/ 95 h 95"/>
                <a:gd name="T2" fmla="*/ 392 w 487"/>
                <a:gd name="T3" fmla="*/ 95 h 95"/>
                <a:gd name="T4" fmla="*/ 487 w 487"/>
                <a:gd name="T5" fmla="*/ 0 h 95"/>
                <a:gd name="T6" fmla="*/ 0 w 487"/>
                <a:gd name="T7" fmla="*/ 0 h 95"/>
                <a:gd name="T8" fmla="*/ 95 w 487"/>
                <a:gd name="T9" fmla="*/ 95 h 95"/>
                <a:gd name="T10" fmla="*/ 392 w 487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7" h="95">
                  <a:moveTo>
                    <a:pt x="392" y="95"/>
                  </a:moveTo>
                  <a:lnTo>
                    <a:pt x="392" y="95"/>
                  </a:lnTo>
                  <a:lnTo>
                    <a:pt x="487" y="0"/>
                  </a:lnTo>
                  <a:lnTo>
                    <a:pt x="0" y="0"/>
                  </a:lnTo>
                  <a:lnTo>
                    <a:pt x="95" y="95"/>
                  </a:lnTo>
                  <a:lnTo>
                    <a:pt x="392" y="95"/>
                  </a:lnTo>
                  <a:close/>
                </a:path>
              </a:pathLst>
            </a:custGeom>
            <a:solidFill>
              <a:srgbClr val="3CA5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5581651" y="815067"/>
              <a:ext cx="150813" cy="773113"/>
            </a:xfrm>
            <a:custGeom>
              <a:avLst/>
              <a:gdLst>
                <a:gd name="T0" fmla="*/ 95 w 95"/>
                <a:gd name="T1" fmla="*/ 0 h 487"/>
                <a:gd name="T2" fmla="*/ 0 w 95"/>
                <a:gd name="T3" fmla="*/ 95 h 487"/>
                <a:gd name="T4" fmla="*/ 0 w 95"/>
                <a:gd name="T5" fmla="*/ 391 h 487"/>
                <a:gd name="T6" fmla="*/ 0 w 95"/>
                <a:gd name="T7" fmla="*/ 391 h 487"/>
                <a:gd name="T8" fmla="*/ 95 w 95"/>
                <a:gd name="T9" fmla="*/ 487 h 487"/>
                <a:gd name="T10" fmla="*/ 95 w 95"/>
                <a:gd name="T11" fmla="*/ 487 h 487"/>
                <a:gd name="T12" fmla="*/ 95 w 95"/>
                <a:gd name="T13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487">
                  <a:moveTo>
                    <a:pt x="95" y="0"/>
                  </a:moveTo>
                  <a:lnTo>
                    <a:pt x="0" y="95"/>
                  </a:lnTo>
                  <a:lnTo>
                    <a:pt x="0" y="391"/>
                  </a:lnTo>
                  <a:lnTo>
                    <a:pt x="0" y="391"/>
                  </a:lnTo>
                  <a:lnTo>
                    <a:pt x="95" y="487"/>
                  </a:lnTo>
                  <a:lnTo>
                    <a:pt x="95" y="487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4959351" y="1435780"/>
              <a:ext cx="773113" cy="152400"/>
            </a:xfrm>
            <a:custGeom>
              <a:avLst/>
              <a:gdLst>
                <a:gd name="T0" fmla="*/ 95 w 487"/>
                <a:gd name="T1" fmla="*/ 0 h 96"/>
                <a:gd name="T2" fmla="*/ 0 w 487"/>
                <a:gd name="T3" fmla="*/ 96 h 96"/>
                <a:gd name="T4" fmla="*/ 487 w 487"/>
                <a:gd name="T5" fmla="*/ 96 h 96"/>
                <a:gd name="T6" fmla="*/ 392 w 487"/>
                <a:gd name="T7" fmla="*/ 0 h 96"/>
                <a:gd name="T8" fmla="*/ 95 w 487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96">
                  <a:moveTo>
                    <a:pt x="95" y="0"/>
                  </a:moveTo>
                  <a:lnTo>
                    <a:pt x="0" y="96"/>
                  </a:lnTo>
                  <a:lnTo>
                    <a:pt x="487" y="96"/>
                  </a:lnTo>
                  <a:lnTo>
                    <a:pt x="392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4959351" y="815067"/>
              <a:ext cx="150813" cy="773113"/>
            </a:xfrm>
            <a:custGeom>
              <a:avLst/>
              <a:gdLst>
                <a:gd name="T0" fmla="*/ 95 w 95"/>
                <a:gd name="T1" fmla="*/ 391 h 487"/>
                <a:gd name="T2" fmla="*/ 95 w 95"/>
                <a:gd name="T3" fmla="*/ 95 h 487"/>
                <a:gd name="T4" fmla="*/ 0 w 95"/>
                <a:gd name="T5" fmla="*/ 0 h 487"/>
                <a:gd name="T6" fmla="*/ 0 w 95"/>
                <a:gd name="T7" fmla="*/ 487 h 487"/>
                <a:gd name="T8" fmla="*/ 0 w 95"/>
                <a:gd name="T9" fmla="*/ 487 h 487"/>
                <a:gd name="T10" fmla="*/ 95 w 95"/>
                <a:gd name="T11" fmla="*/ 391 h 487"/>
                <a:gd name="T12" fmla="*/ 95 w 95"/>
                <a:gd name="T13" fmla="*/ 391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487">
                  <a:moveTo>
                    <a:pt x="95" y="391"/>
                  </a:moveTo>
                  <a:lnTo>
                    <a:pt x="95" y="95"/>
                  </a:lnTo>
                  <a:lnTo>
                    <a:pt x="0" y="0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95" y="391"/>
                  </a:lnTo>
                  <a:lnTo>
                    <a:pt x="95" y="39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4959351" y="815067"/>
              <a:ext cx="773113" cy="150813"/>
            </a:xfrm>
            <a:custGeom>
              <a:avLst/>
              <a:gdLst>
                <a:gd name="T0" fmla="*/ 392 w 487"/>
                <a:gd name="T1" fmla="*/ 95 h 95"/>
                <a:gd name="T2" fmla="*/ 392 w 487"/>
                <a:gd name="T3" fmla="*/ 95 h 95"/>
                <a:gd name="T4" fmla="*/ 487 w 487"/>
                <a:gd name="T5" fmla="*/ 0 h 95"/>
                <a:gd name="T6" fmla="*/ 0 w 487"/>
                <a:gd name="T7" fmla="*/ 0 h 95"/>
                <a:gd name="T8" fmla="*/ 95 w 487"/>
                <a:gd name="T9" fmla="*/ 95 h 95"/>
                <a:gd name="T10" fmla="*/ 392 w 487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7" h="95">
                  <a:moveTo>
                    <a:pt x="392" y="95"/>
                  </a:moveTo>
                  <a:lnTo>
                    <a:pt x="392" y="95"/>
                  </a:lnTo>
                  <a:lnTo>
                    <a:pt x="487" y="0"/>
                  </a:lnTo>
                  <a:lnTo>
                    <a:pt x="0" y="0"/>
                  </a:lnTo>
                  <a:lnTo>
                    <a:pt x="95" y="95"/>
                  </a:lnTo>
                  <a:lnTo>
                    <a:pt x="392" y="9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59351" y="1542823"/>
            <a:ext cx="773113" cy="1363663"/>
            <a:chOff x="4959351" y="1905680"/>
            <a:chExt cx="773113" cy="1363663"/>
          </a:xfrm>
        </p:grpSpPr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5254626" y="1905680"/>
              <a:ext cx="184150" cy="1363663"/>
            </a:xfrm>
            <a:custGeom>
              <a:avLst/>
              <a:gdLst>
                <a:gd name="T0" fmla="*/ 0 w 116"/>
                <a:gd name="T1" fmla="*/ 0 h 859"/>
                <a:gd name="T2" fmla="*/ 0 w 116"/>
                <a:gd name="T3" fmla="*/ 770 h 859"/>
                <a:gd name="T4" fmla="*/ 58 w 116"/>
                <a:gd name="T5" fmla="*/ 859 h 859"/>
                <a:gd name="T6" fmla="*/ 116 w 116"/>
                <a:gd name="T7" fmla="*/ 770 h 859"/>
                <a:gd name="T8" fmla="*/ 116 w 116"/>
                <a:gd name="T9" fmla="*/ 0 h 859"/>
                <a:gd name="T10" fmla="*/ 58 w 116"/>
                <a:gd name="T11" fmla="*/ 89 h 859"/>
                <a:gd name="T12" fmla="*/ 0 w 116"/>
                <a:gd name="T13" fmla="*/ 0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859">
                  <a:moveTo>
                    <a:pt x="0" y="0"/>
                  </a:moveTo>
                  <a:lnTo>
                    <a:pt x="0" y="770"/>
                  </a:lnTo>
                  <a:lnTo>
                    <a:pt x="58" y="859"/>
                  </a:lnTo>
                  <a:lnTo>
                    <a:pt x="116" y="770"/>
                  </a:lnTo>
                  <a:lnTo>
                    <a:pt x="116" y="0"/>
                  </a:lnTo>
                  <a:lnTo>
                    <a:pt x="58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5035551" y="2278742"/>
              <a:ext cx="620713" cy="6223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4959351" y="2204130"/>
              <a:ext cx="773113" cy="769938"/>
            </a:xfrm>
            <a:custGeom>
              <a:avLst/>
              <a:gdLst>
                <a:gd name="T0" fmla="*/ 487 w 487"/>
                <a:gd name="T1" fmla="*/ 485 h 485"/>
                <a:gd name="T2" fmla="*/ 0 w 487"/>
                <a:gd name="T3" fmla="*/ 485 h 485"/>
                <a:gd name="T4" fmla="*/ 0 w 487"/>
                <a:gd name="T5" fmla="*/ 0 h 485"/>
                <a:gd name="T6" fmla="*/ 487 w 487"/>
                <a:gd name="T7" fmla="*/ 0 h 485"/>
                <a:gd name="T8" fmla="*/ 487 w 487"/>
                <a:gd name="T9" fmla="*/ 485 h 485"/>
                <a:gd name="T10" fmla="*/ 95 w 487"/>
                <a:gd name="T11" fmla="*/ 391 h 485"/>
                <a:gd name="T12" fmla="*/ 392 w 487"/>
                <a:gd name="T13" fmla="*/ 391 h 485"/>
                <a:gd name="T14" fmla="*/ 392 w 487"/>
                <a:gd name="T15" fmla="*/ 95 h 485"/>
                <a:gd name="T16" fmla="*/ 95 w 487"/>
                <a:gd name="T17" fmla="*/ 95 h 485"/>
                <a:gd name="T18" fmla="*/ 95 w 487"/>
                <a:gd name="T19" fmla="*/ 39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7" h="485">
                  <a:moveTo>
                    <a:pt x="487" y="485"/>
                  </a:moveTo>
                  <a:lnTo>
                    <a:pt x="0" y="485"/>
                  </a:lnTo>
                  <a:lnTo>
                    <a:pt x="0" y="0"/>
                  </a:lnTo>
                  <a:lnTo>
                    <a:pt x="487" y="0"/>
                  </a:lnTo>
                  <a:lnTo>
                    <a:pt x="487" y="485"/>
                  </a:lnTo>
                  <a:close/>
                  <a:moveTo>
                    <a:pt x="95" y="391"/>
                  </a:moveTo>
                  <a:lnTo>
                    <a:pt x="392" y="391"/>
                  </a:lnTo>
                  <a:lnTo>
                    <a:pt x="392" y="95"/>
                  </a:lnTo>
                  <a:lnTo>
                    <a:pt x="95" y="95"/>
                  </a:lnTo>
                  <a:lnTo>
                    <a:pt x="95" y="391"/>
                  </a:lnTo>
                  <a:close/>
                </a:path>
              </a:pathLst>
            </a:custGeom>
            <a:solidFill>
              <a:srgbClr val="EB7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5581651" y="2204130"/>
              <a:ext cx="150813" cy="769938"/>
            </a:xfrm>
            <a:custGeom>
              <a:avLst/>
              <a:gdLst>
                <a:gd name="T0" fmla="*/ 95 w 95"/>
                <a:gd name="T1" fmla="*/ 0 h 485"/>
                <a:gd name="T2" fmla="*/ 0 w 95"/>
                <a:gd name="T3" fmla="*/ 95 h 485"/>
                <a:gd name="T4" fmla="*/ 0 w 95"/>
                <a:gd name="T5" fmla="*/ 391 h 485"/>
                <a:gd name="T6" fmla="*/ 0 w 95"/>
                <a:gd name="T7" fmla="*/ 391 h 485"/>
                <a:gd name="T8" fmla="*/ 95 w 95"/>
                <a:gd name="T9" fmla="*/ 485 h 485"/>
                <a:gd name="T10" fmla="*/ 95 w 95"/>
                <a:gd name="T11" fmla="*/ 485 h 485"/>
                <a:gd name="T12" fmla="*/ 95 w 95"/>
                <a:gd name="T13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485">
                  <a:moveTo>
                    <a:pt x="95" y="0"/>
                  </a:moveTo>
                  <a:lnTo>
                    <a:pt x="0" y="95"/>
                  </a:lnTo>
                  <a:lnTo>
                    <a:pt x="0" y="391"/>
                  </a:lnTo>
                  <a:lnTo>
                    <a:pt x="0" y="391"/>
                  </a:lnTo>
                  <a:lnTo>
                    <a:pt x="95" y="485"/>
                  </a:lnTo>
                  <a:lnTo>
                    <a:pt x="95" y="48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4959351" y="2824842"/>
              <a:ext cx="773113" cy="149225"/>
            </a:xfrm>
            <a:custGeom>
              <a:avLst/>
              <a:gdLst>
                <a:gd name="T0" fmla="*/ 95 w 487"/>
                <a:gd name="T1" fmla="*/ 0 h 94"/>
                <a:gd name="T2" fmla="*/ 0 w 487"/>
                <a:gd name="T3" fmla="*/ 94 h 94"/>
                <a:gd name="T4" fmla="*/ 487 w 487"/>
                <a:gd name="T5" fmla="*/ 94 h 94"/>
                <a:gd name="T6" fmla="*/ 392 w 487"/>
                <a:gd name="T7" fmla="*/ 0 h 94"/>
                <a:gd name="T8" fmla="*/ 95 w 487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94">
                  <a:moveTo>
                    <a:pt x="95" y="0"/>
                  </a:moveTo>
                  <a:lnTo>
                    <a:pt x="0" y="94"/>
                  </a:lnTo>
                  <a:lnTo>
                    <a:pt x="487" y="94"/>
                  </a:lnTo>
                  <a:lnTo>
                    <a:pt x="392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4959351" y="2204130"/>
              <a:ext cx="150813" cy="769938"/>
            </a:xfrm>
            <a:custGeom>
              <a:avLst/>
              <a:gdLst>
                <a:gd name="T0" fmla="*/ 95 w 95"/>
                <a:gd name="T1" fmla="*/ 391 h 485"/>
                <a:gd name="T2" fmla="*/ 95 w 95"/>
                <a:gd name="T3" fmla="*/ 95 h 485"/>
                <a:gd name="T4" fmla="*/ 0 w 95"/>
                <a:gd name="T5" fmla="*/ 0 h 485"/>
                <a:gd name="T6" fmla="*/ 0 w 95"/>
                <a:gd name="T7" fmla="*/ 485 h 485"/>
                <a:gd name="T8" fmla="*/ 0 w 95"/>
                <a:gd name="T9" fmla="*/ 485 h 485"/>
                <a:gd name="T10" fmla="*/ 95 w 95"/>
                <a:gd name="T11" fmla="*/ 391 h 485"/>
                <a:gd name="T12" fmla="*/ 95 w 95"/>
                <a:gd name="T13" fmla="*/ 39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485">
                  <a:moveTo>
                    <a:pt x="95" y="391"/>
                  </a:moveTo>
                  <a:lnTo>
                    <a:pt x="95" y="95"/>
                  </a:lnTo>
                  <a:lnTo>
                    <a:pt x="0" y="0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95" y="391"/>
                  </a:lnTo>
                  <a:lnTo>
                    <a:pt x="95" y="39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4959351" y="2204130"/>
              <a:ext cx="773113" cy="150813"/>
            </a:xfrm>
            <a:custGeom>
              <a:avLst/>
              <a:gdLst>
                <a:gd name="T0" fmla="*/ 392 w 487"/>
                <a:gd name="T1" fmla="*/ 95 h 95"/>
                <a:gd name="T2" fmla="*/ 392 w 487"/>
                <a:gd name="T3" fmla="*/ 95 h 95"/>
                <a:gd name="T4" fmla="*/ 487 w 487"/>
                <a:gd name="T5" fmla="*/ 0 h 95"/>
                <a:gd name="T6" fmla="*/ 0 w 487"/>
                <a:gd name="T7" fmla="*/ 0 h 95"/>
                <a:gd name="T8" fmla="*/ 95 w 487"/>
                <a:gd name="T9" fmla="*/ 95 h 95"/>
                <a:gd name="T10" fmla="*/ 392 w 487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7" h="95">
                  <a:moveTo>
                    <a:pt x="392" y="95"/>
                  </a:moveTo>
                  <a:lnTo>
                    <a:pt x="392" y="95"/>
                  </a:lnTo>
                  <a:lnTo>
                    <a:pt x="487" y="0"/>
                  </a:lnTo>
                  <a:lnTo>
                    <a:pt x="0" y="0"/>
                  </a:lnTo>
                  <a:lnTo>
                    <a:pt x="95" y="95"/>
                  </a:lnTo>
                  <a:lnTo>
                    <a:pt x="392" y="9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959351" y="2919185"/>
            <a:ext cx="773113" cy="1438275"/>
            <a:chOff x="4959351" y="3282042"/>
            <a:chExt cx="773113" cy="1438275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5254626" y="3282042"/>
              <a:ext cx="184150" cy="1438275"/>
            </a:xfrm>
            <a:custGeom>
              <a:avLst/>
              <a:gdLst>
                <a:gd name="T0" fmla="*/ 0 w 116"/>
                <a:gd name="T1" fmla="*/ 0 h 906"/>
                <a:gd name="T2" fmla="*/ 0 w 116"/>
                <a:gd name="T3" fmla="*/ 817 h 906"/>
                <a:gd name="T4" fmla="*/ 58 w 116"/>
                <a:gd name="T5" fmla="*/ 906 h 906"/>
                <a:gd name="T6" fmla="*/ 116 w 116"/>
                <a:gd name="T7" fmla="*/ 817 h 906"/>
                <a:gd name="T8" fmla="*/ 116 w 116"/>
                <a:gd name="T9" fmla="*/ 0 h 906"/>
                <a:gd name="T10" fmla="*/ 58 w 116"/>
                <a:gd name="T11" fmla="*/ 90 h 906"/>
                <a:gd name="T12" fmla="*/ 0 w 116"/>
                <a:gd name="T13" fmla="*/ 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906">
                  <a:moveTo>
                    <a:pt x="0" y="0"/>
                  </a:moveTo>
                  <a:lnTo>
                    <a:pt x="0" y="817"/>
                  </a:lnTo>
                  <a:lnTo>
                    <a:pt x="58" y="906"/>
                  </a:lnTo>
                  <a:lnTo>
                    <a:pt x="116" y="817"/>
                  </a:lnTo>
                  <a:lnTo>
                    <a:pt x="116" y="0"/>
                  </a:lnTo>
                  <a:lnTo>
                    <a:pt x="58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5035551" y="3666217"/>
              <a:ext cx="620713" cy="62071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4959351" y="3590017"/>
              <a:ext cx="773113" cy="773113"/>
            </a:xfrm>
            <a:custGeom>
              <a:avLst/>
              <a:gdLst>
                <a:gd name="T0" fmla="*/ 487 w 487"/>
                <a:gd name="T1" fmla="*/ 487 h 487"/>
                <a:gd name="T2" fmla="*/ 0 w 487"/>
                <a:gd name="T3" fmla="*/ 487 h 487"/>
                <a:gd name="T4" fmla="*/ 0 w 487"/>
                <a:gd name="T5" fmla="*/ 0 h 487"/>
                <a:gd name="T6" fmla="*/ 487 w 487"/>
                <a:gd name="T7" fmla="*/ 0 h 487"/>
                <a:gd name="T8" fmla="*/ 487 w 487"/>
                <a:gd name="T9" fmla="*/ 487 h 487"/>
                <a:gd name="T10" fmla="*/ 95 w 487"/>
                <a:gd name="T11" fmla="*/ 392 h 487"/>
                <a:gd name="T12" fmla="*/ 392 w 487"/>
                <a:gd name="T13" fmla="*/ 392 h 487"/>
                <a:gd name="T14" fmla="*/ 392 w 487"/>
                <a:gd name="T15" fmla="*/ 97 h 487"/>
                <a:gd name="T16" fmla="*/ 95 w 487"/>
                <a:gd name="T17" fmla="*/ 97 h 487"/>
                <a:gd name="T18" fmla="*/ 95 w 487"/>
                <a:gd name="T19" fmla="*/ 392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7" h="487">
                  <a:moveTo>
                    <a:pt x="487" y="487"/>
                  </a:moveTo>
                  <a:lnTo>
                    <a:pt x="0" y="487"/>
                  </a:lnTo>
                  <a:lnTo>
                    <a:pt x="0" y="0"/>
                  </a:lnTo>
                  <a:lnTo>
                    <a:pt x="487" y="0"/>
                  </a:lnTo>
                  <a:lnTo>
                    <a:pt x="487" y="487"/>
                  </a:lnTo>
                  <a:close/>
                  <a:moveTo>
                    <a:pt x="95" y="392"/>
                  </a:moveTo>
                  <a:lnTo>
                    <a:pt x="392" y="392"/>
                  </a:lnTo>
                  <a:lnTo>
                    <a:pt x="392" y="97"/>
                  </a:lnTo>
                  <a:lnTo>
                    <a:pt x="95" y="97"/>
                  </a:lnTo>
                  <a:lnTo>
                    <a:pt x="95" y="392"/>
                  </a:lnTo>
                  <a:close/>
                </a:path>
              </a:pathLst>
            </a:custGeom>
            <a:solidFill>
              <a:srgbClr val="997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5581651" y="3590017"/>
              <a:ext cx="150813" cy="773113"/>
            </a:xfrm>
            <a:custGeom>
              <a:avLst/>
              <a:gdLst>
                <a:gd name="T0" fmla="*/ 95 w 95"/>
                <a:gd name="T1" fmla="*/ 0 h 487"/>
                <a:gd name="T2" fmla="*/ 0 w 95"/>
                <a:gd name="T3" fmla="*/ 97 h 487"/>
                <a:gd name="T4" fmla="*/ 0 w 95"/>
                <a:gd name="T5" fmla="*/ 392 h 487"/>
                <a:gd name="T6" fmla="*/ 0 w 95"/>
                <a:gd name="T7" fmla="*/ 392 h 487"/>
                <a:gd name="T8" fmla="*/ 95 w 95"/>
                <a:gd name="T9" fmla="*/ 487 h 487"/>
                <a:gd name="T10" fmla="*/ 95 w 95"/>
                <a:gd name="T11" fmla="*/ 487 h 487"/>
                <a:gd name="T12" fmla="*/ 95 w 95"/>
                <a:gd name="T13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487">
                  <a:moveTo>
                    <a:pt x="95" y="0"/>
                  </a:moveTo>
                  <a:lnTo>
                    <a:pt x="0" y="97"/>
                  </a:lnTo>
                  <a:lnTo>
                    <a:pt x="0" y="392"/>
                  </a:lnTo>
                  <a:lnTo>
                    <a:pt x="0" y="392"/>
                  </a:lnTo>
                  <a:lnTo>
                    <a:pt x="95" y="487"/>
                  </a:lnTo>
                  <a:lnTo>
                    <a:pt x="95" y="487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4959351" y="4212317"/>
              <a:ext cx="773113" cy="150813"/>
            </a:xfrm>
            <a:custGeom>
              <a:avLst/>
              <a:gdLst>
                <a:gd name="T0" fmla="*/ 95 w 487"/>
                <a:gd name="T1" fmla="*/ 0 h 95"/>
                <a:gd name="T2" fmla="*/ 0 w 487"/>
                <a:gd name="T3" fmla="*/ 95 h 95"/>
                <a:gd name="T4" fmla="*/ 487 w 487"/>
                <a:gd name="T5" fmla="*/ 95 h 95"/>
                <a:gd name="T6" fmla="*/ 392 w 487"/>
                <a:gd name="T7" fmla="*/ 0 h 95"/>
                <a:gd name="T8" fmla="*/ 95 w 487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95">
                  <a:moveTo>
                    <a:pt x="95" y="0"/>
                  </a:moveTo>
                  <a:lnTo>
                    <a:pt x="0" y="95"/>
                  </a:lnTo>
                  <a:lnTo>
                    <a:pt x="487" y="95"/>
                  </a:lnTo>
                  <a:lnTo>
                    <a:pt x="392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4959351" y="3590017"/>
              <a:ext cx="150813" cy="773113"/>
            </a:xfrm>
            <a:custGeom>
              <a:avLst/>
              <a:gdLst>
                <a:gd name="T0" fmla="*/ 95 w 95"/>
                <a:gd name="T1" fmla="*/ 392 h 487"/>
                <a:gd name="T2" fmla="*/ 95 w 95"/>
                <a:gd name="T3" fmla="*/ 97 h 487"/>
                <a:gd name="T4" fmla="*/ 0 w 95"/>
                <a:gd name="T5" fmla="*/ 0 h 487"/>
                <a:gd name="T6" fmla="*/ 0 w 95"/>
                <a:gd name="T7" fmla="*/ 487 h 487"/>
                <a:gd name="T8" fmla="*/ 0 w 95"/>
                <a:gd name="T9" fmla="*/ 487 h 487"/>
                <a:gd name="T10" fmla="*/ 95 w 95"/>
                <a:gd name="T11" fmla="*/ 392 h 487"/>
                <a:gd name="T12" fmla="*/ 95 w 95"/>
                <a:gd name="T13" fmla="*/ 392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487">
                  <a:moveTo>
                    <a:pt x="95" y="392"/>
                  </a:moveTo>
                  <a:lnTo>
                    <a:pt x="95" y="97"/>
                  </a:lnTo>
                  <a:lnTo>
                    <a:pt x="0" y="0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95" y="392"/>
                  </a:lnTo>
                  <a:lnTo>
                    <a:pt x="95" y="39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4959351" y="3590017"/>
              <a:ext cx="773113" cy="153988"/>
            </a:xfrm>
            <a:custGeom>
              <a:avLst/>
              <a:gdLst>
                <a:gd name="T0" fmla="*/ 392 w 487"/>
                <a:gd name="T1" fmla="*/ 97 h 97"/>
                <a:gd name="T2" fmla="*/ 392 w 487"/>
                <a:gd name="T3" fmla="*/ 97 h 97"/>
                <a:gd name="T4" fmla="*/ 487 w 487"/>
                <a:gd name="T5" fmla="*/ 0 h 97"/>
                <a:gd name="T6" fmla="*/ 0 w 487"/>
                <a:gd name="T7" fmla="*/ 0 h 97"/>
                <a:gd name="T8" fmla="*/ 95 w 487"/>
                <a:gd name="T9" fmla="*/ 97 h 97"/>
                <a:gd name="T10" fmla="*/ 392 w 487"/>
                <a:gd name="T1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7" h="97">
                  <a:moveTo>
                    <a:pt x="392" y="97"/>
                  </a:moveTo>
                  <a:lnTo>
                    <a:pt x="392" y="97"/>
                  </a:lnTo>
                  <a:lnTo>
                    <a:pt x="487" y="0"/>
                  </a:lnTo>
                  <a:lnTo>
                    <a:pt x="0" y="0"/>
                  </a:lnTo>
                  <a:lnTo>
                    <a:pt x="95" y="97"/>
                  </a:lnTo>
                  <a:lnTo>
                    <a:pt x="392" y="9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464301" y="2950935"/>
            <a:ext cx="771525" cy="1365250"/>
            <a:chOff x="6464301" y="3313792"/>
            <a:chExt cx="771525" cy="1365250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757988" y="3313792"/>
              <a:ext cx="184150" cy="1365250"/>
            </a:xfrm>
            <a:custGeom>
              <a:avLst/>
              <a:gdLst>
                <a:gd name="T0" fmla="*/ 116 w 116"/>
                <a:gd name="T1" fmla="*/ 860 h 860"/>
                <a:gd name="T2" fmla="*/ 116 w 116"/>
                <a:gd name="T3" fmla="*/ 89 h 860"/>
                <a:gd name="T4" fmla="*/ 58 w 116"/>
                <a:gd name="T5" fmla="*/ 0 h 860"/>
                <a:gd name="T6" fmla="*/ 0 w 116"/>
                <a:gd name="T7" fmla="*/ 89 h 860"/>
                <a:gd name="T8" fmla="*/ 0 w 116"/>
                <a:gd name="T9" fmla="*/ 860 h 860"/>
                <a:gd name="T10" fmla="*/ 58 w 116"/>
                <a:gd name="T11" fmla="*/ 770 h 860"/>
                <a:gd name="T12" fmla="*/ 116 w 116"/>
                <a:gd name="T13" fmla="*/ 86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860">
                  <a:moveTo>
                    <a:pt x="116" y="860"/>
                  </a:moveTo>
                  <a:lnTo>
                    <a:pt x="116" y="89"/>
                  </a:lnTo>
                  <a:lnTo>
                    <a:pt x="58" y="0"/>
                  </a:lnTo>
                  <a:lnTo>
                    <a:pt x="0" y="89"/>
                  </a:lnTo>
                  <a:lnTo>
                    <a:pt x="0" y="860"/>
                  </a:lnTo>
                  <a:lnTo>
                    <a:pt x="58" y="770"/>
                  </a:lnTo>
                  <a:lnTo>
                    <a:pt x="116" y="8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6540501" y="3666217"/>
              <a:ext cx="619125" cy="62071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6"/>
            <p:cNvSpPr>
              <a:spLocks noEditPoints="1"/>
            </p:cNvSpPr>
            <p:nvPr/>
          </p:nvSpPr>
          <p:spPr bwMode="auto">
            <a:xfrm>
              <a:off x="6464301" y="3590017"/>
              <a:ext cx="771525" cy="773113"/>
            </a:xfrm>
            <a:custGeom>
              <a:avLst/>
              <a:gdLst>
                <a:gd name="T0" fmla="*/ 486 w 486"/>
                <a:gd name="T1" fmla="*/ 487 h 487"/>
                <a:gd name="T2" fmla="*/ 0 w 486"/>
                <a:gd name="T3" fmla="*/ 487 h 487"/>
                <a:gd name="T4" fmla="*/ 0 w 486"/>
                <a:gd name="T5" fmla="*/ 0 h 487"/>
                <a:gd name="T6" fmla="*/ 486 w 486"/>
                <a:gd name="T7" fmla="*/ 0 h 487"/>
                <a:gd name="T8" fmla="*/ 486 w 486"/>
                <a:gd name="T9" fmla="*/ 487 h 487"/>
                <a:gd name="T10" fmla="*/ 95 w 486"/>
                <a:gd name="T11" fmla="*/ 392 h 487"/>
                <a:gd name="T12" fmla="*/ 392 w 486"/>
                <a:gd name="T13" fmla="*/ 392 h 487"/>
                <a:gd name="T14" fmla="*/ 392 w 486"/>
                <a:gd name="T15" fmla="*/ 97 h 487"/>
                <a:gd name="T16" fmla="*/ 95 w 486"/>
                <a:gd name="T17" fmla="*/ 97 h 487"/>
                <a:gd name="T18" fmla="*/ 95 w 486"/>
                <a:gd name="T19" fmla="*/ 392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6" h="487">
                  <a:moveTo>
                    <a:pt x="486" y="487"/>
                  </a:moveTo>
                  <a:lnTo>
                    <a:pt x="0" y="487"/>
                  </a:lnTo>
                  <a:lnTo>
                    <a:pt x="0" y="0"/>
                  </a:lnTo>
                  <a:lnTo>
                    <a:pt x="486" y="0"/>
                  </a:lnTo>
                  <a:lnTo>
                    <a:pt x="486" y="487"/>
                  </a:lnTo>
                  <a:close/>
                  <a:moveTo>
                    <a:pt x="95" y="392"/>
                  </a:moveTo>
                  <a:lnTo>
                    <a:pt x="392" y="392"/>
                  </a:lnTo>
                  <a:lnTo>
                    <a:pt x="392" y="97"/>
                  </a:lnTo>
                  <a:lnTo>
                    <a:pt x="95" y="97"/>
                  </a:lnTo>
                  <a:lnTo>
                    <a:pt x="95" y="392"/>
                  </a:lnTo>
                  <a:close/>
                </a:path>
              </a:pathLst>
            </a:custGeom>
            <a:solidFill>
              <a:srgbClr val="F1A0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7086601" y="3590017"/>
              <a:ext cx="149225" cy="773113"/>
            </a:xfrm>
            <a:custGeom>
              <a:avLst/>
              <a:gdLst>
                <a:gd name="T0" fmla="*/ 94 w 94"/>
                <a:gd name="T1" fmla="*/ 0 h 487"/>
                <a:gd name="T2" fmla="*/ 0 w 94"/>
                <a:gd name="T3" fmla="*/ 97 h 487"/>
                <a:gd name="T4" fmla="*/ 0 w 94"/>
                <a:gd name="T5" fmla="*/ 392 h 487"/>
                <a:gd name="T6" fmla="*/ 0 w 94"/>
                <a:gd name="T7" fmla="*/ 392 h 487"/>
                <a:gd name="T8" fmla="*/ 94 w 94"/>
                <a:gd name="T9" fmla="*/ 487 h 487"/>
                <a:gd name="T10" fmla="*/ 94 w 94"/>
                <a:gd name="T11" fmla="*/ 487 h 487"/>
                <a:gd name="T12" fmla="*/ 94 w 94"/>
                <a:gd name="T13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487">
                  <a:moveTo>
                    <a:pt x="94" y="0"/>
                  </a:moveTo>
                  <a:lnTo>
                    <a:pt x="0" y="97"/>
                  </a:lnTo>
                  <a:lnTo>
                    <a:pt x="0" y="392"/>
                  </a:lnTo>
                  <a:lnTo>
                    <a:pt x="0" y="392"/>
                  </a:lnTo>
                  <a:lnTo>
                    <a:pt x="94" y="487"/>
                  </a:lnTo>
                  <a:lnTo>
                    <a:pt x="94" y="487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6464301" y="4212317"/>
              <a:ext cx="771525" cy="150813"/>
            </a:xfrm>
            <a:custGeom>
              <a:avLst/>
              <a:gdLst>
                <a:gd name="T0" fmla="*/ 95 w 486"/>
                <a:gd name="T1" fmla="*/ 0 h 95"/>
                <a:gd name="T2" fmla="*/ 0 w 486"/>
                <a:gd name="T3" fmla="*/ 95 h 95"/>
                <a:gd name="T4" fmla="*/ 486 w 486"/>
                <a:gd name="T5" fmla="*/ 95 h 95"/>
                <a:gd name="T6" fmla="*/ 392 w 486"/>
                <a:gd name="T7" fmla="*/ 0 h 95"/>
                <a:gd name="T8" fmla="*/ 95 w 486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6" h="95">
                  <a:moveTo>
                    <a:pt x="95" y="0"/>
                  </a:moveTo>
                  <a:lnTo>
                    <a:pt x="0" y="95"/>
                  </a:lnTo>
                  <a:lnTo>
                    <a:pt x="486" y="95"/>
                  </a:lnTo>
                  <a:lnTo>
                    <a:pt x="392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6464301" y="3590017"/>
              <a:ext cx="150813" cy="773113"/>
            </a:xfrm>
            <a:custGeom>
              <a:avLst/>
              <a:gdLst>
                <a:gd name="T0" fmla="*/ 95 w 95"/>
                <a:gd name="T1" fmla="*/ 392 h 487"/>
                <a:gd name="T2" fmla="*/ 95 w 95"/>
                <a:gd name="T3" fmla="*/ 97 h 487"/>
                <a:gd name="T4" fmla="*/ 0 w 95"/>
                <a:gd name="T5" fmla="*/ 0 h 487"/>
                <a:gd name="T6" fmla="*/ 0 w 95"/>
                <a:gd name="T7" fmla="*/ 487 h 487"/>
                <a:gd name="T8" fmla="*/ 0 w 95"/>
                <a:gd name="T9" fmla="*/ 487 h 487"/>
                <a:gd name="T10" fmla="*/ 95 w 95"/>
                <a:gd name="T11" fmla="*/ 392 h 487"/>
                <a:gd name="T12" fmla="*/ 95 w 95"/>
                <a:gd name="T13" fmla="*/ 392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487">
                  <a:moveTo>
                    <a:pt x="95" y="392"/>
                  </a:moveTo>
                  <a:lnTo>
                    <a:pt x="95" y="97"/>
                  </a:lnTo>
                  <a:lnTo>
                    <a:pt x="0" y="0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95" y="392"/>
                  </a:lnTo>
                  <a:lnTo>
                    <a:pt x="95" y="39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6464301" y="3590017"/>
              <a:ext cx="771525" cy="153988"/>
            </a:xfrm>
            <a:custGeom>
              <a:avLst/>
              <a:gdLst>
                <a:gd name="T0" fmla="*/ 392 w 486"/>
                <a:gd name="T1" fmla="*/ 97 h 97"/>
                <a:gd name="T2" fmla="*/ 392 w 486"/>
                <a:gd name="T3" fmla="*/ 97 h 97"/>
                <a:gd name="T4" fmla="*/ 486 w 486"/>
                <a:gd name="T5" fmla="*/ 0 h 97"/>
                <a:gd name="T6" fmla="*/ 0 w 486"/>
                <a:gd name="T7" fmla="*/ 0 h 97"/>
                <a:gd name="T8" fmla="*/ 95 w 486"/>
                <a:gd name="T9" fmla="*/ 97 h 97"/>
                <a:gd name="T10" fmla="*/ 392 w 486"/>
                <a:gd name="T1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6" h="97">
                  <a:moveTo>
                    <a:pt x="392" y="97"/>
                  </a:moveTo>
                  <a:lnTo>
                    <a:pt x="392" y="97"/>
                  </a:lnTo>
                  <a:lnTo>
                    <a:pt x="486" y="0"/>
                  </a:lnTo>
                  <a:lnTo>
                    <a:pt x="0" y="0"/>
                  </a:lnTo>
                  <a:lnTo>
                    <a:pt x="95" y="97"/>
                  </a:lnTo>
                  <a:lnTo>
                    <a:pt x="392" y="97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254626" y="4198710"/>
            <a:ext cx="1687513" cy="1092200"/>
            <a:chOff x="5254626" y="4198710"/>
            <a:chExt cx="1687513" cy="1092200"/>
          </a:xfrm>
        </p:grpSpPr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5553076" y="4198710"/>
              <a:ext cx="1090613" cy="1092200"/>
            </a:xfrm>
            <a:custGeom>
              <a:avLst/>
              <a:gdLst>
                <a:gd name="T0" fmla="*/ 343 w 687"/>
                <a:gd name="T1" fmla="*/ 688 h 688"/>
                <a:gd name="T2" fmla="*/ 0 w 687"/>
                <a:gd name="T3" fmla="*/ 344 h 688"/>
                <a:gd name="T4" fmla="*/ 343 w 687"/>
                <a:gd name="T5" fmla="*/ 0 h 688"/>
                <a:gd name="T6" fmla="*/ 687 w 687"/>
                <a:gd name="T7" fmla="*/ 344 h 688"/>
                <a:gd name="T8" fmla="*/ 343 w 687"/>
                <a:gd name="T9" fmla="*/ 688 h 688"/>
                <a:gd name="T10" fmla="*/ 134 w 687"/>
                <a:gd name="T11" fmla="*/ 344 h 688"/>
                <a:gd name="T12" fmla="*/ 343 w 687"/>
                <a:gd name="T13" fmla="*/ 553 h 688"/>
                <a:gd name="T14" fmla="*/ 553 w 687"/>
                <a:gd name="T15" fmla="*/ 344 h 688"/>
                <a:gd name="T16" fmla="*/ 343 w 687"/>
                <a:gd name="T17" fmla="*/ 134 h 688"/>
                <a:gd name="T18" fmla="*/ 134 w 687"/>
                <a:gd name="T19" fmla="*/ 344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7" h="688">
                  <a:moveTo>
                    <a:pt x="343" y="688"/>
                  </a:moveTo>
                  <a:lnTo>
                    <a:pt x="0" y="344"/>
                  </a:lnTo>
                  <a:lnTo>
                    <a:pt x="343" y="0"/>
                  </a:lnTo>
                  <a:lnTo>
                    <a:pt x="687" y="344"/>
                  </a:lnTo>
                  <a:lnTo>
                    <a:pt x="343" y="688"/>
                  </a:lnTo>
                  <a:close/>
                  <a:moveTo>
                    <a:pt x="134" y="344"/>
                  </a:moveTo>
                  <a:lnTo>
                    <a:pt x="343" y="553"/>
                  </a:lnTo>
                  <a:lnTo>
                    <a:pt x="553" y="344"/>
                  </a:lnTo>
                  <a:lnTo>
                    <a:pt x="343" y="134"/>
                  </a:lnTo>
                  <a:lnTo>
                    <a:pt x="134" y="344"/>
                  </a:lnTo>
                  <a:close/>
                </a:path>
              </a:pathLst>
            </a:custGeom>
            <a:solidFill>
              <a:srgbClr val="A5BC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5254626" y="4328885"/>
              <a:ext cx="1687513" cy="508000"/>
            </a:xfrm>
            <a:custGeom>
              <a:avLst/>
              <a:gdLst>
                <a:gd name="T0" fmla="*/ 1005 w 1063"/>
                <a:gd name="T1" fmla="*/ 0 h 320"/>
                <a:gd name="T2" fmla="*/ 947 w 1063"/>
                <a:gd name="T3" fmla="*/ 89 h 320"/>
                <a:gd name="T4" fmla="*/ 947 w 1063"/>
                <a:gd name="T5" fmla="*/ 204 h 320"/>
                <a:gd name="T6" fmla="*/ 116 w 1063"/>
                <a:gd name="T7" fmla="*/ 204 h 320"/>
                <a:gd name="T8" fmla="*/ 116 w 1063"/>
                <a:gd name="T9" fmla="*/ 27 h 320"/>
                <a:gd name="T10" fmla="*/ 58 w 1063"/>
                <a:gd name="T11" fmla="*/ 116 h 320"/>
                <a:gd name="T12" fmla="*/ 0 w 1063"/>
                <a:gd name="T13" fmla="*/ 27 h 320"/>
                <a:gd name="T14" fmla="*/ 0 w 1063"/>
                <a:gd name="T15" fmla="*/ 320 h 320"/>
                <a:gd name="T16" fmla="*/ 1063 w 1063"/>
                <a:gd name="T17" fmla="*/ 320 h 320"/>
                <a:gd name="T18" fmla="*/ 1063 w 1063"/>
                <a:gd name="T19" fmla="*/ 89 h 320"/>
                <a:gd name="T20" fmla="*/ 1005 w 1063"/>
                <a:gd name="T21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3" h="320">
                  <a:moveTo>
                    <a:pt x="1005" y="0"/>
                  </a:moveTo>
                  <a:lnTo>
                    <a:pt x="947" y="89"/>
                  </a:lnTo>
                  <a:lnTo>
                    <a:pt x="947" y="204"/>
                  </a:lnTo>
                  <a:lnTo>
                    <a:pt x="116" y="204"/>
                  </a:lnTo>
                  <a:lnTo>
                    <a:pt x="116" y="27"/>
                  </a:lnTo>
                  <a:lnTo>
                    <a:pt x="58" y="116"/>
                  </a:lnTo>
                  <a:lnTo>
                    <a:pt x="0" y="27"/>
                  </a:lnTo>
                  <a:lnTo>
                    <a:pt x="0" y="320"/>
                  </a:lnTo>
                  <a:lnTo>
                    <a:pt x="1063" y="320"/>
                  </a:lnTo>
                  <a:lnTo>
                    <a:pt x="1063" y="89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5661026" y="4303485"/>
              <a:ext cx="874713" cy="879475"/>
            </a:xfrm>
            <a:custGeom>
              <a:avLst/>
              <a:gdLst>
                <a:gd name="T0" fmla="*/ 275 w 551"/>
                <a:gd name="T1" fmla="*/ 554 h 554"/>
                <a:gd name="T2" fmla="*/ 0 w 551"/>
                <a:gd name="T3" fmla="*/ 278 h 554"/>
                <a:gd name="T4" fmla="*/ 275 w 551"/>
                <a:gd name="T5" fmla="*/ 0 h 554"/>
                <a:gd name="T6" fmla="*/ 551 w 551"/>
                <a:gd name="T7" fmla="*/ 278 h 554"/>
                <a:gd name="T8" fmla="*/ 275 w 551"/>
                <a:gd name="T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1" h="554">
                  <a:moveTo>
                    <a:pt x="275" y="554"/>
                  </a:moveTo>
                  <a:lnTo>
                    <a:pt x="0" y="278"/>
                  </a:lnTo>
                  <a:lnTo>
                    <a:pt x="275" y="0"/>
                  </a:lnTo>
                  <a:lnTo>
                    <a:pt x="551" y="278"/>
                  </a:lnTo>
                  <a:lnTo>
                    <a:pt x="275" y="554"/>
                  </a:lnTo>
                  <a:close/>
                </a:path>
              </a:pathLst>
            </a:custGeom>
            <a:solidFill>
              <a:srgbClr val="313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6097588" y="4744810"/>
              <a:ext cx="546100" cy="546100"/>
            </a:xfrm>
            <a:custGeom>
              <a:avLst/>
              <a:gdLst>
                <a:gd name="T0" fmla="*/ 344 w 344"/>
                <a:gd name="T1" fmla="*/ 0 h 344"/>
                <a:gd name="T2" fmla="*/ 210 w 344"/>
                <a:gd name="T3" fmla="*/ 0 h 344"/>
                <a:gd name="T4" fmla="*/ 0 w 344"/>
                <a:gd name="T5" fmla="*/ 209 h 344"/>
                <a:gd name="T6" fmla="*/ 0 w 344"/>
                <a:gd name="T7" fmla="*/ 209 h 344"/>
                <a:gd name="T8" fmla="*/ 0 w 344"/>
                <a:gd name="T9" fmla="*/ 344 h 344"/>
                <a:gd name="T10" fmla="*/ 0 w 344"/>
                <a:gd name="T11" fmla="*/ 344 h 344"/>
                <a:gd name="T12" fmla="*/ 344 w 344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344">
                  <a:moveTo>
                    <a:pt x="344" y="0"/>
                  </a:moveTo>
                  <a:lnTo>
                    <a:pt x="210" y="0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5553076" y="4744810"/>
              <a:ext cx="544513" cy="546100"/>
            </a:xfrm>
            <a:custGeom>
              <a:avLst/>
              <a:gdLst>
                <a:gd name="T0" fmla="*/ 135 w 343"/>
                <a:gd name="T1" fmla="*/ 0 h 344"/>
                <a:gd name="T2" fmla="*/ 0 w 343"/>
                <a:gd name="T3" fmla="*/ 0 h 344"/>
                <a:gd name="T4" fmla="*/ 343 w 343"/>
                <a:gd name="T5" fmla="*/ 344 h 344"/>
                <a:gd name="T6" fmla="*/ 343 w 343"/>
                <a:gd name="T7" fmla="*/ 209 h 344"/>
                <a:gd name="T8" fmla="*/ 135 w 343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" h="344">
                  <a:moveTo>
                    <a:pt x="135" y="0"/>
                  </a:moveTo>
                  <a:lnTo>
                    <a:pt x="0" y="0"/>
                  </a:lnTo>
                  <a:lnTo>
                    <a:pt x="343" y="344"/>
                  </a:lnTo>
                  <a:lnTo>
                    <a:pt x="343" y="20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5553076" y="4198710"/>
              <a:ext cx="544513" cy="546100"/>
            </a:xfrm>
            <a:custGeom>
              <a:avLst/>
              <a:gdLst>
                <a:gd name="T0" fmla="*/ 135 w 343"/>
                <a:gd name="T1" fmla="*/ 344 h 344"/>
                <a:gd name="T2" fmla="*/ 343 w 343"/>
                <a:gd name="T3" fmla="*/ 134 h 344"/>
                <a:gd name="T4" fmla="*/ 343 w 343"/>
                <a:gd name="T5" fmla="*/ 0 h 344"/>
                <a:gd name="T6" fmla="*/ 0 w 343"/>
                <a:gd name="T7" fmla="*/ 344 h 344"/>
                <a:gd name="T8" fmla="*/ 0 w 343"/>
                <a:gd name="T9" fmla="*/ 344 h 344"/>
                <a:gd name="T10" fmla="*/ 135 w 343"/>
                <a:gd name="T11" fmla="*/ 344 h 344"/>
                <a:gd name="T12" fmla="*/ 135 w 343"/>
                <a:gd name="T13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3" h="344">
                  <a:moveTo>
                    <a:pt x="135" y="344"/>
                  </a:moveTo>
                  <a:lnTo>
                    <a:pt x="343" y="134"/>
                  </a:lnTo>
                  <a:lnTo>
                    <a:pt x="343" y="0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135" y="344"/>
                  </a:lnTo>
                  <a:lnTo>
                    <a:pt x="135" y="34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6097588" y="4198710"/>
              <a:ext cx="546100" cy="546100"/>
            </a:xfrm>
            <a:custGeom>
              <a:avLst/>
              <a:gdLst>
                <a:gd name="T0" fmla="*/ 210 w 344"/>
                <a:gd name="T1" fmla="*/ 344 h 344"/>
                <a:gd name="T2" fmla="*/ 210 w 344"/>
                <a:gd name="T3" fmla="*/ 344 h 344"/>
                <a:gd name="T4" fmla="*/ 344 w 344"/>
                <a:gd name="T5" fmla="*/ 344 h 344"/>
                <a:gd name="T6" fmla="*/ 0 w 344"/>
                <a:gd name="T7" fmla="*/ 0 h 344"/>
                <a:gd name="T8" fmla="*/ 0 w 344"/>
                <a:gd name="T9" fmla="*/ 134 h 344"/>
                <a:gd name="T10" fmla="*/ 210 w 344"/>
                <a:gd name="T11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4" h="344">
                  <a:moveTo>
                    <a:pt x="210" y="344"/>
                  </a:moveTo>
                  <a:lnTo>
                    <a:pt x="210" y="344"/>
                  </a:lnTo>
                  <a:lnTo>
                    <a:pt x="344" y="344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210" y="34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464301" y="1499960"/>
            <a:ext cx="771525" cy="1438275"/>
            <a:chOff x="6464301" y="1862817"/>
            <a:chExt cx="771525" cy="1438275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757988" y="1862817"/>
              <a:ext cx="184150" cy="1438275"/>
            </a:xfrm>
            <a:custGeom>
              <a:avLst/>
              <a:gdLst>
                <a:gd name="T0" fmla="*/ 58 w 116"/>
                <a:gd name="T1" fmla="*/ 0 h 906"/>
                <a:gd name="T2" fmla="*/ 0 w 116"/>
                <a:gd name="T3" fmla="*/ 89 h 906"/>
                <a:gd name="T4" fmla="*/ 0 w 116"/>
                <a:gd name="T5" fmla="*/ 906 h 906"/>
                <a:gd name="T6" fmla="*/ 58 w 116"/>
                <a:gd name="T7" fmla="*/ 817 h 906"/>
                <a:gd name="T8" fmla="*/ 116 w 116"/>
                <a:gd name="T9" fmla="*/ 906 h 906"/>
                <a:gd name="T10" fmla="*/ 116 w 116"/>
                <a:gd name="T11" fmla="*/ 89 h 906"/>
                <a:gd name="T12" fmla="*/ 58 w 116"/>
                <a:gd name="T13" fmla="*/ 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906">
                  <a:moveTo>
                    <a:pt x="58" y="0"/>
                  </a:moveTo>
                  <a:lnTo>
                    <a:pt x="0" y="89"/>
                  </a:lnTo>
                  <a:lnTo>
                    <a:pt x="0" y="906"/>
                  </a:lnTo>
                  <a:lnTo>
                    <a:pt x="58" y="817"/>
                  </a:lnTo>
                  <a:lnTo>
                    <a:pt x="116" y="906"/>
                  </a:lnTo>
                  <a:lnTo>
                    <a:pt x="116" y="8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5E8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757988" y="1862817"/>
              <a:ext cx="184150" cy="1438275"/>
            </a:xfrm>
            <a:custGeom>
              <a:avLst/>
              <a:gdLst>
                <a:gd name="T0" fmla="*/ 58 w 116"/>
                <a:gd name="T1" fmla="*/ 0 h 906"/>
                <a:gd name="T2" fmla="*/ 0 w 116"/>
                <a:gd name="T3" fmla="*/ 89 h 906"/>
                <a:gd name="T4" fmla="*/ 0 w 116"/>
                <a:gd name="T5" fmla="*/ 906 h 906"/>
                <a:gd name="T6" fmla="*/ 58 w 116"/>
                <a:gd name="T7" fmla="*/ 817 h 906"/>
                <a:gd name="T8" fmla="*/ 116 w 116"/>
                <a:gd name="T9" fmla="*/ 906 h 906"/>
                <a:gd name="T10" fmla="*/ 116 w 116"/>
                <a:gd name="T11" fmla="*/ 89 h 906"/>
                <a:gd name="T12" fmla="*/ 58 w 116"/>
                <a:gd name="T13" fmla="*/ 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906">
                  <a:moveTo>
                    <a:pt x="58" y="0"/>
                  </a:moveTo>
                  <a:lnTo>
                    <a:pt x="0" y="89"/>
                  </a:lnTo>
                  <a:lnTo>
                    <a:pt x="0" y="906"/>
                  </a:lnTo>
                  <a:lnTo>
                    <a:pt x="58" y="817"/>
                  </a:lnTo>
                  <a:lnTo>
                    <a:pt x="116" y="906"/>
                  </a:lnTo>
                  <a:lnTo>
                    <a:pt x="116" y="8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6540501" y="2278742"/>
              <a:ext cx="619125" cy="6223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8"/>
            <p:cNvSpPr>
              <a:spLocks noEditPoints="1"/>
            </p:cNvSpPr>
            <p:nvPr/>
          </p:nvSpPr>
          <p:spPr bwMode="auto">
            <a:xfrm>
              <a:off x="6464301" y="2204130"/>
              <a:ext cx="771525" cy="769938"/>
            </a:xfrm>
            <a:custGeom>
              <a:avLst/>
              <a:gdLst>
                <a:gd name="T0" fmla="*/ 486 w 486"/>
                <a:gd name="T1" fmla="*/ 485 h 485"/>
                <a:gd name="T2" fmla="*/ 0 w 486"/>
                <a:gd name="T3" fmla="*/ 485 h 485"/>
                <a:gd name="T4" fmla="*/ 0 w 486"/>
                <a:gd name="T5" fmla="*/ 0 h 485"/>
                <a:gd name="T6" fmla="*/ 486 w 486"/>
                <a:gd name="T7" fmla="*/ 0 h 485"/>
                <a:gd name="T8" fmla="*/ 486 w 486"/>
                <a:gd name="T9" fmla="*/ 485 h 485"/>
                <a:gd name="T10" fmla="*/ 95 w 486"/>
                <a:gd name="T11" fmla="*/ 391 h 485"/>
                <a:gd name="T12" fmla="*/ 392 w 486"/>
                <a:gd name="T13" fmla="*/ 391 h 485"/>
                <a:gd name="T14" fmla="*/ 392 w 486"/>
                <a:gd name="T15" fmla="*/ 95 h 485"/>
                <a:gd name="T16" fmla="*/ 95 w 486"/>
                <a:gd name="T17" fmla="*/ 95 h 485"/>
                <a:gd name="T18" fmla="*/ 95 w 486"/>
                <a:gd name="T19" fmla="*/ 39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6" h="485">
                  <a:moveTo>
                    <a:pt x="486" y="485"/>
                  </a:moveTo>
                  <a:lnTo>
                    <a:pt x="0" y="485"/>
                  </a:lnTo>
                  <a:lnTo>
                    <a:pt x="0" y="0"/>
                  </a:lnTo>
                  <a:lnTo>
                    <a:pt x="486" y="0"/>
                  </a:lnTo>
                  <a:lnTo>
                    <a:pt x="486" y="485"/>
                  </a:lnTo>
                  <a:close/>
                  <a:moveTo>
                    <a:pt x="95" y="391"/>
                  </a:moveTo>
                  <a:lnTo>
                    <a:pt x="392" y="391"/>
                  </a:lnTo>
                  <a:lnTo>
                    <a:pt x="392" y="95"/>
                  </a:lnTo>
                  <a:lnTo>
                    <a:pt x="95" y="95"/>
                  </a:lnTo>
                  <a:lnTo>
                    <a:pt x="95" y="391"/>
                  </a:lnTo>
                  <a:close/>
                </a:path>
              </a:pathLst>
            </a:custGeom>
            <a:solidFill>
              <a:srgbClr val="5E8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7086601" y="2204130"/>
              <a:ext cx="149225" cy="769938"/>
            </a:xfrm>
            <a:custGeom>
              <a:avLst/>
              <a:gdLst>
                <a:gd name="T0" fmla="*/ 94 w 94"/>
                <a:gd name="T1" fmla="*/ 0 h 485"/>
                <a:gd name="T2" fmla="*/ 0 w 94"/>
                <a:gd name="T3" fmla="*/ 95 h 485"/>
                <a:gd name="T4" fmla="*/ 0 w 94"/>
                <a:gd name="T5" fmla="*/ 391 h 485"/>
                <a:gd name="T6" fmla="*/ 0 w 94"/>
                <a:gd name="T7" fmla="*/ 391 h 485"/>
                <a:gd name="T8" fmla="*/ 94 w 94"/>
                <a:gd name="T9" fmla="*/ 485 h 485"/>
                <a:gd name="T10" fmla="*/ 94 w 94"/>
                <a:gd name="T11" fmla="*/ 485 h 485"/>
                <a:gd name="T12" fmla="*/ 94 w 94"/>
                <a:gd name="T13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485">
                  <a:moveTo>
                    <a:pt x="94" y="0"/>
                  </a:moveTo>
                  <a:lnTo>
                    <a:pt x="0" y="95"/>
                  </a:lnTo>
                  <a:lnTo>
                    <a:pt x="0" y="391"/>
                  </a:lnTo>
                  <a:lnTo>
                    <a:pt x="0" y="391"/>
                  </a:lnTo>
                  <a:lnTo>
                    <a:pt x="94" y="485"/>
                  </a:lnTo>
                  <a:lnTo>
                    <a:pt x="94" y="485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6464301" y="2824842"/>
              <a:ext cx="771525" cy="149225"/>
            </a:xfrm>
            <a:custGeom>
              <a:avLst/>
              <a:gdLst>
                <a:gd name="T0" fmla="*/ 95 w 486"/>
                <a:gd name="T1" fmla="*/ 0 h 94"/>
                <a:gd name="T2" fmla="*/ 0 w 486"/>
                <a:gd name="T3" fmla="*/ 94 h 94"/>
                <a:gd name="T4" fmla="*/ 486 w 486"/>
                <a:gd name="T5" fmla="*/ 94 h 94"/>
                <a:gd name="T6" fmla="*/ 392 w 486"/>
                <a:gd name="T7" fmla="*/ 0 h 94"/>
                <a:gd name="T8" fmla="*/ 95 w 486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6" h="94">
                  <a:moveTo>
                    <a:pt x="95" y="0"/>
                  </a:moveTo>
                  <a:lnTo>
                    <a:pt x="0" y="94"/>
                  </a:lnTo>
                  <a:lnTo>
                    <a:pt x="486" y="94"/>
                  </a:lnTo>
                  <a:lnTo>
                    <a:pt x="392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6464301" y="2204130"/>
              <a:ext cx="150813" cy="769938"/>
            </a:xfrm>
            <a:custGeom>
              <a:avLst/>
              <a:gdLst>
                <a:gd name="T0" fmla="*/ 95 w 95"/>
                <a:gd name="T1" fmla="*/ 391 h 485"/>
                <a:gd name="T2" fmla="*/ 95 w 95"/>
                <a:gd name="T3" fmla="*/ 95 h 485"/>
                <a:gd name="T4" fmla="*/ 0 w 95"/>
                <a:gd name="T5" fmla="*/ 0 h 485"/>
                <a:gd name="T6" fmla="*/ 0 w 95"/>
                <a:gd name="T7" fmla="*/ 485 h 485"/>
                <a:gd name="T8" fmla="*/ 0 w 95"/>
                <a:gd name="T9" fmla="*/ 485 h 485"/>
                <a:gd name="T10" fmla="*/ 95 w 95"/>
                <a:gd name="T11" fmla="*/ 391 h 485"/>
                <a:gd name="T12" fmla="*/ 95 w 95"/>
                <a:gd name="T13" fmla="*/ 39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485">
                  <a:moveTo>
                    <a:pt x="95" y="391"/>
                  </a:moveTo>
                  <a:lnTo>
                    <a:pt x="95" y="95"/>
                  </a:lnTo>
                  <a:lnTo>
                    <a:pt x="0" y="0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95" y="391"/>
                  </a:lnTo>
                  <a:lnTo>
                    <a:pt x="95" y="39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6464301" y="2204130"/>
              <a:ext cx="771525" cy="150813"/>
            </a:xfrm>
            <a:custGeom>
              <a:avLst/>
              <a:gdLst>
                <a:gd name="T0" fmla="*/ 392 w 486"/>
                <a:gd name="T1" fmla="*/ 95 h 95"/>
                <a:gd name="T2" fmla="*/ 392 w 486"/>
                <a:gd name="T3" fmla="*/ 95 h 95"/>
                <a:gd name="T4" fmla="*/ 486 w 486"/>
                <a:gd name="T5" fmla="*/ 0 h 95"/>
                <a:gd name="T6" fmla="*/ 0 w 486"/>
                <a:gd name="T7" fmla="*/ 0 h 95"/>
                <a:gd name="T8" fmla="*/ 95 w 486"/>
                <a:gd name="T9" fmla="*/ 95 h 95"/>
                <a:gd name="T10" fmla="*/ 392 w 486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6" h="95">
                  <a:moveTo>
                    <a:pt x="392" y="95"/>
                  </a:moveTo>
                  <a:lnTo>
                    <a:pt x="392" y="95"/>
                  </a:lnTo>
                  <a:lnTo>
                    <a:pt x="486" y="0"/>
                  </a:lnTo>
                  <a:lnTo>
                    <a:pt x="0" y="0"/>
                  </a:lnTo>
                  <a:lnTo>
                    <a:pt x="95" y="95"/>
                  </a:lnTo>
                  <a:lnTo>
                    <a:pt x="392" y="9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464301" y="-493940"/>
            <a:ext cx="771525" cy="1979613"/>
            <a:chOff x="6464301" y="-131083"/>
            <a:chExt cx="771525" cy="1979613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757988" y="-131083"/>
              <a:ext cx="184150" cy="1979613"/>
            </a:xfrm>
            <a:custGeom>
              <a:avLst/>
              <a:gdLst>
                <a:gd name="T0" fmla="*/ 58 w 116"/>
                <a:gd name="T1" fmla="*/ 1158 h 1247"/>
                <a:gd name="T2" fmla="*/ 116 w 116"/>
                <a:gd name="T3" fmla="*/ 1247 h 1247"/>
                <a:gd name="T4" fmla="*/ 116 w 116"/>
                <a:gd name="T5" fmla="*/ 89 h 1247"/>
                <a:gd name="T6" fmla="*/ 64 w 116"/>
                <a:gd name="T7" fmla="*/ 0 h 1247"/>
                <a:gd name="T8" fmla="*/ 0 w 116"/>
                <a:gd name="T9" fmla="*/ 89 h 1247"/>
                <a:gd name="T10" fmla="*/ 0 w 116"/>
                <a:gd name="T11" fmla="*/ 1247 h 1247"/>
                <a:gd name="T12" fmla="*/ 58 w 116"/>
                <a:gd name="T13" fmla="*/ 1158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247">
                  <a:moveTo>
                    <a:pt x="58" y="1158"/>
                  </a:moveTo>
                  <a:lnTo>
                    <a:pt x="116" y="1247"/>
                  </a:lnTo>
                  <a:lnTo>
                    <a:pt x="116" y="89"/>
                  </a:lnTo>
                  <a:lnTo>
                    <a:pt x="64" y="0"/>
                  </a:lnTo>
                  <a:lnTo>
                    <a:pt x="0" y="89"/>
                  </a:lnTo>
                  <a:lnTo>
                    <a:pt x="0" y="1247"/>
                  </a:lnTo>
                  <a:lnTo>
                    <a:pt x="58" y="115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6540501" y="891267"/>
              <a:ext cx="619125" cy="62071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54"/>
            <p:cNvSpPr>
              <a:spLocks noEditPoints="1"/>
            </p:cNvSpPr>
            <p:nvPr/>
          </p:nvSpPr>
          <p:spPr bwMode="auto">
            <a:xfrm>
              <a:off x="6464301" y="815067"/>
              <a:ext cx="771525" cy="773113"/>
            </a:xfrm>
            <a:custGeom>
              <a:avLst/>
              <a:gdLst>
                <a:gd name="T0" fmla="*/ 486 w 486"/>
                <a:gd name="T1" fmla="*/ 487 h 487"/>
                <a:gd name="T2" fmla="*/ 0 w 486"/>
                <a:gd name="T3" fmla="*/ 487 h 487"/>
                <a:gd name="T4" fmla="*/ 0 w 486"/>
                <a:gd name="T5" fmla="*/ 0 h 487"/>
                <a:gd name="T6" fmla="*/ 486 w 486"/>
                <a:gd name="T7" fmla="*/ 0 h 487"/>
                <a:gd name="T8" fmla="*/ 486 w 486"/>
                <a:gd name="T9" fmla="*/ 487 h 487"/>
                <a:gd name="T10" fmla="*/ 95 w 486"/>
                <a:gd name="T11" fmla="*/ 391 h 487"/>
                <a:gd name="T12" fmla="*/ 392 w 486"/>
                <a:gd name="T13" fmla="*/ 391 h 487"/>
                <a:gd name="T14" fmla="*/ 392 w 486"/>
                <a:gd name="T15" fmla="*/ 95 h 487"/>
                <a:gd name="T16" fmla="*/ 95 w 486"/>
                <a:gd name="T17" fmla="*/ 95 h 487"/>
                <a:gd name="T18" fmla="*/ 95 w 486"/>
                <a:gd name="T19" fmla="*/ 391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6" h="487">
                  <a:moveTo>
                    <a:pt x="486" y="487"/>
                  </a:moveTo>
                  <a:lnTo>
                    <a:pt x="0" y="487"/>
                  </a:lnTo>
                  <a:lnTo>
                    <a:pt x="0" y="0"/>
                  </a:lnTo>
                  <a:lnTo>
                    <a:pt x="486" y="0"/>
                  </a:lnTo>
                  <a:lnTo>
                    <a:pt x="486" y="487"/>
                  </a:lnTo>
                  <a:close/>
                  <a:moveTo>
                    <a:pt x="95" y="391"/>
                  </a:moveTo>
                  <a:lnTo>
                    <a:pt x="392" y="391"/>
                  </a:lnTo>
                  <a:lnTo>
                    <a:pt x="392" y="95"/>
                  </a:lnTo>
                  <a:lnTo>
                    <a:pt x="95" y="95"/>
                  </a:lnTo>
                  <a:lnTo>
                    <a:pt x="95" y="391"/>
                  </a:lnTo>
                  <a:close/>
                </a:path>
              </a:pathLst>
            </a:custGeom>
            <a:solidFill>
              <a:srgbClr val="D66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7086601" y="815067"/>
              <a:ext cx="149225" cy="773113"/>
            </a:xfrm>
            <a:custGeom>
              <a:avLst/>
              <a:gdLst>
                <a:gd name="T0" fmla="*/ 94 w 94"/>
                <a:gd name="T1" fmla="*/ 0 h 487"/>
                <a:gd name="T2" fmla="*/ 0 w 94"/>
                <a:gd name="T3" fmla="*/ 95 h 487"/>
                <a:gd name="T4" fmla="*/ 0 w 94"/>
                <a:gd name="T5" fmla="*/ 391 h 487"/>
                <a:gd name="T6" fmla="*/ 0 w 94"/>
                <a:gd name="T7" fmla="*/ 391 h 487"/>
                <a:gd name="T8" fmla="*/ 94 w 94"/>
                <a:gd name="T9" fmla="*/ 487 h 487"/>
                <a:gd name="T10" fmla="*/ 94 w 94"/>
                <a:gd name="T11" fmla="*/ 487 h 487"/>
                <a:gd name="T12" fmla="*/ 94 w 94"/>
                <a:gd name="T13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487">
                  <a:moveTo>
                    <a:pt x="94" y="0"/>
                  </a:moveTo>
                  <a:lnTo>
                    <a:pt x="0" y="95"/>
                  </a:lnTo>
                  <a:lnTo>
                    <a:pt x="0" y="391"/>
                  </a:lnTo>
                  <a:lnTo>
                    <a:pt x="0" y="391"/>
                  </a:lnTo>
                  <a:lnTo>
                    <a:pt x="94" y="487"/>
                  </a:lnTo>
                  <a:lnTo>
                    <a:pt x="94" y="487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6464301" y="1435780"/>
              <a:ext cx="771525" cy="152400"/>
            </a:xfrm>
            <a:custGeom>
              <a:avLst/>
              <a:gdLst>
                <a:gd name="T0" fmla="*/ 95 w 486"/>
                <a:gd name="T1" fmla="*/ 0 h 96"/>
                <a:gd name="T2" fmla="*/ 0 w 486"/>
                <a:gd name="T3" fmla="*/ 96 h 96"/>
                <a:gd name="T4" fmla="*/ 486 w 486"/>
                <a:gd name="T5" fmla="*/ 96 h 96"/>
                <a:gd name="T6" fmla="*/ 392 w 486"/>
                <a:gd name="T7" fmla="*/ 0 h 96"/>
                <a:gd name="T8" fmla="*/ 95 w 48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6" h="96">
                  <a:moveTo>
                    <a:pt x="95" y="0"/>
                  </a:moveTo>
                  <a:lnTo>
                    <a:pt x="0" y="96"/>
                  </a:lnTo>
                  <a:lnTo>
                    <a:pt x="486" y="96"/>
                  </a:lnTo>
                  <a:lnTo>
                    <a:pt x="392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6464301" y="815067"/>
              <a:ext cx="150813" cy="773113"/>
            </a:xfrm>
            <a:custGeom>
              <a:avLst/>
              <a:gdLst>
                <a:gd name="T0" fmla="*/ 95 w 95"/>
                <a:gd name="T1" fmla="*/ 391 h 487"/>
                <a:gd name="T2" fmla="*/ 95 w 95"/>
                <a:gd name="T3" fmla="*/ 95 h 487"/>
                <a:gd name="T4" fmla="*/ 0 w 95"/>
                <a:gd name="T5" fmla="*/ 0 h 487"/>
                <a:gd name="T6" fmla="*/ 0 w 95"/>
                <a:gd name="T7" fmla="*/ 487 h 487"/>
                <a:gd name="T8" fmla="*/ 0 w 95"/>
                <a:gd name="T9" fmla="*/ 487 h 487"/>
                <a:gd name="T10" fmla="*/ 95 w 95"/>
                <a:gd name="T11" fmla="*/ 391 h 487"/>
                <a:gd name="T12" fmla="*/ 95 w 95"/>
                <a:gd name="T13" fmla="*/ 391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487">
                  <a:moveTo>
                    <a:pt x="95" y="391"/>
                  </a:moveTo>
                  <a:lnTo>
                    <a:pt x="95" y="95"/>
                  </a:lnTo>
                  <a:lnTo>
                    <a:pt x="0" y="0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95" y="391"/>
                  </a:lnTo>
                  <a:lnTo>
                    <a:pt x="95" y="39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6464301" y="815067"/>
              <a:ext cx="771525" cy="150813"/>
            </a:xfrm>
            <a:custGeom>
              <a:avLst/>
              <a:gdLst>
                <a:gd name="T0" fmla="*/ 392 w 486"/>
                <a:gd name="T1" fmla="*/ 95 h 95"/>
                <a:gd name="T2" fmla="*/ 392 w 486"/>
                <a:gd name="T3" fmla="*/ 95 h 95"/>
                <a:gd name="T4" fmla="*/ 486 w 486"/>
                <a:gd name="T5" fmla="*/ 0 h 95"/>
                <a:gd name="T6" fmla="*/ 0 w 486"/>
                <a:gd name="T7" fmla="*/ 0 h 95"/>
                <a:gd name="T8" fmla="*/ 95 w 486"/>
                <a:gd name="T9" fmla="*/ 95 h 95"/>
                <a:gd name="T10" fmla="*/ 392 w 486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6" h="95">
                  <a:moveTo>
                    <a:pt x="392" y="95"/>
                  </a:moveTo>
                  <a:lnTo>
                    <a:pt x="392" y="95"/>
                  </a:lnTo>
                  <a:lnTo>
                    <a:pt x="486" y="0"/>
                  </a:lnTo>
                  <a:lnTo>
                    <a:pt x="0" y="0"/>
                  </a:lnTo>
                  <a:lnTo>
                    <a:pt x="95" y="95"/>
                  </a:lnTo>
                  <a:lnTo>
                    <a:pt x="392" y="9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7529514" y="827239"/>
            <a:ext cx="3588429" cy="739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67" name="Rectangle 66"/>
          <p:cNvSpPr/>
          <p:nvPr/>
        </p:nvSpPr>
        <p:spPr>
          <a:xfrm>
            <a:off x="7529513" y="452210"/>
            <a:ext cx="313508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07</a:t>
            </a:r>
          </a:p>
        </p:txBody>
      </p:sp>
      <p:sp>
        <p:nvSpPr>
          <p:cNvPr id="70" name="Rectangle 69"/>
          <p:cNvSpPr/>
          <p:nvPr/>
        </p:nvSpPr>
        <p:spPr>
          <a:xfrm>
            <a:off x="7529514" y="2230816"/>
            <a:ext cx="3588429" cy="739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529513" y="1855787"/>
            <a:ext cx="313508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529514" y="3602189"/>
            <a:ext cx="3588429" cy="739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529513" y="3227160"/>
            <a:ext cx="313508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05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303373" y="5721651"/>
            <a:ext cx="3588429" cy="739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530044" y="5346622"/>
            <a:ext cx="313508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077234" y="827239"/>
            <a:ext cx="3588429" cy="739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542599" y="452210"/>
            <a:ext cx="313508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077234" y="2216302"/>
            <a:ext cx="3588429" cy="739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85" name="Rectangle 84"/>
          <p:cNvSpPr/>
          <p:nvPr/>
        </p:nvSpPr>
        <p:spPr>
          <a:xfrm>
            <a:off x="1542599" y="1841273"/>
            <a:ext cx="313508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87" name="Rectangle 86"/>
          <p:cNvSpPr/>
          <p:nvPr/>
        </p:nvSpPr>
        <p:spPr>
          <a:xfrm>
            <a:off x="1077234" y="3589790"/>
            <a:ext cx="3588429" cy="739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88" name="Rectangle 87"/>
          <p:cNvSpPr/>
          <p:nvPr/>
        </p:nvSpPr>
        <p:spPr>
          <a:xfrm>
            <a:off x="1542599" y="3214761"/>
            <a:ext cx="313508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pic>
        <p:nvPicPr>
          <p:cNvPr id="78" name="Graphic 29">
            <a:extLst>
              <a:ext uri="{FF2B5EF4-FFF2-40B4-BE49-F238E27FC236}">
                <a16:creationId xmlns:a16="http://schemas.microsoft.com/office/drawing/2014/main" id="{80548F8B-D729-46E4-8F4C-54B85E24C2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6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6485731" y="1104900"/>
            <a:ext cx="1419225" cy="5753100"/>
            <a:chOff x="6485731" y="1104900"/>
            <a:chExt cx="1419225" cy="5753100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485731" y="1104900"/>
              <a:ext cx="288925" cy="4713288"/>
            </a:xfrm>
            <a:custGeom>
              <a:avLst/>
              <a:gdLst>
                <a:gd name="T0" fmla="*/ 182 w 182"/>
                <a:gd name="T1" fmla="*/ 2969 h 2969"/>
                <a:gd name="T2" fmla="*/ 0 w 182"/>
                <a:gd name="T3" fmla="*/ 2969 h 2969"/>
                <a:gd name="T4" fmla="*/ 0 w 182"/>
                <a:gd name="T5" fmla="*/ 75 h 2969"/>
                <a:gd name="T6" fmla="*/ 92 w 182"/>
                <a:gd name="T7" fmla="*/ 0 h 2969"/>
                <a:gd name="T8" fmla="*/ 182 w 182"/>
                <a:gd name="T9" fmla="*/ 75 h 2969"/>
                <a:gd name="T10" fmla="*/ 182 w 182"/>
                <a:gd name="T11" fmla="*/ 2969 h 2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2969">
                  <a:moveTo>
                    <a:pt x="182" y="2969"/>
                  </a:moveTo>
                  <a:lnTo>
                    <a:pt x="0" y="2969"/>
                  </a:lnTo>
                  <a:lnTo>
                    <a:pt x="0" y="75"/>
                  </a:lnTo>
                  <a:lnTo>
                    <a:pt x="92" y="0"/>
                  </a:lnTo>
                  <a:lnTo>
                    <a:pt x="182" y="75"/>
                  </a:lnTo>
                  <a:lnTo>
                    <a:pt x="182" y="29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6485731" y="5818187"/>
              <a:ext cx="1419225" cy="371475"/>
            </a:xfrm>
            <a:custGeom>
              <a:avLst/>
              <a:gdLst>
                <a:gd name="T0" fmla="*/ 182 w 894"/>
                <a:gd name="T1" fmla="*/ 0 h 234"/>
                <a:gd name="T2" fmla="*/ 0 w 894"/>
                <a:gd name="T3" fmla="*/ 0 h 234"/>
                <a:gd name="T4" fmla="*/ 450 w 894"/>
                <a:gd name="T5" fmla="*/ 234 h 234"/>
                <a:gd name="T6" fmla="*/ 894 w 894"/>
                <a:gd name="T7" fmla="*/ 234 h 234"/>
                <a:gd name="T8" fmla="*/ 182 w 894"/>
                <a:gd name="T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4" h="234">
                  <a:moveTo>
                    <a:pt x="182" y="0"/>
                  </a:moveTo>
                  <a:lnTo>
                    <a:pt x="0" y="0"/>
                  </a:lnTo>
                  <a:lnTo>
                    <a:pt x="450" y="234"/>
                  </a:lnTo>
                  <a:lnTo>
                    <a:pt x="894" y="234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7200106" y="6189662"/>
              <a:ext cx="704850" cy="66833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6485731" y="1104900"/>
              <a:ext cx="288925" cy="836613"/>
            </a:xfrm>
            <a:custGeom>
              <a:avLst/>
              <a:gdLst>
                <a:gd name="T0" fmla="*/ 0 w 182"/>
                <a:gd name="T1" fmla="*/ 75 h 527"/>
                <a:gd name="T2" fmla="*/ 0 w 182"/>
                <a:gd name="T3" fmla="*/ 527 h 527"/>
                <a:gd name="T4" fmla="*/ 182 w 182"/>
                <a:gd name="T5" fmla="*/ 527 h 527"/>
                <a:gd name="T6" fmla="*/ 182 w 182"/>
                <a:gd name="T7" fmla="*/ 75 h 527"/>
                <a:gd name="T8" fmla="*/ 92 w 182"/>
                <a:gd name="T9" fmla="*/ 0 h 527"/>
                <a:gd name="T10" fmla="*/ 0 w 182"/>
                <a:gd name="T11" fmla="*/ 75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527">
                  <a:moveTo>
                    <a:pt x="0" y="75"/>
                  </a:moveTo>
                  <a:lnTo>
                    <a:pt x="0" y="527"/>
                  </a:lnTo>
                  <a:lnTo>
                    <a:pt x="182" y="527"/>
                  </a:lnTo>
                  <a:lnTo>
                    <a:pt x="182" y="75"/>
                  </a:lnTo>
                  <a:lnTo>
                    <a:pt x="92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138069" y="1104900"/>
            <a:ext cx="800100" cy="5753100"/>
            <a:chOff x="6138069" y="1104900"/>
            <a:chExt cx="800100" cy="5753100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6138069" y="1104900"/>
              <a:ext cx="273050" cy="4713288"/>
            </a:xfrm>
            <a:custGeom>
              <a:avLst/>
              <a:gdLst>
                <a:gd name="T0" fmla="*/ 172 w 172"/>
                <a:gd name="T1" fmla="*/ 2969 h 2969"/>
                <a:gd name="T2" fmla="*/ 0 w 172"/>
                <a:gd name="T3" fmla="*/ 2969 h 2969"/>
                <a:gd name="T4" fmla="*/ 0 w 172"/>
                <a:gd name="T5" fmla="*/ 75 h 2969"/>
                <a:gd name="T6" fmla="*/ 86 w 172"/>
                <a:gd name="T7" fmla="*/ 0 h 2969"/>
                <a:gd name="T8" fmla="*/ 172 w 172"/>
                <a:gd name="T9" fmla="*/ 75 h 2969"/>
                <a:gd name="T10" fmla="*/ 172 w 172"/>
                <a:gd name="T11" fmla="*/ 2969 h 2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2969">
                  <a:moveTo>
                    <a:pt x="172" y="2969"/>
                  </a:moveTo>
                  <a:lnTo>
                    <a:pt x="0" y="2969"/>
                  </a:lnTo>
                  <a:lnTo>
                    <a:pt x="0" y="75"/>
                  </a:lnTo>
                  <a:lnTo>
                    <a:pt x="86" y="0"/>
                  </a:lnTo>
                  <a:lnTo>
                    <a:pt x="172" y="75"/>
                  </a:lnTo>
                  <a:lnTo>
                    <a:pt x="172" y="29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6138069" y="5818187"/>
              <a:ext cx="800100" cy="371475"/>
            </a:xfrm>
            <a:custGeom>
              <a:avLst/>
              <a:gdLst>
                <a:gd name="T0" fmla="*/ 172 w 504"/>
                <a:gd name="T1" fmla="*/ 0 h 234"/>
                <a:gd name="T2" fmla="*/ 0 w 504"/>
                <a:gd name="T3" fmla="*/ 0 h 234"/>
                <a:gd name="T4" fmla="*/ 60 w 504"/>
                <a:gd name="T5" fmla="*/ 234 h 234"/>
                <a:gd name="T6" fmla="*/ 504 w 504"/>
                <a:gd name="T7" fmla="*/ 234 h 234"/>
                <a:gd name="T8" fmla="*/ 172 w 504"/>
                <a:gd name="T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234">
                  <a:moveTo>
                    <a:pt x="172" y="0"/>
                  </a:moveTo>
                  <a:lnTo>
                    <a:pt x="0" y="0"/>
                  </a:lnTo>
                  <a:lnTo>
                    <a:pt x="60" y="234"/>
                  </a:lnTo>
                  <a:lnTo>
                    <a:pt x="504" y="234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6233319" y="6189662"/>
              <a:ext cx="704850" cy="6683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6138069" y="1104900"/>
              <a:ext cx="273050" cy="501650"/>
            </a:xfrm>
            <a:custGeom>
              <a:avLst/>
              <a:gdLst>
                <a:gd name="T0" fmla="*/ 0 w 172"/>
                <a:gd name="T1" fmla="*/ 75 h 316"/>
                <a:gd name="T2" fmla="*/ 0 w 172"/>
                <a:gd name="T3" fmla="*/ 316 h 316"/>
                <a:gd name="T4" fmla="*/ 172 w 172"/>
                <a:gd name="T5" fmla="*/ 316 h 316"/>
                <a:gd name="T6" fmla="*/ 172 w 172"/>
                <a:gd name="T7" fmla="*/ 75 h 316"/>
                <a:gd name="T8" fmla="*/ 86 w 172"/>
                <a:gd name="T9" fmla="*/ 0 h 316"/>
                <a:gd name="T10" fmla="*/ 0 w 172"/>
                <a:gd name="T11" fmla="*/ 7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316">
                  <a:moveTo>
                    <a:pt x="0" y="75"/>
                  </a:moveTo>
                  <a:lnTo>
                    <a:pt x="0" y="316"/>
                  </a:lnTo>
                  <a:lnTo>
                    <a:pt x="172" y="316"/>
                  </a:lnTo>
                  <a:lnTo>
                    <a:pt x="172" y="75"/>
                  </a:lnTo>
                  <a:lnTo>
                    <a:pt x="86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263356" y="1104900"/>
            <a:ext cx="800100" cy="5753100"/>
            <a:chOff x="5263356" y="1104900"/>
            <a:chExt cx="800100" cy="5753100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790406" y="1104900"/>
              <a:ext cx="273050" cy="4713288"/>
            </a:xfrm>
            <a:custGeom>
              <a:avLst/>
              <a:gdLst>
                <a:gd name="T0" fmla="*/ 172 w 172"/>
                <a:gd name="T1" fmla="*/ 2969 h 2969"/>
                <a:gd name="T2" fmla="*/ 0 w 172"/>
                <a:gd name="T3" fmla="*/ 2969 h 2969"/>
                <a:gd name="T4" fmla="*/ 0 w 172"/>
                <a:gd name="T5" fmla="*/ 75 h 2969"/>
                <a:gd name="T6" fmla="*/ 86 w 172"/>
                <a:gd name="T7" fmla="*/ 0 h 2969"/>
                <a:gd name="T8" fmla="*/ 172 w 172"/>
                <a:gd name="T9" fmla="*/ 75 h 2969"/>
                <a:gd name="T10" fmla="*/ 172 w 172"/>
                <a:gd name="T11" fmla="*/ 2969 h 2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2969">
                  <a:moveTo>
                    <a:pt x="172" y="2969"/>
                  </a:moveTo>
                  <a:lnTo>
                    <a:pt x="0" y="2969"/>
                  </a:lnTo>
                  <a:lnTo>
                    <a:pt x="0" y="75"/>
                  </a:lnTo>
                  <a:lnTo>
                    <a:pt x="86" y="0"/>
                  </a:lnTo>
                  <a:lnTo>
                    <a:pt x="172" y="75"/>
                  </a:lnTo>
                  <a:lnTo>
                    <a:pt x="172" y="29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5263356" y="5818187"/>
              <a:ext cx="800100" cy="371475"/>
            </a:xfrm>
            <a:custGeom>
              <a:avLst/>
              <a:gdLst>
                <a:gd name="T0" fmla="*/ 504 w 504"/>
                <a:gd name="T1" fmla="*/ 0 h 234"/>
                <a:gd name="T2" fmla="*/ 332 w 504"/>
                <a:gd name="T3" fmla="*/ 0 h 234"/>
                <a:gd name="T4" fmla="*/ 0 w 504"/>
                <a:gd name="T5" fmla="*/ 234 h 234"/>
                <a:gd name="T6" fmla="*/ 444 w 504"/>
                <a:gd name="T7" fmla="*/ 234 h 234"/>
                <a:gd name="T8" fmla="*/ 504 w 504"/>
                <a:gd name="T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234">
                  <a:moveTo>
                    <a:pt x="504" y="0"/>
                  </a:moveTo>
                  <a:lnTo>
                    <a:pt x="332" y="0"/>
                  </a:lnTo>
                  <a:lnTo>
                    <a:pt x="0" y="234"/>
                  </a:lnTo>
                  <a:lnTo>
                    <a:pt x="444" y="234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5263356" y="6189662"/>
              <a:ext cx="704850" cy="6683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5790406" y="1104900"/>
              <a:ext cx="273050" cy="1277938"/>
            </a:xfrm>
            <a:custGeom>
              <a:avLst/>
              <a:gdLst>
                <a:gd name="T0" fmla="*/ 0 w 172"/>
                <a:gd name="T1" fmla="*/ 75 h 805"/>
                <a:gd name="T2" fmla="*/ 0 w 172"/>
                <a:gd name="T3" fmla="*/ 805 h 805"/>
                <a:gd name="T4" fmla="*/ 172 w 172"/>
                <a:gd name="T5" fmla="*/ 805 h 805"/>
                <a:gd name="T6" fmla="*/ 172 w 172"/>
                <a:gd name="T7" fmla="*/ 75 h 805"/>
                <a:gd name="T8" fmla="*/ 86 w 172"/>
                <a:gd name="T9" fmla="*/ 0 h 805"/>
                <a:gd name="T10" fmla="*/ 0 w 172"/>
                <a:gd name="T11" fmla="*/ 75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805">
                  <a:moveTo>
                    <a:pt x="0" y="75"/>
                  </a:moveTo>
                  <a:lnTo>
                    <a:pt x="0" y="805"/>
                  </a:lnTo>
                  <a:lnTo>
                    <a:pt x="172" y="805"/>
                  </a:lnTo>
                  <a:lnTo>
                    <a:pt x="172" y="75"/>
                  </a:lnTo>
                  <a:lnTo>
                    <a:pt x="86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296569" y="1104900"/>
            <a:ext cx="1419225" cy="5753100"/>
            <a:chOff x="4296569" y="1104900"/>
            <a:chExt cx="1419225" cy="5753100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26869" y="1104900"/>
              <a:ext cx="288925" cy="4713288"/>
            </a:xfrm>
            <a:custGeom>
              <a:avLst/>
              <a:gdLst>
                <a:gd name="T0" fmla="*/ 182 w 182"/>
                <a:gd name="T1" fmla="*/ 2969 h 2969"/>
                <a:gd name="T2" fmla="*/ 0 w 182"/>
                <a:gd name="T3" fmla="*/ 2969 h 2969"/>
                <a:gd name="T4" fmla="*/ 0 w 182"/>
                <a:gd name="T5" fmla="*/ 75 h 2969"/>
                <a:gd name="T6" fmla="*/ 90 w 182"/>
                <a:gd name="T7" fmla="*/ 0 h 2969"/>
                <a:gd name="T8" fmla="*/ 182 w 182"/>
                <a:gd name="T9" fmla="*/ 75 h 2969"/>
                <a:gd name="T10" fmla="*/ 182 w 182"/>
                <a:gd name="T11" fmla="*/ 2969 h 2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2969">
                  <a:moveTo>
                    <a:pt x="182" y="2969"/>
                  </a:moveTo>
                  <a:lnTo>
                    <a:pt x="0" y="2969"/>
                  </a:lnTo>
                  <a:lnTo>
                    <a:pt x="0" y="75"/>
                  </a:lnTo>
                  <a:lnTo>
                    <a:pt x="90" y="0"/>
                  </a:lnTo>
                  <a:lnTo>
                    <a:pt x="182" y="75"/>
                  </a:lnTo>
                  <a:lnTo>
                    <a:pt x="182" y="29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296569" y="5818187"/>
              <a:ext cx="1419225" cy="371475"/>
            </a:xfrm>
            <a:custGeom>
              <a:avLst/>
              <a:gdLst>
                <a:gd name="T0" fmla="*/ 894 w 894"/>
                <a:gd name="T1" fmla="*/ 0 h 234"/>
                <a:gd name="T2" fmla="*/ 712 w 894"/>
                <a:gd name="T3" fmla="*/ 0 h 234"/>
                <a:gd name="T4" fmla="*/ 0 w 894"/>
                <a:gd name="T5" fmla="*/ 234 h 234"/>
                <a:gd name="T6" fmla="*/ 444 w 894"/>
                <a:gd name="T7" fmla="*/ 234 h 234"/>
                <a:gd name="T8" fmla="*/ 894 w 894"/>
                <a:gd name="T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4" h="234">
                  <a:moveTo>
                    <a:pt x="894" y="0"/>
                  </a:moveTo>
                  <a:lnTo>
                    <a:pt x="712" y="0"/>
                  </a:lnTo>
                  <a:lnTo>
                    <a:pt x="0" y="234"/>
                  </a:lnTo>
                  <a:lnTo>
                    <a:pt x="444" y="234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296569" y="6189662"/>
              <a:ext cx="704850" cy="6683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5426869" y="1104900"/>
              <a:ext cx="288925" cy="838200"/>
            </a:xfrm>
            <a:custGeom>
              <a:avLst/>
              <a:gdLst>
                <a:gd name="T0" fmla="*/ 0 w 182"/>
                <a:gd name="T1" fmla="*/ 75 h 528"/>
                <a:gd name="T2" fmla="*/ 0 w 182"/>
                <a:gd name="T3" fmla="*/ 528 h 528"/>
                <a:gd name="T4" fmla="*/ 182 w 182"/>
                <a:gd name="T5" fmla="*/ 528 h 528"/>
                <a:gd name="T6" fmla="*/ 182 w 182"/>
                <a:gd name="T7" fmla="*/ 75 h 528"/>
                <a:gd name="T8" fmla="*/ 90 w 182"/>
                <a:gd name="T9" fmla="*/ 0 h 528"/>
                <a:gd name="T10" fmla="*/ 0 w 182"/>
                <a:gd name="T11" fmla="*/ 75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528">
                  <a:moveTo>
                    <a:pt x="0" y="75"/>
                  </a:moveTo>
                  <a:lnTo>
                    <a:pt x="0" y="528"/>
                  </a:lnTo>
                  <a:lnTo>
                    <a:pt x="182" y="528"/>
                  </a:lnTo>
                  <a:lnTo>
                    <a:pt x="182" y="75"/>
                  </a:lnTo>
                  <a:lnTo>
                    <a:pt x="90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1" name="Freeform 21"/>
          <p:cNvSpPr>
            <a:spLocks/>
          </p:cNvSpPr>
          <p:nvPr/>
        </p:nvSpPr>
        <p:spPr bwMode="auto">
          <a:xfrm>
            <a:off x="6395244" y="2593975"/>
            <a:ext cx="1560513" cy="273050"/>
          </a:xfrm>
          <a:custGeom>
            <a:avLst/>
            <a:gdLst>
              <a:gd name="T0" fmla="*/ 908 w 983"/>
              <a:gd name="T1" fmla="*/ 0 h 172"/>
              <a:gd name="T2" fmla="*/ 0 w 983"/>
              <a:gd name="T3" fmla="*/ 0 h 172"/>
              <a:gd name="T4" fmla="*/ 0 w 983"/>
              <a:gd name="T5" fmla="*/ 172 h 172"/>
              <a:gd name="T6" fmla="*/ 908 w 983"/>
              <a:gd name="T7" fmla="*/ 172 h 172"/>
              <a:gd name="T8" fmla="*/ 983 w 983"/>
              <a:gd name="T9" fmla="*/ 86 h 172"/>
              <a:gd name="T10" fmla="*/ 908 w 983"/>
              <a:gd name="T11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83" h="172">
                <a:moveTo>
                  <a:pt x="908" y="0"/>
                </a:moveTo>
                <a:lnTo>
                  <a:pt x="0" y="0"/>
                </a:lnTo>
                <a:lnTo>
                  <a:pt x="0" y="172"/>
                </a:lnTo>
                <a:lnTo>
                  <a:pt x="908" y="172"/>
                </a:lnTo>
                <a:lnTo>
                  <a:pt x="983" y="86"/>
                </a:lnTo>
                <a:lnTo>
                  <a:pt x="9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6744494" y="4432300"/>
            <a:ext cx="1555750" cy="271463"/>
          </a:xfrm>
          <a:custGeom>
            <a:avLst/>
            <a:gdLst>
              <a:gd name="T0" fmla="*/ 905 w 980"/>
              <a:gd name="T1" fmla="*/ 0 h 171"/>
              <a:gd name="T2" fmla="*/ 0 w 980"/>
              <a:gd name="T3" fmla="*/ 0 h 171"/>
              <a:gd name="T4" fmla="*/ 0 w 980"/>
              <a:gd name="T5" fmla="*/ 171 h 171"/>
              <a:gd name="T6" fmla="*/ 905 w 980"/>
              <a:gd name="T7" fmla="*/ 171 h 171"/>
              <a:gd name="T8" fmla="*/ 980 w 980"/>
              <a:gd name="T9" fmla="*/ 86 h 171"/>
              <a:gd name="T10" fmla="*/ 905 w 980"/>
              <a:gd name="T11" fmla="*/ 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80" h="171">
                <a:moveTo>
                  <a:pt x="905" y="0"/>
                </a:moveTo>
                <a:lnTo>
                  <a:pt x="0" y="0"/>
                </a:lnTo>
                <a:lnTo>
                  <a:pt x="0" y="171"/>
                </a:lnTo>
                <a:lnTo>
                  <a:pt x="905" y="171"/>
                </a:lnTo>
                <a:lnTo>
                  <a:pt x="980" y="86"/>
                </a:lnTo>
                <a:lnTo>
                  <a:pt x="90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3891756" y="2151062"/>
            <a:ext cx="1558925" cy="271463"/>
          </a:xfrm>
          <a:custGeom>
            <a:avLst/>
            <a:gdLst>
              <a:gd name="T0" fmla="*/ 75 w 982"/>
              <a:gd name="T1" fmla="*/ 0 h 171"/>
              <a:gd name="T2" fmla="*/ 982 w 982"/>
              <a:gd name="T3" fmla="*/ 0 h 171"/>
              <a:gd name="T4" fmla="*/ 982 w 982"/>
              <a:gd name="T5" fmla="*/ 171 h 171"/>
              <a:gd name="T6" fmla="*/ 75 w 982"/>
              <a:gd name="T7" fmla="*/ 171 h 171"/>
              <a:gd name="T8" fmla="*/ 0 w 982"/>
              <a:gd name="T9" fmla="*/ 87 h 171"/>
              <a:gd name="T10" fmla="*/ 75 w 982"/>
              <a:gd name="T11" fmla="*/ 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82" h="171">
                <a:moveTo>
                  <a:pt x="75" y="0"/>
                </a:moveTo>
                <a:lnTo>
                  <a:pt x="982" y="0"/>
                </a:lnTo>
                <a:lnTo>
                  <a:pt x="982" y="171"/>
                </a:lnTo>
                <a:lnTo>
                  <a:pt x="75" y="171"/>
                </a:lnTo>
                <a:lnTo>
                  <a:pt x="0" y="87"/>
                </a:lnTo>
                <a:lnTo>
                  <a:pt x="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4252119" y="3989387"/>
            <a:ext cx="1560513" cy="271463"/>
          </a:xfrm>
          <a:custGeom>
            <a:avLst/>
            <a:gdLst>
              <a:gd name="T0" fmla="*/ 75 w 983"/>
              <a:gd name="T1" fmla="*/ 0 h 171"/>
              <a:gd name="T2" fmla="*/ 983 w 983"/>
              <a:gd name="T3" fmla="*/ 0 h 171"/>
              <a:gd name="T4" fmla="*/ 983 w 983"/>
              <a:gd name="T5" fmla="*/ 171 h 171"/>
              <a:gd name="T6" fmla="*/ 75 w 983"/>
              <a:gd name="T7" fmla="*/ 171 h 171"/>
              <a:gd name="T8" fmla="*/ 0 w 983"/>
              <a:gd name="T9" fmla="*/ 85 h 171"/>
              <a:gd name="T10" fmla="*/ 75 w 983"/>
              <a:gd name="T11" fmla="*/ 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83" h="171">
                <a:moveTo>
                  <a:pt x="75" y="0"/>
                </a:moveTo>
                <a:lnTo>
                  <a:pt x="983" y="0"/>
                </a:lnTo>
                <a:lnTo>
                  <a:pt x="983" y="171"/>
                </a:lnTo>
                <a:lnTo>
                  <a:pt x="75" y="171"/>
                </a:lnTo>
                <a:lnTo>
                  <a:pt x="0" y="85"/>
                </a:lnTo>
                <a:lnTo>
                  <a:pt x="7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8212933" y="2892804"/>
            <a:ext cx="2614611" cy="109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212933" y="2517775"/>
            <a:ext cx="1547812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454233" y="4807329"/>
            <a:ext cx="2614611" cy="109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454233" y="4432300"/>
            <a:ext cx="1547812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58862" y="2526091"/>
            <a:ext cx="2614611" cy="109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125661" y="2151062"/>
            <a:ext cx="1547812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373981" y="4424174"/>
            <a:ext cx="2614611" cy="109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440780" y="4049145"/>
            <a:ext cx="1547812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pic>
        <p:nvPicPr>
          <p:cNvPr id="34" name="Graphic 29">
            <a:extLst>
              <a:ext uri="{FF2B5EF4-FFF2-40B4-BE49-F238E27FC236}">
                <a16:creationId xmlns:a16="http://schemas.microsoft.com/office/drawing/2014/main" id="{6DCCA12E-2ED5-419C-A98C-D51FEEB077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7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856525" y="-440644"/>
            <a:ext cx="487329" cy="359395"/>
            <a:chOff x="10173133" y="2039938"/>
            <a:chExt cx="753404" cy="555619"/>
          </a:xfrm>
          <a:solidFill>
            <a:schemeClr val="bg2"/>
          </a:solidFill>
        </p:grpSpPr>
        <p:sp>
          <p:nvSpPr>
            <p:cNvPr id="42" name="Freeform 242"/>
            <p:cNvSpPr>
              <a:spLocks noEditPoints="1"/>
            </p:cNvSpPr>
            <p:nvPr/>
          </p:nvSpPr>
          <p:spPr bwMode="auto">
            <a:xfrm>
              <a:off x="10517621" y="2224088"/>
              <a:ext cx="186074" cy="188676"/>
            </a:xfrm>
            <a:custGeom>
              <a:avLst/>
              <a:gdLst>
                <a:gd name="T0" fmla="*/ 10 w 74"/>
                <a:gd name="T1" fmla="*/ 55 h 75"/>
                <a:gd name="T2" fmla="*/ 18 w 74"/>
                <a:gd name="T3" fmla="*/ 62 h 75"/>
                <a:gd name="T4" fmla="*/ 24 w 74"/>
                <a:gd name="T5" fmla="*/ 59 h 75"/>
                <a:gd name="T6" fmla="*/ 28 w 74"/>
                <a:gd name="T7" fmla="*/ 55 h 75"/>
                <a:gd name="T8" fmla="*/ 45 w 74"/>
                <a:gd name="T9" fmla="*/ 72 h 75"/>
                <a:gd name="T10" fmla="*/ 52 w 74"/>
                <a:gd name="T11" fmla="*/ 75 h 75"/>
                <a:gd name="T12" fmla="*/ 59 w 74"/>
                <a:gd name="T13" fmla="*/ 72 h 75"/>
                <a:gd name="T14" fmla="*/ 71 w 74"/>
                <a:gd name="T15" fmla="*/ 59 h 75"/>
                <a:gd name="T16" fmla="*/ 74 w 74"/>
                <a:gd name="T17" fmla="*/ 52 h 75"/>
                <a:gd name="T18" fmla="*/ 71 w 74"/>
                <a:gd name="T19" fmla="*/ 45 h 75"/>
                <a:gd name="T20" fmla="*/ 55 w 74"/>
                <a:gd name="T21" fmla="*/ 29 h 75"/>
                <a:gd name="T22" fmla="*/ 59 w 74"/>
                <a:gd name="T23" fmla="*/ 25 h 75"/>
                <a:gd name="T24" fmla="*/ 61 w 74"/>
                <a:gd name="T25" fmla="*/ 16 h 75"/>
                <a:gd name="T26" fmla="*/ 55 w 74"/>
                <a:gd name="T27" fmla="*/ 11 h 75"/>
                <a:gd name="T28" fmla="*/ 10 w 74"/>
                <a:gd name="T29" fmla="*/ 1 h 75"/>
                <a:gd name="T30" fmla="*/ 2 w 74"/>
                <a:gd name="T31" fmla="*/ 3 h 75"/>
                <a:gd name="T32" fmla="*/ 0 w 74"/>
                <a:gd name="T33" fmla="*/ 11 h 75"/>
                <a:gd name="T34" fmla="*/ 10 w 74"/>
                <a:gd name="T35" fmla="*/ 55 h 75"/>
                <a:gd name="T36" fmla="*/ 45 w 74"/>
                <a:gd name="T37" fmla="*/ 21 h 75"/>
                <a:gd name="T38" fmla="*/ 44 w 74"/>
                <a:gd name="T39" fmla="*/ 22 h 75"/>
                <a:gd name="T40" fmla="*/ 41 w 74"/>
                <a:gd name="T41" fmla="*/ 29 h 75"/>
                <a:gd name="T42" fmla="*/ 44 w 74"/>
                <a:gd name="T43" fmla="*/ 36 h 75"/>
                <a:gd name="T44" fmla="*/ 61 w 74"/>
                <a:gd name="T45" fmla="*/ 52 h 75"/>
                <a:gd name="T46" fmla="*/ 52 w 74"/>
                <a:gd name="T47" fmla="*/ 61 h 75"/>
                <a:gd name="T48" fmla="*/ 35 w 74"/>
                <a:gd name="T49" fmla="*/ 45 h 75"/>
                <a:gd name="T50" fmla="*/ 28 w 74"/>
                <a:gd name="T51" fmla="*/ 42 h 75"/>
                <a:gd name="T52" fmla="*/ 21 w 74"/>
                <a:gd name="T53" fmla="*/ 45 h 75"/>
                <a:gd name="T54" fmla="*/ 21 w 74"/>
                <a:gd name="T55" fmla="*/ 45 h 75"/>
                <a:gd name="T56" fmla="*/ 14 w 74"/>
                <a:gd name="T57" fmla="*/ 14 h 75"/>
                <a:gd name="T58" fmla="*/ 45 w 74"/>
                <a:gd name="T59" fmla="*/ 2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4" h="75">
                  <a:moveTo>
                    <a:pt x="10" y="55"/>
                  </a:moveTo>
                  <a:cubicBezTo>
                    <a:pt x="11" y="59"/>
                    <a:pt x="14" y="62"/>
                    <a:pt x="18" y="62"/>
                  </a:cubicBezTo>
                  <a:cubicBezTo>
                    <a:pt x="20" y="62"/>
                    <a:pt x="22" y="61"/>
                    <a:pt x="24" y="59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7" y="74"/>
                    <a:pt x="49" y="75"/>
                    <a:pt x="52" y="75"/>
                  </a:cubicBezTo>
                  <a:cubicBezTo>
                    <a:pt x="55" y="75"/>
                    <a:pt x="57" y="74"/>
                    <a:pt x="59" y="72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3" y="57"/>
                    <a:pt x="74" y="55"/>
                    <a:pt x="74" y="52"/>
                  </a:cubicBezTo>
                  <a:cubicBezTo>
                    <a:pt x="74" y="50"/>
                    <a:pt x="73" y="47"/>
                    <a:pt x="71" y="45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1" y="22"/>
                    <a:pt x="62" y="19"/>
                    <a:pt x="61" y="16"/>
                  </a:cubicBezTo>
                  <a:cubicBezTo>
                    <a:pt x="60" y="14"/>
                    <a:pt x="58" y="12"/>
                    <a:pt x="55" y="1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0"/>
                    <a:pt x="4" y="1"/>
                    <a:pt x="2" y="3"/>
                  </a:cubicBezTo>
                  <a:cubicBezTo>
                    <a:pt x="0" y="5"/>
                    <a:pt x="0" y="8"/>
                    <a:pt x="0" y="11"/>
                  </a:cubicBezTo>
                  <a:lnTo>
                    <a:pt x="10" y="55"/>
                  </a:lnTo>
                  <a:close/>
                  <a:moveTo>
                    <a:pt x="45" y="21"/>
                  </a:moveTo>
                  <a:cubicBezTo>
                    <a:pt x="44" y="22"/>
                    <a:pt x="44" y="22"/>
                    <a:pt x="44" y="22"/>
                  </a:cubicBezTo>
                  <a:cubicBezTo>
                    <a:pt x="42" y="24"/>
                    <a:pt x="41" y="26"/>
                    <a:pt x="41" y="29"/>
                  </a:cubicBezTo>
                  <a:cubicBezTo>
                    <a:pt x="41" y="31"/>
                    <a:pt x="42" y="34"/>
                    <a:pt x="44" y="36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3" y="43"/>
                    <a:pt x="31" y="42"/>
                    <a:pt x="28" y="42"/>
                  </a:cubicBezTo>
                  <a:cubicBezTo>
                    <a:pt x="26" y="42"/>
                    <a:pt x="23" y="43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45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243"/>
            <p:cNvSpPr>
              <a:spLocks noEditPoints="1"/>
            </p:cNvSpPr>
            <p:nvPr/>
          </p:nvSpPr>
          <p:spPr bwMode="auto">
            <a:xfrm>
              <a:off x="10173133" y="2039938"/>
              <a:ext cx="753404" cy="555619"/>
            </a:xfrm>
            <a:custGeom>
              <a:avLst/>
              <a:gdLst>
                <a:gd name="T0" fmla="*/ 281 w 301"/>
                <a:gd name="T1" fmla="*/ 164 h 221"/>
                <a:gd name="T2" fmla="*/ 281 w 301"/>
                <a:gd name="T3" fmla="*/ 27 h 221"/>
                <a:gd name="T4" fmla="*/ 253 w 301"/>
                <a:gd name="T5" fmla="*/ 0 h 221"/>
                <a:gd name="T6" fmla="*/ 48 w 301"/>
                <a:gd name="T7" fmla="*/ 0 h 221"/>
                <a:gd name="T8" fmla="*/ 20 w 301"/>
                <a:gd name="T9" fmla="*/ 27 h 221"/>
                <a:gd name="T10" fmla="*/ 20 w 301"/>
                <a:gd name="T11" fmla="*/ 164 h 221"/>
                <a:gd name="T12" fmla="*/ 0 w 301"/>
                <a:gd name="T13" fmla="*/ 185 h 221"/>
                <a:gd name="T14" fmla="*/ 0 w 301"/>
                <a:gd name="T15" fmla="*/ 200 h 221"/>
                <a:gd name="T16" fmla="*/ 21 w 301"/>
                <a:gd name="T17" fmla="*/ 221 h 221"/>
                <a:gd name="T18" fmla="*/ 280 w 301"/>
                <a:gd name="T19" fmla="*/ 221 h 221"/>
                <a:gd name="T20" fmla="*/ 301 w 301"/>
                <a:gd name="T21" fmla="*/ 200 h 221"/>
                <a:gd name="T22" fmla="*/ 301 w 301"/>
                <a:gd name="T23" fmla="*/ 185 h 221"/>
                <a:gd name="T24" fmla="*/ 281 w 301"/>
                <a:gd name="T25" fmla="*/ 164 h 221"/>
                <a:gd name="T26" fmla="*/ 48 w 301"/>
                <a:gd name="T27" fmla="*/ 18 h 221"/>
                <a:gd name="T28" fmla="*/ 253 w 301"/>
                <a:gd name="T29" fmla="*/ 18 h 221"/>
                <a:gd name="T30" fmla="*/ 262 w 301"/>
                <a:gd name="T31" fmla="*/ 27 h 221"/>
                <a:gd name="T32" fmla="*/ 262 w 301"/>
                <a:gd name="T33" fmla="*/ 164 h 221"/>
                <a:gd name="T34" fmla="*/ 39 w 301"/>
                <a:gd name="T35" fmla="*/ 164 h 221"/>
                <a:gd name="T36" fmla="*/ 39 w 301"/>
                <a:gd name="T37" fmla="*/ 27 h 221"/>
                <a:gd name="T38" fmla="*/ 48 w 301"/>
                <a:gd name="T39" fmla="*/ 18 h 221"/>
                <a:gd name="T40" fmla="*/ 283 w 301"/>
                <a:gd name="T41" fmla="*/ 200 h 221"/>
                <a:gd name="T42" fmla="*/ 280 w 301"/>
                <a:gd name="T43" fmla="*/ 203 h 221"/>
                <a:gd name="T44" fmla="*/ 21 w 301"/>
                <a:gd name="T45" fmla="*/ 203 h 221"/>
                <a:gd name="T46" fmla="*/ 18 w 301"/>
                <a:gd name="T47" fmla="*/ 200 h 221"/>
                <a:gd name="T48" fmla="*/ 18 w 301"/>
                <a:gd name="T49" fmla="*/ 185 h 221"/>
                <a:gd name="T50" fmla="*/ 21 w 301"/>
                <a:gd name="T51" fmla="*/ 182 h 221"/>
                <a:gd name="T52" fmla="*/ 280 w 301"/>
                <a:gd name="T53" fmla="*/ 182 h 221"/>
                <a:gd name="T54" fmla="*/ 283 w 301"/>
                <a:gd name="T55" fmla="*/ 185 h 221"/>
                <a:gd name="T56" fmla="*/ 283 w 301"/>
                <a:gd name="T57" fmla="*/ 20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1" h="221">
                  <a:moveTo>
                    <a:pt x="281" y="164"/>
                  </a:moveTo>
                  <a:cubicBezTo>
                    <a:pt x="281" y="27"/>
                    <a:pt x="281" y="27"/>
                    <a:pt x="281" y="27"/>
                  </a:cubicBezTo>
                  <a:cubicBezTo>
                    <a:pt x="281" y="12"/>
                    <a:pt x="268" y="0"/>
                    <a:pt x="25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3" y="0"/>
                    <a:pt x="20" y="12"/>
                    <a:pt x="20" y="27"/>
                  </a:cubicBezTo>
                  <a:cubicBezTo>
                    <a:pt x="20" y="164"/>
                    <a:pt x="20" y="164"/>
                    <a:pt x="20" y="164"/>
                  </a:cubicBezTo>
                  <a:cubicBezTo>
                    <a:pt x="9" y="164"/>
                    <a:pt x="0" y="174"/>
                    <a:pt x="0" y="185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12"/>
                    <a:pt x="9" y="221"/>
                    <a:pt x="21" y="221"/>
                  </a:cubicBezTo>
                  <a:cubicBezTo>
                    <a:pt x="280" y="221"/>
                    <a:pt x="280" y="221"/>
                    <a:pt x="280" y="221"/>
                  </a:cubicBezTo>
                  <a:cubicBezTo>
                    <a:pt x="292" y="221"/>
                    <a:pt x="301" y="212"/>
                    <a:pt x="301" y="200"/>
                  </a:cubicBezTo>
                  <a:cubicBezTo>
                    <a:pt x="301" y="185"/>
                    <a:pt x="301" y="185"/>
                    <a:pt x="301" y="185"/>
                  </a:cubicBezTo>
                  <a:cubicBezTo>
                    <a:pt x="301" y="174"/>
                    <a:pt x="292" y="164"/>
                    <a:pt x="281" y="164"/>
                  </a:cubicBezTo>
                  <a:moveTo>
                    <a:pt x="48" y="18"/>
                  </a:moveTo>
                  <a:cubicBezTo>
                    <a:pt x="253" y="18"/>
                    <a:pt x="253" y="18"/>
                    <a:pt x="253" y="18"/>
                  </a:cubicBezTo>
                  <a:cubicBezTo>
                    <a:pt x="258" y="18"/>
                    <a:pt x="262" y="22"/>
                    <a:pt x="262" y="27"/>
                  </a:cubicBezTo>
                  <a:cubicBezTo>
                    <a:pt x="262" y="164"/>
                    <a:pt x="262" y="164"/>
                    <a:pt x="262" y="164"/>
                  </a:cubicBezTo>
                  <a:cubicBezTo>
                    <a:pt x="39" y="164"/>
                    <a:pt x="39" y="164"/>
                    <a:pt x="39" y="164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2"/>
                    <a:pt x="43" y="18"/>
                    <a:pt x="48" y="18"/>
                  </a:cubicBezTo>
                  <a:moveTo>
                    <a:pt x="283" y="200"/>
                  </a:moveTo>
                  <a:cubicBezTo>
                    <a:pt x="283" y="202"/>
                    <a:pt x="281" y="203"/>
                    <a:pt x="280" y="203"/>
                  </a:cubicBezTo>
                  <a:cubicBezTo>
                    <a:pt x="21" y="203"/>
                    <a:pt x="21" y="203"/>
                    <a:pt x="21" y="203"/>
                  </a:cubicBezTo>
                  <a:cubicBezTo>
                    <a:pt x="20" y="203"/>
                    <a:pt x="18" y="202"/>
                    <a:pt x="18" y="200"/>
                  </a:cubicBezTo>
                  <a:cubicBezTo>
                    <a:pt x="18" y="185"/>
                    <a:pt x="18" y="185"/>
                    <a:pt x="18" y="185"/>
                  </a:cubicBezTo>
                  <a:cubicBezTo>
                    <a:pt x="18" y="184"/>
                    <a:pt x="20" y="182"/>
                    <a:pt x="21" y="182"/>
                  </a:cubicBezTo>
                  <a:cubicBezTo>
                    <a:pt x="280" y="182"/>
                    <a:pt x="280" y="182"/>
                    <a:pt x="280" y="182"/>
                  </a:cubicBezTo>
                  <a:cubicBezTo>
                    <a:pt x="281" y="182"/>
                    <a:pt x="283" y="184"/>
                    <a:pt x="283" y="185"/>
                  </a:cubicBezTo>
                  <a:lnTo>
                    <a:pt x="283" y="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" name="Freeform 5"/>
          <p:cNvSpPr>
            <a:spLocks/>
          </p:cNvSpPr>
          <p:nvPr/>
        </p:nvSpPr>
        <p:spPr bwMode="auto">
          <a:xfrm>
            <a:off x="8821832" y="1556428"/>
            <a:ext cx="3428462" cy="2753004"/>
          </a:xfrm>
          <a:custGeom>
            <a:avLst/>
            <a:gdLst>
              <a:gd name="T0" fmla="*/ 488 w 891"/>
              <a:gd name="T1" fmla="*/ 244 h 712"/>
              <a:gd name="T2" fmla="*/ 488 w 891"/>
              <a:gd name="T3" fmla="*/ 469 h 712"/>
              <a:gd name="T4" fmla="*/ 341 w 891"/>
              <a:gd name="T5" fmla="*/ 693 h 712"/>
              <a:gd name="T6" fmla="*/ 244 w 891"/>
              <a:gd name="T7" fmla="*/ 712 h 712"/>
              <a:gd name="T8" fmla="*/ 146 w 891"/>
              <a:gd name="T9" fmla="*/ 693 h 712"/>
              <a:gd name="T10" fmla="*/ 0 w 891"/>
              <a:gd name="T11" fmla="*/ 469 h 712"/>
              <a:gd name="T12" fmla="*/ 0 w 891"/>
              <a:gd name="T13" fmla="*/ 244 h 712"/>
              <a:gd name="T14" fmla="*/ 107 w 891"/>
              <a:gd name="T15" fmla="*/ 244 h 712"/>
              <a:gd name="T16" fmla="*/ 107 w 891"/>
              <a:gd name="T17" fmla="*/ 469 h 712"/>
              <a:gd name="T18" fmla="*/ 185 w 891"/>
              <a:gd name="T19" fmla="*/ 594 h 712"/>
              <a:gd name="T20" fmla="*/ 244 w 891"/>
              <a:gd name="T21" fmla="*/ 605 h 712"/>
              <a:gd name="T22" fmla="*/ 302 w 891"/>
              <a:gd name="T23" fmla="*/ 594 h 712"/>
              <a:gd name="T24" fmla="*/ 381 w 891"/>
              <a:gd name="T25" fmla="*/ 469 h 712"/>
              <a:gd name="T26" fmla="*/ 381 w 891"/>
              <a:gd name="T27" fmla="*/ 244 h 712"/>
              <a:gd name="T28" fmla="*/ 381 w 891"/>
              <a:gd name="T29" fmla="*/ 244 h 712"/>
              <a:gd name="T30" fmla="*/ 450 w 891"/>
              <a:gd name="T31" fmla="*/ 68 h 712"/>
              <a:gd name="T32" fmla="*/ 623 w 891"/>
              <a:gd name="T33" fmla="*/ 0 h 712"/>
              <a:gd name="T34" fmla="*/ 891 w 891"/>
              <a:gd name="T35" fmla="*/ 0 h 712"/>
              <a:gd name="T36" fmla="*/ 891 w 891"/>
              <a:gd name="T37" fmla="*/ 107 h 712"/>
              <a:gd name="T38" fmla="*/ 623 w 891"/>
              <a:gd name="T39" fmla="*/ 107 h 712"/>
              <a:gd name="T40" fmla="*/ 526 w 891"/>
              <a:gd name="T41" fmla="*/ 143 h 712"/>
              <a:gd name="T42" fmla="*/ 488 w 891"/>
              <a:gd name="T43" fmla="*/ 244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91" h="712">
                <a:moveTo>
                  <a:pt x="488" y="244"/>
                </a:moveTo>
                <a:cubicBezTo>
                  <a:pt x="488" y="469"/>
                  <a:pt x="488" y="469"/>
                  <a:pt x="488" y="469"/>
                </a:cubicBezTo>
                <a:cubicBezTo>
                  <a:pt x="488" y="585"/>
                  <a:pt x="423" y="660"/>
                  <a:pt x="341" y="693"/>
                </a:cubicBezTo>
                <a:cubicBezTo>
                  <a:pt x="310" y="705"/>
                  <a:pt x="277" y="712"/>
                  <a:pt x="244" y="712"/>
                </a:cubicBezTo>
                <a:cubicBezTo>
                  <a:pt x="210" y="712"/>
                  <a:pt x="177" y="705"/>
                  <a:pt x="146" y="693"/>
                </a:cubicBezTo>
                <a:cubicBezTo>
                  <a:pt x="64" y="660"/>
                  <a:pt x="0" y="585"/>
                  <a:pt x="0" y="469"/>
                </a:cubicBezTo>
                <a:cubicBezTo>
                  <a:pt x="0" y="244"/>
                  <a:pt x="0" y="244"/>
                  <a:pt x="0" y="244"/>
                </a:cubicBezTo>
                <a:cubicBezTo>
                  <a:pt x="107" y="244"/>
                  <a:pt x="107" y="244"/>
                  <a:pt x="107" y="244"/>
                </a:cubicBezTo>
                <a:cubicBezTo>
                  <a:pt x="107" y="469"/>
                  <a:pt x="107" y="469"/>
                  <a:pt x="107" y="469"/>
                </a:cubicBezTo>
                <a:cubicBezTo>
                  <a:pt x="107" y="535"/>
                  <a:pt x="141" y="576"/>
                  <a:pt x="185" y="594"/>
                </a:cubicBezTo>
                <a:cubicBezTo>
                  <a:pt x="203" y="601"/>
                  <a:pt x="223" y="605"/>
                  <a:pt x="244" y="605"/>
                </a:cubicBezTo>
                <a:cubicBezTo>
                  <a:pt x="264" y="605"/>
                  <a:pt x="284" y="601"/>
                  <a:pt x="302" y="594"/>
                </a:cubicBezTo>
                <a:cubicBezTo>
                  <a:pt x="346" y="576"/>
                  <a:pt x="381" y="535"/>
                  <a:pt x="381" y="469"/>
                </a:cubicBezTo>
                <a:cubicBezTo>
                  <a:pt x="381" y="244"/>
                  <a:pt x="381" y="244"/>
                  <a:pt x="381" y="244"/>
                </a:cubicBezTo>
                <a:cubicBezTo>
                  <a:pt x="381" y="244"/>
                  <a:pt x="381" y="244"/>
                  <a:pt x="381" y="244"/>
                </a:cubicBezTo>
                <a:cubicBezTo>
                  <a:pt x="381" y="179"/>
                  <a:pt x="404" y="115"/>
                  <a:pt x="450" y="68"/>
                </a:cubicBezTo>
                <a:cubicBezTo>
                  <a:pt x="491" y="27"/>
                  <a:pt x="549" y="0"/>
                  <a:pt x="623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91" y="107"/>
                  <a:pt x="891" y="107"/>
                  <a:pt x="891" y="107"/>
                </a:cubicBezTo>
                <a:cubicBezTo>
                  <a:pt x="623" y="107"/>
                  <a:pt x="623" y="107"/>
                  <a:pt x="623" y="107"/>
                </a:cubicBezTo>
                <a:cubicBezTo>
                  <a:pt x="580" y="107"/>
                  <a:pt x="548" y="121"/>
                  <a:pt x="526" y="143"/>
                </a:cubicBezTo>
                <a:cubicBezTo>
                  <a:pt x="500" y="169"/>
                  <a:pt x="488" y="206"/>
                  <a:pt x="488" y="24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-61468" y="689931"/>
            <a:ext cx="3428462" cy="2753004"/>
          </a:xfrm>
          <a:custGeom>
            <a:avLst/>
            <a:gdLst>
              <a:gd name="T0" fmla="*/ 510 w 891"/>
              <a:gd name="T1" fmla="*/ 468 h 712"/>
              <a:gd name="T2" fmla="*/ 440 w 891"/>
              <a:gd name="T3" fmla="*/ 644 h 712"/>
              <a:gd name="T4" fmla="*/ 268 w 891"/>
              <a:gd name="T5" fmla="*/ 712 h 712"/>
              <a:gd name="T6" fmla="*/ 0 w 891"/>
              <a:gd name="T7" fmla="*/ 712 h 712"/>
              <a:gd name="T8" fmla="*/ 0 w 891"/>
              <a:gd name="T9" fmla="*/ 605 h 712"/>
              <a:gd name="T10" fmla="*/ 268 w 891"/>
              <a:gd name="T11" fmla="*/ 605 h 712"/>
              <a:gd name="T12" fmla="*/ 365 w 891"/>
              <a:gd name="T13" fmla="*/ 569 h 712"/>
              <a:gd name="T14" fmla="*/ 403 w 891"/>
              <a:gd name="T15" fmla="*/ 468 h 712"/>
              <a:gd name="T16" fmla="*/ 403 w 891"/>
              <a:gd name="T17" fmla="*/ 242 h 712"/>
              <a:gd name="T18" fmla="*/ 549 w 891"/>
              <a:gd name="T19" fmla="*/ 19 h 712"/>
              <a:gd name="T20" fmla="*/ 647 w 891"/>
              <a:gd name="T21" fmla="*/ 0 h 712"/>
              <a:gd name="T22" fmla="*/ 745 w 891"/>
              <a:gd name="T23" fmla="*/ 19 h 712"/>
              <a:gd name="T24" fmla="*/ 891 w 891"/>
              <a:gd name="T25" fmla="*/ 242 h 712"/>
              <a:gd name="T26" fmla="*/ 891 w 891"/>
              <a:gd name="T27" fmla="*/ 468 h 712"/>
              <a:gd name="T28" fmla="*/ 784 w 891"/>
              <a:gd name="T29" fmla="*/ 468 h 712"/>
              <a:gd name="T30" fmla="*/ 784 w 891"/>
              <a:gd name="T31" fmla="*/ 242 h 712"/>
              <a:gd name="T32" fmla="*/ 705 w 891"/>
              <a:gd name="T33" fmla="*/ 118 h 712"/>
              <a:gd name="T34" fmla="*/ 647 w 891"/>
              <a:gd name="T35" fmla="*/ 107 h 712"/>
              <a:gd name="T36" fmla="*/ 589 w 891"/>
              <a:gd name="T37" fmla="*/ 118 h 712"/>
              <a:gd name="T38" fmla="*/ 510 w 891"/>
              <a:gd name="T39" fmla="*/ 242 h 712"/>
              <a:gd name="T40" fmla="*/ 510 w 891"/>
              <a:gd name="T41" fmla="*/ 468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91" h="712">
                <a:moveTo>
                  <a:pt x="510" y="468"/>
                </a:moveTo>
                <a:cubicBezTo>
                  <a:pt x="510" y="532"/>
                  <a:pt x="487" y="597"/>
                  <a:pt x="440" y="644"/>
                </a:cubicBezTo>
                <a:cubicBezTo>
                  <a:pt x="399" y="685"/>
                  <a:pt x="342" y="712"/>
                  <a:pt x="268" y="712"/>
                </a:cubicBezTo>
                <a:cubicBezTo>
                  <a:pt x="0" y="712"/>
                  <a:pt x="0" y="712"/>
                  <a:pt x="0" y="712"/>
                </a:cubicBezTo>
                <a:cubicBezTo>
                  <a:pt x="0" y="605"/>
                  <a:pt x="0" y="605"/>
                  <a:pt x="0" y="605"/>
                </a:cubicBezTo>
                <a:cubicBezTo>
                  <a:pt x="268" y="605"/>
                  <a:pt x="268" y="605"/>
                  <a:pt x="268" y="605"/>
                </a:cubicBezTo>
                <a:cubicBezTo>
                  <a:pt x="311" y="605"/>
                  <a:pt x="343" y="590"/>
                  <a:pt x="365" y="569"/>
                </a:cubicBezTo>
                <a:cubicBezTo>
                  <a:pt x="390" y="543"/>
                  <a:pt x="403" y="505"/>
                  <a:pt x="403" y="468"/>
                </a:cubicBezTo>
                <a:cubicBezTo>
                  <a:pt x="403" y="242"/>
                  <a:pt x="403" y="242"/>
                  <a:pt x="403" y="242"/>
                </a:cubicBezTo>
                <a:cubicBezTo>
                  <a:pt x="403" y="126"/>
                  <a:pt x="467" y="52"/>
                  <a:pt x="549" y="19"/>
                </a:cubicBezTo>
                <a:cubicBezTo>
                  <a:pt x="581" y="6"/>
                  <a:pt x="614" y="0"/>
                  <a:pt x="647" y="0"/>
                </a:cubicBezTo>
                <a:cubicBezTo>
                  <a:pt x="680" y="0"/>
                  <a:pt x="714" y="6"/>
                  <a:pt x="745" y="19"/>
                </a:cubicBezTo>
                <a:cubicBezTo>
                  <a:pt x="827" y="52"/>
                  <a:pt x="891" y="126"/>
                  <a:pt x="891" y="242"/>
                </a:cubicBezTo>
                <a:cubicBezTo>
                  <a:pt x="891" y="468"/>
                  <a:pt x="891" y="468"/>
                  <a:pt x="891" y="468"/>
                </a:cubicBezTo>
                <a:cubicBezTo>
                  <a:pt x="784" y="468"/>
                  <a:pt x="784" y="468"/>
                  <a:pt x="784" y="468"/>
                </a:cubicBezTo>
                <a:cubicBezTo>
                  <a:pt x="784" y="242"/>
                  <a:pt x="784" y="242"/>
                  <a:pt x="784" y="242"/>
                </a:cubicBezTo>
                <a:cubicBezTo>
                  <a:pt x="784" y="177"/>
                  <a:pt x="750" y="135"/>
                  <a:pt x="705" y="118"/>
                </a:cubicBezTo>
                <a:cubicBezTo>
                  <a:pt x="687" y="110"/>
                  <a:pt x="667" y="107"/>
                  <a:pt x="647" y="107"/>
                </a:cubicBezTo>
                <a:cubicBezTo>
                  <a:pt x="627" y="107"/>
                  <a:pt x="607" y="110"/>
                  <a:pt x="589" y="118"/>
                </a:cubicBezTo>
                <a:cubicBezTo>
                  <a:pt x="545" y="135"/>
                  <a:pt x="510" y="177"/>
                  <a:pt x="510" y="242"/>
                </a:cubicBezTo>
                <a:lnTo>
                  <a:pt x="510" y="46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2954214" y="2499682"/>
            <a:ext cx="1877979" cy="1809751"/>
          </a:xfrm>
          <a:custGeom>
            <a:avLst/>
            <a:gdLst>
              <a:gd name="T0" fmla="*/ 488 w 488"/>
              <a:gd name="T1" fmla="*/ 0 h 468"/>
              <a:gd name="T2" fmla="*/ 488 w 488"/>
              <a:gd name="T3" fmla="*/ 225 h 468"/>
              <a:gd name="T4" fmla="*/ 342 w 488"/>
              <a:gd name="T5" fmla="*/ 449 h 468"/>
              <a:gd name="T6" fmla="*/ 244 w 488"/>
              <a:gd name="T7" fmla="*/ 468 h 468"/>
              <a:gd name="T8" fmla="*/ 146 w 488"/>
              <a:gd name="T9" fmla="*/ 449 h 468"/>
              <a:gd name="T10" fmla="*/ 0 w 488"/>
              <a:gd name="T11" fmla="*/ 225 h 468"/>
              <a:gd name="T12" fmla="*/ 0 w 488"/>
              <a:gd name="T13" fmla="*/ 0 h 468"/>
              <a:gd name="T14" fmla="*/ 107 w 488"/>
              <a:gd name="T15" fmla="*/ 0 h 468"/>
              <a:gd name="T16" fmla="*/ 107 w 488"/>
              <a:gd name="T17" fmla="*/ 225 h 468"/>
              <a:gd name="T18" fmla="*/ 186 w 488"/>
              <a:gd name="T19" fmla="*/ 350 h 468"/>
              <a:gd name="T20" fmla="*/ 244 w 488"/>
              <a:gd name="T21" fmla="*/ 361 h 468"/>
              <a:gd name="T22" fmla="*/ 302 w 488"/>
              <a:gd name="T23" fmla="*/ 350 h 468"/>
              <a:gd name="T24" fmla="*/ 381 w 488"/>
              <a:gd name="T25" fmla="*/ 225 h 468"/>
              <a:gd name="T26" fmla="*/ 381 w 488"/>
              <a:gd name="T27" fmla="*/ 0 h 468"/>
              <a:gd name="T28" fmla="*/ 488 w 488"/>
              <a:gd name="T29" fmla="*/ 0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8" h="468">
                <a:moveTo>
                  <a:pt x="488" y="0"/>
                </a:moveTo>
                <a:cubicBezTo>
                  <a:pt x="488" y="225"/>
                  <a:pt x="488" y="225"/>
                  <a:pt x="488" y="225"/>
                </a:cubicBezTo>
                <a:cubicBezTo>
                  <a:pt x="488" y="341"/>
                  <a:pt x="424" y="416"/>
                  <a:pt x="342" y="449"/>
                </a:cubicBezTo>
                <a:cubicBezTo>
                  <a:pt x="311" y="461"/>
                  <a:pt x="277" y="468"/>
                  <a:pt x="244" y="468"/>
                </a:cubicBezTo>
                <a:cubicBezTo>
                  <a:pt x="211" y="468"/>
                  <a:pt x="178" y="461"/>
                  <a:pt x="146" y="449"/>
                </a:cubicBezTo>
                <a:cubicBezTo>
                  <a:pt x="64" y="416"/>
                  <a:pt x="0" y="341"/>
                  <a:pt x="0" y="225"/>
                </a:cubicBezTo>
                <a:cubicBezTo>
                  <a:pt x="0" y="0"/>
                  <a:pt x="0" y="0"/>
                  <a:pt x="0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7" y="225"/>
                  <a:pt x="107" y="225"/>
                  <a:pt x="107" y="225"/>
                </a:cubicBezTo>
                <a:cubicBezTo>
                  <a:pt x="107" y="291"/>
                  <a:pt x="142" y="332"/>
                  <a:pt x="186" y="350"/>
                </a:cubicBezTo>
                <a:cubicBezTo>
                  <a:pt x="204" y="357"/>
                  <a:pt x="224" y="361"/>
                  <a:pt x="244" y="361"/>
                </a:cubicBezTo>
                <a:cubicBezTo>
                  <a:pt x="264" y="361"/>
                  <a:pt x="284" y="357"/>
                  <a:pt x="302" y="350"/>
                </a:cubicBezTo>
                <a:cubicBezTo>
                  <a:pt x="347" y="332"/>
                  <a:pt x="381" y="291"/>
                  <a:pt x="381" y="225"/>
                </a:cubicBezTo>
                <a:cubicBezTo>
                  <a:pt x="381" y="0"/>
                  <a:pt x="381" y="0"/>
                  <a:pt x="381" y="0"/>
                </a:cubicBezTo>
                <a:lnTo>
                  <a:pt x="488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4421119" y="689931"/>
            <a:ext cx="1876273" cy="1809751"/>
          </a:xfrm>
          <a:custGeom>
            <a:avLst/>
            <a:gdLst>
              <a:gd name="T0" fmla="*/ 0 w 488"/>
              <a:gd name="T1" fmla="*/ 468 h 468"/>
              <a:gd name="T2" fmla="*/ 0 w 488"/>
              <a:gd name="T3" fmla="*/ 242 h 468"/>
              <a:gd name="T4" fmla="*/ 147 w 488"/>
              <a:gd name="T5" fmla="*/ 19 h 468"/>
              <a:gd name="T6" fmla="*/ 244 w 488"/>
              <a:gd name="T7" fmla="*/ 0 h 468"/>
              <a:gd name="T8" fmla="*/ 342 w 488"/>
              <a:gd name="T9" fmla="*/ 19 h 468"/>
              <a:gd name="T10" fmla="*/ 488 w 488"/>
              <a:gd name="T11" fmla="*/ 242 h 468"/>
              <a:gd name="T12" fmla="*/ 488 w 488"/>
              <a:gd name="T13" fmla="*/ 468 h 468"/>
              <a:gd name="T14" fmla="*/ 381 w 488"/>
              <a:gd name="T15" fmla="*/ 468 h 468"/>
              <a:gd name="T16" fmla="*/ 381 w 488"/>
              <a:gd name="T17" fmla="*/ 242 h 468"/>
              <a:gd name="T18" fmla="*/ 302 w 488"/>
              <a:gd name="T19" fmla="*/ 118 h 468"/>
              <a:gd name="T20" fmla="*/ 244 w 488"/>
              <a:gd name="T21" fmla="*/ 107 h 468"/>
              <a:gd name="T22" fmla="*/ 186 w 488"/>
              <a:gd name="T23" fmla="*/ 118 h 468"/>
              <a:gd name="T24" fmla="*/ 107 w 488"/>
              <a:gd name="T25" fmla="*/ 242 h 468"/>
              <a:gd name="T26" fmla="*/ 107 w 488"/>
              <a:gd name="T27" fmla="*/ 468 h 468"/>
              <a:gd name="T28" fmla="*/ 0 w 488"/>
              <a:gd name="T29" fmla="*/ 468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8" h="468">
                <a:moveTo>
                  <a:pt x="0" y="468"/>
                </a:moveTo>
                <a:cubicBezTo>
                  <a:pt x="0" y="242"/>
                  <a:pt x="0" y="242"/>
                  <a:pt x="0" y="242"/>
                </a:cubicBezTo>
                <a:cubicBezTo>
                  <a:pt x="0" y="126"/>
                  <a:pt x="64" y="52"/>
                  <a:pt x="147" y="19"/>
                </a:cubicBezTo>
                <a:cubicBezTo>
                  <a:pt x="178" y="6"/>
                  <a:pt x="211" y="0"/>
                  <a:pt x="244" y="0"/>
                </a:cubicBezTo>
                <a:cubicBezTo>
                  <a:pt x="277" y="0"/>
                  <a:pt x="311" y="6"/>
                  <a:pt x="342" y="19"/>
                </a:cubicBezTo>
                <a:cubicBezTo>
                  <a:pt x="424" y="52"/>
                  <a:pt x="488" y="126"/>
                  <a:pt x="488" y="242"/>
                </a:cubicBezTo>
                <a:cubicBezTo>
                  <a:pt x="488" y="468"/>
                  <a:pt x="488" y="468"/>
                  <a:pt x="488" y="468"/>
                </a:cubicBezTo>
                <a:cubicBezTo>
                  <a:pt x="381" y="468"/>
                  <a:pt x="381" y="468"/>
                  <a:pt x="381" y="468"/>
                </a:cubicBezTo>
                <a:cubicBezTo>
                  <a:pt x="381" y="242"/>
                  <a:pt x="381" y="242"/>
                  <a:pt x="381" y="242"/>
                </a:cubicBezTo>
                <a:cubicBezTo>
                  <a:pt x="381" y="177"/>
                  <a:pt x="347" y="135"/>
                  <a:pt x="302" y="118"/>
                </a:cubicBezTo>
                <a:cubicBezTo>
                  <a:pt x="284" y="110"/>
                  <a:pt x="264" y="107"/>
                  <a:pt x="244" y="107"/>
                </a:cubicBezTo>
                <a:cubicBezTo>
                  <a:pt x="224" y="107"/>
                  <a:pt x="204" y="110"/>
                  <a:pt x="186" y="118"/>
                </a:cubicBezTo>
                <a:cubicBezTo>
                  <a:pt x="142" y="135"/>
                  <a:pt x="107" y="177"/>
                  <a:pt x="107" y="242"/>
                </a:cubicBezTo>
                <a:cubicBezTo>
                  <a:pt x="107" y="468"/>
                  <a:pt x="107" y="468"/>
                  <a:pt x="107" y="468"/>
                </a:cubicBezTo>
                <a:lnTo>
                  <a:pt x="0" y="46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5886318" y="2499682"/>
            <a:ext cx="1877979" cy="1809751"/>
          </a:xfrm>
          <a:custGeom>
            <a:avLst/>
            <a:gdLst>
              <a:gd name="T0" fmla="*/ 488 w 488"/>
              <a:gd name="T1" fmla="*/ 0 h 468"/>
              <a:gd name="T2" fmla="*/ 488 w 488"/>
              <a:gd name="T3" fmla="*/ 225 h 468"/>
              <a:gd name="T4" fmla="*/ 342 w 488"/>
              <a:gd name="T5" fmla="*/ 449 h 468"/>
              <a:gd name="T6" fmla="*/ 244 w 488"/>
              <a:gd name="T7" fmla="*/ 468 h 468"/>
              <a:gd name="T8" fmla="*/ 147 w 488"/>
              <a:gd name="T9" fmla="*/ 449 h 468"/>
              <a:gd name="T10" fmla="*/ 0 w 488"/>
              <a:gd name="T11" fmla="*/ 225 h 468"/>
              <a:gd name="T12" fmla="*/ 0 w 488"/>
              <a:gd name="T13" fmla="*/ 0 h 468"/>
              <a:gd name="T14" fmla="*/ 107 w 488"/>
              <a:gd name="T15" fmla="*/ 0 h 468"/>
              <a:gd name="T16" fmla="*/ 107 w 488"/>
              <a:gd name="T17" fmla="*/ 225 h 468"/>
              <a:gd name="T18" fmla="*/ 186 w 488"/>
              <a:gd name="T19" fmla="*/ 350 h 468"/>
              <a:gd name="T20" fmla="*/ 244 w 488"/>
              <a:gd name="T21" fmla="*/ 361 h 468"/>
              <a:gd name="T22" fmla="*/ 302 w 488"/>
              <a:gd name="T23" fmla="*/ 350 h 468"/>
              <a:gd name="T24" fmla="*/ 381 w 488"/>
              <a:gd name="T25" fmla="*/ 225 h 468"/>
              <a:gd name="T26" fmla="*/ 381 w 488"/>
              <a:gd name="T27" fmla="*/ 0 h 468"/>
              <a:gd name="T28" fmla="*/ 488 w 488"/>
              <a:gd name="T29" fmla="*/ 0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8" h="468">
                <a:moveTo>
                  <a:pt x="488" y="0"/>
                </a:moveTo>
                <a:cubicBezTo>
                  <a:pt x="488" y="225"/>
                  <a:pt x="488" y="225"/>
                  <a:pt x="488" y="225"/>
                </a:cubicBezTo>
                <a:cubicBezTo>
                  <a:pt x="488" y="341"/>
                  <a:pt x="424" y="416"/>
                  <a:pt x="342" y="449"/>
                </a:cubicBezTo>
                <a:cubicBezTo>
                  <a:pt x="311" y="461"/>
                  <a:pt x="278" y="468"/>
                  <a:pt x="244" y="468"/>
                </a:cubicBezTo>
                <a:cubicBezTo>
                  <a:pt x="211" y="468"/>
                  <a:pt x="178" y="461"/>
                  <a:pt x="147" y="449"/>
                </a:cubicBezTo>
                <a:cubicBezTo>
                  <a:pt x="64" y="416"/>
                  <a:pt x="0" y="341"/>
                  <a:pt x="0" y="225"/>
                </a:cubicBezTo>
                <a:cubicBezTo>
                  <a:pt x="0" y="0"/>
                  <a:pt x="0" y="0"/>
                  <a:pt x="0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7" y="225"/>
                  <a:pt x="107" y="225"/>
                  <a:pt x="107" y="225"/>
                </a:cubicBezTo>
                <a:cubicBezTo>
                  <a:pt x="107" y="291"/>
                  <a:pt x="142" y="332"/>
                  <a:pt x="186" y="350"/>
                </a:cubicBezTo>
                <a:cubicBezTo>
                  <a:pt x="204" y="357"/>
                  <a:pt x="224" y="361"/>
                  <a:pt x="244" y="361"/>
                </a:cubicBezTo>
                <a:cubicBezTo>
                  <a:pt x="265" y="361"/>
                  <a:pt x="284" y="357"/>
                  <a:pt x="302" y="350"/>
                </a:cubicBezTo>
                <a:cubicBezTo>
                  <a:pt x="347" y="332"/>
                  <a:pt x="381" y="291"/>
                  <a:pt x="381" y="225"/>
                </a:cubicBezTo>
                <a:cubicBezTo>
                  <a:pt x="381" y="0"/>
                  <a:pt x="381" y="0"/>
                  <a:pt x="381" y="0"/>
                </a:cubicBezTo>
                <a:lnTo>
                  <a:pt x="488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7351516" y="689931"/>
            <a:ext cx="1881391" cy="1809751"/>
          </a:xfrm>
          <a:custGeom>
            <a:avLst/>
            <a:gdLst>
              <a:gd name="T0" fmla="*/ 0 w 489"/>
              <a:gd name="T1" fmla="*/ 468 h 468"/>
              <a:gd name="T2" fmla="*/ 0 w 489"/>
              <a:gd name="T3" fmla="*/ 242 h 468"/>
              <a:gd name="T4" fmla="*/ 147 w 489"/>
              <a:gd name="T5" fmla="*/ 19 h 468"/>
              <a:gd name="T6" fmla="*/ 244 w 489"/>
              <a:gd name="T7" fmla="*/ 0 h 468"/>
              <a:gd name="T8" fmla="*/ 342 w 489"/>
              <a:gd name="T9" fmla="*/ 19 h 468"/>
              <a:gd name="T10" fmla="*/ 489 w 489"/>
              <a:gd name="T11" fmla="*/ 242 h 468"/>
              <a:gd name="T12" fmla="*/ 489 w 489"/>
              <a:gd name="T13" fmla="*/ 468 h 468"/>
              <a:gd name="T14" fmla="*/ 382 w 489"/>
              <a:gd name="T15" fmla="*/ 468 h 468"/>
              <a:gd name="T16" fmla="*/ 382 w 489"/>
              <a:gd name="T17" fmla="*/ 242 h 468"/>
              <a:gd name="T18" fmla="*/ 303 w 489"/>
              <a:gd name="T19" fmla="*/ 118 h 468"/>
              <a:gd name="T20" fmla="*/ 244 w 489"/>
              <a:gd name="T21" fmla="*/ 107 h 468"/>
              <a:gd name="T22" fmla="*/ 186 w 489"/>
              <a:gd name="T23" fmla="*/ 118 h 468"/>
              <a:gd name="T24" fmla="*/ 107 w 489"/>
              <a:gd name="T25" fmla="*/ 242 h 468"/>
              <a:gd name="T26" fmla="*/ 107 w 489"/>
              <a:gd name="T27" fmla="*/ 468 h 468"/>
              <a:gd name="T28" fmla="*/ 0 w 489"/>
              <a:gd name="T29" fmla="*/ 468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9" h="468">
                <a:moveTo>
                  <a:pt x="0" y="468"/>
                </a:moveTo>
                <a:cubicBezTo>
                  <a:pt x="0" y="242"/>
                  <a:pt x="0" y="242"/>
                  <a:pt x="0" y="242"/>
                </a:cubicBezTo>
                <a:cubicBezTo>
                  <a:pt x="0" y="126"/>
                  <a:pt x="65" y="52"/>
                  <a:pt x="147" y="19"/>
                </a:cubicBezTo>
                <a:cubicBezTo>
                  <a:pt x="178" y="6"/>
                  <a:pt x="211" y="0"/>
                  <a:pt x="244" y="0"/>
                </a:cubicBezTo>
                <a:cubicBezTo>
                  <a:pt x="278" y="0"/>
                  <a:pt x="311" y="6"/>
                  <a:pt x="342" y="19"/>
                </a:cubicBezTo>
                <a:cubicBezTo>
                  <a:pt x="424" y="52"/>
                  <a:pt x="489" y="126"/>
                  <a:pt x="489" y="242"/>
                </a:cubicBezTo>
                <a:cubicBezTo>
                  <a:pt x="489" y="468"/>
                  <a:pt x="489" y="468"/>
                  <a:pt x="489" y="468"/>
                </a:cubicBezTo>
                <a:cubicBezTo>
                  <a:pt x="382" y="468"/>
                  <a:pt x="382" y="468"/>
                  <a:pt x="382" y="468"/>
                </a:cubicBezTo>
                <a:cubicBezTo>
                  <a:pt x="382" y="242"/>
                  <a:pt x="382" y="242"/>
                  <a:pt x="382" y="242"/>
                </a:cubicBezTo>
                <a:cubicBezTo>
                  <a:pt x="382" y="177"/>
                  <a:pt x="347" y="135"/>
                  <a:pt x="303" y="118"/>
                </a:cubicBezTo>
                <a:cubicBezTo>
                  <a:pt x="285" y="110"/>
                  <a:pt x="265" y="107"/>
                  <a:pt x="244" y="107"/>
                </a:cubicBezTo>
                <a:cubicBezTo>
                  <a:pt x="224" y="107"/>
                  <a:pt x="204" y="110"/>
                  <a:pt x="186" y="118"/>
                </a:cubicBezTo>
                <a:cubicBezTo>
                  <a:pt x="142" y="135"/>
                  <a:pt x="107" y="177"/>
                  <a:pt x="107" y="242"/>
                </a:cubicBezTo>
                <a:cubicBezTo>
                  <a:pt x="107" y="468"/>
                  <a:pt x="107" y="468"/>
                  <a:pt x="107" y="468"/>
                </a:cubicBezTo>
                <a:lnTo>
                  <a:pt x="0" y="4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1785809" y="984875"/>
            <a:ext cx="1284395" cy="129121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dist="50800" dir="5400000" sx="105000" sy="105000" algn="t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3239067" y="2709340"/>
            <a:ext cx="1286100" cy="12929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dist="50800" dir="5400000" sx="105000" sy="105000" algn="t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4705972" y="978052"/>
            <a:ext cx="1287806" cy="129121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dist="50800" dir="5400000" sx="105000" sy="105000" algn="t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6174581" y="2709340"/>
            <a:ext cx="1289511" cy="129292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63500" dist="50800" dir="5400000" sx="105000" sy="105000" algn="t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7644897" y="978052"/>
            <a:ext cx="1284395" cy="129121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3500" dist="50800" dir="5400000" sx="105000" sy="105000" algn="t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9113507" y="2709340"/>
            <a:ext cx="1286100" cy="129292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63500" dist="50800" dir="5400000" sx="105000" sy="105000" algn="t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247"/>
          <p:cNvSpPr>
            <a:spLocks noEditPoints="1"/>
          </p:cNvSpPr>
          <p:nvPr/>
        </p:nvSpPr>
        <p:spPr bwMode="auto">
          <a:xfrm>
            <a:off x="8163071" y="1318901"/>
            <a:ext cx="262421" cy="551812"/>
          </a:xfrm>
          <a:custGeom>
            <a:avLst/>
            <a:gdLst>
              <a:gd name="T0" fmla="*/ 109 w 130"/>
              <a:gd name="T1" fmla="*/ 90 h 275"/>
              <a:gd name="T2" fmla="*/ 72 w 130"/>
              <a:gd name="T3" fmla="*/ 79 h 275"/>
              <a:gd name="T4" fmla="*/ 72 w 130"/>
              <a:gd name="T5" fmla="*/ 76 h 275"/>
              <a:gd name="T6" fmla="*/ 72 w 130"/>
              <a:gd name="T7" fmla="*/ 75 h 275"/>
              <a:gd name="T8" fmla="*/ 72 w 130"/>
              <a:gd name="T9" fmla="*/ 73 h 275"/>
              <a:gd name="T10" fmla="*/ 72 w 130"/>
              <a:gd name="T11" fmla="*/ 50 h 275"/>
              <a:gd name="T12" fmla="*/ 50 w 130"/>
              <a:gd name="T13" fmla="*/ 29 h 275"/>
              <a:gd name="T14" fmla="*/ 36 w 130"/>
              <a:gd name="T15" fmla="*/ 29 h 275"/>
              <a:gd name="T16" fmla="*/ 23 w 130"/>
              <a:gd name="T17" fmla="*/ 20 h 275"/>
              <a:gd name="T18" fmla="*/ 19 w 130"/>
              <a:gd name="T19" fmla="*/ 6 h 275"/>
              <a:gd name="T20" fmla="*/ 9 w 130"/>
              <a:gd name="T21" fmla="*/ 2 h 275"/>
              <a:gd name="T22" fmla="*/ 5 w 130"/>
              <a:gd name="T23" fmla="*/ 11 h 275"/>
              <a:gd name="T24" fmla="*/ 10 w 130"/>
              <a:gd name="T25" fmla="*/ 25 h 275"/>
              <a:gd name="T26" fmla="*/ 36 w 130"/>
              <a:gd name="T27" fmla="*/ 43 h 275"/>
              <a:gd name="T28" fmla="*/ 50 w 130"/>
              <a:gd name="T29" fmla="*/ 43 h 275"/>
              <a:gd name="T30" fmla="*/ 58 w 130"/>
              <a:gd name="T31" fmla="*/ 50 h 275"/>
              <a:gd name="T32" fmla="*/ 58 w 130"/>
              <a:gd name="T33" fmla="*/ 73 h 275"/>
              <a:gd name="T34" fmla="*/ 58 w 130"/>
              <a:gd name="T35" fmla="*/ 75 h 275"/>
              <a:gd name="T36" fmla="*/ 58 w 130"/>
              <a:gd name="T37" fmla="*/ 76 h 275"/>
              <a:gd name="T38" fmla="*/ 58 w 130"/>
              <a:gd name="T39" fmla="*/ 79 h 275"/>
              <a:gd name="T40" fmla="*/ 20 w 130"/>
              <a:gd name="T41" fmla="*/ 90 h 275"/>
              <a:gd name="T42" fmla="*/ 0 w 130"/>
              <a:gd name="T43" fmla="*/ 127 h 275"/>
              <a:gd name="T44" fmla="*/ 0 w 130"/>
              <a:gd name="T45" fmla="*/ 227 h 275"/>
              <a:gd name="T46" fmla="*/ 58 w 130"/>
              <a:gd name="T47" fmla="*/ 275 h 275"/>
              <a:gd name="T48" fmla="*/ 71 w 130"/>
              <a:gd name="T49" fmla="*/ 275 h 275"/>
              <a:gd name="T50" fmla="*/ 130 w 130"/>
              <a:gd name="T51" fmla="*/ 227 h 275"/>
              <a:gd name="T52" fmla="*/ 130 w 130"/>
              <a:gd name="T53" fmla="*/ 127 h 275"/>
              <a:gd name="T54" fmla="*/ 109 w 130"/>
              <a:gd name="T55" fmla="*/ 90 h 275"/>
              <a:gd name="T56" fmla="*/ 14 w 130"/>
              <a:gd name="T57" fmla="*/ 127 h 275"/>
              <a:gd name="T58" fmla="*/ 58 w 130"/>
              <a:gd name="T59" fmla="*/ 93 h 275"/>
              <a:gd name="T60" fmla="*/ 58 w 130"/>
              <a:gd name="T61" fmla="*/ 157 h 275"/>
              <a:gd name="T62" fmla="*/ 14 w 130"/>
              <a:gd name="T63" fmla="*/ 157 h 275"/>
              <a:gd name="T64" fmla="*/ 14 w 130"/>
              <a:gd name="T65" fmla="*/ 127 h 275"/>
              <a:gd name="T66" fmla="*/ 115 w 130"/>
              <a:gd name="T67" fmla="*/ 227 h 275"/>
              <a:gd name="T68" fmla="*/ 71 w 130"/>
              <a:gd name="T69" fmla="*/ 261 h 275"/>
              <a:gd name="T70" fmla="*/ 58 w 130"/>
              <a:gd name="T71" fmla="*/ 261 h 275"/>
              <a:gd name="T72" fmla="*/ 14 w 130"/>
              <a:gd name="T73" fmla="*/ 227 h 275"/>
              <a:gd name="T74" fmla="*/ 14 w 130"/>
              <a:gd name="T75" fmla="*/ 171 h 275"/>
              <a:gd name="T76" fmla="*/ 115 w 130"/>
              <a:gd name="T77" fmla="*/ 171 h 275"/>
              <a:gd name="T78" fmla="*/ 115 w 130"/>
              <a:gd name="T79" fmla="*/ 227 h 275"/>
              <a:gd name="T80" fmla="*/ 115 w 130"/>
              <a:gd name="T81" fmla="*/ 157 h 275"/>
              <a:gd name="T82" fmla="*/ 72 w 130"/>
              <a:gd name="T83" fmla="*/ 157 h 275"/>
              <a:gd name="T84" fmla="*/ 72 w 130"/>
              <a:gd name="T85" fmla="*/ 93 h 275"/>
              <a:gd name="T86" fmla="*/ 115 w 130"/>
              <a:gd name="T87" fmla="*/ 127 h 275"/>
              <a:gd name="T88" fmla="*/ 115 w 130"/>
              <a:gd name="T89" fmla="*/ 157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0" h="275">
                <a:moveTo>
                  <a:pt x="109" y="90"/>
                </a:moveTo>
                <a:cubicBezTo>
                  <a:pt x="99" y="83"/>
                  <a:pt x="86" y="79"/>
                  <a:pt x="72" y="79"/>
                </a:cubicBezTo>
                <a:cubicBezTo>
                  <a:pt x="72" y="76"/>
                  <a:pt x="72" y="76"/>
                  <a:pt x="72" y="76"/>
                </a:cubicBezTo>
                <a:cubicBezTo>
                  <a:pt x="72" y="76"/>
                  <a:pt x="72" y="75"/>
                  <a:pt x="72" y="75"/>
                </a:cubicBezTo>
                <a:cubicBezTo>
                  <a:pt x="72" y="74"/>
                  <a:pt x="72" y="74"/>
                  <a:pt x="72" y="73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38"/>
                  <a:pt x="62" y="29"/>
                  <a:pt x="50" y="29"/>
                </a:cubicBezTo>
                <a:cubicBezTo>
                  <a:pt x="36" y="29"/>
                  <a:pt x="36" y="29"/>
                  <a:pt x="36" y="29"/>
                </a:cubicBezTo>
                <a:cubicBezTo>
                  <a:pt x="31" y="29"/>
                  <a:pt x="25" y="24"/>
                  <a:pt x="23" y="20"/>
                </a:cubicBezTo>
                <a:cubicBezTo>
                  <a:pt x="19" y="6"/>
                  <a:pt x="19" y="6"/>
                  <a:pt x="19" y="6"/>
                </a:cubicBezTo>
                <a:cubicBezTo>
                  <a:pt x="17" y="2"/>
                  <a:pt x="13" y="0"/>
                  <a:pt x="9" y="2"/>
                </a:cubicBezTo>
                <a:cubicBezTo>
                  <a:pt x="6" y="3"/>
                  <a:pt x="4" y="7"/>
                  <a:pt x="5" y="11"/>
                </a:cubicBezTo>
                <a:cubicBezTo>
                  <a:pt x="10" y="25"/>
                  <a:pt x="10" y="25"/>
                  <a:pt x="10" y="25"/>
                </a:cubicBezTo>
                <a:cubicBezTo>
                  <a:pt x="13" y="35"/>
                  <a:pt x="25" y="43"/>
                  <a:pt x="36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4" y="43"/>
                  <a:pt x="58" y="46"/>
                  <a:pt x="58" y="50"/>
                </a:cubicBezTo>
                <a:cubicBezTo>
                  <a:pt x="58" y="73"/>
                  <a:pt x="58" y="73"/>
                  <a:pt x="58" y="73"/>
                </a:cubicBezTo>
                <a:cubicBezTo>
                  <a:pt x="58" y="74"/>
                  <a:pt x="58" y="74"/>
                  <a:pt x="58" y="75"/>
                </a:cubicBezTo>
                <a:cubicBezTo>
                  <a:pt x="58" y="75"/>
                  <a:pt x="58" y="76"/>
                  <a:pt x="58" y="76"/>
                </a:cubicBezTo>
                <a:cubicBezTo>
                  <a:pt x="58" y="79"/>
                  <a:pt x="58" y="79"/>
                  <a:pt x="58" y="79"/>
                </a:cubicBezTo>
                <a:cubicBezTo>
                  <a:pt x="43" y="79"/>
                  <a:pt x="30" y="83"/>
                  <a:pt x="20" y="90"/>
                </a:cubicBezTo>
                <a:cubicBezTo>
                  <a:pt x="7" y="99"/>
                  <a:pt x="0" y="112"/>
                  <a:pt x="0" y="127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256"/>
                  <a:pt x="23" y="275"/>
                  <a:pt x="58" y="275"/>
                </a:cubicBezTo>
                <a:cubicBezTo>
                  <a:pt x="71" y="275"/>
                  <a:pt x="71" y="275"/>
                  <a:pt x="71" y="275"/>
                </a:cubicBezTo>
                <a:cubicBezTo>
                  <a:pt x="107" y="275"/>
                  <a:pt x="130" y="256"/>
                  <a:pt x="130" y="227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30" y="112"/>
                  <a:pt x="123" y="99"/>
                  <a:pt x="109" y="90"/>
                </a:cubicBezTo>
                <a:moveTo>
                  <a:pt x="14" y="127"/>
                </a:moveTo>
                <a:cubicBezTo>
                  <a:pt x="14" y="105"/>
                  <a:pt x="35" y="95"/>
                  <a:pt x="58" y="93"/>
                </a:cubicBezTo>
                <a:cubicBezTo>
                  <a:pt x="58" y="157"/>
                  <a:pt x="58" y="157"/>
                  <a:pt x="58" y="157"/>
                </a:cubicBezTo>
                <a:cubicBezTo>
                  <a:pt x="14" y="157"/>
                  <a:pt x="14" y="157"/>
                  <a:pt x="14" y="157"/>
                </a:cubicBezTo>
                <a:lnTo>
                  <a:pt x="14" y="127"/>
                </a:lnTo>
                <a:close/>
                <a:moveTo>
                  <a:pt x="115" y="227"/>
                </a:moveTo>
                <a:cubicBezTo>
                  <a:pt x="115" y="258"/>
                  <a:pt x="82" y="261"/>
                  <a:pt x="71" y="261"/>
                </a:cubicBezTo>
                <a:cubicBezTo>
                  <a:pt x="58" y="261"/>
                  <a:pt x="58" y="261"/>
                  <a:pt x="58" y="261"/>
                </a:cubicBezTo>
                <a:cubicBezTo>
                  <a:pt x="48" y="261"/>
                  <a:pt x="14" y="258"/>
                  <a:pt x="14" y="227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115" y="171"/>
                  <a:pt x="115" y="171"/>
                  <a:pt x="115" y="171"/>
                </a:cubicBezTo>
                <a:lnTo>
                  <a:pt x="115" y="227"/>
                </a:lnTo>
                <a:close/>
                <a:moveTo>
                  <a:pt x="115" y="157"/>
                </a:moveTo>
                <a:cubicBezTo>
                  <a:pt x="72" y="157"/>
                  <a:pt x="72" y="157"/>
                  <a:pt x="72" y="157"/>
                </a:cubicBezTo>
                <a:cubicBezTo>
                  <a:pt x="72" y="93"/>
                  <a:pt x="72" y="93"/>
                  <a:pt x="72" y="93"/>
                </a:cubicBezTo>
                <a:cubicBezTo>
                  <a:pt x="94" y="95"/>
                  <a:pt x="115" y="105"/>
                  <a:pt x="115" y="127"/>
                </a:cubicBezTo>
                <a:lnTo>
                  <a:pt x="115" y="15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4" name="Group 23"/>
          <p:cNvGrpSpPr/>
          <p:nvPr/>
        </p:nvGrpSpPr>
        <p:grpSpPr>
          <a:xfrm>
            <a:off x="3678722" y="3186437"/>
            <a:ext cx="436240" cy="436240"/>
            <a:chOff x="6613525" y="3660775"/>
            <a:chExt cx="847725" cy="847725"/>
          </a:xfrm>
          <a:solidFill>
            <a:schemeClr val="bg2"/>
          </a:solidFill>
        </p:grpSpPr>
        <p:sp>
          <p:nvSpPr>
            <p:cNvPr id="25" name="Freeform 191"/>
            <p:cNvSpPr>
              <a:spLocks noEditPoints="1"/>
            </p:cNvSpPr>
            <p:nvPr/>
          </p:nvSpPr>
          <p:spPr bwMode="auto">
            <a:xfrm>
              <a:off x="6613525" y="3660775"/>
              <a:ext cx="847725" cy="847725"/>
            </a:xfrm>
            <a:custGeom>
              <a:avLst/>
              <a:gdLst>
                <a:gd name="T0" fmla="*/ 254 w 277"/>
                <a:gd name="T1" fmla="*/ 26 h 277"/>
                <a:gd name="T2" fmla="*/ 216 w 277"/>
                <a:gd name="T3" fmla="*/ 26 h 277"/>
                <a:gd name="T4" fmla="*/ 216 w 277"/>
                <a:gd name="T5" fmla="*/ 9 h 277"/>
                <a:gd name="T6" fmla="*/ 208 w 277"/>
                <a:gd name="T7" fmla="*/ 0 h 277"/>
                <a:gd name="T8" fmla="*/ 199 w 277"/>
                <a:gd name="T9" fmla="*/ 9 h 277"/>
                <a:gd name="T10" fmla="*/ 199 w 277"/>
                <a:gd name="T11" fmla="*/ 26 h 277"/>
                <a:gd name="T12" fmla="*/ 147 w 277"/>
                <a:gd name="T13" fmla="*/ 26 h 277"/>
                <a:gd name="T14" fmla="*/ 147 w 277"/>
                <a:gd name="T15" fmla="*/ 9 h 277"/>
                <a:gd name="T16" fmla="*/ 139 w 277"/>
                <a:gd name="T17" fmla="*/ 0 h 277"/>
                <a:gd name="T18" fmla="*/ 130 w 277"/>
                <a:gd name="T19" fmla="*/ 9 h 277"/>
                <a:gd name="T20" fmla="*/ 130 w 277"/>
                <a:gd name="T21" fmla="*/ 26 h 277"/>
                <a:gd name="T22" fmla="*/ 78 w 277"/>
                <a:gd name="T23" fmla="*/ 26 h 277"/>
                <a:gd name="T24" fmla="*/ 78 w 277"/>
                <a:gd name="T25" fmla="*/ 9 h 277"/>
                <a:gd name="T26" fmla="*/ 69 w 277"/>
                <a:gd name="T27" fmla="*/ 0 h 277"/>
                <a:gd name="T28" fmla="*/ 61 w 277"/>
                <a:gd name="T29" fmla="*/ 9 h 277"/>
                <a:gd name="T30" fmla="*/ 61 w 277"/>
                <a:gd name="T31" fmla="*/ 26 h 277"/>
                <a:gd name="T32" fmla="*/ 23 w 277"/>
                <a:gd name="T33" fmla="*/ 26 h 277"/>
                <a:gd name="T34" fmla="*/ 0 w 277"/>
                <a:gd name="T35" fmla="*/ 49 h 277"/>
                <a:gd name="T36" fmla="*/ 0 w 277"/>
                <a:gd name="T37" fmla="*/ 254 h 277"/>
                <a:gd name="T38" fmla="*/ 23 w 277"/>
                <a:gd name="T39" fmla="*/ 277 h 277"/>
                <a:gd name="T40" fmla="*/ 254 w 277"/>
                <a:gd name="T41" fmla="*/ 277 h 277"/>
                <a:gd name="T42" fmla="*/ 277 w 277"/>
                <a:gd name="T43" fmla="*/ 254 h 277"/>
                <a:gd name="T44" fmla="*/ 277 w 277"/>
                <a:gd name="T45" fmla="*/ 49 h 277"/>
                <a:gd name="T46" fmla="*/ 254 w 277"/>
                <a:gd name="T47" fmla="*/ 26 h 277"/>
                <a:gd name="T48" fmla="*/ 260 w 277"/>
                <a:gd name="T49" fmla="*/ 254 h 277"/>
                <a:gd name="T50" fmla="*/ 254 w 277"/>
                <a:gd name="T51" fmla="*/ 260 h 277"/>
                <a:gd name="T52" fmla="*/ 23 w 277"/>
                <a:gd name="T53" fmla="*/ 260 h 277"/>
                <a:gd name="T54" fmla="*/ 18 w 277"/>
                <a:gd name="T55" fmla="*/ 254 h 277"/>
                <a:gd name="T56" fmla="*/ 18 w 277"/>
                <a:gd name="T57" fmla="*/ 49 h 277"/>
                <a:gd name="T58" fmla="*/ 23 w 277"/>
                <a:gd name="T59" fmla="*/ 44 h 277"/>
                <a:gd name="T60" fmla="*/ 61 w 277"/>
                <a:gd name="T61" fmla="*/ 44 h 277"/>
                <a:gd name="T62" fmla="*/ 61 w 277"/>
                <a:gd name="T63" fmla="*/ 61 h 277"/>
                <a:gd name="T64" fmla="*/ 69 w 277"/>
                <a:gd name="T65" fmla="*/ 69 h 277"/>
                <a:gd name="T66" fmla="*/ 78 w 277"/>
                <a:gd name="T67" fmla="*/ 61 h 277"/>
                <a:gd name="T68" fmla="*/ 78 w 277"/>
                <a:gd name="T69" fmla="*/ 44 h 277"/>
                <a:gd name="T70" fmla="*/ 130 w 277"/>
                <a:gd name="T71" fmla="*/ 44 h 277"/>
                <a:gd name="T72" fmla="*/ 130 w 277"/>
                <a:gd name="T73" fmla="*/ 61 h 277"/>
                <a:gd name="T74" fmla="*/ 139 w 277"/>
                <a:gd name="T75" fmla="*/ 69 h 277"/>
                <a:gd name="T76" fmla="*/ 147 w 277"/>
                <a:gd name="T77" fmla="*/ 61 h 277"/>
                <a:gd name="T78" fmla="*/ 147 w 277"/>
                <a:gd name="T79" fmla="*/ 44 h 277"/>
                <a:gd name="T80" fmla="*/ 199 w 277"/>
                <a:gd name="T81" fmla="*/ 44 h 277"/>
                <a:gd name="T82" fmla="*/ 199 w 277"/>
                <a:gd name="T83" fmla="*/ 61 h 277"/>
                <a:gd name="T84" fmla="*/ 208 w 277"/>
                <a:gd name="T85" fmla="*/ 69 h 277"/>
                <a:gd name="T86" fmla="*/ 216 w 277"/>
                <a:gd name="T87" fmla="*/ 61 h 277"/>
                <a:gd name="T88" fmla="*/ 216 w 277"/>
                <a:gd name="T89" fmla="*/ 44 h 277"/>
                <a:gd name="T90" fmla="*/ 254 w 277"/>
                <a:gd name="T91" fmla="*/ 44 h 277"/>
                <a:gd name="T92" fmla="*/ 260 w 277"/>
                <a:gd name="T93" fmla="*/ 49 h 277"/>
                <a:gd name="T94" fmla="*/ 260 w 277"/>
                <a:gd name="T95" fmla="*/ 25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7" h="277">
                  <a:moveTo>
                    <a:pt x="254" y="26"/>
                  </a:moveTo>
                  <a:cubicBezTo>
                    <a:pt x="216" y="26"/>
                    <a:pt x="216" y="26"/>
                    <a:pt x="216" y="26"/>
                  </a:cubicBezTo>
                  <a:cubicBezTo>
                    <a:pt x="216" y="9"/>
                    <a:pt x="216" y="9"/>
                    <a:pt x="216" y="9"/>
                  </a:cubicBezTo>
                  <a:cubicBezTo>
                    <a:pt x="216" y="4"/>
                    <a:pt x="212" y="0"/>
                    <a:pt x="208" y="0"/>
                  </a:cubicBezTo>
                  <a:cubicBezTo>
                    <a:pt x="203" y="0"/>
                    <a:pt x="199" y="4"/>
                    <a:pt x="199" y="9"/>
                  </a:cubicBezTo>
                  <a:cubicBezTo>
                    <a:pt x="199" y="26"/>
                    <a:pt x="199" y="26"/>
                    <a:pt x="199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47" y="4"/>
                    <a:pt x="143" y="0"/>
                    <a:pt x="139" y="0"/>
                  </a:cubicBezTo>
                  <a:cubicBezTo>
                    <a:pt x="134" y="0"/>
                    <a:pt x="130" y="4"/>
                    <a:pt x="130" y="9"/>
                  </a:cubicBezTo>
                  <a:cubicBezTo>
                    <a:pt x="130" y="26"/>
                    <a:pt x="130" y="26"/>
                    <a:pt x="130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8" y="4"/>
                    <a:pt x="74" y="0"/>
                    <a:pt x="69" y="0"/>
                  </a:cubicBezTo>
                  <a:cubicBezTo>
                    <a:pt x="65" y="0"/>
                    <a:pt x="61" y="4"/>
                    <a:pt x="61" y="9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1" y="26"/>
                    <a:pt x="0" y="37"/>
                    <a:pt x="0" y="49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267"/>
                    <a:pt x="11" y="277"/>
                    <a:pt x="23" y="277"/>
                  </a:cubicBezTo>
                  <a:cubicBezTo>
                    <a:pt x="254" y="277"/>
                    <a:pt x="254" y="277"/>
                    <a:pt x="254" y="277"/>
                  </a:cubicBezTo>
                  <a:cubicBezTo>
                    <a:pt x="267" y="277"/>
                    <a:pt x="277" y="267"/>
                    <a:pt x="277" y="254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7" y="37"/>
                    <a:pt x="267" y="26"/>
                    <a:pt x="254" y="26"/>
                  </a:cubicBezTo>
                  <a:close/>
                  <a:moveTo>
                    <a:pt x="260" y="254"/>
                  </a:moveTo>
                  <a:cubicBezTo>
                    <a:pt x="260" y="257"/>
                    <a:pt x="257" y="260"/>
                    <a:pt x="254" y="260"/>
                  </a:cubicBezTo>
                  <a:cubicBezTo>
                    <a:pt x="23" y="260"/>
                    <a:pt x="23" y="260"/>
                    <a:pt x="23" y="260"/>
                  </a:cubicBezTo>
                  <a:cubicBezTo>
                    <a:pt x="20" y="260"/>
                    <a:pt x="18" y="257"/>
                    <a:pt x="18" y="254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6"/>
                    <a:pt x="20" y="44"/>
                    <a:pt x="23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1" y="66"/>
                    <a:pt x="65" y="69"/>
                    <a:pt x="69" y="69"/>
                  </a:cubicBezTo>
                  <a:cubicBezTo>
                    <a:pt x="74" y="69"/>
                    <a:pt x="78" y="66"/>
                    <a:pt x="78" y="61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30" y="66"/>
                    <a:pt x="134" y="69"/>
                    <a:pt x="139" y="69"/>
                  </a:cubicBezTo>
                  <a:cubicBezTo>
                    <a:pt x="143" y="69"/>
                    <a:pt x="147" y="66"/>
                    <a:pt x="147" y="61"/>
                  </a:cubicBezTo>
                  <a:cubicBezTo>
                    <a:pt x="147" y="44"/>
                    <a:pt x="147" y="44"/>
                    <a:pt x="147" y="44"/>
                  </a:cubicBezTo>
                  <a:cubicBezTo>
                    <a:pt x="199" y="44"/>
                    <a:pt x="199" y="44"/>
                    <a:pt x="199" y="44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6"/>
                    <a:pt x="203" y="69"/>
                    <a:pt x="208" y="69"/>
                  </a:cubicBezTo>
                  <a:cubicBezTo>
                    <a:pt x="212" y="69"/>
                    <a:pt x="216" y="66"/>
                    <a:pt x="216" y="61"/>
                  </a:cubicBezTo>
                  <a:cubicBezTo>
                    <a:pt x="216" y="44"/>
                    <a:pt x="216" y="44"/>
                    <a:pt x="216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7" y="44"/>
                    <a:pt x="260" y="46"/>
                    <a:pt x="260" y="49"/>
                  </a:cubicBezTo>
                  <a:lnTo>
                    <a:pt x="260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192"/>
            <p:cNvSpPr>
              <a:spLocks noChangeArrowheads="1"/>
            </p:cNvSpPr>
            <p:nvPr/>
          </p:nvSpPr>
          <p:spPr bwMode="auto">
            <a:xfrm>
              <a:off x="6800850" y="3979863"/>
              <a:ext cx="103188" cy="793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Rectangle 193"/>
            <p:cNvSpPr>
              <a:spLocks noChangeArrowheads="1"/>
            </p:cNvSpPr>
            <p:nvPr/>
          </p:nvSpPr>
          <p:spPr bwMode="auto">
            <a:xfrm>
              <a:off x="6800850" y="4110038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194"/>
            <p:cNvSpPr>
              <a:spLocks noChangeArrowheads="1"/>
            </p:cNvSpPr>
            <p:nvPr/>
          </p:nvSpPr>
          <p:spPr bwMode="auto">
            <a:xfrm>
              <a:off x="6800850" y="4241800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195"/>
            <p:cNvSpPr>
              <a:spLocks noChangeArrowheads="1"/>
            </p:cNvSpPr>
            <p:nvPr/>
          </p:nvSpPr>
          <p:spPr bwMode="auto">
            <a:xfrm>
              <a:off x="6983413" y="4241800"/>
              <a:ext cx="107950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196"/>
            <p:cNvSpPr>
              <a:spLocks noChangeArrowheads="1"/>
            </p:cNvSpPr>
            <p:nvPr/>
          </p:nvSpPr>
          <p:spPr bwMode="auto">
            <a:xfrm>
              <a:off x="6983413" y="4110038"/>
              <a:ext cx="107950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197"/>
            <p:cNvSpPr>
              <a:spLocks noChangeArrowheads="1"/>
            </p:cNvSpPr>
            <p:nvPr/>
          </p:nvSpPr>
          <p:spPr bwMode="auto">
            <a:xfrm>
              <a:off x="6983413" y="3979863"/>
              <a:ext cx="107950" cy="793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198"/>
            <p:cNvSpPr>
              <a:spLocks noChangeArrowheads="1"/>
            </p:cNvSpPr>
            <p:nvPr/>
          </p:nvSpPr>
          <p:spPr bwMode="auto">
            <a:xfrm>
              <a:off x="7170738" y="4241800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199"/>
            <p:cNvSpPr>
              <a:spLocks noChangeArrowheads="1"/>
            </p:cNvSpPr>
            <p:nvPr/>
          </p:nvSpPr>
          <p:spPr bwMode="auto">
            <a:xfrm>
              <a:off x="7170738" y="4110038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Rectangle 200"/>
            <p:cNvSpPr>
              <a:spLocks noChangeArrowheads="1"/>
            </p:cNvSpPr>
            <p:nvPr/>
          </p:nvSpPr>
          <p:spPr bwMode="auto">
            <a:xfrm>
              <a:off x="7170738" y="3979863"/>
              <a:ext cx="103188" cy="793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5" name="Freeform 204"/>
          <p:cNvSpPr>
            <a:spLocks noEditPoints="1"/>
          </p:cNvSpPr>
          <p:nvPr/>
        </p:nvSpPr>
        <p:spPr bwMode="auto">
          <a:xfrm>
            <a:off x="6640756" y="3145267"/>
            <a:ext cx="357160" cy="518578"/>
          </a:xfrm>
          <a:custGeom>
            <a:avLst/>
            <a:gdLst>
              <a:gd name="T0" fmla="*/ 91 w 199"/>
              <a:gd name="T1" fmla="*/ 258 h 290"/>
              <a:gd name="T2" fmla="*/ 95 w 199"/>
              <a:gd name="T3" fmla="*/ 253 h 290"/>
              <a:gd name="T4" fmla="*/ 104 w 199"/>
              <a:gd name="T5" fmla="*/ 253 h 290"/>
              <a:gd name="T6" fmla="*/ 109 w 199"/>
              <a:gd name="T7" fmla="*/ 258 h 290"/>
              <a:gd name="T8" fmla="*/ 104 w 199"/>
              <a:gd name="T9" fmla="*/ 262 h 290"/>
              <a:gd name="T10" fmla="*/ 95 w 199"/>
              <a:gd name="T11" fmla="*/ 262 h 290"/>
              <a:gd name="T12" fmla="*/ 91 w 199"/>
              <a:gd name="T13" fmla="*/ 258 h 290"/>
              <a:gd name="T14" fmla="*/ 113 w 199"/>
              <a:gd name="T15" fmla="*/ 27 h 290"/>
              <a:gd name="T16" fmla="*/ 86 w 199"/>
              <a:gd name="T17" fmla="*/ 27 h 290"/>
              <a:gd name="T18" fmla="*/ 81 w 199"/>
              <a:gd name="T19" fmla="*/ 32 h 290"/>
              <a:gd name="T20" fmla="*/ 86 w 199"/>
              <a:gd name="T21" fmla="*/ 36 h 290"/>
              <a:gd name="T22" fmla="*/ 113 w 199"/>
              <a:gd name="T23" fmla="*/ 36 h 290"/>
              <a:gd name="T24" fmla="*/ 118 w 199"/>
              <a:gd name="T25" fmla="*/ 32 h 290"/>
              <a:gd name="T26" fmla="*/ 113 w 199"/>
              <a:gd name="T27" fmla="*/ 27 h 290"/>
              <a:gd name="T28" fmla="*/ 199 w 199"/>
              <a:gd name="T29" fmla="*/ 27 h 290"/>
              <a:gd name="T30" fmla="*/ 199 w 199"/>
              <a:gd name="T31" fmla="*/ 262 h 290"/>
              <a:gd name="T32" fmla="*/ 172 w 199"/>
              <a:gd name="T33" fmla="*/ 290 h 290"/>
              <a:gd name="T34" fmla="*/ 27 w 199"/>
              <a:gd name="T35" fmla="*/ 290 h 290"/>
              <a:gd name="T36" fmla="*/ 0 w 199"/>
              <a:gd name="T37" fmla="*/ 262 h 290"/>
              <a:gd name="T38" fmla="*/ 0 w 199"/>
              <a:gd name="T39" fmla="*/ 27 h 290"/>
              <a:gd name="T40" fmla="*/ 27 w 199"/>
              <a:gd name="T41" fmla="*/ 0 h 290"/>
              <a:gd name="T42" fmla="*/ 172 w 199"/>
              <a:gd name="T43" fmla="*/ 0 h 290"/>
              <a:gd name="T44" fmla="*/ 199 w 199"/>
              <a:gd name="T45" fmla="*/ 27 h 290"/>
              <a:gd name="T46" fmla="*/ 181 w 199"/>
              <a:gd name="T47" fmla="*/ 244 h 290"/>
              <a:gd name="T48" fmla="*/ 18 w 199"/>
              <a:gd name="T49" fmla="*/ 244 h 290"/>
              <a:gd name="T50" fmla="*/ 18 w 199"/>
              <a:gd name="T51" fmla="*/ 262 h 290"/>
              <a:gd name="T52" fmla="*/ 27 w 199"/>
              <a:gd name="T53" fmla="*/ 271 h 290"/>
              <a:gd name="T54" fmla="*/ 172 w 199"/>
              <a:gd name="T55" fmla="*/ 271 h 290"/>
              <a:gd name="T56" fmla="*/ 181 w 199"/>
              <a:gd name="T57" fmla="*/ 262 h 290"/>
              <a:gd name="T58" fmla="*/ 181 w 199"/>
              <a:gd name="T59" fmla="*/ 244 h 290"/>
              <a:gd name="T60" fmla="*/ 181 w 199"/>
              <a:gd name="T61" fmla="*/ 54 h 290"/>
              <a:gd name="T62" fmla="*/ 18 w 199"/>
              <a:gd name="T63" fmla="*/ 54 h 290"/>
              <a:gd name="T64" fmla="*/ 18 w 199"/>
              <a:gd name="T65" fmla="*/ 235 h 290"/>
              <a:gd name="T66" fmla="*/ 181 w 199"/>
              <a:gd name="T67" fmla="*/ 235 h 290"/>
              <a:gd name="T68" fmla="*/ 181 w 199"/>
              <a:gd name="T69" fmla="*/ 54 h 290"/>
              <a:gd name="T70" fmla="*/ 181 w 199"/>
              <a:gd name="T71" fmla="*/ 27 h 290"/>
              <a:gd name="T72" fmla="*/ 172 w 199"/>
              <a:gd name="T73" fmla="*/ 18 h 290"/>
              <a:gd name="T74" fmla="*/ 27 w 199"/>
              <a:gd name="T75" fmla="*/ 18 h 290"/>
              <a:gd name="T76" fmla="*/ 18 w 199"/>
              <a:gd name="T77" fmla="*/ 27 h 290"/>
              <a:gd name="T78" fmla="*/ 18 w 199"/>
              <a:gd name="T79" fmla="*/ 45 h 290"/>
              <a:gd name="T80" fmla="*/ 181 w 199"/>
              <a:gd name="T81" fmla="*/ 45 h 290"/>
              <a:gd name="T82" fmla="*/ 181 w 199"/>
              <a:gd name="T83" fmla="*/ 27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9" h="290">
                <a:moveTo>
                  <a:pt x="91" y="258"/>
                </a:moveTo>
                <a:cubicBezTo>
                  <a:pt x="91" y="255"/>
                  <a:pt x="93" y="253"/>
                  <a:pt x="95" y="253"/>
                </a:cubicBezTo>
                <a:cubicBezTo>
                  <a:pt x="104" y="253"/>
                  <a:pt x="104" y="253"/>
                  <a:pt x="104" y="253"/>
                </a:cubicBezTo>
                <a:cubicBezTo>
                  <a:pt x="107" y="253"/>
                  <a:pt x="109" y="255"/>
                  <a:pt x="109" y="258"/>
                </a:cubicBezTo>
                <a:cubicBezTo>
                  <a:pt x="109" y="260"/>
                  <a:pt x="107" y="262"/>
                  <a:pt x="104" y="262"/>
                </a:cubicBezTo>
                <a:cubicBezTo>
                  <a:pt x="95" y="262"/>
                  <a:pt x="95" y="262"/>
                  <a:pt x="95" y="262"/>
                </a:cubicBezTo>
                <a:cubicBezTo>
                  <a:pt x="93" y="262"/>
                  <a:pt x="91" y="260"/>
                  <a:pt x="91" y="258"/>
                </a:cubicBezTo>
                <a:close/>
                <a:moveTo>
                  <a:pt x="113" y="27"/>
                </a:moveTo>
                <a:cubicBezTo>
                  <a:pt x="86" y="27"/>
                  <a:pt x="86" y="27"/>
                  <a:pt x="86" y="27"/>
                </a:cubicBezTo>
                <a:cubicBezTo>
                  <a:pt x="83" y="27"/>
                  <a:pt x="81" y="29"/>
                  <a:pt x="81" y="32"/>
                </a:cubicBezTo>
                <a:cubicBezTo>
                  <a:pt x="81" y="34"/>
                  <a:pt x="83" y="36"/>
                  <a:pt x="86" y="36"/>
                </a:cubicBezTo>
                <a:cubicBezTo>
                  <a:pt x="113" y="36"/>
                  <a:pt x="113" y="36"/>
                  <a:pt x="113" y="36"/>
                </a:cubicBezTo>
                <a:cubicBezTo>
                  <a:pt x="116" y="36"/>
                  <a:pt x="118" y="34"/>
                  <a:pt x="118" y="32"/>
                </a:cubicBezTo>
                <a:cubicBezTo>
                  <a:pt x="118" y="29"/>
                  <a:pt x="116" y="27"/>
                  <a:pt x="113" y="27"/>
                </a:cubicBezTo>
                <a:close/>
                <a:moveTo>
                  <a:pt x="199" y="27"/>
                </a:moveTo>
                <a:cubicBezTo>
                  <a:pt x="199" y="262"/>
                  <a:pt x="199" y="262"/>
                  <a:pt x="199" y="262"/>
                </a:cubicBezTo>
                <a:cubicBezTo>
                  <a:pt x="199" y="277"/>
                  <a:pt x="187" y="290"/>
                  <a:pt x="172" y="290"/>
                </a:cubicBezTo>
                <a:cubicBezTo>
                  <a:pt x="27" y="290"/>
                  <a:pt x="27" y="290"/>
                  <a:pt x="27" y="290"/>
                </a:cubicBezTo>
                <a:cubicBezTo>
                  <a:pt x="12" y="290"/>
                  <a:pt x="0" y="277"/>
                  <a:pt x="0" y="262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7" y="0"/>
                  <a:pt x="199" y="12"/>
                  <a:pt x="199" y="27"/>
                </a:cubicBezTo>
                <a:close/>
                <a:moveTo>
                  <a:pt x="181" y="244"/>
                </a:moveTo>
                <a:cubicBezTo>
                  <a:pt x="18" y="244"/>
                  <a:pt x="18" y="244"/>
                  <a:pt x="18" y="244"/>
                </a:cubicBezTo>
                <a:cubicBezTo>
                  <a:pt x="18" y="262"/>
                  <a:pt x="18" y="262"/>
                  <a:pt x="18" y="262"/>
                </a:cubicBezTo>
                <a:cubicBezTo>
                  <a:pt x="18" y="267"/>
                  <a:pt x="22" y="271"/>
                  <a:pt x="27" y="271"/>
                </a:cubicBezTo>
                <a:cubicBezTo>
                  <a:pt x="172" y="271"/>
                  <a:pt x="172" y="271"/>
                  <a:pt x="172" y="271"/>
                </a:cubicBezTo>
                <a:cubicBezTo>
                  <a:pt x="177" y="271"/>
                  <a:pt x="181" y="267"/>
                  <a:pt x="181" y="262"/>
                </a:cubicBezTo>
                <a:lnTo>
                  <a:pt x="181" y="244"/>
                </a:lnTo>
                <a:close/>
                <a:moveTo>
                  <a:pt x="181" y="54"/>
                </a:moveTo>
                <a:cubicBezTo>
                  <a:pt x="18" y="54"/>
                  <a:pt x="18" y="54"/>
                  <a:pt x="18" y="54"/>
                </a:cubicBezTo>
                <a:cubicBezTo>
                  <a:pt x="18" y="235"/>
                  <a:pt x="18" y="235"/>
                  <a:pt x="18" y="235"/>
                </a:cubicBezTo>
                <a:cubicBezTo>
                  <a:pt x="181" y="235"/>
                  <a:pt x="181" y="235"/>
                  <a:pt x="181" y="235"/>
                </a:cubicBezTo>
                <a:lnTo>
                  <a:pt x="181" y="54"/>
                </a:lnTo>
                <a:close/>
                <a:moveTo>
                  <a:pt x="181" y="27"/>
                </a:moveTo>
                <a:cubicBezTo>
                  <a:pt x="181" y="22"/>
                  <a:pt x="177" y="18"/>
                  <a:pt x="172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2" y="18"/>
                  <a:pt x="18" y="22"/>
                  <a:pt x="18" y="27"/>
                </a:cubicBezTo>
                <a:cubicBezTo>
                  <a:pt x="18" y="45"/>
                  <a:pt x="18" y="45"/>
                  <a:pt x="18" y="45"/>
                </a:cubicBezTo>
                <a:cubicBezTo>
                  <a:pt x="181" y="45"/>
                  <a:pt x="181" y="45"/>
                  <a:pt x="181" y="45"/>
                </a:cubicBezTo>
                <a:lnTo>
                  <a:pt x="181" y="2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208"/>
          <p:cNvSpPr>
            <a:spLocks noEditPoints="1"/>
          </p:cNvSpPr>
          <p:nvPr/>
        </p:nvSpPr>
        <p:spPr bwMode="auto">
          <a:xfrm>
            <a:off x="5134735" y="1425249"/>
            <a:ext cx="430277" cy="431222"/>
          </a:xfrm>
          <a:custGeom>
            <a:avLst/>
            <a:gdLst>
              <a:gd name="T0" fmla="*/ 0 w 292"/>
              <a:gd name="T1" fmla="*/ 146 h 292"/>
              <a:gd name="T2" fmla="*/ 292 w 292"/>
              <a:gd name="T3" fmla="*/ 146 h 292"/>
              <a:gd name="T4" fmla="*/ 273 w 292"/>
              <a:gd name="T5" fmla="*/ 141 h 292"/>
              <a:gd name="T6" fmla="*/ 205 w 292"/>
              <a:gd name="T7" fmla="*/ 82 h 292"/>
              <a:gd name="T8" fmla="*/ 273 w 292"/>
              <a:gd name="T9" fmla="*/ 141 h 292"/>
              <a:gd name="T10" fmla="*/ 102 w 292"/>
              <a:gd name="T11" fmla="*/ 223 h 292"/>
              <a:gd name="T12" fmla="*/ 141 w 292"/>
              <a:gd name="T13" fmla="*/ 273 h 292"/>
              <a:gd name="T14" fmla="*/ 151 w 292"/>
              <a:gd name="T15" fmla="*/ 19 h 292"/>
              <a:gd name="T16" fmla="*/ 150 w 292"/>
              <a:gd name="T17" fmla="*/ 84 h 292"/>
              <a:gd name="T18" fmla="*/ 151 w 292"/>
              <a:gd name="T19" fmla="*/ 19 h 292"/>
              <a:gd name="T20" fmla="*/ 234 w 292"/>
              <a:gd name="T21" fmla="*/ 54 h 292"/>
              <a:gd name="T22" fmla="*/ 167 w 292"/>
              <a:gd name="T23" fmla="*/ 20 h 292"/>
              <a:gd name="T24" fmla="*/ 141 w 292"/>
              <a:gd name="T25" fmla="*/ 84 h 292"/>
              <a:gd name="T26" fmla="*/ 141 w 292"/>
              <a:gd name="T27" fmla="*/ 19 h 292"/>
              <a:gd name="T28" fmla="*/ 90 w 292"/>
              <a:gd name="T29" fmla="*/ 73 h 292"/>
              <a:gd name="T30" fmla="*/ 125 w 292"/>
              <a:gd name="T31" fmla="*/ 20 h 292"/>
              <a:gd name="T32" fmla="*/ 95 w 292"/>
              <a:gd name="T33" fmla="*/ 85 h 292"/>
              <a:gd name="T34" fmla="*/ 141 w 292"/>
              <a:gd name="T35" fmla="*/ 141 h 292"/>
              <a:gd name="T36" fmla="*/ 95 w 292"/>
              <a:gd name="T37" fmla="*/ 85 h 292"/>
              <a:gd name="T38" fmla="*/ 141 w 292"/>
              <a:gd name="T39" fmla="*/ 207 h 292"/>
              <a:gd name="T40" fmla="*/ 85 w 292"/>
              <a:gd name="T41" fmla="*/ 150 h 292"/>
              <a:gd name="T42" fmla="*/ 125 w 292"/>
              <a:gd name="T43" fmla="*/ 271 h 292"/>
              <a:gd name="T44" fmla="*/ 93 w 292"/>
              <a:gd name="T45" fmla="*/ 226 h 292"/>
              <a:gd name="T46" fmla="*/ 150 w 292"/>
              <a:gd name="T47" fmla="*/ 273 h 292"/>
              <a:gd name="T48" fmla="*/ 189 w 292"/>
              <a:gd name="T49" fmla="*/ 223 h 292"/>
              <a:gd name="T50" fmla="*/ 150 w 292"/>
              <a:gd name="T51" fmla="*/ 273 h 292"/>
              <a:gd name="T52" fmla="*/ 228 w 292"/>
              <a:gd name="T53" fmla="*/ 242 h 292"/>
              <a:gd name="T54" fmla="*/ 198 w 292"/>
              <a:gd name="T55" fmla="*/ 226 h 292"/>
              <a:gd name="T56" fmla="*/ 150 w 292"/>
              <a:gd name="T57" fmla="*/ 207 h 292"/>
              <a:gd name="T58" fmla="*/ 207 w 292"/>
              <a:gd name="T59" fmla="*/ 150 h 292"/>
              <a:gd name="T60" fmla="*/ 150 w 292"/>
              <a:gd name="T61" fmla="*/ 141 h 292"/>
              <a:gd name="T62" fmla="*/ 197 w 292"/>
              <a:gd name="T63" fmla="*/ 85 h 292"/>
              <a:gd name="T64" fmla="*/ 150 w 292"/>
              <a:gd name="T65" fmla="*/ 141 h 292"/>
              <a:gd name="T66" fmla="*/ 86 w 292"/>
              <a:gd name="T67" fmla="*/ 82 h 292"/>
              <a:gd name="T68" fmla="*/ 19 w 292"/>
              <a:gd name="T69" fmla="*/ 141 h 292"/>
              <a:gd name="T70" fmla="*/ 19 w 292"/>
              <a:gd name="T71" fmla="*/ 150 h 292"/>
              <a:gd name="T72" fmla="*/ 89 w 292"/>
              <a:gd name="T73" fmla="*/ 218 h 292"/>
              <a:gd name="T74" fmla="*/ 19 w 292"/>
              <a:gd name="T75" fmla="*/ 150 h 292"/>
              <a:gd name="T76" fmla="*/ 202 w 292"/>
              <a:gd name="T77" fmla="*/ 218 h 292"/>
              <a:gd name="T78" fmla="*/ 273 w 292"/>
              <a:gd name="T79" fmla="*/ 15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92" h="292">
                <a:moveTo>
                  <a:pt x="146" y="0"/>
                </a:moveTo>
                <a:cubicBezTo>
                  <a:pt x="65" y="0"/>
                  <a:pt x="0" y="65"/>
                  <a:pt x="0" y="146"/>
                </a:cubicBezTo>
                <a:cubicBezTo>
                  <a:pt x="0" y="226"/>
                  <a:pt x="65" y="292"/>
                  <a:pt x="146" y="292"/>
                </a:cubicBezTo>
                <a:cubicBezTo>
                  <a:pt x="226" y="292"/>
                  <a:pt x="292" y="226"/>
                  <a:pt x="292" y="146"/>
                </a:cubicBezTo>
                <a:cubicBezTo>
                  <a:pt x="292" y="65"/>
                  <a:pt x="226" y="0"/>
                  <a:pt x="146" y="0"/>
                </a:cubicBezTo>
                <a:close/>
                <a:moveTo>
                  <a:pt x="273" y="141"/>
                </a:moveTo>
                <a:cubicBezTo>
                  <a:pt x="216" y="141"/>
                  <a:pt x="216" y="141"/>
                  <a:pt x="216" y="141"/>
                </a:cubicBezTo>
                <a:cubicBezTo>
                  <a:pt x="216" y="120"/>
                  <a:pt x="212" y="100"/>
                  <a:pt x="205" y="82"/>
                </a:cubicBezTo>
                <a:cubicBezTo>
                  <a:pt x="218" y="77"/>
                  <a:pt x="230" y="70"/>
                  <a:pt x="241" y="61"/>
                </a:cubicBezTo>
                <a:cubicBezTo>
                  <a:pt x="260" y="83"/>
                  <a:pt x="272" y="110"/>
                  <a:pt x="273" y="141"/>
                </a:cubicBezTo>
                <a:close/>
                <a:moveTo>
                  <a:pt x="141" y="273"/>
                </a:moveTo>
                <a:cubicBezTo>
                  <a:pt x="125" y="260"/>
                  <a:pt x="112" y="243"/>
                  <a:pt x="102" y="223"/>
                </a:cubicBezTo>
                <a:cubicBezTo>
                  <a:pt x="114" y="219"/>
                  <a:pt x="128" y="217"/>
                  <a:pt x="141" y="217"/>
                </a:cubicBezTo>
                <a:cubicBezTo>
                  <a:pt x="141" y="273"/>
                  <a:pt x="141" y="273"/>
                  <a:pt x="141" y="273"/>
                </a:cubicBezTo>
                <a:cubicBezTo>
                  <a:pt x="141" y="273"/>
                  <a:pt x="141" y="273"/>
                  <a:pt x="141" y="273"/>
                </a:cubicBezTo>
                <a:close/>
                <a:moveTo>
                  <a:pt x="151" y="19"/>
                </a:moveTo>
                <a:cubicBezTo>
                  <a:pt x="169" y="34"/>
                  <a:pt x="183" y="53"/>
                  <a:pt x="193" y="77"/>
                </a:cubicBezTo>
                <a:cubicBezTo>
                  <a:pt x="180" y="81"/>
                  <a:pt x="165" y="84"/>
                  <a:pt x="150" y="84"/>
                </a:cubicBezTo>
                <a:cubicBezTo>
                  <a:pt x="150" y="19"/>
                  <a:pt x="150" y="19"/>
                  <a:pt x="150" y="19"/>
                </a:cubicBezTo>
                <a:cubicBezTo>
                  <a:pt x="151" y="19"/>
                  <a:pt x="151" y="19"/>
                  <a:pt x="151" y="19"/>
                </a:cubicBezTo>
                <a:close/>
                <a:moveTo>
                  <a:pt x="167" y="20"/>
                </a:moveTo>
                <a:cubicBezTo>
                  <a:pt x="193" y="25"/>
                  <a:pt x="216" y="37"/>
                  <a:pt x="234" y="54"/>
                </a:cubicBezTo>
                <a:cubicBezTo>
                  <a:pt x="224" y="62"/>
                  <a:pt x="213" y="68"/>
                  <a:pt x="202" y="73"/>
                </a:cubicBezTo>
                <a:cubicBezTo>
                  <a:pt x="193" y="53"/>
                  <a:pt x="181" y="35"/>
                  <a:pt x="167" y="20"/>
                </a:cubicBezTo>
                <a:close/>
                <a:moveTo>
                  <a:pt x="141" y="19"/>
                </a:moveTo>
                <a:cubicBezTo>
                  <a:pt x="141" y="84"/>
                  <a:pt x="141" y="84"/>
                  <a:pt x="141" y="84"/>
                </a:cubicBezTo>
                <a:cubicBezTo>
                  <a:pt x="126" y="84"/>
                  <a:pt x="112" y="81"/>
                  <a:pt x="99" y="77"/>
                </a:cubicBezTo>
                <a:cubicBezTo>
                  <a:pt x="108" y="53"/>
                  <a:pt x="123" y="34"/>
                  <a:pt x="141" y="19"/>
                </a:cubicBezTo>
                <a:cubicBezTo>
                  <a:pt x="141" y="19"/>
                  <a:pt x="141" y="19"/>
                  <a:pt x="141" y="19"/>
                </a:cubicBezTo>
                <a:close/>
                <a:moveTo>
                  <a:pt x="90" y="73"/>
                </a:moveTo>
                <a:cubicBezTo>
                  <a:pt x="78" y="68"/>
                  <a:pt x="67" y="62"/>
                  <a:pt x="57" y="54"/>
                </a:cubicBezTo>
                <a:cubicBezTo>
                  <a:pt x="76" y="37"/>
                  <a:pt x="99" y="25"/>
                  <a:pt x="125" y="20"/>
                </a:cubicBezTo>
                <a:cubicBezTo>
                  <a:pt x="110" y="35"/>
                  <a:pt x="98" y="53"/>
                  <a:pt x="90" y="73"/>
                </a:cubicBezTo>
                <a:close/>
                <a:moveTo>
                  <a:pt x="95" y="85"/>
                </a:moveTo>
                <a:cubicBezTo>
                  <a:pt x="109" y="90"/>
                  <a:pt x="125" y="93"/>
                  <a:pt x="141" y="94"/>
                </a:cubicBezTo>
                <a:cubicBezTo>
                  <a:pt x="141" y="141"/>
                  <a:pt x="141" y="141"/>
                  <a:pt x="141" y="141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5" y="121"/>
                  <a:pt x="89" y="102"/>
                  <a:pt x="95" y="85"/>
                </a:cubicBezTo>
                <a:close/>
                <a:moveTo>
                  <a:pt x="141" y="150"/>
                </a:moveTo>
                <a:cubicBezTo>
                  <a:pt x="141" y="207"/>
                  <a:pt x="141" y="207"/>
                  <a:pt x="141" y="207"/>
                </a:cubicBezTo>
                <a:cubicBezTo>
                  <a:pt x="126" y="208"/>
                  <a:pt x="112" y="210"/>
                  <a:pt x="98" y="214"/>
                </a:cubicBezTo>
                <a:cubicBezTo>
                  <a:pt x="90" y="195"/>
                  <a:pt x="85" y="173"/>
                  <a:pt x="85" y="150"/>
                </a:cubicBezTo>
                <a:lnTo>
                  <a:pt x="141" y="150"/>
                </a:lnTo>
                <a:close/>
                <a:moveTo>
                  <a:pt x="125" y="271"/>
                </a:moveTo>
                <a:cubicBezTo>
                  <a:pt x="102" y="267"/>
                  <a:pt x="80" y="257"/>
                  <a:pt x="63" y="242"/>
                </a:cubicBezTo>
                <a:cubicBezTo>
                  <a:pt x="73" y="236"/>
                  <a:pt x="83" y="230"/>
                  <a:pt x="93" y="226"/>
                </a:cubicBezTo>
                <a:cubicBezTo>
                  <a:pt x="101" y="243"/>
                  <a:pt x="112" y="258"/>
                  <a:pt x="125" y="271"/>
                </a:cubicBezTo>
                <a:close/>
                <a:moveTo>
                  <a:pt x="150" y="273"/>
                </a:moveTo>
                <a:cubicBezTo>
                  <a:pt x="150" y="217"/>
                  <a:pt x="150" y="217"/>
                  <a:pt x="150" y="217"/>
                </a:cubicBezTo>
                <a:cubicBezTo>
                  <a:pt x="164" y="217"/>
                  <a:pt x="177" y="219"/>
                  <a:pt x="189" y="223"/>
                </a:cubicBezTo>
                <a:cubicBezTo>
                  <a:pt x="180" y="243"/>
                  <a:pt x="167" y="260"/>
                  <a:pt x="151" y="273"/>
                </a:cubicBezTo>
                <a:cubicBezTo>
                  <a:pt x="151" y="273"/>
                  <a:pt x="151" y="273"/>
                  <a:pt x="150" y="273"/>
                </a:cubicBezTo>
                <a:close/>
                <a:moveTo>
                  <a:pt x="198" y="226"/>
                </a:moveTo>
                <a:cubicBezTo>
                  <a:pt x="209" y="230"/>
                  <a:pt x="219" y="236"/>
                  <a:pt x="228" y="242"/>
                </a:cubicBezTo>
                <a:cubicBezTo>
                  <a:pt x="211" y="257"/>
                  <a:pt x="190" y="267"/>
                  <a:pt x="167" y="271"/>
                </a:cubicBezTo>
                <a:cubicBezTo>
                  <a:pt x="179" y="258"/>
                  <a:pt x="190" y="243"/>
                  <a:pt x="198" y="226"/>
                </a:cubicBezTo>
                <a:close/>
                <a:moveTo>
                  <a:pt x="193" y="214"/>
                </a:moveTo>
                <a:cubicBezTo>
                  <a:pt x="180" y="210"/>
                  <a:pt x="165" y="208"/>
                  <a:pt x="150" y="207"/>
                </a:cubicBezTo>
                <a:cubicBezTo>
                  <a:pt x="150" y="150"/>
                  <a:pt x="150" y="150"/>
                  <a:pt x="150" y="150"/>
                </a:cubicBezTo>
                <a:cubicBezTo>
                  <a:pt x="207" y="150"/>
                  <a:pt x="207" y="150"/>
                  <a:pt x="207" y="150"/>
                </a:cubicBezTo>
                <a:cubicBezTo>
                  <a:pt x="206" y="173"/>
                  <a:pt x="201" y="195"/>
                  <a:pt x="193" y="214"/>
                </a:cubicBezTo>
                <a:close/>
                <a:moveTo>
                  <a:pt x="150" y="141"/>
                </a:moveTo>
                <a:cubicBezTo>
                  <a:pt x="150" y="94"/>
                  <a:pt x="150" y="94"/>
                  <a:pt x="150" y="94"/>
                </a:cubicBezTo>
                <a:cubicBezTo>
                  <a:pt x="167" y="93"/>
                  <a:pt x="182" y="90"/>
                  <a:pt x="197" y="85"/>
                </a:cubicBezTo>
                <a:cubicBezTo>
                  <a:pt x="203" y="102"/>
                  <a:pt x="206" y="121"/>
                  <a:pt x="207" y="141"/>
                </a:cubicBezTo>
                <a:cubicBezTo>
                  <a:pt x="150" y="141"/>
                  <a:pt x="150" y="141"/>
                  <a:pt x="150" y="141"/>
                </a:cubicBezTo>
                <a:close/>
                <a:moveTo>
                  <a:pt x="51" y="61"/>
                </a:moveTo>
                <a:cubicBezTo>
                  <a:pt x="62" y="70"/>
                  <a:pt x="73" y="77"/>
                  <a:pt x="86" y="82"/>
                </a:cubicBezTo>
                <a:cubicBezTo>
                  <a:pt x="80" y="100"/>
                  <a:pt x="76" y="120"/>
                  <a:pt x="75" y="141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20" y="110"/>
                  <a:pt x="32" y="83"/>
                  <a:pt x="51" y="61"/>
                </a:cubicBezTo>
                <a:close/>
                <a:moveTo>
                  <a:pt x="19" y="150"/>
                </a:moveTo>
                <a:cubicBezTo>
                  <a:pt x="75" y="150"/>
                  <a:pt x="75" y="150"/>
                  <a:pt x="75" y="150"/>
                </a:cubicBezTo>
                <a:cubicBezTo>
                  <a:pt x="76" y="175"/>
                  <a:pt x="81" y="197"/>
                  <a:pt x="89" y="218"/>
                </a:cubicBezTo>
                <a:cubicBezTo>
                  <a:pt x="78" y="222"/>
                  <a:pt x="66" y="229"/>
                  <a:pt x="56" y="236"/>
                </a:cubicBezTo>
                <a:cubicBezTo>
                  <a:pt x="34" y="214"/>
                  <a:pt x="20" y="184"/>
                  <a:pt x="19" y="150"/>
                </a:cubicBezTo>
                <a:close/>
                <a:moveTo>
                  <a:pt x="235" y="236"/>
                </a:moveTo>
                <a:cubicBezTo>
                  <a:pt x="225" y="229"/>
                  <a:pt x="214" y="222"/>
                  <a:pt x="202" y="218"/>
                </a:cubicBezTo>
                <a:cubicBezTo>
                  <a:pt x="211" y="197"/>
                  <a:pt x="216" y="175"/>
                  <a:pt x="216" y="150"/>
                </a:cubicBezTo>
                <a:cubicBezTo>
                  <a:pt x="273" y="150"/>
                  <a:pt x="273" y="150"/>
                  <a:pt x="273" y="150"/>
                </a:cubicBezTo>
                <a:cubicBezTo>
                  <a:pt x="271" y="184"/>
                  <a:pt x="257" y="214"/>
                  <a:pt x="235" y="23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9544315" y="3178744"/>
            <a:ext cx="424483" cy="425485"/>
            <a:chOff x="9340851" y="3852862"/>
            <a:chExt cx="673100" cy="674688"/>
          </a:xfrm>
          <a:solidFill>
            <a:schemeClr val="bg2"/>
          </a:solidFill>
        </p:grpSpPr>
        <p:sp>
          <p:nvSpPr>
            <p:cNvPr id="38" name="Freeform 212"/>
            <p:cNvSpPr>
              <a:spLocks noEditPoints="1"/>
            </p:cNvSpPr>
            <p:nvPr/>
          </p:nvSpPr>
          <p:spPr bwMode="auto">
            <a:xfrm>
              <a:off x="9340851" y="3852862"/>
              <a:ext cx="673100" cy="674688"/>
            </a:xfrm>
            <a:custGeom>
              <a:avLst/>
              <a:gdLst>
                <a:gd name="T0" fmla="*/ 256 w 300"/>
                <a:gd name="T1" fmla="*/ 113 h 300"/>
                <a:gd name="T2" fmla="*/ 267 w 300"/>
                <a:gd name="T3" fmla="*/ 76 h 300"/>
                <a:gd name="T4" fmla="*/ 247 w 300"/>
                <a:gd name="T5" fmla="*/ 34 h 300"/>
                <a:gd name="T6" fmla="*/ 223 w 300"/>
                <a:gd name="T7" fmla="*/ 32 h 300"/>
                <a:gd name="T8" fmla="*/ 186 w 300"/>
                <a:gd name="T9" fmla="*/ 43 h 300"/>
                <a:gd name="T10" fmla="*/ 162 w 300"/>
                <a:gd name="T11" fmla="*/ 0 h 300"/>
                <a:gd name="T12" fmla="*/ 118 w 300"/>
                <a:gd name="T13" fmla="*/ 15 h 300"/>
                <a:gd name="T14" fmla="*/ 101 w 300"/>
                <a:gd name="T15" fmla="*/ 48 h 300"/>
                <a:gd name="T16" fmla="*/ 66 w 300"/>
                <a:gd name="T17" fmla="*/ 29 h 300"/>
                <a:gd name="T18" fmla="*/ 34 w 300"/>
                <a:gd name="T19" fmla="*/ 52 h 300"/>
                <a:gd name="T20" fmla="*/ 48 w 300"/>
                <a:gd name="T21" fmla="*/ 101 h 300"/>
                <a:gd name="T22" fmla="*/ 15 w 300"/>
                <a:gd name="T23" fmla="*/ 118 h 300"/>
                <a:gd name="T24" fmla="*/ 0 w 300"/>
                <a:gd name="T25" fmla="*/ 162 h 300"/>
                <a:gd name="T26" fmla="*/ 43 w 300"/>
                <a:gd name="T27" fmla="*/ 186 h 300"/>
                <a:gd name="T28" fmla="*/ 32 w 300"/>
                <a:gd name="T29" fmla="*/ 223 h 300"/>
                <a:gd name="T30" fmla="*/ 53 w 300"/>
                <a:gd name="T31" fmla="*/ 265 h 300"/>
                <a:gd name="T32" fmla="*/ 76 w 300"/>
                <a:gd name="T33" fmla="*/ 267 h 300"/>
                <a:gd name="T34" fmla="*/ 113 w 300"/>
                <a:gd name="T35" fmla="*/ 256 h 300"/>
                <a:gd name="T36" fmla="*/ 137 w 300"/>
                <a:gd name="T37" fmla="*/ 300 h 300"/>
                <a:gd name="T38" fmla="*/ 181 w 300"/>
                <a:gd name="T39" fmla="*/ 285 h 300"/>
                <a:gd name="T40" fmla="*/ 199 w 300"/>
                <a:gd name="T41" fmla="*/ 251 h 300"/>
                <a:gd name="T42" fmla="*/ 233 w 300"/>
                <a:gd name="T43" fmla="*/ 270 h 300"/>
                <a:gd name="T44" fmla="*/ 265 w 300"/>
                <a:gd name="T45" fmla="*/ 247 h 300"/>
                <a:gd name="T46" fmla="*/ 251 w 300"/>
                <a:gd name="T47" fmla="*/ 199 h 300"/>
                <a:gd name="T48" fmla="*/ 285 w 300"/>
                <a:gd name="T49" fmla="*/ 181 h 300"/>
                <a:gd name="T50" fmla="*/ 300 w 300"/>
                <a:gd name="T51" fmla="*/ 137 h 300"/>
                <a:gd name="T52" fmla="*/ 252 w 300"/>
                <a:gd name="T53" fmla="*/ 168 h 300"/>
                <a:gd name="T54" fmla="*/ 234 w 300"/>
                <a:gd name="T55" fmla="*/ 190 h 300"/>
                <a:gd name="T56" fmla="*/ 251 w 300"/>
                <a:gd name="T57" fmla="*/ 233 h 300"/>
                <a:gd name="T58" fmla="*/ 209 w 300"/>
                <a:gd name="T59" fmla="*/ 235 h 300"/>
                <a:gd name="T60" fmla="*/ 190 w 300"/>
                <a:gd name="T61" fmla="*/ 234 h 300"/>
                <a:gd name="T62" fmla="*/ 168 w 300"/>
                <a:gd name="T63" fmla="*/ 252 h 300"/>
                <a:gd name="T64" fmla="*/ 137 w 300"/>
                <a:gd name="T65" fmla="*/ 281 h 300"/>
                <a:gd name="T66" fmla="*/ 119 w 300"/>
                <a:gd name="T67" fmla="*/ 238 h 300"/>
                <a:gd name="T68" fmla="*/ 101 w 300"/>
                <a:gd name="T69" fmla="*/ 232 h 300"/>
                <a:gd name="T70" fmla="*/ 66 w 300"/>
                <a:gd name="T71" fmla="*/ 251 h 300"/>
                <a:gd name="T72" fmla="*/ 64 w 300"/>
                <a:gd name="T73" fmla="*/ 209 h 300"/>
                <a:gd name="T74" fmla="*/ 61 w 300"/>
                <a:gd name="T75" fmla="*/ 180 h 300"/>
                <a:gd name="T76" fmla="*/ 18 w 300"/>
                <a:gd name="T77" fmla="*/ 162 h 300"/>
                <a:gd name="T78" fmla="*/ 47 w 300"/>
                <a:gd name="T79" fmla="*/ 131 h 300"/>
                <a:gd name="T80" fmla="*/ 65 w 300"/>
                <a:gd name="T81" fmla="*/ 109 h 300"/>
                <a:gd name="T82" fmla="*/ 48 w 300"/>
                <a:gd name="T83" fmla="*/ 66 h 300"/>
                <a:gd name="T84" fmla="*/ 90 w 300"/>
                <a:gd name="T85" fmla="*/ 64 h 300"/>
                <a:gd name="T86" fmla="*/ 109 w 300"/>
                <a:gd name="T87" fmla="*/ 65 h 300"/>
                <a:gd name="T88" fmla="*/ 131 w 300"/>
                <a:gd name="T89" fmla="*/ 47 h 300"/>
                <a:gd name="T90" fmla="*/ 162 w 300"/>
                <a:gd name="T91" fmla="*/ 18 h 300"/>
                <a:gd name="T92" fmla="*/ 180 w 300"/>
                <a:gd name="T93" fmla="*/ 61 h 300"/>
                <a:gd name="T94" fmla="*/ 199 w 300"/>
                <a:gd name="T95" fmla="*/ 67 h 300"/>
                <a:gd name="T96" fmla="*/ 233 w 300"/>
                <a:gd name="T97" fmla="*/ 48 h 300"/>
                <a:gd name="T98" fmla="*/ 235 w 300"/>
                <a:gd name="T99" fmla="*/ 90 h 300"/>
                <a:gd name="T100" fmla="*/ 238 w 300"/>
                <a:gd name="T101" fmla="*/ 119 h 300"/>
                <a:gd name="T102" fmla="*/ 281 w 300"/>
                <a:gd name="T103" fmla="*/ 137 h 300"/>
                <a:gd name="T104" fmla="*/ 252 w 300"/>
                <a:gd name="T105" fmla="*/ 16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0" h="300">
                  <a:moveTo>
                    <a:pt x="285" y="118"/>
                  </a:moveTo>
                  <a:cubicBezTo>
                    <a:pt x="256" y="113"/>
                    <a:pt x="256" y="113"/>
                    <a:pt x="256" y="113"/>
                  </a:cubicBezTo>
                  <a:cubicBezTo>
                    <a:pt x="254" y="109"/>
                    <a:pt x="253" y="104"/>
                    <a:pt x="251" y="101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72" y="69"/>
                    <a:pt x="271" y="59"/>
                    <a:pt x="265" y="52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3" y="31"/>
                    <a:pt x="238" y="29"/>
                    <a:pt x="233" y="29"/>
                  </a:cubicBezTo>
                  <a:cubicBezTo>
                    <a:pt x="230" y="29"/>
                    <a:pt x="226" y="30"/>
                    <a:pt x="223" y="32"/>
                  </a:cubicBezTo>
                  <a:cubicBezTo>
                    <a:pt x="199" y="48"/>
                    <a:pt x="199" y="48"/>
                    <a:pt x="199" y="48"/>
                  </a:cubicBezTo>
                  <a:cubicBezTo>
                    <a:pt x="195" y="46"/>
                    <a:pt x="191" y="45"/>
                    <a:pt x="186" y="43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79" y="6"/>
                    <a:pt x="171" y="0"/>
                    <a:pt x="162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28" y="0"/>
                    <a:pt x="120" y="6"/>
                    <a:pt x="118" y="15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09" y="45"/>
                    <a:pt x="104" y="46"/>
                    <a:pt x="101" y="48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3" y="30"/>
                    <a:pt x="69" y="29"/>
                    <a:pt x="66" y="29"/>
                  </a:cubicBezTo>
                  <a:cubicBezTo>
                    <a:pt x="61" y="29"/>
                    <a:pt x="56" y="31"/>
                    <a:pt x="53" y="3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28" y="59"/>
                    <a:pt x="27" y="69"/>
                    <a:pt x="32" y="76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47" y="104"/>
                    <a:pt x="45" y="109"/>
                    <a:pt x="43" y="113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6" y="120"/>
                    <a:pt x="0" y="128"/>
                    <a:pt x="0" y="137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71"/>
                    <a:pt x="6" y="179"/>
                    <a:pt x="15" y="181"/>
                  </a:cubicBezTo>
                  <a:cubicBezTo>
                    <a:pt x="43" y="186"/>
                    <a:pt x="43" y="186"/>
                    <a:pt x="43" y="186"/>
                  </a:cubicBezTo>
                  <a:cubicBezTo>
                    <a:pt x="45" y="191"/>
                    <a:pt x="47" y="195"/>
                    <a:pt x="48" y="199"/>
                  </a:cubicBezTo>
                  <a:cubicBezTo>
                    <a:pt x="32" y="223"/>
                    <a:pt x="32" y="223"/>
                    <a:pt x="32" y="223"/>
                  </a:cubicBezTo>
                  <a:cubicBezTo>
                    <a:pt x="27" y="230"/>
                    <a:pt x="28" y="240"/>
                    <a:pt x="34" y="247"/>
                  </a:cubicBezTo>
                  <a:cubicBezTo>
                    <a:pt x="53" y="265"/>
                    <a:pt x="53" y="265"/>
                    <a:pt x="53" y="265"/>
                  </a:cubicBezTo>
                  <a:cubicBezTo>
                    <a:pt x="56" y="268"/>
                    <a:pt x="61" y="270"/>
                    <a:pt x="66" y="270"/>
                  </a:cubicBezTo>
                  <a:cubicBezTo>
                    <a:pt x="69" y="270"/>
                    <a:pt x="73" y="269"/>
                    <a:pt x="76" y="267"/>
                  </a:cubicBezTo>
                  <a:cubicBezTo>
                    <a:pt x="101" y="251"/>
                    <a:pt x="101" y="251"/>
                    <a:pt x="101" y="251"/>
                  </a:cubicBezTo>
                  <a:cubicBezTo>
                    <a:pt x="105" y="253"/>
                    <a:pt x="109" y="254"/>
                    <a:pt x="113" y="256"/>
                  </a:cubicBezTo>
                  <a:cubicBezTo>
                    <a:pt x="118" y="285"/>
                    <a:pt x="118" y="285"/>
                    <a:pt x="118" y="285"/>
                  </a:cubicBezTo>
                  <a:cubicBezTo>
                    <a:pt x="120" y="293"/>
                    <a:pt x="128" y="300"/>
                    <a:pt x="137" y="300"/>
                  </a:cubicBezTo>
                  <a:cubicBezTo>
                    <a:pt x="162" y="300"/>
                    <a:pt x="162" y="300"/>
                    <a:pt x="162" y="300"/>
                  </a:cubicBezTo>
                  <a:cubicBezTo>
                    <a:pt x="171" y="300"/>
                    <a:pt x="179" y="293"/>
                    <a:pt x="181" y="285"/>
                  </a:cubicBezTo>
                  <a:cubicBezTo>
                    <a:pt x="187" y="256"/>
                    <a:pt x="187" y="256"/>
                    <a:pt x="187" y="256"/>
                  </a:cubicBezTo>
                  <a:cubicBezTo>
                    <a:pt x="191" y="254"/>
                    <a:pt x="195" y="253"/>
                    <a:pt x="199" y="251"/>
                  </a:cubicBezTo>
                  <a:cubicBezTo>
                    <a:pt x="223" y="267"/>
                    <a:pt x="223" y="267"/>
                    <a:pt x="223" y="267"/>
                  </a:cubicBezTo>
                  <a:cubicBezTo>
                    <a:pt x="226" y="269"/>
                    <a:pt x="230" y="270"/>
                    <a:pt x="233" y="270"/>
                  </a:cubicBezTo>
                  <a:cubicBezTo>
                    <a:pt x="238" y="270"/>
                    <a:pt x="243" y="268"/>
                    <a:pt x="247" y="265"/>
                  </a:cubicBezTo>
                  <a:cubicBezTo>
                    <a:pt x="265" y="247"/>
                    <a:pt x="265" y="247"/>
                    <a:pt x="265" y="247"/>
                  </a:cubicBezTo>
                  <a:cubicBezTo>
                    <a:pt x="271" y="240"/>
                    <a:pt x="272" y="230"/>
                    <a:pt x="267" y="223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53" y="195"/>
                    <a:pt x="254" y="191"/>
                    <a:pt x="256" y="186"/>
                  </a:cubicBezTo>
                  <a:cubicBezTo>
                    <a:pt x="285" y="181"/>
                    <a:pt x="285" y="181"/>
                    <a:pt x="285" y="181"/>
                  </a:cubicBezTo>
                  <a:cubicBezTo>
                    <a:pt x="293" y="179"/>
                    <a:pt x="300" y="171"/>
                    <a:pt x="300" y="162"/>
                  </a:cubicBezTo>
                  <a:cubicBezTo>
                    <a:pt x="300" y="137"/>
                    <a:pt x="300" y="137"/>
                    <a:pt x="300" y="137"/>
                  </a:cubicBezTo>
                  <a:cubicBezTo>
                    <a:pt x="300" y="128"/>
                    <a:pt x="293" y="120"/>
                    <a:pt x="285" y="118"/>
                  </a:cubicBezTo>
                  <a:close/>
                  <a:moveTo>
                    <a:pt x="252" y="168"/>
                  </a:moveTo>
                  <a:cubicBezTo>
                    <a:pt x="246" y="169"/>
                    <a:pt x="240" y="174"/>
                    <a:pt x="238" y="180"/>
                  </a:cubicBezTo>
                  <a:cubicBezTo>
                    <a:pt x="237" y="184"/>
                    <a:pt x="235" y="187"/>
                    <a:pt x="234" y="190"/>
                  </a:cubicBezTo>
                  <a:cubicBezTo>
                    <a:pt x="231" y="196"/>
                    <a:pt x="231" y="203"/>
                    <a:pt x="235" y="209"/>
                  </a:cubicBezTo>
                  <a:cubicBezTo>
                    <a:pt x="251" y="233"/>
                    <a:pt x="251" y="233"/>
                    <a:pt x="251" y="233"/>
                  </a:cubicBezTo>
                  <a:cubicBezTo>
                    <a:pt x="233" y="251"/>
                    <a:pt x="233" y="251"/>
                    <a:pt x="233" y="251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06" y="233"/>
                    <a:pt x="202" y="232"/>
                    <a:pt x="199" y="232"/>
                  </a:cubicBezTo>
                  <a:cubicBezTo>
                    <a:pt x="196" y="232"/>
                    <a:pt x="193" y="233"/>
                    <a:pt x="190" y="234"/>
                  </a:cubicBezTo>
                  <a:cubicBezTo>
                    <a:pt x="187" y="235"/>
                    <a:pt x="184" y="237"/>
                    <a:pt x="180" y="238"/>
                  </a:cubicBezTo>
                  <a:cubicBezTo>
                    <a:pt x="174" y="240"/>
                    <a:pt x="169" y="246"/>
                    <a:pt x="168" y="252"/>
                  </a:cubicBezTo>
                  <a:cubicBezTo>
                    <a:pt x="162" y="281"/>
                    <a:pt x="162" y="281"/>
                    <a:pt x="162" y="281"/>
                  </a:cubicBezTo>
                  <a:cubicBezTo>
                    <a:pt x="137" y="281"/>
                    <a:pt x="137" y="281"/>
                    <a:pt x="137" y="281"/>
                  </a:cubicBezTo>
                  <a:cubicBezTo>
                    <a:pt x="131" y="252"/>
                    <a:pt x="131" y="252"/>
                    <a:pt x="131" y="252"/>
                  </a:cubicBezTo>
                  <a:cubicBezTo>
                    <a:pt x="130" y="246"/>
                    <a:pt x="125" y="240"/>
                    <a:pt x="119" y="238"/>
                  </a:cubicBezTo>
                  <a:cubicBezTo>
                    <a:pt x="115" y="237"/>
                    <a:pt x="112" y="235"/>
                    <a:pt x="109" y="234"/>
                  </a:cubicBezTo>
                  <a:cubicBezTo>
                    <a:pt x="106" y="233"/>
                    <a:pt x="103" y="232"/>
                    <a:pt x="101" y="232"/>
                  </a:cubicBezTo>
                  <a:cubicBezTo>
                    <a:pt x="97" y="232"/>
                    <a:pt x="93" y="233"/>
                    <a:pt x="90" y="235"/>
                  </a:cubicBezTo>
                  <a:cubicBezTo>
                    <a:pt x="66" y="251"/>
                    <a:pt x="66" y="251"/>
                    <a:pt x="66" y="251"/>
                  </a:cubicBezTo>
                  <a:cubicBezTo>
                    <a:pt x="48" y="233"/>
                    <a:pt x="48" y="233"/>
                    <a:pt x="48" y="233"/>
                  </a:cubicBezTo>
                  <a:cubicBezTo>
                    <a:pt x="64" y="209"/>
                    <a:pt x="64" y="209"/>
                    <a:pt x="64" y="209"/>
                  </a:cubicBezTo>
                  <a:cubicBezTo>
                    <a:pt x="68" y="203"/>
                    <a:pt x="68" y="196"/>
                    <a:pt x="65" y="190"/>
                  </a:cubicBezTo>
                  <a:cubicBezTo>
                    <a:pt x="64" y="187"/>
                    <a:pt x="62" y="184"/>
                    <a:pt x="61" y="180"/>
                  </a:cubicBezTo>
                  <a:cubicBezTo>
                    <a:pt x="59" y="174"/>
                    <a:pt x="54" y="169"/>
                    <a:pt x="47" y="168"/>
                  </a:cubicBezTo>
                  <a:cubicBezTo>
                    <a:pt x="18" y="162"/>
                    <a:pt x="18" y="162"/>
                    <a:pt x="18" y="162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54" y="130"/>
                    <a:pt x="59" y="125"/>
                    <a:pt x="61" y="119"/>
                  </a:cubicBezTo>
                  <a:cubicBezTo>
                    <a:pt x="62" y="115"/>
                    <a:pt x="64" y="112"/>
                    <a:pt x="65" y="109"/>
                  </a:cubicBezTo>
                  <a:cubicBezTo>
                    <a:pt x="68" y="103"/>
                    <a:pt x="68" y="96"/>
                    <a:pt x="64" y="9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3" y="66"/>
                    <a:pt x="97" y="67"/>
                    <a:pt x="101" y="67"/>
                  </a:cubicBezTo>
                  <a:cubicBezTo>
                    <a:pt x="103" y="67"/>
                    <a:pt x="106" y="67"/>
                    <a:pt x="109" y="65"/>
                  </a:cubicBezTo>
                  <a:cubicBezTo>
                    <a:pt x="112" y="64"/>
                    <a:pt x="115" y="62"/>
                    <a:pt x="119" y="61"/>
                  </a:cubicBezTo>
                  <a:cubicBezTo>
                    <a:pt x="125" y="59"/>
                    <a:pt x="130" y="54"/>
                    <a:pt x="131" y="47"/>
                  </a:cubicBezTo>
                  <a:cubicBezTo>
                    <a:pt x="137" y="18"/>
                    <a:pt x="137" y="18"/>
                    <a:pt x="137" y="18"/>
                  </a:cubicBezTo>
                  <a:cubicBezTo>
                    <a:pt x="162" y="18"/>
                    <a:pt x="162" y="18"/>
                    <a:pt x="162" y="18"/>
                  </a:cubicBezTo>
                  <a:cubicBezTo>
                    <a:pt x="168" y="47"/>
                    <a:pt x="168" y="47"/>
                    <a:pt x="168" y="47"/>
                  </a:cubicBezTo>
                  <a:cubicBezTo>
                    <a:pt x="169" y="54"/>
                    <a:pt x="174" y="59"/>
                    <a:pt x="180" y="61"/>
                  </a:cubicBezTo>
                  <a:cubicBezTo>
                    <a:pt x="184" y="62"/>
                    <a:pt x="187" y="64"/>
                    <a:pt x="190" y="65"/>
                  </a:cubicBezTo>
                  <a:cubicBezTo>
                    <a:pt x="193" y="67"/>
                    <a:pt x="196" y="67"/>
                    <a:pt x="199" y="67"/>
                  </a:cubicBezTo>
                  <a:cubicBezTo>
                    <a:pt x="202" y="67"/>
                    <a:pt x="206" y="66"/>
                    <a:pt x="209" y="64"/>
                  </a:cubicBezTo>
                  <a:cubicBezTo>
                    <a:pt x="233" y="48"/>
                    <a:pt x="233" y="48"/>
                    <a:pt x="233" y="48"/>
                  </a:cubicBezTo>
                  <a:cubicBezTo>
                    <a:pt x="251" y="66"/>
                    <a:pt x="251" y="66"/>
                    <a:pt x="251" y="66"/>
                  </a:cubicBezTo>
                  <a:cubicBezTo>
                    <a:pt x="235" y="90"/>
                    <a:pt x="235" y="90"/>
                    <a:pt x="235" y="90"/>
                  </a:cubicBezTo>
                  <a:cubicBezTo>
                    <a:pt x="231" y="96"/>
                    <a:pt x="231" y="103"/>
                    <a:pt x="234" y="109"/>
                  </a:cubicBezTo>
                  <a:cubicBezTo>
                    <a:pt x="235" y="112"/>
                    <a:pt x="237" y="115"/>
                    <a:pt x="238" y="119"/>
                  </a:cubicBezTo>
                  <a:cubicBezTo>
                    <a:pt x="240" y="125"/>
                    <a:pt x="246" y="130"/>
                    <a:pt x="252" y="131"/>
                  </a:cubicBezTo>
                  <a:cubicBezTo>
                    <a:pt x="281" y="137"/>
                    <a:pt x="281" y="137"/>
                    <a:pt x="281" y="137"/>
                  </a:cubicBezTo>
                  <a:cubicBezTo>
                    <a:pt x="281" y="162"/>
                    <a:pt x="281" y="162"/>
                    <a:pt x="281" y="162"/>
                  </a:cubicBezTo>
                  <a:lnTo>
                    <a:pt x="252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13"/>
            <p:cNvSpPr>
              <a:spLocks noEditPoints="1"/>
            </p:cNvSpPr>
            <p:nvPr/>
          </p:nvSpPr>
          <p:spPr bwMode="auto">
            <a:xfrm>
              <a:off x="9529763" y="4041775"/>
              <a:ext cx="293688" cy="293688"/>
            </a:xfrm>
            <a:custGeom>
              <a:avLst/>
              <a:gdLst>
                <a:gd name="T0" fmla="*/ 66 w 131"/>
                <a:gd name="T1" fmla="*/ 0 h 131"/>
                <a:gd name="T2" fmla="*/ 0 w 131"/>
                <a:gd name="T3" fmla="*/ 66 h 131"/>
                <a:gd name="T4" fmla="*/ 66 w 131"/>
                <a:gd name="T5" fmla="*/ 131 h 131"/>
                <a:gd name="T6" fmla="*/ 131 w 131"/>
                <a:gd name="T7" fmla="*/ 66 h 131"/>
                <a:gd name="T8" fmla="*/ 66 w 131"/>
                <a:gd name="T9" fmla="*/ 0 h 131"/>
                <a:gd name="T10" fmla="*/ 66 w 131"/>
                <a:gd name="T11" fmla="*/ 123 h 131"/>
                <a:gd name="T12" fmla="*/ 8 w 131"/>
                <a:gd name="T13" fmla="*/ 66 h 131"/>
                <a:gd name="T14" fmla="*/ 66 w 131"/>
                <a:gd name="T15" fmla="*/ 8 h 131"/>
                <a:gd name="T16" fmla="*/ 123 w 131"/>
                <a:gd name="T17" fmla="*/ 66 h 131"/>
                <a:gd name="T18" fmla="*/ 66 w 131"/>
                <a:gd name="T19" fmla="*/ 12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31">
                  <a:moveTo>
                    <a:pt x="66" y="0"/>
                  </a:moveTo>
                  <a:cubicBezTo>
                    <a:pt x="29" y="0"/>
                    <a:pt x="0" y="29"/>
                    <a:pt x="0" y="66"/>
                  </a:cubicBezTo>
                  <a:cubicBezTo>
                    <a:pt x="0" y="102"/>
                    <a:pt x="29" y="131"/>
                    <a:pt x="66" y="131"/>
                  </a:cubicBezTo>
                  <a:cubicBezTo>
                    <a:pt x="102" y="131"/>
                    <a:pt x="131" y="102"/>
                    <a:pt x="131" y="66"/>
                  </a:cubicBezTo>
                  <a:cubicBezTo>
                    <a:pt x="131" y="29"/>
                    <a:pt x="102" y="0"/>
                    <a:pt x="66" y="0"/>
                  </a:cubicBezTo>
                  <a:close/>
                  <a:moveTo>
                    <a:pt x="66" y="123"/>
                  </a:moveTo>
                  <a:cubicBezTo>
                    <a:pt x="34" y="123"/>
                    <a:pt x="8" y="97"/>
                    <a:pt x="8" y="66"/>
                  </a:cubicBezTo>
                  <a:cubicBezTo>
                    <a:pt x="8" y="34"/>
                    <a:pt x="34" y="8"/>
                    <a:pt x="66" y="8"/>
                  </a:cubicBezTo>
                  <a:cubicBezTo>
                    <a:pt x="97" y="8"/>
                    <a:pt x="123" y="34"/>
                    <a:pt x="123" y="66"/>
                  </a:cubicBezTo>
                  <a:cubicBezTo>
                    <a:pt x="123" y="97"/>
                    <a:pt x="97" y="123"/>
                    <a:pt x="66" y="1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214"/>
            <p:cNvSpPr>
              <a:spLocks noEditPoints="1"/>
            </p:cNvSpPr>
            <p:nvPr/>
          </p:nvSpPr>
          <p:spPr bwMode="auto">
            <a:xfrm>
              <a:off x="9593263" y="4103688"/>
              <a:ext cx="168275" cy="169863"/>
            </a:xfrm>
            <a:custGeom>
              <a:avLst/>
              <a:gdLst>
                <a:gd name="T0" fmla="*/ 38 w 75"/>
                <a:gd name="T1" fmla="*/ 0 h 75"/>
                <a:gd name="T2" fmla="*/ 0 w 75"/>
                <a:gd name="T3" fmla="*/ 38 h 75"/>
                <a:gd name="T4" fmla="*/ 38 w 75"/>
                <a:gd name="T5" fmla="*/ 75 h 75"/>
                <a:gd name="T6" fmla="*/ 75 w 75"/>
                <a:gd name="T7" fmla="*/ 38 h 75"/>
                <a:gd name="T8" fmla="*/ 38 w 75"/>
                <a:gd name="T9" fmla="*/ 0 h 75"/>
                <a:gd name="T10" fmla="*/ 38 w 75"/>
                <a:gd name="T11" fmla="*/ 66 h 75"/>
                <a:gd name="T12" fmla="*/ 9 w 75"/>
                <a:gd name="T13" fmla="*/ 38 h 75"/>
                <a:gd name="T14" fmla="*/ 38 w 75"/>
                <a:gd name="T15" fmla="*/ 9 h 75"/>
                <a:gd name="T16" fmla="*/ 66 w 75"/>
                <a:gd name="T17" fmla="*/ 38 h 75"/>
                <a:gd name="T18" fmla="*/ 38 w 75"/>
                <a:gd name="T19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75">
                  <a:moveTo>
                    <a:pt x="38" y="0"/>
                  </a:moveTo>
                  <a:cubicBezTo>
                    <a:pt x="17" y="0"/>
                    <a:pt x="0" y="17"/>
                    <a:pt x="0" y="38"/>
                  </a:cubicBezTo>
                  <a:cubicBezTo>
                    <a:pt x="0" y="58"/>
                    <a:pt x="17" y="75"/>
                    <a:pt x="38" y="75"/>
                  </a:cubicBezTo>
                  <a:cubicBezTo>
                    <a:pt x="58" y="75"/>
                    <a:pt x="75" y="58"/>
                    <a:pt x="75" y="38"/>
                  </a:cubicBezTo>
                  <a:cubicBezTo>
                    <a:pt x="75" y="17"/>
                    <a:pt x="58" y="0"/>
                    <a:pt x="38" y="0"/>
                  </a:cubicBezTo>
                  <a:close/>
                  <a:moveTo>
                    <a:pt x="38" y="66"/>
                  </a:moveTo>
                  <a:cubicBezTo>
                    <a:pt x="22" y="66"/>
                    <a:pt x="9" y="53"/>
                    <a:pt x="9" y="38"/>
                  </a:cubicBezTo>
                  <a:cubicBezTo>
                    <a:pt x="9" y="22"/>
                    <a:pt x="22" y="9"/>
                    <a:pt x="38" y="9"/>
                  </a:cubicBezTo>
                  <a:cubicBezTo>
                    <a:pt x="53" y="9"/>
                    <a:pt x="66" y="22"/>
                    <a:pt x="66" y="38"/>
                  </a:cubicBezTo>
                  <a:cubicBezTo>
                    <a:pt x="66" y="53"/>
                    <a:pt x="53" y="66"/>
                    <a:pt x="38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177914" y="1375677"/>
            <a:ext cx="500184" cy="530368"/>
            <a:chOff x="6477000" y="3665538"/>
            <a:chExt cx="736601" cy="781051"/>
          </a:xfrm>
          <a:solidFill>
            <a:schemeClr val="bg2"/>
          </a:solidFill>
        </p:grpSpPr>
        <p:sp>
          <p:nvSpPr>
            <p:cNvPr id="45" name="Freeform 257"/>
            <p:cNvSpPr>
              <a:spLocks noEditPoints="1"/>
            </p:cNvSpPr>
            <p:nvPr/>
          </p:nvSpPr>
          <p:spPr bwMode="auto">
            <a:xfrm>
              <a:off x="6648450" y="3821113"/>
              <a:ext cx="412750" cy="493713"/>
            </a:xfrm>
            <a:custGeom>
              <a:avLst/>
              <a:gdLst>
                <a:gd name="T0" fmla="*/ 68 w 135"/>
                <a:gd name="T1" fmla="*/ 0 h 161"/>
                <a:gd name="T2" fmla="*/ 0 w 135"/>
                <a:gd name="T3" fmla="*/ 67 h 161"/>
                <a:gd name="T4" fmla="*/ 14 w 135"/>
                <a:gd name="T5" fmla="*/ 109 h 161"/>
                <a:gd name="T6" fmla="*/ 20 w 135"/>
                <a:gd name="T7" fmla="*/ 116 h 161"/>
                <a:gd name="T8" fmla="*/ 33 w 135"/>
                <a:gd name="T9" fmla="*/ 136 h 161"/>
                <a:gd name="T10" fmla="*/ 33 w 135"/>
                <a:gd name="T11" fmla="*/ 142 h 161"/>
                <a:gd name="T12" fmla="*/ 33 w 135"/>
                <a:gd name="T13" fmla="*/ 143 h 161"/>
                <a:gd name="T14" fmla="*/ 37 w 135"/>
                <a:gd name="T15" fmla="*/ 157 h 161"/>
                <a:gd name="T16" fmla="*/ 49 w 135"/>
                <a:gd name="T17" fmla="*/ 161 h 161"/>
                <a:gd name="T18" fmla="*/ 86 w 135"/>
                <a:gd name="T19" fmla="*/ 161 h 161"/>
                <a:gd name="T20" fmla="*/ 98 w 135"/>
                <a:gd name="T21" fmla="*/ 157 h 161"/>
                <a:gd name="T22" fmla="*/ 102 w 135"/>
                <a:gd name="T23" fmla="*/ 145 h 161"/>
                <a:gd name="T24" fmla="*/ 102 w 135"/>
                <a:gd name="T25" fmla="*/ 143 h 161"/>
                <a:gd name="T26" fmla="*/ 102 w 135"/>
                <a:gd name="T27" fmla="*/ 136 h 161"/>
                <a:gd name="T28" fmla="*/ 116 w 135"/>
                <a:gd name="T29" fmla="*/ 116 h 161"/>
                <a:gd name="T30" fmla="*/ 121 w 135"/>
                <a:gd name="T31" fmla="*/ 109 h 161"/>
                <a:gd name="T32" fmla="*/ 135 w 135"/>
                <a:gd name="T33" fmla="*/ 67 h 161"/>
                <a:gd name="T34" fmla="*/ 68 w 135"/>
                <a:gd name="T35" fmla="*/ 0 h 161"/>
                <a:gd name="T36" fmla="*/ 110 w 135"/>
                <a:gd name="T37" fmla="*/ 101 h 161"/>
                <a:gd name="T38" fmla="*/ 105 w 135"/>
                <a:gd name="T39" fmla="*/ 107 h 161"/>
                <a:gd name="T40" fmla="*/ 89 w 135"/>
                <a:gd name="T41" fmla="*/ 133 h 161"/>
                <a:gd name="T42" fmla="*/ 88 w 135"/>
                <a:gd name="T43" fmla="*/ 143 h 161"/>
                <a:gd name="T44" fmla="*/ 88 w 135"/>
                <a:gd name="T45" fmla="*/ 145 h 161"/>
                <a:gd name="T46" fmla="*/ 88 w 135"/>
                <a:gd name="T47" fmla="*/ 147 h 161"/>
                <a:gd name="T48" fmla="*/ 86 w 135"/>
                <a:gd name="T49" fmla="*/ 147 h 161"/>
                <a:gd name="T50" fmla="*/ 49 w 135"/>
                <a:gd name="T51" fmla="*/ 147 h 161"/>
                <a:gd name="T52" fmla="*/ 47 w 135"/>
                <a:gd name="T53" fmla="*/ 147 h 161"/>
                <a:gd name="T54" fmla="*/ 47 w 135"/>
                <a:gd name="T55" fmla="*/ 143 h 161"/>
                <a:gd name="T56" fmla="*/ 47 w 135"/>
                <a:gd name="T57" fmla="*/ 143 h 161"/>
                <a:gd name="T58" fmla="*/ 46 w 135"/>
                <a:gd name="T59" fmla="*/ 132 h 161"/>
                <a:gd name="T60" fmla="*/ 30 w 135"/>
                <a:gd name="T61" fmla="*/ 107 h 161"/>
                <a:gd name="T62" fmla="*/ 25 w 135"/>
                <a:gd name="T63" fmla="*/ 101 h 161"/>
                <a:gd name="T64" fmla="*/ 14 w 135"/>
                <a:gd name="T65" fmla="*/ 67 h 161"/>
                <a:gd name="T66" fmla="*/ 68 w 135"/>
                <a:gd name="T67" fmla="*/ 13 h 161"/>
                <a:gd name="T68" fmla="*/ 122 w 135"/>
                <a:gd name="T69" fmla="*/ 67 h 161"/>
                <a:gd name="T70" fmla="*/ 110 w 135"/>
                <a:gd name="T71" fmla="*/ 10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5" h="161">
                  <a:moveTo>
                    <a:pt x="68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83"/>
                    <a:pt x="5" y="97"/>
                    <a:pt x="14" y="109"/>
                  </a:cubicBezTo>
                  <a:cubicBezTo>
                    <a:pt x="16" y="112"/>
                    <a:pt x="18" y="114"/>
                    <a:pt x="20" y="116"/>
                  </a:cubicBezTo>
                  <a:cubicBezTo>
                    <a:pt x="26" y="123"/>
                    <a:pt x="31" y="129"/>
                    <a:pt x="33" y="136"/>
                  </a:cubicBezTo>
                  <a:cubicBezTo>
                    <a:pt x="33" y="136"/>
                    <a:pt x="33" y="137"/>
                    <a:pt x="33" y="142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7"/>
                    <a:pt x="33" y="153"/>
                    <a:pt x="37" y="157"/>
                  </a:cubicBezTo>
                  <a:cubicBezTo>
                    <a:pt x="40" y="160"/>
                    <a:pt x="44" y="161"/>
                    <a:pt x="49" y="161"/>
                  </a:cubicBezTo>
                  <a:cubicBezTo>
                    <a:pt x="86" y="161"/>
                    <a:pt x="86" y="161"/>
                    <a:pt x="86" y="161"/>
                  </a:cubicBezTo>
                  <a:cubicBezTo>
                    <a:pt x="92" y="161"/>
                    <a:pt x="96" y="160"/>
                    <a:pt x="98" y="157"/>
                  </a:cubicBezTo>
                  <a:cubicBezTo>
                    <a:pt x="102" y="153"/>
                    <a:pt x="102" y="148"/>
                    <a:pt x="102" y="145"/>
                  </a:cubicBezTo>
                  <a:cubicBezTo>
                    <a:pt x="102" y="144"/>
                    <a:pt x="102" y="143"/>
                    <a:pt x="102" y="143"/>
                  </a:cubicBezTo>
                  <a:cubicBezTo>
                    <a:pt x="102" y="138"/>
                    <a:pt x="102" y="136"/>
                    <a:pt x="102" y="136"/>
                  </a:cubicBezTo>
                  <a:cubicBezTo>
                    <a:pt x="104" y="129"/>
                    <a:pt x="110" y="122"/>
                    <a:pt x="116" y="116"/>
                  </a:cubicBezTo>
                  <a:cubicBezTo>
                    <a:pt x="118" y="113"/>
                    <a:pt x="119" y="111"/>
                    <a:pt x="121" y="109"/>
                  </a:cubicBezTo>
                  <a:cubicBezTo>
                    <a:pt x="130" y="97"/>
                    <a:pt x="135" y="83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moveTo>
                    <a:pt x="110" y="101"/>
                  </a:moveTo>
                  <a:cubicBezTo>
                    <a:pt x="109" y="103"/>
                    <a:pt x="107" y="105"/>
                    <a:pt x="105" y="107"/>
                  </a:cubicBezTo>
                  <a:cubicBezTo>
                    <a:pt x="99" y="114"/>
                    <a:pt x="92" y="123"/>
                    <a:pt x="89" y="133"/>
                  </a:cubicBezTo>
                  <a:cubicBezTo>
                    <a:pt x="88" y="134"/>
                    <a:pt x="88" y="137"/>
                    <a:pt x="88" y="143"/>
                  </a:cubicBezTo>
                  <a:cubicBezTo>
                    <a:pt x="88" y="144"/>
                    <a:pt x="88" y="145"/>
                    <a:pt x="88" y="145"/>
                  </a:cubicBezTo>
                  <a:cubicBezTo>
                    <a:pt x="88" y="146"/>
                    <a:pt x="88" y="147"/>
                    <a:pt x="88" y="147"/>
                  </a:cubicBezTo>
                  <a:cubicBezTo>
                    <a:pt x="88" y="147"/>
                    <a:pt x="87" y="147"/>
                    <a:pt x="86" y="147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48" y="147"/>
                    <a:pt x="47" y="147"/>
                    <a:pt x="47" y="147"/>
                  </a:cubicBezTo>
                  <a:cubicBezTo>
                    <a:pt x="47" y="146"/>
                    <a:pt x="47" y="144"/>
                    <a:pt x="47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36"/>
                    <a:pt x="47" y="134"/>
                    <a:pt x="46" y="132"/>
                  </a:cubicBezTo>
                  <a:cubicBezTo>
                    <a:pt x="43" y="122"/>
                    <a:pt x="36" y="114"/>
                    <a:pt x="30" y="107"/>
                  </a:cubicBezTo>
                  <a:cubicBezTo>
                    <a:pt x="29" y="105"/>
                    <a:pt x="27" y="103"/>
                    <a:pt x="25" y="101"/>
                  </a:cubicBezTo>
                  <a:cubicBezTo>
                    <a:pt x="18" y="91"/>
                    <a:pt x="14" y="80"/>
                    <a:pt x="14" y="67"/>
                  </a:cubicBezTo>
                  <a:cubicBezTo>
                    <a:pt x="14" y="38"/>
                    <a:pt x="38" y="13"/>
                    <a:pt x="68" y="13"/>
                  </a:cubicBezTo>
                  <a:cubicBezTo>
                    <a:pt x="98" y="13"/>
                    <a:pt x="122" y="38"/>
                    <a:pt x="122" y="67"/>
                  </a:cubicBezTo>
                  <a:cubicBezTo>
                    <a:pt x="122" y="80"/>
                    <a:pt x="118" y="91"/>
                    <a:pt x="110" y="10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58"/>
            <p:cNvSpPr>
              <a:spLocks noEditPoints="1"/>
            </p:cNvSpPr>
            <p:nvPr/>
          </p:nvSpPr>
          <p:spPr bwMode="auto">
            <a:xfrm>
              <a:off x="6764338" y="4333876"/>
              <a:ext cx="182563" cy="112713"/>
            </a:xfrm>
            <a:custGeom>
              <a:avLst/>
              <a:gdLst>
                <a:gd name="T0" fmla="*/ 47 w 60"/>
                <a:gd name="T1" fmla="*/ 0 h 37"/>
                <a:gd name="T2" fmla="*/ 13 w 60"/>
                <a:gd name="T3" fmla="*/ 0 h 37"/>
                <a:gd name="T4" fmla="*/ 0 w 60"/>
                <a:gd name="T5" fmla="*/ 13 h 37"/>
                <a:gd name="T6" fmla="*/ 0 w 60"/>
                <a:gd name="T7" fmla="*/ 24 h 37"/>
                <a:gd name="T8" fmla="*/ 13 w 60"/>
                <a:gd name="T9" fmla="*/ 37 h 37"/>
                <a:gd name="T10" fmla="*/ 47 w 60"/>
                <a:gd name="T11" fmla="*/ 37 h 37"/>
                <a:gd name="T12" fmla="*/ 60 w 60"/>
                <a:gd name="T13" fmla="*/ 24 h 37"/>
                <a:gd name="T14" fmla="*/ 60 w 60"/>
                <a:gd name="T15" fmla="*/ 13 h 37"/>
                <a:gd name="T16" fmla="*/ 47 w 60"/>
                <a:gd name="T17" fmla="*/ 0 h 37"/>
                <a:gd name="T18" fmla="*/ 46 w 60"/>
                <a:gd name="T19" fmla="*/ 23 h 37"/>
                <a:gd name="T20" fmla="*/ 13 w 60"/>
                <a:gd name="T21" fmla="*/ 23 h 37"/>
                <a:gd name="T22" fmla="*/ 13 w 60"/>
                <a:gd name="T23" fmla="*/ 14 h 37"/>
                <a:gd name="T24" fmla="*/ 46 w 60"/>
                <a:gd name="T25" fmla="*/ 14 h 37"/>
                <a:gd name="T26" fmla="*/ 46 w 60"/>
                <a:gd name="T27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37">
                  <a:moveTo>
                    <a:pt x="47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6" y="37"/>
                    <a:pt x="13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54" y="37"/>
                    <a:pt x="60" y="31"/>
                    <a:pt x="60" y="2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6"/>
                    <a:pt x="54" y="0"/>
                    <a:pt x="47" y="0"/>
                  </a:cubicBezTo>
                  <a:moveTo>
                    <a:pt x="46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46" y="14"/>
                    <a:pt x="46" y="14"/>
                    <a:pt x="46" y="14"/>
                  </a:cubicBezTo>
                  <a:lnTo>
                    <a:pt x="46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259"/>
            <p:cNvSpPr>
              <a:spLocks/>
            </p:cNvSpPr>
            <p:nvPr/>
          </p:nvSpPr>
          <p:spPr bwMode="auto">
            <a:xfrm>
              <a:off x="6834188" y="3665538"/>
              <a:ext cx="39688" cy="128588"/>
            </a:xfrm>
            <a:custGeom>
              <a:avLst/>
              <a:gdLst>
                <a:gd name="T0" fmla="*/ 7 w 13"/>
                <a:gd name="T1" fmla="*/ 42 h 42"/>
                <a:gd name="T2" fmla="*/ 13 w 13"/>
                <a:gd name="T3" fmla="*/ 35 h 42"/>
                <a:gd name="T4" fmla="*/ 13 w 13"/>
                <a:gd name="T5" fmla="*/ 7 h 42"/>
                <a:gd name="T6" fmla="*/ 7 w 13"/>
                <a:gd name="T7" fmla="*/ 0 h 42"/>
                <a:gd name="T8" fmla="*/ 0 w 13"/>
                <a:gd name="T9" fmla="*/ 7 h 42"/>
                <a:gd name="T10" fmla="*/ 0 w 13"/>
                <a:gd name="T11" fmla="*/ 35 h 42"/>
                <a:gd name="T12" fmla="*/ 7 w 13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2">
                  <a:moveTo>
                    <a:pt x="7" y="42"/>
                  </a:moveTo>
                  <a:cubicBezTo>
                    <a:pt x="10" y="42"/>
                    <a:pt x="13" y="39"/>
                    <a:pt x="13" y="3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9"/>
                    <a:pt x="3" y="42"/>
                    <a:pt x="7" y="4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60"/>
            <p:cNvSpPr>
              <a:spLocks/>
            </p:cNvSpPr>
            <p:nvPr/>
          </p:nvSpPr>
          <p:spPr bwMode="auto">
            <a:xfrm>
              <a:off x="7027863" y="3754438"/>
              <a:ext cx="109538" cy="104775"/>
            </a:xfrm>
            <a:custGeom>
              <a:avLst/>
              <a:gdLst>
                <a:gd name="T0" fmla="*/ 33 w 36"/>
                <a:gd name="T1" fmla="*/ 3 h 34"/>
                <a:gd name="T2" fmla="*/ 24 w 36"/>
                <a:gd name="T3" fmla="*/ 2 h 34"/>
                <a:gd name="T4" fmla="*/ 3 w 36"/>
                <a:gd name="T5" fmla="*/ 22 h 34"/>
                <a:gd name="T6" fmla="*/ 3 w 36"/>
                <a:gd name="T7" fmla="*/ 32 h 34"/>
                <a:gd name="T8" fmla="*/ 8 w 36"/>
                <a:gd name="T9" fmla="*/ 34 h 34"/>
                <a:gd name="T10" fmla="*/ 13 w 36"/>
                <a:gd name="T11" fmla="*/ 32 h 34"/>
                <a:gd name="T12" fmla="*/ 33 w 36"/>
                <a:gd name="T13" fmla="*/ 12 h 34"/>
                <a:gd name="T14" fmla="*/ 33 w 36"/>
                <a:gd name="T15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4">
                  <a:moveTo>
                    <a:pt x="33" y="3"/>
                  </a:moveTo>
                  <a:cubicBezTo>
                    <a:pt x="31" y="0"/>
                    <a:pt x="27" y="0"/>
                    <a:pt x="24" y="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0" y="25"/>
                    <a:pt x="0" y="29"/>
                    <a:pt x="3" y="32"/>
                  </a:cubicBezTo>
                  <a:cubicBezTo>
                    <a:pt x="4" y="33"/>
                    <a:pt x="6" y="34"/>
                    <a:pt x="8" y="34"/>
                  </a:cubicBezTo>
                  <a:cubicBezTo>
                    <a:pt x="10" y="34"/>
                    <a:pt x="11" y="33"/>
                    <a:pt x="13" y="3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6" y="10"/>
                    <a:pt x="36" y="5"/>
                    <a:pt x="33" y="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261"/>
            <p:cNvSpPr>
              <a:spLocks/>
            </p:cNvSpPr>
            <p:nvPr/>
          </p:nvSpPr>
          <p:spPr bwMode="auto">
            <a:xfrm>
              <a:off x="7088188" y="3971926"/>
              <a:ext cx="125413" cy="42863"/>
            </a:xfrm>
            <a:custGeom>
              <a:avLst/>
              <a:gdLst>
                <a:gd name="T0" fmla="*/ 34 w 41"/>
                <a:gd name="T1" fmla="*/ 0 h 14"/>
                <a:gd name="T2" fmla="*/ 34 w 41"/>
                <a:gd name="T3" fmla="*/ 0 h 14"/>
                <a:gd name="T4" fmla="*/ 7 w 41"/>
                <a:gd name="T5" fmla="*/ 0 h 14"/>
                <a:gd name="T6" fmla="*/ 0 w 41"/>
                <a:gd name="T7" fmla="*/ 7 h 14"/>
                <a:gd name="T8" fmla="*/ 7 w 41"/>
                <a:gd name="T9" fmla="*/ 14 h 14"/>
                <a:gd name="T10" fmla="*/ 7 w 41"/>
                <a:gd name="T11" fmla="*/ 14 h 14"/>
                <a:gd name="T12" fmla="*/ 34 w 41"/>
                <a:gd name="T13" fmla="*/ 14 h 14"/>
                <a:gd name="T14" fmla="*/ 41 w 41"/>
                <a:gd name="T15" fmla="*/ 7 h 14"/>
                <a:gd name="T16" fmla="*/ 34 w 4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4"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41" y="11"/>
                    <a:pt x="41" y="7"/>
                  </a:cubicBezTo>
                  <a:cubicBezTo>
                    <a:pt x="41" y="3"/>
                    <a:pt x="38" y="0"/>
                    <a:pt x="3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262"/>
            <p:cNvSpPr>
              <a:spLocks/>
            </p:cNvSpPr>
            <p:nvPr/>
          </p:nvSpPr>
          <p:spPr bwMode="auto">
            <a:xfrm>
              <a:off x="6562725" y="3748088"/>
              <a:ext cx="109538" cy="104775"/>
            </a:xfrm>
            <a:custGeom>
              <a:avLst/>
              <a:gdLst>
                <a:gd name="T0" fmla="*/ 33 w 36"/>
                <a:gd name="T1" fmla="*/ 32 h 34"/>
                <a:gd name="T2" fmla="*/ 33 w 36"/>
                <a:gd name="T3" fmla="*/ 22 h 34"/>
                <a:gd name="T4" fmla="*/ 12 w 36"/>
                <a:gd name="T5" fmla="*/ 3 h 34"/>
                <a:gd name="T6" fmla="*/ 2 w 36"/>
                <a:gd name="T7" fmla="*/ 3 h 34"/>
                <a:gd name="T8" fmla="*/ 3 w 36"/>
                <a:gd name="T9" fmla="*/ 13 h 34"/>
                <a:gd name="T10" fmla="*/ 23 w 36"/>
                <a:gd name="T11" fmla="*/ 32 h 34"/>
                <a:gd name="T12" fmla="*/ 28 w 36"/>
                <a:gd name="T13" fmla="*/ 34 h 34"/>
                <a:gd name="T14" fmla="*/ 33 w 36"/>
                <a:gd name="T15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4">
                  <a:moveTo>
                    <a:pt x="33" y="32"/>
                  </a:moveTo>
                  <a:cubicBezTo>
                    <a:pt x="36" y="29"/>
                    <a:pt x="35" y="25"/>
                    <a:pt x="33" y="2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9" y="0"/>
                    <a:pt x="5" y="0"/>
                    <a:pt x="2" y="3"/>
                  </a:cubicBezTo>
                  <a:cubicBezTo>
                    <a:pt x="0" y="6"/>
                    <a:pt x="0" y="10"/>
                    <a:pt x="3" y="1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4"/>
                    <a:pt x="26" y="34"/>
                    <a:pt x="28" y="34"/>
                  </a:cubicBezTo>
                  <a:cubicBezTo>
                    <a:pt x="30" y="34"/>
                    <a:pt x="32" y="33"/>
                    <a:pt x="33" y="3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263"/>
            <p:cNvSpPr>
              <a:spLocks/>
            </p:cNvSpPr>
            <p:nvPr/>
          </p:nvSpPr>
          <p:spPr bwMode="auto">
            <a:xfrm>
              <a:off x="6477000" y="3971926"/>
              <a:ext cx="125413" cy="42863"/>
            </a:xfrm>
            <a:custGeom>
              <a:avLst/>
              <a:gdLst>
                <a:gd name="T0" fmla="*/ 34 w 41"/>
                <a:gd name="T1" fmla="*/ 0 h 14"/>
                <a:gd name="T2" fmla="*/ 7 w 41"/>
                <a:gd name="T3" fmla="*/ 0 h 14"/>
                <a:gd name="T4" fmla="*/ 7 w 41"/>
                <a:gd name="T5" fmla="*/ 0 h 14"/>
                <a:gd name="T6" fmla="*/ 0 w 41"/>
                <a:gd name="T7" fmla="*/ 7 h 14"/>
                <a:gd name="T8" fmla="*/ 7 w 41"/>
                <a:gd name="T9" fmla="*/ 14 h 14"/>
                <a:gd name="T10" fmla="*/ 34 w 41"/>
                <a:gd name="T11" fmla="*/ 14 h 14"/>
                <a:gd name="T12" fmla="*/ 34 w 41"/>
                <a:gd name="T13" fmla="*/ 14 h 14"/>
                <a:gd name="T14" fmla="*/ 41 w 41"/>
                <a:gd name="T15" fmla="*/ 7 h 14"/>
                <a:gd name="T16" fmla="*/ 34 w 4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4">
                  <a:moveTo>
                    <a:pt x="3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41" y="11"/>
                    <a:pt x="41" y="7"/>
                  </a:cubicBezTo>
                  <a:cubicBezTo>
                    <a:pt x="41" y="3"/>
                    <a:pt x="38" y="0"/>
                    <a:pt x="3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4727907" y="4968437"/>
            <a:ext cx="2736186" cy="1510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maxi.</a:t>
            </a:r>
          </a:p>
        </p:txBody>
      </p:sp>
      <p:sp>
        <p:nvSpPr>
          <p:cNvPr id="53" name="Freeform 8"/>
          <p:cNvSpPr>
            <a:spLocks/>
          </p:cNvSpPr>
          <p:nvPr/>
        </p:nvSpPr>
        <p:spPr bwMode="auto">
          <a:xfrm>
            <a:off x="3780023" y="5424733"/>
            <a:ext cx="350977" cy="598094"/>
          </a:xfrm>
          <a:custGeom>
            <a:avLst/>
            <a:gdLst>
              <a:gd name="T0" fmla="*/ 4 w 69"/>
              <a:gd name="T1" fmla="*/ 3 h 117"/>
              <a:gd name="T2" fmla="*/ 4 w 69"/>
              <a:gd name="T3" fmla="*/ 3 h 117"/>
              <a:gd name="T4" fmla="*/ 4 w 69"/>
              <a:gd name="T5" fmla="*/ 18 h 117"/>
              <a:gd name="T6" fmla="*/ 45 w 69"/>
              <a:gd name="T7" fmla="*/ 58 h 117"/>
              <a:gd name="T8" fmla="*/ 4 w 69"/>
              <a:gd name="T9" fmla="*/ 99 h 117"/>
              <a:gd name="T10" fmla="*/ 4 w 69"/>
              <a:gd name="T11" fmla="*/ 113 h 117"/>
              <a:gd name="T12" fmla="*/ 4 w 69"/>
              <a:gd name="T13" fmla="*/ 113 h 117"/>
              <a:gd name="T14" fmla="*/ 18 w 69"/>
              <a:gd name="T15" fmla="*/ 113 h 117"/>
              <a:gd name="T16" fmla="*/ 66 w 69"/>
              <a:gd name="T17" fmla="*/ 66 h 117"/>
              <a:gd name="T18" fmla="*/ 69 w 69"/>
              <a:gd name="T19" fmla="*/ 58 h 117"/>
              <a:gd name="T20" fmla="*/ 69 w 69"/>
              <a:gd name="T21" fmla="*/ 58 h 117"/>
              <a:gd name="T22" fmla="*/ 66 w 69"/>
              <a:gd name="T23" fmla="*/ 51 h 117"/>
              <a:gd name="T24" fmla="*/ 18 w 69"/>
              <a:gd name="T25" fmla="*/ 3 h 117"/>
              <a:gd name="T26" fmla="*/ 4 w 69"/>
              <a:gd name="T27" fmla="*/ 3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" h="117">
                <a:moveTo>
                  <a:pt x="4" y="3"/>
                </a:moveTo>
                <a:cubicBezTo>
                  <a:pt x="4" y="3"/>
                  <a:pt x="4" y="3"/>
                  <a:pt x="4" y="3"/>
                </a:cubicBezTo>
                <a:cubicBezTo>
                  <a:pt x="0" y="7"/>
                  <a:pt x="0" y="14"/>
                  <a:pt x="4" y="18"/>
                </a:cubicBezTo>
                <a:cubicBezTo>
                  <a:pt x="45" y="58"/>
                  <a:pt x="45" y="58"/>
                  <a:pt x="45" y="58"/>
                </a:cubicBezTo>
                <a:cubicBezTo>
                  <a:pt x="4" y="99"/>
                  <a:pt x="4" y="99"/>
                  <a:pt x="4" y="99"/>
                </a:cubicBezTo>
                <a:cubicBezTo>
                  <a:pt x="0" y="103"/>
                  <a:pt x="0" y="109"/>
                  <a:pt x="4" y="113"/>
                </a:cubicBezTo>
                <a:cubicBezTo>
                  <a:pt x="4" y="113"/>
                  <a:pt x="4" y="113"/>
                  <a:pt x="4" y="113"/>
                </a:cubicBezTo>
                <a:cubicBezTo>
                  <a:pt x="9" y="117"/>
                  <a:pt x="15" y="117"/>
                  <a:pt x="18" y="113"/>
                </a:cubicBezTo>
                <a:cubicBezTo>
                  <a:pt x="66" y="66"/>
                  <a:pt x="66" y="66"/>
                  <a:pt x="66" y="66"/>
                </a:cubicBezTo>
                <a:cubicBezTo>
                  <a:pt x="68" y="63"/>
                  <a:pt x="69" y="60"/>
                  <a:pt x="69" y="58"/>
                </a:cubicBezTo>
                <a:cubicBezTo>
                  <a:pt x="69" y="58"/>
                  <a:pt x="69" y="58"/>
                  <a:pt x="69" y="58"/>
                </a:cubicBezTo>
                <a:cubicBezTo>
                  <a:pt x="69" y="55"/>
                  <a:pt x="68" y="53"/>
                  <a:pt x="66" y="51"/>
                </a:cubicBezTo>
                <a:cubicBezTo>
                  <a:pt x="18" y="3"/>
                  <a:pt x="18" y="3"/>
                  <a:pt x="18" y="3"/>
                </a:cubicBezTo>
                <a:cubicBezTo>
                  <a:pt x="15" y="0"/>
                  <a:pt x="9" y="0"/>
                  <a:pt x="4" y="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8929292" y="4968437"/>
            <a:ext cx="2736186" cy="1510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26522" y="4968437"/>
            <a:ext cx="2736186" cy="1510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antel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56" name="Freeform 8"/>
          <p:cNvSpPr>
            <a:spLocks/>
          </p:cNvSpPr>
          <p:nvPr/>
        </p:nvSpPr>
        <p:spPr bwMode="auto">
          <a:xfrm>
            <a:off x="8061000" y="5424733"/>
            <a:ext cx="350977" cy="598094"/>
          </a:xfrm>
          <a:custGeom>
            <a:avLst/>
            <a:gdLst>
              <a:gd name="T0" fmla="*/ 4 w 69"/>
              <a:gd name="T1" fmla="*/ 3 h 117"/>
              <a:gd name="T2" fmla="*/ 4 w 69"/>
              <a:gd name="T3" fmla="*/ 3 h 117"/>
              <a:gd name="T4" fmla="*/ 4 w 69"/>
              <a:gd name="T5" fmla="*/ 18 h 117"/>
              <a:gd name="T6" fmla="*/ 45 w 69"/>
              <a:gd name="T7" fmla="*/ 58 h 117"/>
              <a:gd name="T8" fmla="*/ 4 w 69"/>
              <a:gd name="T9" fmla="*/ 99 h 117"/>
              <a:gd name="T10" fmla="*/ 4 w 69"/>
              <a:gd name="T11" fmla="*/ 113 h 117"/>
              <a:gd name="T12" fmla="*/ 4 w 69"/>
              <a:gd name="T13" fmla="*/ 113 h 117"/>
              <a:gd name="T14" fmla="*/ 18 w 69"/>
              <a:gd name="T15" fmla="*/ 113 h 117"/>
              <a:gd name="T16" fmla="*/ 66 w 69"/>
              <a:gd name="T17" fmla="*/ 66 h 117"/>
              <a:gd name="T18" fmla="*/ 69 w 69"/>
              <a:gd name="T19" fmla="*/ 58 h 117"/>
              <a:gd name="T20" fmla="*/ 69 w 69"/>
              <a:gd name="T21" fmla="*/ 58 h 117"/>
              <a:gd name="T22" fmla="*/ 66 w 69"/>
              <a:gd name="T23" fmla="*/ 51 h 117"/>
              <a:gd name="T24" fmla="*/ 18 w 69"/>
              <a:gd name="T25" fmla="*/ 3 h 117"/>
              <a:gd name="T26" fmla="*/ 4 w 69"/>
              <a:gd name="T27" fmla="*/ 3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" h="117">
                <a:moveTo>
                  <a:pt x="4" y="3"/>
                </a:moveTo>
                <a:cubicBezTo>
                  <a:pt x="4" y="3"/>
                  <a:pt x="4" y="3"/>
                  <a:pt x="4" y="3"/>
                </a:cubicBezTo>
                <a:cubicBezTo>
                  <a:pt x="0" y="7"/>
                  <a:pt x="0" y="14"/>
                  <a:pt x="4" y="18"/>
                </a:cubicBezTo>
                <a:cubicBezTo>
                  <a:pt x="45" y="58"/>
                  <a:pt x="45" y="58"/>
                  <a:pt x="45" y="58"/>
                </a:cubicBezTo>
                <a:cubicBezTo>
                  <a:pt x="4" y="99"/>
                  <a:pt x="4" y="99"/>
                  <a:pt x="4" y="99"/>
                </a:cubicBezTo>
                <a:cubicBezTo>
                  <a:pt x="0" y="103"/>
                  <a:pt x="0" y="109"/>
                  <a:pt x="4" y="113"/>
                </a:cubicBezTo>
                <a:cubicBezTo>
                  <a:pt x="4" y="113"/>
                  <a:pt x="4" y="113"/>
                  <a:pt x="4" y="113"/>
                </a:cubicBezTo>
                <a:cubicBezTo>
                  <a:pt x="9" y="117"/>
                  <a:pt x="15" y="117"/>
                  <a:pt x="18" y="113"/>
                </a:cubicBezTo>
                <a:cubicBezTo>
                  <a:pt x="66" y="66"/>
                  <a:pt x="66" y="66"/>
                  <a:pt x="66" y="66"/>
                </a:cubicBezTo>
                <a:cubicBezTo>
                  <a:pt x="68" y="63"/>
                  <a:pt x="69" y="60"/>
                  <a:pt x="69" y="58"/>
                </a:cubicBezTo>
                <a:cubicBezTo>
                  <a:pt x="69" y="58"/>
                  <a:pt x="69" y="58"/>
                  <a:pt x="69" y="58"/>
                </a:cubicBezTo>
                <a:cubicBezTo>
                  <a:pt x="69" y="55"/>
                  <a:pt x="68" y="53"/>
                  <a:pt x="66" y="51"/>
                </a:cubicBezTo>
                <a:cubicBezTo>
                  <a:pt x="18" y="3"/>
                  <a:pt x="18" y="3"/>
                  <a:pt x="18" y="3"/>
                </a:cubicBezTo>
                <a:cubicBezTo>
                  <a:pt x="15" y="0"/>
                  <a:pt x="9" y="0"/>
                  <a:pt x="4" y="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57" name="Graphic 29">
            <a:extLst>
              <a:ext uri="{FF2B5EF4-FFF2-40B4-BE49-F238E27FC236}">
                <a16:creationId xmlns:a16="http://schemas.microsoft.com/office/drawing/2014/main" id="{B27CDF39-173B-4310-AF88-E8088238A4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8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3" grpId="0" animBg="1"/>
      <p:bldP spid="35" grpId="0" animBg="1"/>
      <p:bldP spid="36" grpId="0" animBg="1"/>
      <p:bldP spid="52" grpId="0"/>
      <p:bldP spid="53" grpId="0" animBg="1"/>
      <p:bldP spid="54" grpId="0"/>
      <p:bldP spid="55" grpId="0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83060" y="682171"/>
            <a:ext cx="1342158" cy="5457372"/>
            <a:chOff x="6334126" y="496888"/>
            <a:chExt cx="1440656" cy="5857875"/>
          </a:xfrm>
        </p:grpSpPr>
        <p:sp>
          <p:nvSpPr>
            <p:cNvPr id="5" name="Rectangle 29"/>
            <p:cNvSpPr>
              <a:spLocks noChangeArrowheads="1"/>
            </p:cNvSpPr>
            <p:nvPr/>
          </p:nvSpPr>
          <p:spPr bwMode="auto">
            <a:xfrm>
              <a:off x="6334126" y="1757363"/>
              <a:ext cx="1439863" cy="33401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31"/>
            <p:cNvSpPr>
              <a:spLocks/>
            </p:cNvSpPr>
            <p:nvPr/>
          </p:nvSpPr>
          <p:spPr bwMode="auto">
            <a:xfrm>
              <a:off x="6334126" y="4687888"/>
              <a:ext cx="1439863" cy="828675"/>
            </a:xfrm>
            <a:custGeom>
              <a:avLst/>
              <a:gdLst>
                <a:gd name="T0" fmla="*/ 0 w 907"/>
                <a:gd name="T1" fmla="*/ 258 h 522"/>
                <a:gd name="T2" fmla="*/ 449 w 907"/>
                <a:gd name="T3" fmla="*/ 522 h 522"/>
                <a:gd name="T4" fmla="*/ 907 w 907"/>
                <a:gd name="T5" fmla="*/ 258 h 522"/>
                <a:gd name="T6" fmla="*/ 451 w 907"/>
                <a:gd name="T7" fmla="*/ 0 h 522"/>
                <a:gd name="T8" fmla="*/ 0 w 907"/>
                <a:gd name="T9" fmla="*/ 25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522">
                  <a:moveTo>
                    <a:pt x="0" y="258"/>
                  </a:moveTo>
                  <a:lnTo>
                    <a:pt x="449" y="522"/>
                  </a:lnTo>
                  <a:lnTo>
                    <a:pt x="907" y="258"/>
                  </a:lnTo>
                  <a:lnTo>
                    <a:pt x="451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32"/>
            <p:cNvSpPr>
              <a:spLocks/>
            </p:cNvSpPr>
            <p:nvPr/>
          </p:nvSpPr>
          <p:spPr bwMode="auto">
            <a:xfrm>
              <a:off x="6334126" y="5097463"/>
              <a:ext cx="712788" cy="838200"/>
            </a:xfrm>
            <a:custGeom>
              <a:avLst/>
              <a:gdLst>
                <a:gd name="T0" fmla="*/ 0 w 449"/>
                <a:gd name="T1" fmla="*/ 0 h 528"/>
                <a:gd name="T2" fmla="*/ 0 w 449"/>
                <a:gd name="T3" fmla="*/ 528 h 528"/>
                <a:gd name="T4" fmla="*/ 449 w 449"/>
                <a:gd name="T5" fmla="*/ 264 h 528"/>
                <a:gd name="T6" fmla="*/ 0 w 449"/>
                <a:gd name="T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9" h="528">
                  <a:moveTo>
                    <a:pt x="0" y="0"/>
                  </a:moveTo>
                  <a:lnTo>
                    <a:pt x="0" y="528"/>
                  </a:lnTo>
                  <a:lnTo>
                    <a:pt x="449" y="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33"/>
            <p:cNvSpPr>
              <a:spLocks/>
            </p:cNvSpPr>
            <p:nvPr/>
          </p:nvSpPr>
          <p:spPr bwMode="auto">
            <a:xfrm>
              <a:off x="7046913" y="5097463"/>
              <a:ext cx="727075" cy="838200"/>
            </a:xfrm>
            <a:custGeom>
              <a:avLst/>
              <a:gdLst>
                <a:gd name="T0" fmla="*/ 458 w 458"/>
                <a:gd name="T1" fmla="*/ 0 h 528"/>
                <a:gd name="T2" fmla="*/ 458 w 458"/>
                <a:gd name="T3" fmla="*/ 528 h 528"/>
                <a:gd name="T4" fmla="*/ 0 w 458"/>
                <a:gd name="T5" fmla="*/ 264 h 528"/>
                <a:gd name="T6" fmla="*/ 458 w 458"/>
                <a:gd name="T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8" h="528">
                  <a:moveTo>
                    <a:pt x="458" y="0"/>
                  </a:moveTo>
                  <a:lnTo>
                    <a:pt x="458" y="528"/>
                  </a:lnTo>
                  <a:lnTo>
                    <a:pt x="0" y="264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35"/>
            <p:cNvSpPr>
              <a:spLocks/>
            </p:cNvSpPr>
            <p:nvPr/>
          </p:nvSpPr>
          <p:spPr bwMode="auto">
            <a:xfrm>
              <a:off x="6334126" y="1331913"/>
              <a:ext cx="1439863" cy="831850"/>
            </a:xfrm>
            <a:custGeom>
              <a:avLst/>
              <a:gdLst>
                <a:gd name="T0" fmla="*/ 907 w 907"/>
                <a:gd name="T1" fmla="*/ 264 h 524"/>
                <a:gd name="T2" fmla="*/ 457 w 907"/>
                <a:gd name="T3" fmla="*/ 0 h 524"/>
                <a:gd name="T4" fmla="*/ 0 w 907"/>
                <a:gd name="T5" fmla="*/ 264 h 524"/>
                <a:gd name="T6" fmla="*/ 453 w 907"/>
                <a:gd name="T7" fmla="*/ 524 h 524"/>
                <a:gd name="T8" fmla="*/ 907 w 907"/>
                <a:gd name="T9" fmla="*/ 26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524">
                  <a:moveTo>
                    <a:pt x="907" y="264"/>
                  </a:moveTo>
                  <a:lnTo>
                    <a:pt x="457" y="0"/>
                  </a:lnTo>
                  <a:lnTo>
                    <a:pt x="0" y="264"/>
                  </a:lnTo>
                  <a:lnTo>
                    <a:pt x="453" y="524"/>
                  </a:lnTo>
                  <a:lnTo>
                    <a:pt x="907" y="26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36"/>
            <p:cNvSpPr>
              <a:spLocks/>
            </p:cNvSpPr>
            <p:nvPr/>
          </p:nvSpPr>
          <p:spPr bwMode="auto">
            <a:xfrm>
              <a:off x="7059613" y="912813"/>
              <a:ext cx="714375" cy="838200"/>
            </a:xfrm>
            <a:custGeom>
              <a:avLst/>
              <a:gdLst>
                <a:gd name="T0" fmla="*/ 450 w 450"/>
                <a:gd name="T1" fmla="*/ 528 h 528"/>
                <a:gd name="T2" fmla="*/ 450 w 450"/>
                <a:gd name="T3" fmla="*/ 0 h 528"/>
                <a:gd name="T4" fmla="*/ 0 w 450"/>
                <a:gd name="T5" fmla="*/ 264 h 528"/>
                <a:gd name="T6" fmla="*/ 450 w 450"/>
                <a:gd name="T7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0" h="528">
                  <a:moveTo>
                    <a:pt x="450" y="528"/>
                  </a:moveTo>
                  <a:lnTo>
                    <a:pt x="450" y="0"/>
                  </a:lnTo>
                  <a:lnTo>
                    <a:pt x="0" y="264"/>
                  </a:lnTo>
                  <a:lnTo>
                    <a:pt x="450" y="5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37"/>
            <p:cNvSpPr>
              <a:spLocks/>
            </p:cNvSpPr>
            <p:nvPr/>
          </p:nvSpPr>
          <p:spPr bwMode="auto">
            <a:xfrm>
              <a:off x="6334126" y="912813"/>
              <a:ext cx="725488" cy="838200"/>
            </a:xfrm>
            <a:custGeom>
              <a:avLst/>
              <a:gdLst>
                <a:gd name="T0" fmla="*/ 0 w 457"/>
                <a:gd name="T1" fmla="*/ 528 h 528"/>
                <a:gd name="T2" fmla="*/ 0 w 457"/>
                <a:gd name="T3" fmla="*/ 0 h 528"/>
                <a:gd name="T4" fmla="*/ 457 w 457"/>
                <a:gd name="T5" fmla="*/ 264 h 528"/>
                <a:gd name="T6" fmla="*/ 0 w 457"/>
                <a:gd name="T7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528">
                  <a:moveTo>
                    <a:pt x="0" y="528"/>
                  </a:moveTo>
                  <a:lnTo>
                    <a:pt x="0" y="0"/>
                  </a:lnTo>
                  <a:lnTo>
                    <a:pt x="457" y="264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38"/>
            <p:cNvSpPr>
              <a:spLocks/>
            </p:cNvSpPr>
            <p:nvPr/>
          </p:nvSpPr>
          <p:spPr bwMode="auto">
            <a:xfrm>
              <a:off x="7156451" y="4125913"/>
              <a:ext cx="96838" cy="436563"/>
            </a:xfrm>
            <a:custGeom>
              <a:avLst/>
              <a:gdLst>
                <a:gd name="T0" fmla="*/ 61 w 61"/>
                <a:gd name="T1" fmla="*/ 25 h 275"/>
                <a:gd name="T2" fmla="*/ 61 w 61"/>
                <a:gd name="T3" fmla="*/ 275 h 275"/>
                <a:gd name="T4" fmla="*/ 30 w 61"/>
                <a:gd name="T5" fmla="*/ 251 h 275"/>
                <a:gd name="T6" fmla="*/ 0 w 61"/>
                <a:gd name="T7" fmla="*/ 275 h 275"/>
                <a:gd name="T8" fmla="*/ 0 w 61"/>
                <a:gd name="T9" fmla="*/ 25 h 275"/>
                <a:gd name="T10" fmla="*/ 30 w 61"/>
                <a:gd name="T11" fmla="*/ 0 h 275"/>
                <a:gd name="T12" fmla="*/ 61 w 61"/>
                <a:gd name="T13" fmla="*/ 2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275">
                  <a:moveTo>
                    <a:pt x="61" y="25"/>
                  </a:moveTo>
                  <a:lnTo>
                    <a:pt x="61" y="275"/>
                  </a:lnTo>
                  <a:lnTo>
                    <a:pt x="30" y="251"/>
                  </a:lnTo>
                  <a:lnTo>
                    <a:pt x="0" y="275"/>
                  </a:lnTo>
                  <a:lnTo>
                    <a:pt x="0" y="25"/>
                  </a:lnTo>
                  <a:lnTo>
                    <a:pt x="30" y="0"/>
                  </a:lnTo>
                  <a:lnTo>
                    <a:pt x="61" y="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39"/>
            <p:cNvSpPr>
              <a:spLocks/>
            </p:cNvSpPr>
            <p:nvPr/>
          </p:nvSpPr>
          <p:spPr bwMode="auto">
            <a:xfrm>
              <a:off x="7002463" y="3919538"/>
              <a:ext cx="93663" cy="642938"/>
            </a:xfrm>
            <a:custGeom>
              <a:avLst/>
              <a:gdLst>
                <a:gd name="T0" fmla="*/ 59 w 59"/>
                <a:gd name="T1" fmla="*/ 23 h 405"/>
                <a:gd name="T2" fmla="*/ 59 w 59"/>
                <a:gd name="T3" fmla="*/ 405 h 405"/>
                <a:gd name="T4" fmla="*/ 28 w 59"/>
                <a:gd name="T5" fmla="*/ 381 h 405"/>
                <a:gd name="T6" fmla="*/ 0 w 59"/>
                <a:gd name="T7" fmla="*/ 405 h 405"/>
                <a:gd name="T8" fmla="*/ 0 w 59"/>
                <a:gd name="T9" fmla="*/ 23 h 405"/>
                <a:gd name="T10" fmla="*/ 28 w 59"/>
                <a:gd name="T11" fmla="*/ 0 h 405"/>
                <a:gd name="T12" fmla="*/ 59 w 59"/>
                <a:gd name="T13" fmla="*/ 2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405">
                  <a:moveTo>
                    <a:pt x="59" y="23"/>
                  </a:moveTo>
                  <a:lnTo>
                    <a:pt x="59" y="405"/>
                  </a:lnTo>
                  <a:lnTo>
                    <a:pt x="28" y="381"/>
                  </a:lnTo>
                  <a:lnTo>
                    <a:pt x="0" y="405"/>
                  </a:lnTo>
                  <a:lnTo>
                    <a:pt x="0" y="23"/>
                  </a:lnTo>
                  <a:lnTo>
                    <a:pt x="28" y="0"/>
                  </a:lnTo>
                  <a:lnTo>
                    <a:pt x="59" y="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40"/>
            <p:cNvSpPr>
              <a:spLocks/>
            </p:cNvSpPr>
            <p:nvPr/>
          </p:nvSpPr>
          <p:spPr bwMode="auto">
            <a:xfrm>
              <a:off x="6845301" y="4232276"/>
              <a:ext cx="96838" cy="330200"/>
            </a:xfrm>
            <a:custGeom>
              <a:avLst/>
              <a:gdLst>
                <a:gd name="T0" fmla="*/ 61 w 61"/>
                <a:gd name="T1" fmla="*/ 23 h 208"/>
                <a:gd name="T2" fmla="*/ 61 w 61"/>
                <a:gd name="T3" fmla="*/ 208 h 208"/>
                <a:gd name="T4" fmla="*/ 30 w 61"/>
                <a:gd name="T5" fmla="*/ 184 h 208"/>
                <a:gd name="T6" fmla="*/ 0 w 61"/>
                <a:gd name="T7" fmla="*/ 208 h 208"/>
                <a:gd name="T8" fmla="*/ 0 w 61"/>
                <a:gd name="T9" fmla="*/ 23 h 208"/>
                <a:gd name="T10" fmla="*/ 30 w 61"/>
                <a:gd name="T11" fmla="*/ 0 h 208"/>
                <a:gd name="T12" fmla="*/ 61 w 61"/>
                <a:gd name="T13" fmla="*/ 2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208">
                  <a:moveTo>
                    <a:pt x="61" y="23"/>
                  </a:moveTo>
                  <a:lnTo>
                    <a:pt x="61" y="208"/>
                  </a:lnTo>
                  <a:lnTo>
                    <a:pt x="30" y="184"/>
                  </a:lnTo>
                  <a:lnTo>
                    <a:pt x="0" y="208"/>
                  </a:lnTo>
                  <a:lnTo>
                    <a:pt x="0" y="23"/>
                  </a:lnTo>
                  <a:lnTo>
                    <a:pt x="30" y="0"/>
                  </a:lnTo>
                  <a:lnTo>
                    <a:pt x="61" y="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6338094" y="5516563"/>
              <a:ext cx="1436688" cy="838200"/>
            </a:xfrm>
            <a:custGeom>
              <a:avLst/>
              <a:gdLst>
                <a:gd name="T0" fmla="*/ 450 w 905"/>
                <a:gd name="T1" fmla="*/ 0 h 528"/>
                <a:gd name="T2" fmla="*/ 0 w 905"/>
                <a:gd name="T3" fmla="*/ 264 h 528"/>
                <a:gd name="T4" fmla="*/ 452 w 905"/>
                <a:gd name="T5" fmla="*/ 528 h 528"/>
                <a:gd name="T6" fmla="*/ 905 w 905"/>
                <a:gd name="T7" fmla="*/ 264 h 528"/>
                <a:gd name="T8" fmla="*/ 450 w 905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528">
                  <a:moveTo>
                    <a:pt x="450" y="0"/>
                  </a:moveTo>
                  <a:lnTo>
                    <a:pt x="0" y="264"/>
                  </a:lnTo>
                  <a:lnTo>
                    <a:pt x="452" y="528"/>
                  </a:lnTo>
                  <a:lnTo>
                    <a:pt x="905" y="264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6334919" y="496888"/>
              <a:ext cx="1436688" cy="835025"/>
            </a:xfrm>
            <a:custGeom>
              <a:avLst/>
              <a:gdLst>
                <a:gd name="T0" fmla="*/ 455 w 905"/>
                <a:gd name="T1" fmla="*/ 526 h 526"/>
                <a:gd name="T2" fmla="*/ 905 w 905"/>
                <a:gd name="T3" fmla="*/ 262 h 526"/>
                <a:gd name="T4" fmla="*/ 451 w 905"/>
                <a:gd name="T5" fmla="*/ 0 h 526"/>
                <a:gd name="T6" fmla="*/ 0 w 905"/>
                <a:gd name="T7" fmla="*/ 262 h 526"/>
                <a:gd name="T8" fmla="*/ 455 w 905"/>
                <a:gd name="T9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526">
                  <a:moveTo>
                    <a:pt x="455" y="526"/>
                  </a:moveTo>
                  <a:lnTo>
                    <a:pt x="905" y="262"/>
                  </a:lnTo>
                  <a:lnTo>
                    <a:pt x="451" y="0"/>
                  </a:lnTo>
                  <a:lnTo>
                    <a:pt x="0" y="262"/>
                  </a:lnTo>
                  <a:lnTo>
                    <a:pt x="455" y="52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20782" y="654294"/>
            <a:ext cx="1353657" cy="5507158"/>
            <a:chOff x="8251826" y="496888"/>
            <a:chExt cx="1439863" cy="5857875"/>
          </a:xfrm>
        </p:grpSpPr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8251826" y="1757363"/>
              <a:ext cx="1439863" cy="33401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8251826" y="5516563"/>
              <a:ext cx="1436688" cy="838200"/>
            </a:xfrm>
            <a:custGeom>
              <a:avLst/>
              <a:gdLst>
                <a:gd name="T0" fmla="*/ 450 w 905"/>
                <a:gd name="T1" fmla="*/ 0 h 528"/>
                <a:gd name="T2" fmla="*/ 0 w 905"/>
                <a:gd name="T3" fmla="*/ 264 h 528"/>
                <a:gd name="T4" fmla="*/ 452 w 905"/>
                <a:gd name="T5" fmla="*/ 528 h 528"/>
                <a:gd name="T6" fmla="*/ 905 w 905"/>
                <a:gd name="T7" fmla="*/ 264 h 528"/>
                <a:gd name="T8" fmla="*/ 450 w 905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528">
                  <a:moveTo>
                    <a:pt x="450" y="0"/>
                  </a:moveTo>
                  <a:lnTo>
                    <a:pt x="0" y="264"/>
                  </a:lnTo>
                  <a:lnTo>
                    <a:pt x="452" y="528"/>
                  </a:lnTo>
                  <a:lnTo>
                    <a:pt x="905" y="264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8251826" y="4687888"/>
              <a:ext cx="1439863" cy="828675"/>
            </a:xfrm>
            <a:custGeom>
              <a:avLst/>
              <a:gdLst>
                <a:gd name="T0" fmla="*/ 0 w 907"/>
                <a:gd name="T1" fmla="*/ 258 h 522"/>
                <a:gd name="T2" fmla="*/ 450 w 907"/>
                <a:gd name="T3" fmla="*/ 522 h 522"/>
                <a:gd name="T4" fmla="*/ 907 w 907"/>
                <a:gd name="T5" fmla="*/ 258 h 522"/>
                <a:gd name="T6" fmla="*/ 452 w 907"/>
                <a:gd name="T7" fmla="*/ 0 h 522"/>
                <a:gd name="T8" fmla="*/ 0 w 907"/>
                <a:gd name="T9" fmla="*/ 25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522">
                  <a:moveTo>
                    <a:pt x="0" y="258"/>
                  </a:moveTo>
                  <a:lnTo>
                    <a:pt x="450" y="522"/>
                  </a:lnTo>
                  <a:lnTo>
                    <a:pt x="907" y="258"/>
                  </a:lnTo>
                  <a:lnTo>
                    <a:pt x="452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8251826" y="5097463"/>
              <a:ext cx="714375" cy="838200"/>
            </a:xfrm>
            <a:custGeom>
              <a:avLst/>
              <a:gdLst>
                <a:gd name="T0" fmla="*/ 0 w 450"/>
                <a:gd name="T1" fmla="*/ 0 h 528"/>
                <a:gd name="T2" fmla="*/ 0 w 450"/>
                <a:gd name="T3" fmla="*/ 528 h 528"/>
                <a:gd name="T4" fmla="*/ 450 w 450"/>
                <a:gd name="T5" fmla="*/ 264 h 528"/>
                <a:gd name="T6" fmla="*/ 0 w 450"/>
                <a:gd name="T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0" h="528">
                  <a:moveTo>
                    <a:pt x="0" y="0"/>
                  </a:moveTo>
                  <a:lnTo>
                    <a:pt x="0" y="528"/>
                  </a:lnTo>
                  <a:lnTo>
                    <a:pt x="450" y="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8966201" y="5097463"/>
              <a:ext cx="725488" cy="838200"/>
            </a:xfrm>
            <a:custGeom>
              <a:avLst/>
              <a:gdLst>
                <a:gd name="T0" fmla="*/ 457 w 457"/>
                <a:gd name="T1" fmla="*/ 0 h 528"/>
                <a:gd name="T2" fmla="*/ 457 w 457"/>
                <a:gd name="T3" fmla="*/ 528 h 528"/>
                <a:gd name="T4" fmla="*/ 0 w 457"/>
                <a:gd name="T5" fmla="*/ 264 h 528"/>
                <a:gd name="T6" fmla="*/ 457 w 457"/>
                <a:gd name="T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528">
                  <a:moveTo>
                    <a:pt x="457" y="0"/>
                  </a:moveTo>
                  <a:lnTo>
                    <a:pt x="457" y="528"/>
                  </a:lnTo>
                  <a:lnTo>
                    <a:pt x="0" y="26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8255001" y="496888"/>
              <a:ext cx="1436688" cy="835025"/>
            </a:xfrm>
            <a:custGeom>
              <a:avLst/>
              <a:gdLst>
                <a:gd name="T0" fmla="*/ 455 w 905"/>
                <a:gd name="T1" fmla="*/ 526 h 526"/>
                <a:gd name="T2" fmla="*/ 905 w 905"/>
                <a:gd name="T3" fmla="*/ 262 h 526"/>
                <a:gd name="T4" fmla="*/ 451 w 905"/>
                <a:gd name="T5" fmla="*/ 0 h 526"/>
                <a:gd name="T6" fmla="*/ 0 w 905"/>
                <a:gd name="T7" fmla="*/ 262 h 526"/>
                <a:gd name="T8" fmla="*/ 455 w 905"/>
                <a:gd name="T9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526">
                  <a:moveTo>
                    <a:pt x="455" y="526"/>
                  </a:moveTo>
                  <a:lnTo>
                    <a:pt x="905" y="262"/>
                  </a:lnTo>
                  <a:lnTo>
                    <a:pt x="451" y="0"/>
                  </a:lnTo>
                  <a:lnTo>
                    <a:pt x="0" y="262"/>
                  </a:lnTo>
                  <a:lnTo>
                    <a:pt x="455" y="52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8251826" y="1331913"/>
              <a:ext cx="1439863" cy="831850"/>
            </a:xfrm>
            <a:custGeom>
              <a:avLst/>
              <a:gdLst>
                <a:gd name="T0" fmla="*/ 907 w 907"/>
                <a:gd name="T1" fmla="*/ 264 h 524"/>
                <a:gd name="T2" fmla="*/ 457 w 907"/>
                <a:gd name="T3" fmla="*/ 0 h 524"/>
                <a:gd name="T4" fmla="*/ 0 w 907"/>
                <a:gd name="T5" fmla="*/ 264 h 524"/>
                <a:gd name="T6" fmla="*/ 453 w 907"/>
                <a:gd name="T7" fmla="*/ 524 h 524"/>
                <a:gd name="T8" fmla="*/ 907 w 907"/>
                <a:gd name="T9" fmla="*/ 26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524">
                  <a:moveTo>
                    <a:pt x="907" y="264"/>
                  </a:moveTo>
                  <a:lnTo>
                    <a:pt x="457" y="0"/>
                  </a:lnTo>
                  <a:lnTo>
                    <a:pt x="0" y="264"/>
                  </a:lnTo>
                  <a:lnTo>
                    <a:pt x="453" y="524"/>
                  </a:lnTo>
                  <a:lnTo>
                    <a:pt x="907" y="26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8977313" y="912813"/>
              <a:ext cx="714375" cy="838200"/>
            </a:xfrm>
            <a:custGeom>
              <a:avLst/>
              <a:gdLst>
                <a:gd name="T0" fmla="*/ 450 w 450"/>
                <a:gd name="T1" fmla="*/ 528 h 528"/>
                <a:gd name="T2" fmla="*/ 450 w 450"/>
                <a:gd name="T3" fmla="*/ 0 h 528"/>
                <a:gd name="T4" fmla="*/ 0 w 450"/>
                <a:gd name="T5" fmla="*/ 264 h 528"/>
                <a:gd name="T6" fmla="*/ 450 w 450"/>
                <a:gd name="T7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0" h="528">
                  <a:moveTo>
                    <a:pt x="450" y="528"/>
                  </a:moveTo>
                  <a:lnTo>
                    <a:pt x="450" y="0"/>
                  </a:lnTo>
                  <a:lnTo>
                    <a:pt x="0" y="264"/>
                  </a:lnTo>
                  <a:lnTo>
                    <a:pt x="450" y="5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8251826" y="912813"/>
              <a:ext cx="725488" cy="838200"/>
            </a:xfrm>
            <a:custGeom>
              <a:avLst/>
              <a:gdLst>
                <a:gd name="T0" fmla="*/ 0 w 457"/>
                <a:gd name="T1" fmla="*/ 528 h 528"/>
                <a:gd name="T2" fmla="*/ 0 w 457"/>
                <a:gd name="T3" fmla="*/ 0 h 528"/>
                <a:gd name="T4" fmla="*/ 457 w 457"/>
                <a:gd name="T5" fmla="*/ 264 h 528"/>
                <a:gd name="T6" fmla="*/ 0 w 457"/>
                <a:gd name="T7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528">
                  <a:moveTo>
                    <a:pt x="0" y="528"/>
                  </a:moveTo>
                  <a:lnTo>
                    <a:pt x="0" y="0"/>
                  </a:lnTo>
                  <a:lnTo>
                    <a:pt x="457" y="264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9086851" y="4335463"/>
              <a:ext cx="96838" cy="227013"/>
            </a:xfrm>
            <a:custGeom>
              <a:avLst/>
              <a:gdLst>
                <a:gd name="T0" fmla="*/ 61 w 61"/>
                <a:gd name="T1" fmla="*/ 23 h 143"/>
                <a:gd name="T2" fmla="*/ 61 w 61"/>
                <a:gd name="T3" fmla="*/ 143 h 143"/>
                <a:gd name="T4" fmla="*/ 30 w 61"/>
                <a:gd name="T5" fmla="*/ 119 h 143"/>
                <a:gd name="T6" fmla="*/ 0 w 61"/>
                <a:gd name="T7" fmla="*/ 143 h 143"/>
                <a:gd name="T8" fmla="*/ 0 w 61"/>
                <a:gd name="T9" fmla="*/ 23 h 143"/>
                <a:gd name="T10" fmla="*/ 30 w 61"/>
                <a:gd name="T11" fmla="*/ 0 h 143"/>
                <a:gd name="T12" fmla="*/ 61 w 61"/>
                <a:gd name="T13" fmla="*/ 2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43">
                  <a:moveTo>
                    <a:pt x="61" y="23"/>
                  </a:moveTo>
                  <a:lnTo>
                    <a:pt x="61" y="143"/>
                  </a:lnTo>
                  <a:lnTo>
                    <a:pt x="30" y="119"/>
                  </a:lnTo>
                  <a:lnTo>
                    <a:pt x="0" y="143"/>
                  </a:lnTo>
                  <a:lnTo>
                    <a:pt x="0" y="23"/>
                  </a:lnTo>
                  <a:lnTo>
                    <a:pt x="30" y="0"/>
                  </a:lnTo>
                  <a:lnTo>
                    <a:pt x="61" y="2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8929688" y="4022726"/>
              <a:ext cx="96838" cy="539750"/>
            </a:xfrm>
            <a:custGeom>
              <a:avLst/>
              <a:gdLst>
                <a:gd name="T0" fmla="*/ 61 w 61"/>
                <a:gd name="T1" fmla="*/ 25 h 340"/>
                <a:gd name="T2" fmla="*/ 61 w 61"/>
                <a:gd name="T3" fmla="*/ 340 h 340"/>
                <a:gd name="T4" fmla="*/ 30 w 61"/>
                <a:gd name="T5" fmla="*/ 316 h 340"/>
                <a:gd name="T6" fmla="*/ 0 w 61"/>
                <a:gd name="T7" fmla="*/ 340 h 340"/>
                <a:gd name="T8" fmla="*/ 0 w 61"/>
                <a:gd name="T9" fmla="*/ 25 h 340"/>
                <a:gd name="T10" fmla="*/ 30 w 61"/>
                <a:gd name="T11" fmla="*/ 0 h 340"/>
                <a:gd name="T12" fmla="*/ 61 w 61"/>
                <a:gd name="T13" fmla="*/ 2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340">
                  <a:moveTo>
                    <a:pt x="61" y="25"/>
                  </a:moveTo>
                  <a:lnTo>
                    <a:pt x="61" y="340"/>
                  </a:lnTo>
                  <a:lnTo>
                    <a:pt x="30" y="316"/>
                  </a:lnTo>
                  <a:lnTo>
                    <a:pt x="0" y="340"/>
                  </a:lnTo>
                  <a:lnTo>
                    <a:pt x="0" y="25"/>
                  </a:lnTo>
                  <a:lnTo>
                    <a:pt x="30" y="0"/>
                  </a:lnTo>
                  <a:lnTo>
                    <a:pt x="61" y="2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8775701" y="4125913"/>
              <a:ext cx="93663" cy="436563"/>
            </a:xfrm>
            <a:custGeom>
              <a:avLst/>
              <a:gdLst>
                <a:gd name="T0" fmla="*/ 59 w 59"/>
                <a:gd name="T1" fmla="*/ 25 h 275"/>
                <a:gd name="T2" fmla="*/ 59 w 59"/>
                <a:gd name="T3" fmla="*/ 275 h 275"/>
                <a:gd name="T4" fmla="*/ 28 w 59"/>
                <a:gd name="T5" fmla="*/ 251 h 275"/>
                <a:gd name="T6" fmla="*/ 0 w 59"/>
                <a:gd name="T7" fmla="*/ 275 h 275"/>
                <a:gd name="T8" fmla="*/ 0 w 59"/>
                <a:gd name="T9" fmla="*/ 25 h 275"/>
                <a:gd name="T10" fmla="*/ 28 w 59"/>
                <a:gd name="T11" fmla="*/ 0 h 275"/>
                <a:gd name="T12" fmla="*/ 59 w 59"/>
                <a:gd name="T13" fmla="*/ 2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75">
                  <a:moveTo>
                    <a:pt x="59" y="25"/>
                  </a:moveTo>
                  <a:lnTo>
                    <a:pt x="59" y="275"/>
                  </a:lnTo>
                  <a:lnTo>
                    <a:pt x="28" y="251"/>
                  </a:lnTo>
                  <a:lnTo>
                    <a:pt x="0" y="275"/>
                  </a:lnTo>
                  <a:lnTo>
                    <a:pt x="0" y="25"/>
                  </a:lnTo>
                  <a:lnTo>
                    <a:pt x="28" y="0"/>
                  </a:lnTo>
                  <a:lnTo>
                    <a:pt x="59" y="2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0" name="Freeform 28"/>
          <p:cNvSpPr>
            <a:spLocks noEditPoints="1"/>
          </p:cNvSpPr>
          <p:nvPr/>
        </p:nvSpPr>
        <p:spPr bwMode="auto">
          <a:xfrm>
            <a:off x="7006174" y="2596562"/>
            <a:ext cx="372425" cy="515220"/>
          </a:xfrm>
          <a:custGeom>
            <a:avLst/>
            <a:gdLst>
              <a:gd name="T0" fmla="*/ 143 w 168"/>
              <a:gd name="T1" fmla="*/ 65 h 232"/>
              <a:gd name="T2" fmla="*/ 113 w 168"/>
              <a:gd name="T3" fmla="*/ 38 h 232"/>
              <a:gd name="T4" fmla="*/ 141 w 168"/>
              <a:gd name="T5" fmla="*/ 38 h 232"/>
              <a:gd name="T6" fmla="*/ 147 w 168"/>
              <a:gd name="T7" fmla="*/ 33 h 232"/>
              <a:gd name="T8" fmla="*/ 154 w 168"/>
              <a:gd name="T9" fmla="*/ 5 h 232"/>
              <a:gd name="T10" fmla="*/ 155 w 168"/>
              <a:gd name="T11" fmla="*/ 0 h 232"/>
              <a:gd name="T12" fmla="*/ 13 w 168"/>
              <a:gd name="T13" fmla="*/ 0 h 232"/>
              <a:gd name="T14" fmla="*/ 14 w 168"/>
              <a:gd name="T15" fmla="*/ 5 h 232"/>
              <a:gd name="T16" fmla="*/ 21 w 168"/>
              <a:gd name="T17" fmla="*/ 33 h 232"/>
              <a:gd name="T18" fmla="*/ 27 w 168"/>
              <a:gd name="T19" fmla="*/ 38 h 232"/>
              <a:gd name="T20" fmla="*/ 55 w 168"/>
              <a:gd name="T21" fmla="*/ 38 h 232"/>
              <a:gd name="T22" fmla="*/ 25 w 168"/>
              <a:gd name="T23" fmla="*/ 65 h 232"/>
              <a:gd name="T24" fmla="*/ 15 w 168"/>
              <a:gd name="T25" fmla="*/ 132 h 232"/>
              <a:gd name="T26" fmla="*/ 84 w 168"/>
              <a:gd name="T27" fmla="*/ 232 h 232"/>
              <a:gd name="T28" fmla="*/ 153 w 168"/>
              <a:gd name="T29" fmla="*/ 132 h 232"/>
              <a:gd name="T30" fmla="*/ 143 w 168"/>
              <a:gd name="T31" fmla="*/ 65 h 232"/>
              <a:gd name="T32" fmla="*/ 134 w 168"/>
              <a:gd name="T33" fmla="*/ 119 h 232"/>
              <a:gd name="T34" fmla="*/ 93 w 168"/>
              <a:gd name="T35" fmla="*/ 177 h 232"/>
              <a:gd name="T36" fmla="*/ 93 w 168"/>
              <a:gd name="T37" fmla="*/ 134 h 232"/>
              <a:gd name="T38" fmla="*/ 97 w 168"/>
              <a:gd name="T39" fmla="*/ 126 h 232"/>
              <a:gd name="T40" fmla="*/ 102 w 168"/>
              <a:gd name="T41" fmla="*/ 114 h 232"/>
              <a:gd name="T42" fmla="*/ 84 w 168"/>
              <a:gd name="T43" fmla="*/ 96 h 232"/>
              <a:gd name="T44" fmla="*/ 66 w 168"/>
              <a:gd name="T45" fmla="*/ 114 h 232"/>
              <a:gd name="T46" fmla="*/ 71 w 168"/>
              <a:gd name="T47" fmla="*/ 126 h 232"/>
              <a:gd name="T48" fmla="*/ 74 w 168"/>
              <a:gd name="T49" fmla="*/ 134 h 232"/>
              <a:gd name="T50" fmla="*/ 74 w 168"/>
              <a:gd name="T51" fmla="*/ 177 h 232"/>
              <a:gd name="T52" fmla="*/ 34 w 168"/>
              <a:gd name="T53" fmla="*/ 119 h 232"/>
              <a:gd name="T54" fmla="*/ 40 w 168"/>
              <a:gd name="T55" fmla="*/ 83 h 232"/>
              <a:gd name="T56" fmla="*/ 84 w 168"/>
              <a:gd name="T57" fmla="*/ 44 h 232"/>
              <a:gd name="T58" fmla="*/ 127 w 168"/>
              <a:gd name="T59" fmla="*/ 82 h 232"/>
              <a:gd name="T60" fmla="*/ 128 w 168"/>
              <a:gd name="T61" fmla="*/ 83 h 232"/>
              <a:gd name="T62" fmla="*/ 134 w 168"/>
              <a:gd name="T63" fmla="*/ 119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8" h="232">
                <a:moveTo>
                  <a:pt x="143" y="65"/>
                </a:moveTo>
                <a:cubicBezTo>
                  <a:pt x="113" y="38"/>
                  <a:pt x="113" y="38"/>
                  <a:pt x="113" y="38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43" y="38"/>
                  <a:pt x="146" y="36"/>
                  <a:pt x="147" y="33"/>
                </a:cubicBezTo>
                <a:cubicBezTo>
                  <a:pt x="154" y="5"/>
                  <a:pt x="154" y="5"/>
                  <a:pt x="154" y="5"/>
                </a:cubicBezTo>
                <a:cubicBezTo>
                  <a:pt x="155" y="0"/>
                  <a:pt x="155" y="0"/>
                  <a:pt x="155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5"/>
                  <a:pt x="14" y="5"/>
                  <a:pt x="14" y="5"/>
                </a:cubicBezTo>
                <a:cubicBezTo>
                  <a:pt x="21" y="33"/>
                  <a:pt x="21" y="33"/>
                  <a:pt x="21" y="33"/>
                </a:cubicBezTo>
                <a:cubicBezTo>
                  <a:pt x="22" y="36"/>
                  <a:pt x="24" y="38"/>
                  <a:pt x="27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25" y="65"/>
                  <a:pt x="25" y="65"/>
                  <a:pt x="25" y="65"/>
                </a:cubicBezTo>
                <a:cubicBezTo>
                  <a:pt x="5" y="81"/>
                  <a:pt x="0" y="111"/>
                  <a:pt x="15" y="132"/>
                </a:cubicBezTo>
                <a:cubicBezTo>
                  <a:pt x="84" y="232"/>
                  <a:pt x="84" y="232"/>
                  <a:pt x="84" y="232"/>
                </a:cubicBezTo>
                <a:cubicBezTo>
                  <a:pt x="153" y="132"/>
                  <a:pt x="153" y="132"/>
                  <a:pt x="153" y="132"/>
                </a:cubicBezTo>
                <a:cubicBezTo>
                  <a:pt x="168" y="111"/>
                  <a:pt x="163" y="81"/>
                  <a:pt x="143" y="65"/>
                </a:cubicBezTo>
                <a:close/>
                <a:moveTo>
                  <a:pt x="134" y="119"/>
                </a:moveTo>
                <a:cubicBezTo>
                  <a:pt x="93" y="177"/>
                  <a:pt x="93" y="177"/>
                  <a:pt x="93" y="177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3" y="131"/>
                  <a:pt x="95" y="128"/>
                  <a:pt x="97" y="126"/>
                </a:cubicBezTo>
                <a:cubicBezTo>
                  <a:pt x="100" y="123"/>
                  <a:pt x="102" y="119"/>
                  <a:pt x="102" y="114"/>
                </a:cubicBezTo>
                <a:cubicBezTo>
                  <a:pt x="102" y="104"/>
                  <a:pt x="94" y="96"/>
                  <a:pt x="84" y="96"/>
                </a:cubicBezTo>
                <a:cubicBezTo>
                  <a:pt x="74" y="96"/>
                  <a:pt x="66" y="104"/>
                  <a:pt x="66" y="114"/>
                </a:cubicBezTo>
                <a:cubicBezTo>
                  <a:pt x="66" y="119"/>
                  <a:pt x="68" y="123"/>
                  <a:pt x="71" y="126"/>
                </a:cubicBezTo>
                <a:cubicBezTo>
                  <a:pt x="73" y="128"/>
                  <a:pt x="74" y="131"/>
                  <a:pt x="74" y="134"/>
                </a:cubicBezTo>
                <a:cubicBezTo>
                  <a:pt x="74" y="177"/>
                  <a:pt x="74" y="177"/>
                  <a:pt x="74" y="177"/>
                </a:cubicBezTo>
                <a:cubicBezTo>
                  <a:pt x="34" y="119"/>
                  <a:pt x="34" y="119"/>
                  <a:pt x="34" y="119"/>
                </a:cubicBezTo>
                <a:cubicBezTo>
                  <a:pt x="26" y="108"/>
                  <a:pt x="29" y="91"/>
                  <a:pt x="40" y="83"/>
                </a:cubicBezTo>
                <a:cubicBezTo>
                  <a:pt x="84" y="44"/>
                  <a:pt x="84" y="44"/>
                  <a:pt x="84" y="44"/>
                </a:cubicBezTo>
                <a:cubicBezTo>
                  <a:pt x="127" y="82"/>
                  <a:pt x="127" y="82"/>
                  <a:pt x="127" y="82"/>
                </a:cubicBezTo>
                <a:cubicBezTo>
                  <a:pt x="128" y="83"/>
                  <a:pt x="128" y="83"/>
                  <a:pt x="128" y="83"/>
                </a:cubicBezTo>
                <a:cubicBezTo>
                  <a:pt x="139" y="91"/>
                  <a:pt x="142" y="108"/>
                  <a:pt x="134" y="11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chemeClr val="bg1"/>
              </a:solidFill>
            </a:endParaRPr>
          </a:p>
        </p:txBody>
      </p:sp>
      <p:sp>
        <p:nvSpPr>
          <p:cNvPr id="31" name="Freeform 58"/>
          <p:cNvSpPr>
            <a:spLocks noEditPoints="1"/>
          </p:cNvSpPr>
          <p:nvPr/>
        </p:nvSpPr>
        <p:spPr bwMode="auto">
          <a:xfrm>
            <a:off x="974479" y="2579633"/>
            <a:ext cx="545270" cy="505899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chemeClr val="bg1"/>
              </a:solidFill>
            </a:endParaRPr>
          </a:p>
        </p:txBody>
      </p:sp>
      <p:sp>
        <p:nvSpPr>
          <p:cNvPr id="36" name="Freeform 11"/>
          <p:cNvSpPr>
            <a:spLocks/>
          </p:cNvSpPr>
          <p:nvPr/>
        </p:nvSpPr>
        <p:spPr bwMode="auto">
          <a:xfrm rot="18900000">
            <a:off x="2371257" y="5427244"/>
            <a:ext cx="408740" cy="289784"/>
          </a:xfrm>
          <a:custGeom>
            <a:avLst/>
            <a:gdLst>
              <a:gd name="T0" fmla="*/ 542 w 914"/>
              <a:gd name="T1" fmla="*/ 0 h 648"/>
              <a:gd name="T2" fmla="*/ 707 w 914"/>
              <a:gd name="T3" fmla="*/ 144 h 648"/>
              <a:gd name="T4" fmla="*/ 914 w 914"/>
              <a:gd name="T5" fmla="*/ 324 h 648"/>
              <a:gd name="T6" fmla="*/ 542 w 914"/>
              <a:gd name="T7" fmla="*/ 648 h 648"/>
              <a:gd name="T8" fmla="*/ 542 w 914"/>
              <a:gd name="T9" fmla="*/ 502 h 648"/>
              <a:gd name="T10" fmla="*/ 0 w 914"/>
              <a:gd name="T11" fmla="*/ 502 h 648"/>
              <a:gd name="T12" fmla="*/ 0 w 914"/>
              <a:gd name="T13" fmla="*/ 144 h 648"/>
              <a:gd name="T14" fmla="*/ 542 w 914"/>
              <a:gd name="T15" fmla="*/ 144 h 648"/>
              <a:gd name="T16" fmla="*/ 542 w 914"/>
              <a:gd name="T17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4" h="648">
                <a:moveTo>
                  <a:pt x="542" y="0"/>
                </a:moveTo>
                <a:lnTo>
                  <a:pt x="707" y="144"/>
                </a:lnTo>
                <a:lnTo>
                  <a:pt x="914" y="324"/>
                </a:lnTo>
                <a:lnTo>
                  <a:pt x="542" y="648"/>
                </a:lnTo>
                <a:lnTo>
                  <a:pt x="542" y="502"/>
                </a:lnTo>
                <a:lnTo>
                  <a:pt x="0" y="502"/>
                </a:lnTo>
                <a:lnTo>
                  <a:pt x="0" y="144"/>
                </a:lnTo>
                <a:lnTo>
                  <a:pt x="542" y="144"/>
                </a:lnTo>
                <a:lnTo>
                  <a:pt x="54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Freeform 11"/>
          <p:cNvSpPr>
            <a:spLocks/>
          </p:cNvSpPr>
          <p:nvPr/>
        </p:nvSpPr>
        <p:spPr bwMode="auto">
          <a:xfrm rot="18900000">
            <a:off x="8446470" y="5427244"/>
            <a:ext cx="408740" cy="289784"/>
          </a:xfrm>
          <a:custGeom>
            <a:avLst/>
            <a:gdLst>
              <a:gd name="T0" fmla="*/ 542 w 914"/>
              <a:gd name="T1" fmla="*/ 0 h 648"/>
              <a:gd name="T2" fmla="*/ 707 w 914"/>
              <a:gd name="T3" fmla="*/ 144 h 648"/>
              <a:gd name="T4" fmla="*/ 914 w 914"/>
              <a:gd name="T5" fmla="*/ 324 h 648"/>
              <a:gd name="T6" fmla="*/ 542 w 914"/>
              <a:gd name="T7" fmla="*/ 648 h 648"/>
              <a:gd name="T8" fmla="*/ 542 w 914"/>
              <a:gd name="T9" fmla="*/ 502 h 648"/>
              <a:gd name="T10" fmla="*/ 0 w 914"/>
              <a:gd name="T11" fmla="*/ 502 h 648"/>
              <a:gd name="T12" fmla="*/ 0 w 914"/>
              <a:gd name="T13" fmla="*/ 144 h 648"/>
              <a:gd name="T14" fmla="*/ 542 w 914"/>
              <a:gd name="T15" fmla="*/ 144 h 648"/>
              <a:gd name="T16" fmla="*/ 542 w 914"/>
              <a:gd name="T17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4" h="648">
                <a:moveTo>
                  <a:pt x="542" y="0"/>
                </a:moveTo>
                <a:lnTo>
                  <a:pt x="707" y="144"/>
                </a:lnTo>
                <a:lnTo>
                  <a:pt x="914" y="324"/>
                </a:lnTo>
                <a:lnTo>
                  <a:pt x="542" y="648"/>
                </a:lnTo>
                <a:lnTo>
                  <a:pt x="542" y="502"/>
                </a:lnTo>
                <a:lnTo>
                  <a:pt x="0" y="502"/>
                </a:lnTo>
                <a:lnTo>
                  <a:pt x="0" y="144"/>
                </a:lnTo>
                <a:lnTo>
                  <a:pt x="542" y="144"/>
                </a:lnTo>
                <a:lnTo>
                  <a:pt x="54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A7C55D7-3680-412F-B4C5-B5C26C228293}"/>
              </a:ext>
            </a:extLst>
          </p:cNvPr>
          <p:cNvSpPr/>
          <p:nvPr/>
        </p:nvSpPr>
        <p:spPr>
          <a:xfrm>
            <a:off x="2245247" y="1184949"/>
            <a:ext cx="3333269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A9326FB-1A02-4F29-8039-A0FE30DD4435}"/>
              </a:ext>
            </a:extLst>
          </p:cNvPr>
          <p:cNvSpPr/>
          <p:nvPr/>
        </p:nvSpPr>
        <p:spPr>
          <a:xfrm>
            <a:off x="2245247" y="1728252"/>
            <a:ext cx="3333269" cy="342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ante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tempus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condimentum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id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bibendum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Aliquam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tempus,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risus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vitae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facilisis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varius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597F7B2-42CB-464C-B9B8-9D311DEC3807}"/>
              </a:ext>
            </a:extLst>
          </p:cNvPr>
          <p:cNvSpPr/>
          <p:nvPr/>
        </p:nvSpPr>
        <p:spPr>
          <a:xfrm>
            <a:off x="2900999" y="5152572"/>
            <a:ext cx="1037510" cy="839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75 %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074F40B-791B-4F8C-B679-1461A684B906}"/>
              </a:ext>
            </a:extLst>
          </p:cNvPr>
          <p:cNvSpPr/>
          <p:nvPr/>
        </p:nvSpPr>
        <p:spPr>
          <a:xfrm>
            <a:off x="8320460" y="1184949"/>
            <a:ext cx="3333269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D2CC7E0-9F7E-4DC2-A5BD-AB35CDB08050}"/>
              </a:ext>
            </a:extLst>
          </p:cNvPr>
          <p:cNvSpPr/>
          <p:nvPr/>
        </p:nvSpPr>
        <p:spPr>
          <a:xfrm>
            <a:off x="8320460" y="1728252"/>
            <a:ext cx="3333269" cy="342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dui. Morbi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Ut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eros.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ante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Morbi tempus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condimentum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id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bibendum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Aliquam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tempus,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risus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vitae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facilisis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varius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55C39C8-DEE1-4CCB-B750-FB14FE1FEA9A}"/>
              </a:ext>
            </a:extLst>
          </p:cNvPr>
          <p:cNvSpPr/>
          <p:nvPr/>
        </p:nvSpPr>
        <p:spPr>
          <a:xfrm>
            <a:off x="8976212" y="5152572"/>
            <a:ext cx="1037510" cy="839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45 %</a:t>
            </a:r>
          </a:p>
        </p:txBody>
      </p:sp>
      <p:pic>
        <p:nvPicPr>
          <p:cNvPr id="38" name="Graphic 29">
            <a:extLst>
              <a:ext uri="{FF2B5EF4-FFF2-40B4-BE49-F238E27FC236}">
                <a16:creationId xmlns:a16="http://schemas.microsoft.com/office/drawing/2014/main" id="{CBA0AAD0-6896-48BC-BC72-7D320E4D93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8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6" grpId="0" animBg="1"/>
      <p:bldP spid="41" grpId="0" animBg="1"/>
      <p:bldP spid="45" grpId="0"/>
      <p:bldP spid="4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>
            <a:spLocks noChangeAspect="1"/>
          </p:cNvSpPr>
          <p:nvPr/>
        </p:nvSpPr>
        <p:spPr>
          <a:xfrm>
            <a:off x="6631100" y="4583108"/>
            <a:ext cx="763940" cy="7639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6631100" y="3190815"/>
            <a:ext cx="763940" cy="7639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434975" y="907422"/>
            <a:ext cx="4043210" cy="4147882"/>
            <a:chOff x="2511425" y="-168275"/>
            <a:chExt cx="5764213" cy="5913438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2511425" y="-168275"/>
              <a:ext cx="5764213" cy="5913438"/>
            </a:xfrm>
            <a:custGeom>
              <a:avLst/>
              <a:gdLst>
                <a:gd name="T0" fmla="*/ 2100 w 2100"/>
                <a:gd name="T1" fmla="*/ 630 h 2147"/>
                <a:gd name="T2" fmla="*/ 634 w 2100"/>
                <a:gd name="T3" fmla="*/ 510 h 2147"/>
                <a:gd name="T4" fmla="*/ 1574 w 2100"/>
                <a:gd name="T5" fmla="*/ 1621 h 2147"/>
                <a:gd name="T6" fmla="*/ 991 w 2100"/>
                <a:gd name="T7" fmla="*/ 1572 h 2147"/>
                <a:gd name="T8" fmla="*/ 2100 w 2100"/>
                <a:gd name="T9" fmla="*/ 630 h 2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0" h="2147">
                  <a:moveTo>
                    <a:pt x="2100" y="630"/>
                  </a:moveTo>
                  <a:cubicBezTo>
                    <a:pt x="1728" y="193"/>
                    <a:pt x="1072" y="139"/>
                    <a:pt x="634" y="510"/>
                  </a:cubicBezTo>
                  <a:cubicBezTo>
                    <a:pt x="0" y="1047"/>
                    <a:pt x="953" y="2147"/>
                    <a:pt x="1574" y="1621"/>
                  </a:cubicBezTo>
                  <a:cubicBezTo>
                    <a:pt x="1400" y="1768"/>
                    <a:pt x="1139" y="1747"/>
                    <a:pt x="991" y="1572"/>
                  </a:cubicBezTo>
                  <a:cubicBezTo>
                    <a:pt x="466" y="952"/>
                    <a:pt x="1563" y="0"/>
                    <a:pt x="2100" y="63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043613" y="693738"/>
              <a:ext cx="820738" cy="314325"/>
            </a:xfrm>
            <a:custGeom>
              <a:avLst/>
              <a:gdLst>
                <a:gd name="T0" fmla="*/ 299 w 299"/>
                <a:gd name="T1" fmla="*/ 47 h 114"/>
                <a:gd name="T2" fmla="*/ 0 w 299"/>
                <a:gd name="T3" fmla="*/ 9 h 114"/>
                <a:gd name="T4" fmla="*/ 32 w 299"/>
                <a:gd name="T5" fmla="*/ 114 h 114"/>
                <a:gd name="T6" fmla="*/ 299 w 299"/>
                <a:gd name="T7" fmla="*/ 4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9" h="114">
                  <a:moveTo>
                    <a:pt x="299" y="47"/>
                  </a:moveTo>
                  <a:cubicBezTo>
                    <a:pt x="232" y="22"/>
                    <a:pt x="124" y="0"/>
                    <a:pt x="0" y="9"/>
                  </a:cubicBezTo>
                  <a:cubicBezTo>
                    <a:pt x="32" y="114"/>
                    <a:pt x="32" y="114"/>
                    <a:pt x="32" y="114"/>
                  </a:cubicBezTo>
                  <a:cubicBezTo>
                    <a:pt x="99" y="81"/>
                    <a:pt x="174" y="61"/>
                    <a:pt x="299" y="4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330249" y="904081"/>
            <a:ext cx="4124497" cy="4051005"/>
            <a:chOff x="3787775" y="-173038"/>
            <a:chExt cx="5880100" cy="5775325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787775" y="-173038"/>
              <a:ext cx="5880100" cy="5775325"/>
            </a:xfrm>
            <a:custGeom>
              <a:avLst/>
              <a:gdLst>
                <a:gd name="T0" fmla="*/ 1521 w 2142"/>
                <a:gd name="T1" fmla="*/ 2097 h 2097"/>
                <a:gd name="T2" fmla="*/ 1637 w 2142"/>
                <a:gd name="T3" fmla="*/ 634 h 2097"/>
                <a:gd name="T4" fmla="*/ 526 w 2142"/>
                <a:gd name="T5" fmla="*/ 1574 h 2097"/>
                <a:gd name="T6" fmla="*/ 575 w 2142"/>
                <a:gd name="T7" fmla="*/ 991 h 2097"/>
                <a:gd name="T8" fmla="*/ 1521 w 2142"/>
                <a:gd name="T9" fmla="*/ 2097 h 2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2" h="2097">
                  <a:moveTo>
                    <a:pt x="1521" y="2097"/>
                  </a:moveTo>
                  <a:cubicBezTo>
                    <a:pt x="1954" y="1724"/>
                    <a:pt x="2007" y="1071"/>
                    <a:pt x="1637" y="634"/>
                  </a:cubicBezTo>
                  <a:cubicBezTo>
                    <a:pt x="1100" y="0"/>
                    <a:pt x="0" y="953"/>
                    <a:pt x="526" y="1574"/>
                  </a:cubicBezTo>
                  <a:cubicBezTo>
                    <a:pt x="379" y="1400"/>
                    <a:pt x="400" y="1139"/>
                    <a:pt x="575" y="991"/>
                  </a:cubicBezTo>
                  <a:cubicBezTo>
                    <a:pt x="1194" y="467"/>
                    <a:pt x="2142" y="1558"/>
                    <a:pt x="1521" y="209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8509000" y="3371850"/>
              <a:ext cx="312738" cy="822325"/>
            </a:xfrm>
            <a:custGeom>
              <a:avLst/>
              <a:gdLst>
                <a:gd name="T0" fmla="*/ 67 w 114"/>
                <a:gd name="T1" fmla="*/ 299 h 299"/>
                <a:gd name="T2" fmla="*/ 105 w 114"/>
                <a:gd name="T3" fmla="*/ 0 h 299"/>
                <a:gd name="T4" fmla="*/ 0 w 114"/>
                <a:gd name="T5" fmla="*/ 32 h 299"/>
                <a:gd name="T6" fmla="*/ 67 w 114"/>
                <a:gd name="T7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299">
                  <a:moveTo>
                    <a:pt x="67" y="299"/>
                  </a:moveTo>
                  <a:cubicBezTo>
                    <a:pt x="92" y="232"/>
                    <a:pt x="114" y="124"/>
                    <a:pt x="105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33" y="99"/>
                    <a:pt x="53" y="175"/>
                    <a:pt x="67" y="29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30467" y="1803810"/>
            <a:ext cx="4037642" cy="4138974"/>
            <a:chOff x="3930650" y="1109663"/>
            <a:chExt cx="5756275" cy="5900738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930650" y="1109663"/>
              <a:ext cx="5756275" cy="5900738"/>
            </a:xfrm>
            <a:custGeom>
              <a:avLst/>
              <a:gdLst>
                <a:gd name="T0" fmla="*/ 0 w 2097"/>
                <a:gd name="T1" fmla="*/ 1520 h 2142"/>
                <a:gd name="T2" fmla="*/ 1463 w 2097"/>
                <a:gd name="T3" fmla="*/ 1636 h 2142"/>
                <a:gd name="T4" fmla="*/ 523 w 2097"/>
                <a:gd name="T5" fmla="*/ 525 h 2142"/>
                <a:gd name="T6" fmla="*/ 1106 w 2097"/>
                <a:gd name="T7" fmla="*/ 574 h 2142"/>
                <a:gd name="T8" fmla="*/ 0 w 2097"/>
                <a:gd name="T9" fmla="*/ 1520 h 2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7" h="2142">
                  <a:moveTo>
                    <a:pt x="0" y="1520"/>
                  </a:moveTo>
                  <a:cubicBezTo>
                    <a:pt x="373" y="1954"/>
                    <a:pt x="1026" y="2006"/>
                    <a:pt x="1463" y="1636"/>
                  </a:cubicBezTo>
                  <a:cubicBezTo>
                    <a:pt x="2097" y="1100"/>
                    <a:pt x="1144" y="0"/>
                    <a:pt x="523" y="525"/>
                  </a:cubicBezTo>
                  <a:cubicBezTo>
                    <a:pt x="697" y="378"/>
                    <a:pt x="958" y="400"/>
                    <a:pt x="1106" y="574"/>
                  </a:cubicBezTo>
                  <a:cubicBezTo>
                    <a:pt x="1630" y="1193"/>
                    <a:pt x="539" y="2142"/>
                    <a:pt x="0" y="152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332413" y="5846763"/>
              <a:ext cx="820738" cy="314325"/>
            </a:xfrm>
            <a:custGeom>
              <a:avLst/>
              <a:gdLst>
                <a:gd name="T0" fmla="*/ 0 w 299"/>
                <a:gd name="T1" fmla="*/ 67 h 114"/>
                <a:gd name="T2" fmla="*/ 299 w 299"/>
                <a:gd name="T3" fmla="*/ 105 h 114"/>
                <a:gd name="T4" fmla="*/ 267 w 299"/>
                <a:gd name="T5" fmla="*/ 0 h 114"/>
                <a:gd name="T6" fmla="*/ 0 w 299"/>
                <a:gd name="T7" fmla="*/ 6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9" h="114">
                  <a:moveTo>
                    <a:pt x="0" y="67"/>
                  </a:moveTo>
                  <a:cubicBezTo>
                    <a:pt x="67" y="91"/>
                    <a:pt x="175" y="114"/>
                    <a:pt x="299" y="105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00" y="32"/>
                    <a:pt x="124" y="52"/>
                    <a:pt x="0" y="67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34975" y="1895119"/>
            <a:ext cx="4135633" cy="4058800"/>
            <a:chOff x="2511425" y="1239838"/>
            <a:chExt cx="5895975" cy="5786438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2511425" y="1239838"/>
              <a:ext cx="5895975" cy="5786438"/>
            </a:xfrm>
            <a:custGeom>
              <a:avLst/>
              <a:gdLst>
                <a:gd name="T0" fmla="*/ 633 w 2148"/>
                <a:gd name="T1" fmla="*/ 0 h 2101"/>
                <a:gd name="T2" fmla="*/ 512 w 2148"/>
                <a:gd name="T3" fmla="*/ 1467 h 2101"/>
                <a:gd name="T4" fmla="*/ 1623 w 2148"/>
                <a:gd name="T5" fmla="*/ 527 h 2101"/>
                <a:gd name="T6" fmla="*/ 1574 w 2148"/>
                <a:gd name="T7" fmla="*/ 1110 h 2101"/>
                <a:gd name="T8" fmla="*/ 633 w 2148"/>
                <a:gd name="T9" fmla="*/ 0 h 2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8" h="2101">
                  <a:moveTo>
                    <a:pt x="633" y="0"/>
                  </a:moveTo>
                  <a:cubicBezTo>
                    <a:pt x="195" y="371"/>
                    <a:pt x="140" y="1028"/>
                    <a:pt x="512" y="1467"/>
                  </a:cubicBezTo>
                  <a:cubicBezTo>
                    <a:pt x="1048" y="2101"/>
                    <a:pt x="2148" y="1148"/>
                    <a:pt x="1623" y="527"/>
                  </a:cubicBezTo>
                  <a:cubicBezTo>
                    <a:pt x="1770" y="701"/>
                    <a:pt x="1748" y="962"/>
                    <a:pt x="1574" y="1110"/>
                  </a:cubicBezTo>
                  <a:cubicBezTo>
                    <a:pt x="953" y="1636"/>
                    <a:pt x="0" y="536"/>
                    <a:pt x="63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3373438" y="2657475"/>
              <a:ext cx="312738" cy="823913"/>
            </a:xfrm>
            <a:custGeom>
              <a:avLst/>
              <a:gdLst>
                <a:gd name="T0" fmla="*/ 47 w 114"/>
                <a:gd name="T1" fmla="*/ 0 h 299"/>
                <a:gd name="T2" fmla="*/ 9 w 114"/>
                <a:gd name="T3" fmla="*/ 299 h 299"/>
                <a:gd name="T4" fmla="*/ 114 w 114"/>
                <a:gd name="T5" fmla="*/ 267 h 299"/>
                <a:gd name="T6" fmla="*/ 47 w 114"/>
                <a:gd name="T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299">
                  <a:moveTo>
                    <a:pt x="47" y="0"/>
                  </a:moveTo>
                  <a:cubicBezTo>
                    <a:pt x="23" y="67"/>
                    <a:pt x="0" y="175"/>
                    <a:pt x="9" y="299"/>
                  </a:cubicBezTo>
                  <a:cubicBezTo>
                    <a:pt x="114" y="267"/>
                    <a:pt x="114" y="267"/>
                    <a:pt x="114" y="267"/>
                  </a:cubicBezTo>
                  <a:cubicBezTo>
                    <a:pt x="82" y="200"/>
                    <a:pt x="62" y="125"/>
                    <a:pt x="47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Freeform 247"/>
          <p:cNvSpPr>
            <a:spLocks noEditPoints="1"/>
          </p:cNvSpPr>
          <p:nvPr/>
        </p:nvSpPr>
        <p:spPr bwMode="auto">
          <a:xfrm>
            <a:off x="6882734" y="3287345"/>
            <a:ext cx="262421" cy="551812"/>
          </a:xfrm>
          <a:custGeom>
            <a:avLst/>
            <a:gdLst>
              <a:gd name="T0" fmla="*/ 109 w 130"/>
              <a:gd name="T1" fmla="*/ 90 h 275"/>
              <a:gd name="T2" fmla="*/ 72 w 130"/>
              <a:gd name="T3" fmla="*/ 79 h 275"/>
              <a:gd name="T4" fmla="*/ 72 w 130"/>
              <a:gd name="T5" fmla="*/ 76 h 275"/>
              <a:gd name="T6" fmla="*/ 72 w 130"/>
              <a:gd name="T7" fmla="*/ 75 h 275"/>
              <a:gd name="T8" fmla="*/ 72 w 130"/>
              <a:gd name="T9" fmla="*/ 73 h 275"/>
              <a:gd name="T10" fmla="*/ 72 w 130"/>
              <a:gd name="T11" fmla="*/ 50 h 275"/>
              <a:gd name="T12" fmla="*/ 50 w 130"/>
              <a:gd name="T13" fmla="*/ 29 h 275"/>
              <a:gd name="T14" fmla="*/ 36 w 130"/>
              <a:gd name="T15" fmla="*/ 29 h 275"/>
              <a:gd name="T16" fmla="*/ 23 w 130"/>
              <a:gd name="T17" fmla="*/ 20 h 275"/>
              <a:gd name="T18" fmla="*/ 19 w 130"/>
              <a:gd name="T19" fmla="*/ 6 h 275"/>
              <a:gd name="T20" fmla="*/ 9 w 130"/>
              <a:gd name="T21" fmla="*/ 2 h 275"/>
              <a:gd name="T22" fmla="*/ 5 w 130"/>
              <a:gd name="T23" fmla="*/ 11 h 275"/>
              <a:gd name="T24" fmla="*/ 10 w 130"/>
              <a:gd name="T25" fmla="*/ 25 h 275"/>
              <a:gd name="T26" fmla="*/ 36 w 130"/>
              <a:gd name="T27" fmla="*/ 43 h 275"/>
              <a:gd name="T28" fmla="*/ 50 w 130"/>
              <a:gd name="T29" fmla="*/ 43 h 275"/>
              <a:gd name="T30" fmla="*/ 58 w 130"/>
              <a:gd name="T31" fmla="*/ 50 h 275"/>
              <a:gd name="T32" fmla="*/ 58 w 130"/>
              <a:gd name="T33" fmla="*/ 73 h 275"/>
              <a:gd name="T34" fmla="*/ 58 w 130"/>
              <a:gd name="T35" fmla="*/ 75 h 275"/>
              <a:gd name="T36" fmla="*/ 58 w 130"/>
              <a:gd name="T37" fmla="*/ 76 h 275"/>
              <a:gd name="T38" fmla="*/ 58 w 130"/>
              <a:gd name="T39" fmla="*/ 79 h 275"/>
              <a:gd name="T40" fmla="*/ 20 w 130"/>
              <a:gd name="T41" fmla="*/ 90 h 275"/>
              <a:gd name="T42" fmla="*/ 0 w 130"/>
              <a:gd name="T43" fmla="*/ 127 h 275"/>
              <a:gd name="T44" fmla="*/ 0 w 130"/>
              <a:gd name="T45" fmla="*/ 227 h 275"/>
              <a:gd name="T46" fmla="*/ 58 w 130"/>
              <a:gd name="T47" fmla="*/ 275 h 275"/>
              <a:gd name="T48" fmla="*/ 71 w 130"/>
              <a:gd name="T49" fmla="*/ 275 h 275"/>
              <a:gd name="T50" fmla="*/ 130 w 130"/>
              <a:gd name="T51" fmla="*/ 227 h 275"/>
              <a:gd name="T52" fmla="*/ 130 w 130"/>
              <a:gd name="T53" fmla="*/ 127 h 275"/>
              <a:gd name="T54" fmla="*/ 109 w 130"/>
              <a:gd name="T55" fmla="*/ 90 h 275"/>
              <a:gd name="T56" fmla="*/ 14 w 130"/>
              <a:gd name="T57" fmla="*/ 127 h 275"/>
              <a:gd name="T58" fmla="*/ 58 w 130"/>
              <a:gd name="T59" fmla="*/ 93 h 275"/>
              <a:gd name="T60" fmla="*/ 58 w 130"/>
              <a:gd name="T61" fmla="*/ 157 h 275"/>
              <a:gd name="T62" fmla="*/ 14 w 130"/>
              <a:gd name="T63" fmla="*/ 157 h 275"/>
              <a:gd name="T64" fmla="*/ 14 w 130"/>
              <a:gd name="T65" fmla="*/ 127 h 275"/>
              <a:gd name="T66" fmla="*/ 115 w 130"/>
              <a:gd name="T67" fmla="*/ 227 h 275"/>
              <a:gd name="T68" fmla="*/ 71 w 130"/>
              <a:gd name="T69" fmla="*/ 261 h 275"/>
              <a:gd name="T70" fmla="*/ 58 w 130"/>
              <a:gd name="T71" fmla="*/ 261 h 275"/>
              <a:gd name="T72" fmla="*/ 14 w 130"/>
              <a:gd name="T73" fmla="*/ 227 h 275"/>
              <a:gd name="T74" fmla="*/ 14 w 130"/>
              <a:gd name="T75" fmla="*/ 171 h 275"/>
              <a:gd name="T76" fmla="*/ 115 w 130"/>
              <a:gd name="T77" fmla="*/ 171 h 275"/>
              <a:gd name="T78" fmla="*/ 115 w 130"/>
              <a:gd name="T79" fmla="*/ 227 h 275"/>
              <a:gd name="T80" fmla="*/ 115 w 130"/>
              <a:gd name="T81" fmla="*/ 157 h 275"/>
              <a:gd name="T82" fmla="*/ 72 w 130"/>
              <a:gd name="T83" fmla="*/ 157 h 275"/>
              <a:gd name="T84" fmla="*/ 72 w 130"/>
              <a:gd name="T85" fmla="*/ 93 h 275"/>
              <a:gd name="T86" fmla="*/ 115 w 130"/>
              <a:gd name="T87" fmla="*/ 127 h 275"/>
              <a:gd name="T88" fmla="*/ 115 w 130"/>
              <a:gd name="T89" fmla="*/ 157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0" h="275">
                <a:moveTo>
                  <a:pt x="109" y="90"/>
                </a:moveTo>
                <a:cubicBezTo>
                  <a:pt x="99" y="83"/>
                  <a:pt x="86" y="79"/>
                  <a:pt x="72" y="79"/>
                </a:cubicBezTo>
                <a:cubicBezTo>
                  <a:pt x="72" y="76"/>
                  <a:pt x="72" y="76"/>
                  <a:pt x="72" y="76"/>
                </a:cubicBezTo>
                <a:cubicBezTo>
                  <a:pt x="72" y="76"/>
                  <a:pt x="72" y="75"/>
                  <a:pt x="72" y="75"/>
                </a:cubicBezTo>
                <a:cubicBezTo>
                  <a:pt x="72" y="74"/>
                  <a:pt x="72" y="74"/>
                  <a:pt x="72" y="73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38"/>
                  <a:pt x="62" y="29"/>
                  <a:pt x="50" y="29"/>
                </a:cubicBezTo>
                <a:cubicBezTo>
                  <a:pt x="36" y="29"/>
                  <a:pt x="36" y="29"/>
                  <a:pt x="36" y="29"/>
                </a:cubicBezTo>
                <a:cubicBezTo>
                  <a:pt x="31" y="29"/>
                  <a:pt x="25" y="24"/>
                  <a:pt x="23" y="20"/>
                </a:cubicBezTo>
                <a:cubicBezTo>
                  <a:pt x="19" y="6"/>
                  <a:pt x="19" y="6"/>
                  <a:pt x="19" y="6"/>
                </a:cubicBezTo>
                <a:cubicBezTo>
                  <a:pt x="17" y="2"/>
                  <a:pt x="13" y="0"/>
                  <a:pt x="9" y="2"/>
                </a:cubicBezTo>
                <a:cubicBezTo>
                  <a:pt x="6" y="3"/>
                  <a:pt x="4" y="7"/>
                  <a:pt x="5" y="11"/>
                </a:cubicBezTo>
                <a:cubicBezTo>
                  <a:pt x="10" y="25"/>
                  <a:pt x="10" y="25"/>
                  <a:pt x="10" y="25"/>
                </a:cubicBezTo>
                <a:cubicBezTo>
                  <a:pt x="13" y="35"/>
                  <a:pt x="25" y="43"/>
                  <a:pt x="36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4" y="43"/>
                  <a:pt x="58" y="46"/>
                  <a:pt x="58" y="50"/>
                </a:cubicBezTo>
                <a:cubicBezTo>
                  <a:pt x="58" y="73"/>
                  <a:pt x="58" y="73"/>
                  <a:pt x="58" y="73"/>
                </a:cubicBezTo>
                <a:cubicBezTo>
                  <a:pt x="58" y="74"/>
                  <a:pt x="58" y="74"/>
                  <a:pt x="58" y="75"/>
                </a:cubicBezTo>
                <a:cubicBezTo>
                  <a:pt x="58" y="75"/>
                  <a:pt x="58" y="76"/>
                  <a:pt x="58" y="76"/>
                </a:cubicBezTo>
                <a:cubicBezTo>
                  <a:pt x="58" y="79"/>
                  <a:pt x="58" y="79"/>
                  <a:pt x="58" y="79"/>
                </a:cubicBezTo>
                <a:cubicBezTo>
                  <a:pt x="43" y="79"/>
                  <a:pt x="30" y="83"/>
                  <a:pt x="20" y="90"/>
                </a:cubicBezTo>
                <a:cubicBezTo>
                  <a:pt x="7" y="99"/>
                  <a:pt x="0" y="112"/>
                  <a:pt x="0" y="127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256"/>
                  <a:pt x="23" y="275"/>
                  <a:pt x="58" y="275"/>
                </a:cubicBezTo>
                <a:cubicBezTo>
                  <a:pt x="71" y="275"/>
                  <a:pt x="71" y="275"/>
                  <a:pt x="71" y="275"/>
                </a:cubicBezTo>
                <a:cubicBezTo>
                  <a:pt x="107" y="275"/>
                  <a:pt x="130" y="256"/>
                  <a:pt x="130" y="227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30" y="112"/>
                  <a:pt x="123" y="99"/>
                  <a:pt x="109" y="90"/>
                </a:cubicBezTo>
                <a:moveTo>
                  <a:pt x="14" y="127"/>
                </a:moveTo>
                <a:cubicBezTo>
                  <a:pt x="14" y="105"/>
                  <a:pt x="35" y="95"/>
                  <a:pt x="58" y="93"/>
                </a:cubicBezTo>
                <a:cubicBezTo>
                  <a:pt x="58" y="157"/>
                  <a:pt x="58" y="157"/>
                  <a:pt x="58" y="157"/>
                </a:cubicBezTo>
                <a:cubicBezTo>
                  <a:pt x="14" y="157"/>
                  <a:pt x="14" y="157"/>
                  <a:pt x="14" y="157"/>
                </a:cubicBezTo>
                <a:lnTo>
                  <a:pt x="14" y="127"/>
                </a:lnTo>
                <a:close/>
                <a:moveTo>
                  <a:pt x="115" y="227"/>
                </a:moveTo>
                <a:cubicBezTo>
                  <a:pt x="115" y="258"/>
                  <a:pt x="82" y="261"/>
                  <a:pt x="71" y="261"/>
                </a:cubicBezTo>
                <a:cubicBezTo>
                  <a:pt x="58" y="261"/>
                  <a:pt x="58" y="261"/>
                  <a:pt x="58" y="261"/>
                </a:cubicBezTo>
                <a:cubicBezTo>
                  <a:pt x="48" y="261"/>
                  <a:pt x="14" y="258"/>
                  <a:pt x="14" y="227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115" y="171"/>
                  <a:pt x="115" y="171"/>
                  <a:pt x="115" y="171"/>
                </a:cubicBezTo>
                <a:lnTo>
                  <a:pt x="115" y="227"/>
                </a:lnTo>
                <a:close/>
                <a:moveTo>
                  <a:pt x="115" y="157"/>
                </a:moveTo>
                <a:cubicBezTo>
                  <a:pt x="72" y="157"/>
                  <a:pt x="72" y="157"/>
                  <a:pt x="72" y="157"/>
                </a:cubicBezTo>
                <a:cubicBezTo>
                  <a:pt x="72" y="93"/>
                  <a:pt x="72" y="93"/>
                  <a:pt x="72" y="93"/>
                </a:cubicBezTo>
                <a:cubicBezTo>
                  <a:pt x="94" y="95"/>
                  <a:pt x="115" y="105"/>
                  <a:pt x="115" y="127"/>
                </a:cubicBezTo>
                <a:lnTo>
                  <a:pt x="115" y="15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204"/>
          <p:cNvSpPr>
            <a:spLocks noChangeAspect="1" noEditPoints="1"/>
          </p:cNvSpPr>
          <p:nvPr/>
        </p:nvSpPr>
        <p:spPr bwMode="auto">
          <a:xfrm>
            <a:off x="6851070" y="4729862"/>
            <a:ext cx="324000" cy="470431"/>
          </a:xfrm>
          <a:custGeom>
            <a:avLst/>
            <a:gdLst>
              <a:gd name="T0" fmla="*/ 91 w 199"/>
              <a:gd name="T1" fmla="*/ 258 h 290"/>
              <a:gd name="T2" fmla="*/ 95 w 199"/>
              <a:gd name="T3" fmla="*/ 253 h 290"/>
              <a:gd name="T4" fmla="*/ 104 w 199"/>
              <a:gd name="T5" fmla="*/ 253 h 290"/>
              <a:gd name="T6" fmla="*/ 109 w 199"/>
              <a:gd name="T7" fmla="*/ 258 h 290"/>
              <a:gd name="T8" fmla="*/ 104 w 199"/>
              <a:gd name="T9" fmla="*/ 262 h 290"/>
              <a:gd name="T10" fmla="*/ 95 w 199"/>
              <a:gd name="T11" fmla="*/ 262 h 290"/>
              <a:gd name="T12" fmla="*/ 91 w 199"/>
              <a:gd name="T13" fmla="*/ 258 h 290"/>
              <a:gd name="T14" fmla="*/ 113 w 199"/>
              <a:gd name="T15" fmla="*/ 27 h 290"/>
              <a:gd name="T16" fmla="*/ 86 w 199"/>
              <a:gd name="T17" fmla="*/ 27 h 290"/>
              <a:gd name="T18" fmla="*/ 81 w 199"/>
              <a:gd name="T19" fmla="*/ 32 h 290"/>
              <a:gd name="T20" fmla="*/ 86 w 199"/>
              <a:gd name="T21" fmla="*/ 36 h 290"/>
              <a:gd name="T22" fmla="*/ 113 w 199"/>
              <a:gd name="T23" fmla="*/ 36 h 290"/>
              <a:gd name="T24" fmla="*/ 118 w 199"/>
              <a:gd name="T25" fmla="*/ 32 h 290"/>
              <a:gd name="T26" fmla="*/ 113 w 199"/>
              <a:gd name="T27" fmla="*/ 27 h 290"/>
              <a:gd name="T28" fmla="*/ 199 w 199"/>
              <a:gd name="T29" fmla="*/ 27 h 290"/>
              <a:gd name="T30" fmla="*/ 199 w 199"/>
              <a:gd name="T31" fmla="*/ 262 h 290"/>
              <a:gd name="T32" fmla="*/ 172 w 199"/>
              <a:gd name="T33" fmla="*/ 290 h 290"/>
              <a:gd name="T34" fmla="*/ 27 w 199"/>
              <a:gd name="T35" fmla="*/ 290 h 290"/>
              <a:gd name="T36" fmla="*/ 0 w 199"/>
              <a:gd name="T37" fmla="*/ 262 h 290"/>
              <a:gd name="T38" fmla="*/ 0 w 199"/>
              <a:gd name="T39" fmla="*/ 27 h 290"/>
              <a:gd name="T40" fmla="*/ 27 w 199"/>
              <a:gd name="T41" fmla="*/ 0 h 290"/>
              <a:gd name="T42" fmla="*/ 172 w 199"/>
              <a:gd name="T43" fmla="*/ 0 h 290"/>
              <a:gd name="T44" fmla="*/ 199 w 199"/>
              <a:gd name="T45" fmla="*/ 27 h 290"/>
              <a:gd name="T46" fmla="*/ 181 w 199"/>
              <a:gd name="T47" fmla="*/ 244 h 290"/>
              <a:gd name="T48" fmla="*/ 18 w 199"/>
              <a:gd name="T49" fmla="*/ 244 h 290"/>
              <a:gd name="T50" fmla="*/ 18 w 199"/>
              <a:gd name="T51" fmla="*/ 262 h 290"/>
              <a:gd name="T52" fmla="*/ 27 w 199"/>
              <a:gd name="T53" fmla="*/ 271 h 290"/>
              <a:gd name="T54" fmla="*/ 172 w 199"/>
              <a:gd name="T55" fmla="*/ 271 h 290"/>
              <a:gd name="T56" fmla="*/ 181 w 199"/>
              <a:gd name="T57" fmla="*/ 262 h 290"/>
              <a:gd name="T58" fmla="*/ 181 w 199"/>
              <a:gd name="T59" fmla="*/ 244 h 290"/>
              <a:gd name="T60" fmla="*/ 181 w 199"/>
              <a:gd name="T61" fmla="*/ 54 h 290"/>
              <a:gd name="T62" fmla="*/ 18 w 199"/>
              <a:gd name="T63" fmla="*/ 54 h 290"/>
              <a:gd name="T64" fmla="*/ 18 w 199"/>
              <a:gd name="T65" fmla="*/ 235 h 290"/>
              <a:gd name="T66" fmla="*/ 181 w 199"/>
              <a:gd name="T67" fmla="*/ 235 h 290"/>
              <a:gd name="T68" fmla="*/ 181 w 199"/>
              <a:gd name="T69" fmla="*/ 54 h 290"/>
              <a:gd name="T70" fmla="*/ 181 w 199"/>
              <a:gd name="T71" fmla="*/ 27 h 290"/>
              <a:gd name="T72" fmla="*/ 172 w 199"/>
              <a:gd name="T73" fmla="*/ 18 h 290"/>
              <a:gd name="T74" fmla="*/ 27 w 199"/>
              <a:gd name="T75" fmla="*/ 18 h 290"/>
              <a:gd name="T76" fmla="*/ 18 w 199"/>
              <a:gd name="T77" fmla="*/ 27 h 290"/>
              <a:gd name="T78" fmla="*/ 18 w 199"/>
              <a:gd name="T79" fmla="*/ 45 h 290"/>
              <a:gd name="T80" fmla="*/ 181 w 199"/>
              <a:gd name="T81" fmla="*/ 45 h 290"/>
              <a:gd name="T82" fmla="*/ 181 w 199"/>
              <a:gd name="T83" fmla="*/ 27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9" h="290">
                <a:moveTo>
                  <a:pt x="91" y="258"/>
                </a:moveTo>
                <a:cubicBezTo>
                  <a:pt x="91" y="255"/>
                  <a:pt x="93" y="253"/>
                  <a:pt x="95" y="253"/>
                </a:cubicBezTo>
                <a:cubicBezTo>
                  <a:pt x="104" y="253"/>
                  <a:pt x="104" y="253"/>
                  <a:pt x="104" y="253"/>
                </a:cubicBezTo>
                <a:cubicBezTo>
                  <a:pt x="107" y="253"/>
                  <a:pt x="109" y="255"/>
                  <a:pt x="109" y="258"/>
                </a:cubicBezTo>
                <a:cubicBezTo>
                  <a:pt x="109" y="260"/>
                  <a:pt x="107" y="262"/>
                  <a:pt x="104" y="262"/>
                </a:cubicBezTo>
                <a:cubicBezTo>
                  <a:pt x="95" y="262"/>
                  <a:pt x="95" y="262"/>
                  <a:pt x="95" y="262"/>
                </a:cubicBezTo>
                <a:cubicBezTo>
                  <a:pt x="93" y="262"/>
                  <a:pt x="91" y="260"/>
                  <a:pt x="91" y="258"/>
                </a:cubicBezTo>
                <a:close/>
                <a:moveTo>
                  <a:pt x="113" y="27"/>
                </a:moveTo>
                <a:cubicBezTo>
                  <a:pt x="86" y="27"/>
                  <a:pt x="86" y="27"/>
                  <a:pt x="86" y="27"/>
                </a:cubicBezTo>
                <a:cubicBezTo>
                  <a:pt x="83" y="27"/>
                  <a:pt x="81" y="29"/>
                  <a:pt x="81" y="32"/>
                </a:cubicBezTo>
                <a:cubicBezTo>
                  <a:pt x="81" y="34"/>
                  <a:pt x="83" y="36"/>
                  <a:pt x="86" y="36"/>
                </a:cubicBezTo>
                <a:cubicBezTo>
                  <a:pt x="113" y="36"/>
                  <a:pt x="113" y="36"/>
                  <a:pt x="113" y="36"/>
                </a:cubicBezTo>
                <a:cubicBezTo>
                  <a:pt x="116" y="36"/>
                  <a:pt x="118" y="34"/>
                  <a:pt x="118" y="32"/>
                </a:cubicBezTo>
                <a:cubicBezTo>
                  <a:pt x="118" y="29"/>
                  <a:pt x="116" y="27"/>
                  <a:pt x="113" y="27"/>
                </a:cubicBezTo>
                <a:close/>
                <a:moveTo>
                  <a:pt x="199" y="27"/>
                </a:moveTo>
                <a:cubicBezTo>
                  <a:pt x="199" y="262"/>
                  <a:pt x="199" y="262"/>
                  <a:pt x="199" y="262"/>
                </a:cubicBezTo>
                <a:cubicBezTo>
                  <a:pt x="199" y="277"/>
                  <a:pt x="187" y="290"/>
                  <a:pt x="172" y="290"/>
                </a:cubicBezTo>
                <a:cubicBezTo>
                  <a:pt x="27" y="290"/>
                  <a:pt x="27" y="290"/>
                  <a:pt x="27" y="290"/>
                </a:cubicBezTo>
                <a:cubicBezTo>
                  <a:pt x="12" y="290"/>
                  <a:pt x="0" y="277"/>
                  <a:pt x="0" y="262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7" y="0"/>
                  <a:pt x="199" y="12"/>
                  <a:pt x="199" y="27"/>
                </a:cubicBezTo>
                <a:close/>
                <a:moveTo>
                  <a:pt x="181" y="244"/>
                </a:moveTo>
                <a:cubicBezTo>
                  <a:pt x="18" y="244"/>
                  <a:pt x="18" y="244"/>
                  <a:pt x="18" y="244"/>
                </a:cubicBezTo>
                <a:cubicBezTo>
                  <a:pt x="18" y="262"/>
                  <a:pt x="18" y="262"/>
                  <a:pt x="18" y="262"/>
                </a:cubicBezTo>
                <a:cubicBezTo>
                  <a:pt x="18" y="267"/>
                  <a:pt x="22" y="271"/>
                  <a:pt x="27" y="271"/>
                </a:cubicBezTo>
                <a:cubicBezTo>
                  <a:pt x="172" y="271"/>
                  <a:pt x="172" y="271"/>
                  <a:pt x="172" y="271"/>
                </a:cubicBezTo>
                <a:cubicBezTo>
                  <a:pt x="177" y="271"/>
                  <a:pt x="181" y="267"/>
                  <a:pt x="181" y="262"/>
                </a:cubicBezTo>
                <a:lnTo>
                  <a:pt x="181" y="244"/>
                </a:lnTo>
                <a:close/>
                <a:moveTo>
                  <a:pt x="181" y="54"/>
                </a:moveTo>
                <a:cubicBezTo>
                  <a:pt x="18" y="54"/>
                  <a:pt x="18" y="54"/>
                  <a:pt x="18" y="54"/>
                </a:cubicBezTo>
                <a:cubicBezTo>
                  <a:pt x="18" y="235"/>
                  <a:pt x="18" y="235"/>
                  <a:pt x="18" y="235"/>
                </a:cubicBezTo>
                <a:cubicBezTo>
                  <a:pt x="181" y="235"/>
                  <a:pt x="181" y="235"/>
                  <a:pt x="181" y="235"/>
                </a:cubicBezTo>
                <a:lnTo>
                  <a:pt x="181" y="54"/>
                </a:lnTo>
                <a:close/>
                <a:moveTo>
                  <a:pt x="181" y="27"/>
                </a:moveTo>
                <a:cubicBezTo>
                  <a:pt x="181" y="22"/>
                  <a:pt x="177" y="18"/>
                  <a:pt x="172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2" y="18"/>
                  <a:pt x="18" y="22"/>
                  <a:pt x="18" y="27"/>
                </a:cubicBezTo>
                <a:cubicBezTo>
                  <a:pt x="18" y="45"/>
                  <a:pt x="18" y="45"/>
                  <a:pt x="18" y="45"/>
                </a:cubicBezTo>
                <a:cubicBezTo>
                  <a:pt x="181" y="45"/>
                  <a:pt x="181" y="45"/>
                  <a:pt x="181" y="45"/>
                </a:cubicBezTo>
                <a:lnTo>
                  <a:pt x="181" y="2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2593458" y="3087000"/>
            <a:ext cx="645072" cy="684000"/>
            <a:chOff x="6477000" y="3665538"/>
            <a:chExt cx="736601" cy="78105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8" name="Freeform 257"/>
            <p:cNvSpPr>
              <a:spLocks noEditPoints="1"/>
            </p:cNvSpPr>
            <p:nvPr/>
          </p:nvSpPr>
          <p:spPr bwMode="auto">
            <a:xfrm>
              <a:off x="6648450" y="3821113"/>
              <a:ext cx="412750" cy="493713"/>
            </a:xfrm>
            <a:custGeom>
              <a:avLst/>
              <a:gdLst>
                <a:gd name="T0" fmla="*/ 68 w 135"/>
                <a:gd name="T1" fmla="*/ 0 h 161"/>
                <a:gd name="T2" fmla="*/ 0 w 135"/>
                <a:gd name="T3" fmla="*/ 67 h 161"/>
                <a:gd name="T4" fmla="*/ 14 w 135"/>
                <a:gd name="T5" fmla="*/ 109 h 161"/>
                <a:gd name="T6" fmla="*/ 20 w 135"/>
                <a:gd name="T7" fmla="*/ 116 h 161"/>
                <a:gd name="T8" fmla="*/ 33 w 135"/>
                <a:gd name="T9" fmla="*/ 136 h 161"/>
                <a:gd name="T10" fmla="*/ 33 w 135"/>
                <a:gd name="T11" fmla="*/ 142 h 161"/>
                <a:gd name="T12" fmla="*/ 33 w 135"/>
                <a:gd name="T13" fmla="*/ 143 h 161"/>
                <a:gd name="T14" fmla="*/ 37 w 135"/>
                <a:gd name="T15" fmla="*/ 157 h 161"/>
                <a:gd name="T16" fmla="*/ 49 w 135"/>
                <a:gd name="T17" fmla="*/ 161 h 161"/>
                <a:gd name="T18" fmla="*/ 86 w 135"/>
                <a:gd name="T19" fmla="*/ 161 h 161"/>
                <a:gd name="T20" fmla="*/ 98 w 135"/>
                <a:gd name="T21" fmla="*/ 157 h 161"/>
                <a:gd name="T22" fmla="*/ 102 w 135"/>
                <a:gd name="T23" fmla="*/ 145 h 161"/>
                <a:gd name="T24" fmla="*/ 102 w 135"/>
                <a:gd name="T25" fmla="*/ 143 h 161"/>
                <a:gd name="T26" fmla="*/ 102 w 135"/>
                <a:gd name="T27" fmla="*/ 136 h 161"/>
                <a:gd name="T28" fmla="*/ 116 w 135"/>
                <a:gd name="T29" fmla="*/ 116 h 161"/>
                <a:gd name="T30" fmla="*/ 121 w 135"/>
                <a:gd name="T31" fmla="*/ 109 h 161"/>
                <a:gd name="T32" fmla="*/ 135 w 135"/>
                <a:gd name="T33" fmla="*/ 67 h 161"/>
                <a:gd name="T34" fmla="*/ 68 w 135"/>
                <a:gd name="T35" fmla="*/ 0 h 161"/>
                <a:gd name="T36" fmla="*/ 110 w 135"/>
                <a:gd name="T37" fmla="*/ 101 h 161"/>
                <a:gd name="T38" fmla="*/ 105 w 135"/>
                <a:gd name="T39" fmla="*/ 107 h 161"/>
                <a:gd name="T40" fmla="*/ 89 w 135"/>
                <a:gd name="T41" fmla="*/ 133 h 161"/>
                <a:gd name="T42" fmla="*/ 88 w 135"/>
                <a:gd name="T43" fmla="*/ 143 h 161"/>
                <a:gd name="T44" fmla="*/ 88 w 135"/>
                <a:gd name="T45" fmla="*/ 145 h 161"/>
                <a:gd name="T46" fmla="*/ 88 w 135"/>
                <a:gd name="T47" fmla="*/ 147 h 161"/>
                <a:gd name="T48" fmla="*/ 86 w 135"/>
                <a:gd name="T49" fmla="*/ 147 h 161"/>
                <a:gd name="T50" fmla="*/ 49 w 135"/>
                <a:gd name="T51" fmla="*/ 147 h 161"/>
                <a:gd name="T52" fmla="*/ 47 w 135"/>
                <a:gd name="T53" fmla="*/ 147 h 161"/>
                <a:gd name="T54" fmla="*/ 47 w 135"/>
                <a:gd name="T55" fmla="*/ 143 h 161"/>
                <a:gd name="T56" fmla="*/ 47 w 135"/>
                <a:gd name="T57" fmla="*/ 143 h 161"/>
                <a:gd name="T58" fmla="*/ 46 w 135"/>
                <a:gd name="T59" fmla="*/ 132 h 161"/>
                <a:gd name="T60" fmla="*/ 30 w 135"/>
                <a:gd name="T61" fmla="*/ 107 h 161"/>
                <a:gd name="T62" fmla="*/ 25 w 135"/>
                <a:gd name="T63" fmla="*/ 101 h 161"/>
                <a:gd name="T64" fmla="*/ 14 w 135"/>
                <a:gd name="T65" fmla="*/ 67 h 161"/>
                <a:gd name="T66" fmla="*/ 68 w 135"/>
                <a:gd name="T67" fmla="*/ 13 h 161"/>
                <a:gd name="T68" fmla="*/ 122 w 135"/>
                <a:gd name="T69" fmla="*/ 67 h 161"/>
                <a:gd name="T70" fmla="*/ 110 w 135"/>
                <a:gd name="T71" fmla="*/ 10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5" h="161">
                  <a:moveTo>
                    <a:pt x="68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83"/>
                    <a:pt x="5" y="97"/>
                    <a:pt x="14" y="109"/>
                  </a:cubicBezTo>
                  <a:cubicBezTo>
                    <a:pt x="16" y="112"/>
                    <a:pt x="18" y="114"/>
                    <a:pt x="20" y="116"/>
                  </a:cubicBezTo>
                  <a:cubicBezTo>
                    <a:pt x="26" y="123"/>
                    <a:pt x="31" y="129"/>
                    <a:pt x="33" y="136"/>
                  </a:cubicBezTo>
                  <a:cubicBezTo>
                    <a:pt x="33" y="136"/>
                    <a:pt x="33" y="137"/>
                    <a:pt x="33" y="142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7"/>
                    <a:pt x="33" y="153"/>
                    <a:pt x="37" y="157"/>
                  </a:cubicBezTo>
                  <a:cubicBezTo>
                    <a:pt x="40" y="160"/>
                    <a:pt x="44" y="161"/>
                    <a:pt x="49" y="161"/>
                  </a:cubicBezTo>
                  <a:cubicBezTo>
                    <a:pt x="86" y="161"/>
                    <a:pt x="86" y="161"/>
                    <a:pt x="86" y="161"/>
                  </a:cubicBezTo>
                  <a:cubicBezTo>
                    <a:pt x="92" y="161"/>
                    <a:pt x="96" y="160"/>
                    <a:pt x="98" y="157"/>
                  </a:cubicBezTo>
                  <a:cubicBezTo>
                    <a:pt x="102" y="153"/>
                    <a:pt x="102" y="148"/>
                    <a:pt x="102" y="145"/>
                  </a:cubicBezTo>
                  <a:cubicBezTo>
                    <a:pt x="102" y="144"/>
                    <a:pt x="102" y="143"/>
                    <a:pt x="102" y="143"/>
                  </a:cubicBezTo>
                  <a:cubicBezTo>
                    <a:pt x="102" y="138"/>
                    <a:pt x="102" y="136"/>
                    <a:pt x="102" y="136"/>
                  </a:cubicBezTo>
                  <a:cubicBezTo>
                    <a:pt x="104" y="129"/>
                    <a:pt x="110" y="122"/>
                    <a:pt x="116" y="116"/>
                  </a:cubicBezTo>
                  <a:cubicBezTo>
                    <a:pt x="118" y="113"/>
                    <a:pt x="119" y="111"/>
                    <a:pt x="121" y="109"/>
                  </a:cubicBezTo>
                  <a:cubicBezTo>
                    <a:pt x="130" y="97"/>
                    <a:pt x="135" y="83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moveTo>
                    <a:pt x="110" y="101"/>
                  </a:moveTo>
                  <a:cubicBezTo>
                    <a:pt x="109" y="103"/>
                    <a:pt x="107" y="105"/>
                    <a:pt x="105" y="107"/>
                  </a:cubicBezTo>
                  <a:cubicBezTo>
                    <a:pt x="99" y="114"/>
                    <a:pt x="92" y="123"/>
                    <a:pt x="89" y="133"/>
                  </a:cubicBezTo>
                  <a:cubicBezTo>
                    <a:pt x="88" y="134"/>
                    <a:pt x="88" y="137"/>
                    <a:pt x="88" y="143"/>
                  </a:cubicBezTo>
                  <a:cubicBezTo>
                    <a:pt x="88" y="144"/>
                    <a:pt x="88" y="145"/>
                    <a:pt x="88" y="145"/>
                  </a:cubicBezTo>
                  <a:cubicBezTo>
                    <a:pt x="88" y="146"/>
                    <a:pt x="88" y="147"/>
                    <a:pt x="88" y="147"/>
                  </a:cubicBezTo>
                  <a:cubicBezTo>
                    <a:pt x="88" y="147"/>
                    <a:pt x="87" y="147"/>
                    <a:pt x="86" y="147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48" y="147"/>
                    <a:pt x="47" y="147"/>
                    <a:pt x="47" y="147"/>
                  </a:cubicBezTo>
                  <a:cubicBezTo>
                    <a:pt x="47" y="146"/>
                    <a:pt x="47" y="144"/>
                    <a:pt x="47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36"/>
                    <a:pt x="47" y="134"/>
                    <a:pt x="46" y="132"/>
                  </a:cubicBezTo>
                  <a:cubicBezTo>
                    <a:pt x="43" y="122"/>
                    <a:pt x="36" y="114"/>
                    <a:pt x="30" y="107"/>
                  </a:cubicBezTo>
                  <a:cubicBezTo>
                    <a:pt x="29" y="105"/>
                    <a:pt x="27" y="103"/>
                    <a:pt x="25" y="101"/>
                  </a:cubicBezTo>
                  <a:cubicBezTo>
                    <a:pt x="18" y="91"/>
                    <a:pt x="14" y="80"/>
                    <a:pt x="14" y="67"/>
                  </a:cubicBezTo>
                  <a:cubicBezTo>
                    <a:pt x="14" y="38"/>
                    <a:pt x="38" y="13"/>
                    <a:pt x="68" y="13"/>
                  </a:cubicBezTo>
                  <a:cubicBezTo>
                    <a:pt x="98" y="13"/>
                    <a:pt x="122" y="38"/>
                    <a:pt x="122" y="67"/>
                  </a:cubicBezTo>
                  <a:cubicBezTo>
                    <a:pt x="122" y="80"/>
                    <a:pt x="118" y="91"/>
                    <a:pt x="110" y="10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258"/>
            <p:cNvSpPr>
              <a:spLocks noEditPoints="1"/>
            </p:cNvSpPr>
            <p:nvPr/>
          </p:nvSpPr>
          <p:spPr bwMode="auto">
            <a:xfrm>
              <a:off x="6764338" y="4333876"/>
              <a:ext cx="182563" cy="112713"/>
            </a:xfrm>
            <a:custGeom>
              <a:avLst/>
              <a:gdLst>
                <a:gd name="T0" fmla="*/ 47 w 60"/>
                <a:gd name="T1" fmla="*/ 0 h 37"/>
                <a:gd name="T2" fmla="*/ 13 w 60"/>
                <a:gd name="T3" fmla="*/ 0 h 37"/>
                <a:gd name="T4" fmla="*/ 0 w 60"/>
                <a:gd name="T5" fmla="*/ 13 h 37"/>
                <a:gd name="T6" fmla="*/ 0 w 60"/>
                <a:gd name="T7" fmla="*/ 24 h 37"/>
                <a:gd name="T8" fmla="*/ 13 w 60"/>
                <a:gd name="T9" fmla="*/ 37 h 37"/>
                <a:gd name="T10" fmla="*/ 47 w 60"/>
                <a:gd name="T11" fmla="*/ 37 h 37"/>
                <a:gd name="T12" fmla="*/ 60 w 60"/>
                <a:gd name="T13" fmla="*/ 24 h 37"/>
                <a:gd name="T14" fmla="*/ 60 w 60"/>
                <a:gd name="T15" fmla="*/ 13 h 37"/>
                <a:gd name="T16" fmla="*/ 47 w 60"/>
                <a:gd name="T17" fmla="*/ 0 h 37"/>
                <a:gd name="T18" fmla="*/ 46 w 60"/>
                <a:gd name="T19" fmla="*/ 23 h 37"/>
                <a:gd name="T20" fmla="*/ 13 w 60"/>
                <a:gd name="T21" fmla="*/ 23 h 37"/>
                <a:gd name="T22" fmla="*/ 13 w 60"/>
                <a:gd name="T23" fmla="*/ 14 h 37"/>
                <a:gd name="T24" fmla="*/ 46 w 60"/>
                <a:gd name="T25" fmla="*/ 14 h 37"/>
                <a:gd name="T26" fmla="*/ 46 w 60"/>
                <a:gd name="T27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37">
                  <a:moveTo>
                    <a:pt x="47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6" y="37"/>
                    <a:pt x="13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54" y="37"/>
                    <a:pt x="60" y="31"/>
                    <a:pt x="60" y="2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6"/>
                    <a:pt x="54" y="0"/>
                    <a:pt x="47" y="0"/>
                  </a:cubicBezTo>
                  <a:moveTo>
                    <a:pt x="46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46" y="14"/>
                    <a:pt x="46" y="14"/>
                    <a:pt x="46" y="14"/>
                  </a:cubicBezTo>
                  <a:lnTo>
                    <a:pt x="46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59"/>
            <p:cNvSpPr>
              <a:spLocks/>
            </p:cNvSpPr>
            <p:nvPr/>
          </p:nvSpPr>
          <p:spPr bwMode="auto">
            <a:xfrm>
              <a:off x="6834188" y="3665538"/>
              <a:ext cx="39688" cy="128588"/>
            </a:xfrm>
            <a:custGeom>
              <a:avLst/>
              <a:gdLst>
                <a:gd name="T0" fmla="*/ 7 w 13"/>
                <a:gd name="T1" fmla="*/ 42 h 42"/>
                <a:gd name="T2" fmla="*/ 13 w 13"/>
                <a:gd name="T3" fmla="*/ 35 h 42"/>
                <a:gd name="T4" fmla="*/ 13 w 13"/>
                <a:gd name="T5" fmla="*/ 7 h 42"/>
                <a:gd name="T6" fmla="*/ 7 w 13"/>
                <a:gd name="T7" fmla="*/ 0 h 42"/>
                <a:gd name="T8" fmla="*/ 0 w 13"/>
                <a:gd name="T9" fmla="*/ 7 h 42"/>
                <a:gd name="T10" fmla="*/ 0 w 13"/>
                <a:gd name="T11" fmla="*/ 35 h 42"/>
                <a:gd name="T12" fmla="*/ 7 w 13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2">
                  <a:moveTo>
                    <a:pt x="7" y="42"/>
                  </a:moveTo>
                  <a:cubicBezTo>
                    <a:pt x="10" y="42"/>
                    <a:pt x="13" y="39"/>
                    <a:pt x="13" y="3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9"/>
                    <a:pt x="3" y="42"/>
                    <a:pt x="7" y="4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60"/>
            <p:cNvSpPr>
              <a:spLocks/>
            </p:cNvSpPr>
            <p:nvPr/>
          </p:nvSpPr>
          <p:spPr bwMode="auto">
            <a:xfrm>
              <a:off x="7027863" y="3754438"/>
              <a:ext cx="109538" cy="104775"/>
            </a:xfrm>
            <a:custGeom>
              <a:avLst/>
              <a:gdLst>
                <a:gd name="T0" fmla="*/ 33 w 36"/>
                <a:gd name="T1" fmla="*/ 3 h 34"/>
                <a:gd name="T2" fmla="*/ 24 w 36"/>
                <a:gd name="T3" fmla="*/ 2 h 34"/>
                <a:gd name="T4" fmla="*/ 3 w 36"/>
                <a:gd name="T5" fmla="*/ 22 h 34"/>
                <a:gd name="T6" fmla="*/ 3 w 36"/>
                <a:gd name="T7" fmla="*/ 32 h 34"/>
                <a:gd name="T8" fmla="*/ 8 w 36"/>
                <a:gd name="T9" fmla="*/ 34 h 34"/>
                <a:gd name="T10" fmla="*/ 13 w 36"/>
                <a:gd name="T11" fmla="*/ 32 h 34"/>
                <a:gd name="T12" fmla="*/ 33 w 36"/>
                <a:gd name="T13" fmla="*/ 12 h 34"/>
                <a:gd name="T14" fmla="*/ 33 w 36"/>
                <a:gd name="T15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4">
                  <a:moveTo>
                    <a:pt x="33" y="3"/>
                  </a:moveTo>
                  <a:cubicBezTo>
                    <a:pt x="31" y="0"/>
                    <a:pt x="27" y="0"/>
                    <a:pt x="24" y="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0" y="25"/>
                    <a:pt x="0" y="29"/>
                    <a:pt x="3" y="32"/>
                  </a:cubicBezTo>
                  <a:cubicBezTo>
                    <a:pt x="4" y="33"/>
                    <a:pt x="6" y="34"/>
                    <a:pt x="8" y="34"/>
                  </a:cubicBezTo>
                  <a:cubicBezTo>
                    <a:pt x="10" y="34"/>
                    <a:pt x="11" y="33"/>
                    <a:pt x="13" y="3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6" y="10"/>
                    <a:pt x="36" y="5"/>
                    <a:pt x="33" y="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61"/>
            <p:cNvSpPr>
              <a:spLocks/>
            </p:cNvSpPr>
            <p:nvPr/>
          </p:nvSpPr>
          <p:spPr bwMode="auto">
            <a:xfrm>
              <a:off x="7088188" y="3971926"/>
              <a:ext cx="125413" cy="42863"/>
            </a:xfrm>
            <a:custGeom>
              <a:avLst/>
              <a:gdLst>
                <a:gd name="T0" fmla="*/ 34 w 41"/>
                <a:gd name="T1" fmla="*/ 0 h 14"/>
                <a:gd name="T2" fmla="*/ 34 w 41"/>
                <a:gd name="T3" fmla="*/ 0 h 14"/>
                <a:gd name="T4" fmla="*/ 7 w 41"/>
                <a:gd name="T5" fmla="*/ 0 h 14"/>
                <a:gd name="T6" fmla="*/ 0 w 41"/>
                <a:gd name="T7" fmla="*/ 7 h 14"/>
                <a:gd name="T8" fmla="*/ 7 w 41"/>
                <a:gd name="T9" fmla="*/ 14 h 14"/>
                <a:gd name="T10" fmla="*/ 7 w 41"/>
                <a:gd name="T11" fmla="*/ 14 h 14"/>
                <a:gd name="T12" fmla="*/ 34 w 41"/>
                <a:gd name="T13" fmla="*/ 14 h 14"/>
                <a:gd name="T14" fmla="*/ 41 w 41"/>
                <a:gd name="T15" fmla="*/ 7 h 14"/>
                <a:gd name="T16" fmla="*/ 34 w 4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4"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41" y="11"/>
                    <a:pt x="41" y="7"/>
                  </a:cubicBezTo>
                  <a:cubicBezTo>
                    <a:pt x="41" y="3"/>
                    <a:pt x="38" y="0"/>
                    <a:pt x="3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62"/>
            <p:cNvSpPr>
              <a:spLocks/>
            </p:cNvSpPr>
            <p:nvPr/>
          </p:nvSpPr>
          <p:spPr bwMode="auto">
            <a:xfrm>
              <a:off x="6562725" y="3748088"/>
              <a:ext cx="109538" cy="104775"/>
            </a:xfrm>
            <a:custGeom>
              <a:avLst/>
              <a:gdLst>
                <a:gd name="T0" fmla="*/ 33 w 36"/>
                <a:gd name="T1" fmla="*/ 32 h 34"/>
                <a:gd name="T2" fmla="*/ 33 w 36"/>
                <a:gd name="T3" fmla="*/ 22 h 34"/>
                <a:gd name="T4" fmla="*/ 12 w 36"/>
                <a:gd name="T5" fmla="*/ 3 h 34"/>
                <a:gd name="T6" fmla="*/ 2 w 36"/>
                <a:gd name="T7" fmla="*/ 3 h 34"/>
                <a:gd name="T8" fmla="*/ 3 w 36"/>
                <a:gd name="T9" fmla="*/ 13 h 34"/>
                <a:gd name="T10" fmla="*/ 23 w 36"/>
                <a:gd name="T11" fmla="*/ 32 h 34"/>
                <a:gd name="T12" fmla="*/ 28 w 36"/>
                <a:gd name="T13" fmla="*/ 34 h 34"/>
                <a:gd name="T14" fmla="*/ 33 w 36"/>
                <a:gd name="T15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4">
                  <a:moveTo>
                    <a:pt x="33" y="32"/>
                  </a:moveTo>
                  <a:cubicBezTo>
                    <a:pt x="36" y="29"/>
                    <a:pt x="35" y="25"/>
                    <a:pt x="33" y="2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9" y="0"/>
                    <a:pt x="5" y="0"/>
                    <a:pt x="2" y="3"/>
                  </a:cubicBezTo>
                  <a:cubicBezTo>
                    <a:pt x="0" y="6"/>
                    <a:pt x="0" y="10"/>
                    <a:pt x="3" y="1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4"/>
                    <a:pt x="26" y="34"/>
                    <a:pt x="28" y="34"/>
                  </a:cubicBezTo>
                  <a:cubicBezTo>
                    <a:pt x="30" y="34"/>
                    <a:pt x="32" y="33"/>
                    <a:pt x="33" y="3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63"/>
            <p:cNvSpPr>
              <a:spLocks/>
            </p:cNvSpPr>
            <p:nvPr/>
          </p:nvSpPr>
          <p:spPr bwMode="auto">
            <a:xfrm>
              <a:off x="6477000" y="3971926"/>
              <a:ext cx="125413" cy="42863"/>
            </a:xfrm>
            <a:custGeom>
              <a:avLst/>
              <a:gdLst>
                <a:gd name="T0" fmla="*/ 34 w 41"/>
                <a:gd name="T1" fmla="*/ 0 h 14"/>
                <a:gd name="T2" fmla="*/ 7 w 41"/>
                <a:gd name="T3" fmla="*/ 0 h 14"/>
                <a:gd name="T4" fmla="*/ 7 w 41"/>
                <a:gd name="T5" fmla="*/ 0 h 14"/>
                <a:gd name="T6" fmla="*/ 0 w 41"/>
                <a:gd name="T7" fmla="*/ 7 h 14"/>
                <a:gd name="T8" fmla="*/ 7 w 41"/>
                <a:gd name="T9" fmla="*/ 14 h 14"/>
                <a:gd name="T10" fmla="*/ 34 w 41"/>
                <a:gd name="T11" fmla="*/ 14 h 14"/>
                <a:gd name="T12" fmla="*/ 34 w 41"/>
                <a:gd name="T13" fmla="*/ 14 h 14"/>
                <a:gd name="T14" fmla="*/ 41 w 41"/>
                <a:gd name="T15" fmla="*/ 7 h 14"/>
                <a:gd name="T16" fmla="*/ 34 w 4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4">
                  <a:moveTo>
                    <a:pt x="3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41" y="11"/>
                    <a:pt x="41" y="7"/>
                  </a:cubicBezTo>
                  <a:cubicBezTo>
                    <a:pt x="41" y="3"/>
                    <a:pt x="38" y="0"/>
                    <a:pt x="3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6463601" y="782262"/>
            <a:ext cx="4988993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63602" y="1118184"/>
            <a:ext cx="4988994" cy="177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590971" y="2995868"/>
            <a:ext cx="3861624" cy="1090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590971" y="4388161"/>
            <a:ext cx="3861624" cy="1090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33" name="Graphic 29">
            <a:extLst>
              <a:ext uri="{FF2B5EF4-FFF2-40B4-BE49-F238E27FC236}">
                <a16:creationId xmlns:a16="http://schemas.microsoft.com/office/drawing/2014/main" id="{DE275EE7-6515-4E37-8166-FC258D769A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2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15" grpId="0" animBg="1"/>
      <p:bldP spid="16" grpId="0" animBg="1"/>
      <p:bldP spid="29" grpId="0"/>
      <p:bldP spid="3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40165" y="4094162"/>
            <a:ext cx="2019300" cy="2760663"/>
            <a:chOff x="3756025" y="3559175"/>
            <a:chExt cx="2019300" cy="2760663"/>
          </a:xfrm>
        </p:grpSpPr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4133850" y="3559175"/>
              <a:ext cx="1641475" cy="1547813"/>
            </a:xfrm>
            <a:custGeom>
              <a:avLst/>
              <a:gdLst>
                <a:gd name="T0" fmla="*/ 778 w 823"/>
                <a:gd name="T1" fmla="*/ 203 h 774"/>
                <a:gd name="T2" fmla="*/ 581 w 823"/>
                <a:gd name="T3" fmla="*/ 131 h 774"/>
                <a:gd name="T4" fmla="*/ 292 w 823"/>
                <a:gd name="T5" fmla="*/ 131 h 774"/>
                <a:gd name="T6" fmla="*/ 147 w 823"/>
                <a:gd name="T7" fmla="*/ 0 h 774"/>
                <a:gd name="T8" fmla="*/ 0 w 823"/>
                <a:gd name="T9" fmla="*/ 147 h 774"/>
                <a:gd name="T10" fmla="*/ 147 w 823"/>
                <a:gd name="T11" fmla="*/ 293 h 774"/>
                <a:gd name="T12" fmla="*/ 289 w 823"/>
                <a:gd name="T13" fmla="*/ 180 h 774"/>
                <a:gd name="T14" fmla="*/ 581 w 823"/>
                <a:gd name="T15" fmla="*/ 180 h 774"/>
                <a:gd name="T16" fmla="*/ 774 w 823"/>
                <a:gd name="T17" fmla="*/ 330 h 774"/>
                <a:gd name="T18" fmla="*/ 774 w 823"/>
                <a:gd name="T19" fmla="*/ 774 h 774"/>
                <a:gd name="T20" fmla="*/ 823 w 823"/>
                <a:gd name="T21" fmla="*/ 774 h 774"/>
                <a:gd name="T22" fmla="*/ 823 w 823"/>
                <a:gd name="T23" fmla="*/ 330 h 774"/>
                <a:gd name="T24" fmla="*/ 778 w 823"/>
                <a:gd name="T25" fmla="*/ 203 h 774"/>
                <a:gd name="T26" fmla="*/ 147 w 823"/>
                <a:gd name="T27" fmla="*/ 233 h 774"/>
                <a:gd name="T28" fmla="*/ 61 w 823"/>
                <a:gd name="T29" fmla="*/ 147 h 774"/>
                <a:gd name="T30" fmla="*/ 147 w 823"/>
                <a:gd name="T31" fmla="*/ 60 h 774"/>
                <a:gd name="T32" fmla="*/ 233 w 823"/>
                <a:gd name="T33" fmla="*/ 147 h 774"/>
                <a:gd name="T34" fmla="*/ 147 w 823"/>
                <a:gd name="T35" fmla="*/ 233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3" h="774">
                  <a:moveTo>
                    <a:pt x="778" y="203"/>
                  </a:moveTo>
                  <a:cubicBezTo>
                    <a:pt x="737" y="155"/>
                    <a:pt x="671" y="131"/>
                    <a:pt x="581" y="131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85" y="58"/>
                    <a:pt x="222" y="0"/>
                    <a:pt x="147" y="0"/>
                  </a:cubicBezTo>
                  <a:cubicBezTo>
                    <a:pt x="66" y="0"/>
                    <a:pt x="0" y="66"/>
                    <a:pt x="0" y="147"/>
                  </a:cubicBezTo>
                  <a:cubicBezTo>
                    <a:pt x="0" y="227"/>
                    <a:pt x="66" y="293"/>
                    <a:pt x="147" y="293"/>
                  </a:cubicBezTo>
                  <a:cubicBezTo>
                    <a:pt x="216" y="293"/>
                    <a:pt x="274" y="245"/>
                    <a:pt x="289" y="180"/>
                  </a:cubicBezTo>
                  <a:cubicBezTo>
                    <a:pt x="581" y="180"/>
                    <a:pt x="581" y="180"/>
                    <a:pt x="581" y="180"/>
                  </a:cubicBezTo>
                  <a:cubicBezTo>
                    <a:pt x="653" y="180"/>
                    <a:pt x="774" y="200"/>
                    <a:pt x="774" y="330"/>
                  </a:cubicBezTo>
                  <a:cubicBezTo>
                    <a:pt x="774" y="774"/>
                    <a:pt x="774" y="774"/>
                    <a:pt x="774" y="774"/>
                  </a:cubicBezTo>
                  <a:cubicBezTo>
                    <a:pt x="823" y="774"/>
                    <a:pt x="823" y="774"/>
                    <a:pt x="823" y="774"/>
                  </a:cubicBezTo>
                  <a:cubicBezTo>
                    <a:pt x="823" y="330"/>
                    <a:pt x="823" y="330"/>
                    <a:pt x="823" y="330"/>
                  </a:cubicBezTo>
                  <a:cubicBezTo>
                    <a:pt x="823" y="295"/>
                    <a:pt x="815" y="245"/>
                    <a:pt x="778" y="203"/>
                  </a:cubicBezTo>
                  <a:close/>
                  <a:moveTo>
                    <a:pt x="147" y="233"/>
                  </a:moveTo>
                  <a:cubicBezTo>
                    <a:pt x="99" y="233"/>
                    <a:pt x="61" y="194"/>
                    <a:pt x="61" y="147"/>
                  </a:cubicBezTo>
                  <a:cubicBezTo>
                    <a:pt x="61" y="99"/>
                    <a:pt x="99" y="60"/>
                    <a:pt x="147" y="60"/>
                  </a:cubicBezTo>
                  <a:cubicBezTo>
                    <a:pt x="194" y="60"/>
                    <a:pt x="233" y="99"/>
                    <a:pt x="233" y="147"/>
                  </a:cubicBezTo>
                  <a:cubicBezTo>
                    <a:pt x="233" y="194"/>
                    <a:pt x="194" y="233"/>
                    <a:pt x="147" y="233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756025" y="5106988"/>
              <a:ext cx="2019300" cy="508000"/>
            </a:xfrm>
            <a:custGeom>
              <a:avLst/>
              <a:gdLst>
                <a:gd name="T0" fmla="*/ 1210 w 1272"/>
                <a:gd name="T1" fmla="*/ 0 h 320"/>
                <a:gd name="T2" fmla="*/ 0 w 1272"/>
                <a:gd name="T3" fmla="*/ 320 h 320"/>
                <a:gd name="T4" fmla="*/ 373 w 1272"/>
                <a:gd name="T5" fmla="*/ 320 h 320"/>
                <a:gd name="T6" fmla="*/ 1272 w 1272"/>
                <a:gd name="T7" fmla="*/ 0 h 320"/>
                <a:gd name="T8" fmla="*/ 1210 w 1272"/>
                <a:gd name="T9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2" h="320">
                  <a:moveTo>
                    <a:pt x="1210" y="0"/>
                  </a:moveTo>
                  <a:lnTo>
                    <a:pt x="0" y="320"/>
                  </a:lnTo>
                  <a:lnTo>
                    <a:pt x="373" y="320"/>
                  </a:lnTo>
                  <a:lnTo>
                    <a:pt x="1272" y="0"/>
                  </a:lnTo>
                  <a:lnTo>
                    <a:pt x="121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756025" y="5614988"/>
              <a:ext cx="588963" cy="704850"/>
            </a:xfrm>
            <a:prstGeom prst="rec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417990" y="2595562"/>
            <a:ext cx="1819275" cy="4259263"/>
            <a:chOff x="4133850" y="2060575"/>
            <a:chExt cx="1819275" cy="4259263"/>
          </a:xfrm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4133850" y="2060575"/>
              <a:ext cx="1819275" cy="3040063"/>
            </a:xfrm>
            <a:custGeom>
              <a:avLst/>
              <a:gdLst>
                <a:gd name="T0" fmla="*/ 673 w 912"/>
                <a:gd name="T1" fmla="*/ 125 h 1520"/>
                <a:gd name="T2" fmla="*/ 292 w 912"/>
                <a:gd name="T3" fmla="*/ 125 h 1520"/>
                <a:gd name="T4" fmla="*/ 147 w 912"/>
                <a:gd name="T5" fmla="*/ 0 h 1520"/>
                <a:gd name="T6" fmla="*/ 0 w 912"/>
                <a:gd name="T7" fmla="*/ 146 h 1520"/>
                <a:gd name="T8" fmla="*/ 147 w 912"/>
                <a:gd name="T9" fmla="*/ 292 h 1520"/>
                <a:gd name="T10" fmla="*/ 290 w 912"/>
                <a:gd name="T11" fmla="*/ 174 h 1520"/>
                <a:gd name="T12" fmla="*/ 673 w 912"/>
                <a:gd name="T13" fmla="*/ 174 h 1520"/>
                <a:gd name="T14" fmla="*/ 862 w 912"/>
                <a:gd name="T15" fmla="*/ 317 h 1520"/>
                <a:gd name="T16" fmla="*/ 862 w 912"/>
                <a:gd name="T17" fmla="*/ 1520 h 1520"/>
                <a:gd name="T18" fmla="*/ 912 w 912"/>
                <a:gd name="T19" fmla="*/ 1520 h 1520"/>
                <a:gd name="T20" fmla="*/ 912 w 912"/>
                <a:gd name="T21" fmla="*/ 317 h 1520"/>
                <a:gd name="T22" fmla="*/ 673 w 912"/>
                <a:gd name="T23" fmla="*/ 125 h 1520"/>
                <a:gd name="T24" fmla="*/ 147 w 912"/>
                <a:gd name="T25" fmla="*/ 232 h 1520"/>
                <a:gd name="T26" fmla="*/ 61 w 912"/>
                <a:gd name="T27" fmla="*/ 146 h 1520"/>
                <a:gd name="T28" fmla="*/ 147 w 912"/>
                <a:gd name="T29" fmla="*/ 60 h 1520"/>
                <a:gd name="T30" fmla="*/ 233 w 912"/>
                <a:gd name="T31" fmla="*/ 146 h 1520"/>
                <a:gd name="T32" fmla="*/ 147 w 912"/>
                <a:gd name="T33" fmla="*/ 232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2" h="1520">
                  <a:moveTo>
                    <a:pt x="673" y="125"/>
                  </a:moveTo>
                  <a:cubicBezTo>
                    <a:pt x="292" y="125"/>
                    <a:pt x="292" y="125"/>
                    <a:pt x="292" y="125"/>
                  </a:cubicBezTo>
                  <a:cubicBezTo>
                    <a:pt x="281" y="54"/>
                    <a:pt x="220" y="0"/>
                    <a:pt x="147" y="0"/>
                  </a:cubicBezTo>
                  <a:cubicBezTo>
                    <a:pt x="66" y="0"/>
                    <a:pt x="0" y="65"/>
                    <a:pt x="0" y="146"/>
                  </a:cubicBezTo>
                  <a:cubicBezTo>
                    <a:pt x="0" y="227"/>
                    <a:pt x="66" y="292"/>
                    <a:pt x="147" y="292"/>
                  </a:cubicBezTo>
                  <a:cubicBezTo>
                    <a:pt x="218" y="292"/>
                    <a:pt x="277" y="241"/>
                    <a:pt x="290" y="174"/>
                  </a:cubicBezTo>
                  <a:cubicBezTo>
                    <a:pt x="673" y="174"/>
                    <a:pt x="673" y="174"/>
                    <a:pt x="673" y="174"/>
                  </a:cubicBezTo>
                  <a:cubicBezTo>
                    <a:pt x="844" y="174"/>
                    <a:pt x="862" y="274"/>
                    <a:pt x="862" y="317"/>
                  </a:cubicBezTo>
                  <a:cubicBezTo>
                    <a:pt x="862" y="1520"/>
                    <a:pt x="862" y="1520"/>
                    <a:pt x="862" y="1520"/>
                  </a:cubicBezTo>
                  <a:cubicBezTo>
                    <a:pt x="912" y="1520"/>
                    <a:pt x="912" y="1520"/>
                    <a:pt x="912" y="1520"/>
                  </a:cubicBezTo>
                  <a:cubicBezTo>
                    <a:pt x="912" y="317"/>
                    <a:pt x="912" y="317"/>
                    <a:pt x="912" y="317"/>
                  </a:cubicBezTo>
                  <a:cubicBezTo>
                    <a:pt x="912" y="199"/>
                    <a:pt x="820" y="125"/>
                    <a:pt x="673" y="125"/>
                  </a:cubicBezTo>
                  <a:close/>
                  <a:moveTo>
                    <a:pt x="147" y="232"/>
                  </a:moveTo>
                  <a:cubicBezTo>
                    <a:pt x="99" y="232"/>
                    <a:pt x="61" y="194"/>
                    <a:pt x="61" y="146"/>
                  </a:cubicBezTo>
                  <a:cubicBezTo>
                    <a:pt x="61" y="99"/>
                    <a:pt x="99" y="60"/>
                    <a:pt x="147" y="60"/>
                  </a:cubicBezTo>
                  <a:cubicBezTo>
                    <a:pt x="194" y="60"/>
                    <a:pt x="233" y="99"/>
                    <a:pt x="233" y="146"/>
                  </a:cubicBezTo>
                  <a:cubicBezTo>
                    <a:pt x="233" y="194"/>
                    <a:pt x="194" y="232"/>
                    <a:pt x="147" y="232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772025" y="5100638"/>
              <a:ext cx="1181100" cy="523875"/>
            </a:xfrm>
            <a:custGeom>
              <a:avLst/>
              <a:gdLst>
                <a:gd name="T0" fmla="*/ 681 w 744"/>
                <a:gd name="T1" fmla="*/ 0 h 330"/>
                <a:gd name="T2" fmla="*/ 0 w 744"/>
                <a:gd name="T3" fmla="*/ 330 h 330"/>
                <a:gd name="T4" fmla="*/ 383 w 744"/>
                <a:gd name="T5" fmla="*/ 330 h 330"/>
                <a:gd name="T6" fmla="*/ 744 w 744"/>
                <a:gd name="T7" fmla="*/ 0 h 330"/>
                <a:gd name="T8" fmla="*/ 681 w 744"/>
                <a:gd name="T9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4" h="330">
                  <a:moveTo>
                    <a:pt x="681" y="0"/>
                  </a:moveTo>
                  <a:lnTo>
                    <a:pt x="0" y="330"/>
                  </a:lnTo>
                  <a:lnTo>
                    <a:pt x="383" y="330"/>
                  </a:lnTo>
                  <a:lnTo>
                    <a:pt x="744" y="0"/>
                  </a:lnTo>
                  <a:lnTo>
                    <a:pt x="681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4772025" y="5624513"/>
              <a:ext cx="603250" cy="695325"/>
            </a:xfrm>
            <a:prstGeom prst="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417990" y="1071562"/>
            <a:ext cx="2252663" cy="5786438"/>
            <a:chOff x="4133850" y="536575"/>
            <a:chExt cx="2252663" cy="578643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4133850" y="536575"/>
              <a:ext cx="2008188" cy="4576763"/>
            </a:xfrm>
            <a:custGeom>
              <a:avLst/>
              <a:gdLst>
                <a:gd name="T0" fmla="*/ 914 w 1007"/>
                <a:gd name="T1" fmla="*/ 170 h 2288"/>
                <a:gd name="T2" fmla="*/ 728 w 1007"/>
                <a:gd name="T3" fmla="*/ 122 h 2288"/>
                <a:gd name="T4" fmla="*/ 291 w 1007"/>
                <a:gd name="T5" fmla="*/ 122 h 2288"/>
                <a:gd name="T6" fmla="*/ 147 w 1007"/>
                <a:gd name="T7" fmla="*/ 0 h 2288"/>
                <a:gd name="T8" fmla="*/ 0 w 1007"/>
                <a:gd name="T9" fmla="*/ 146 h 2288"/>
                <a:gd name="T10" fmla="*/ 147 w 1007"/>
                <a:gd name="T11" fmla="*/ 293 h 2288"/>
                <a:gd name="T12" fmla="*/ 291 w 1007"/>
                <a:gd name="T13" fmla="*/ 171 h 2288"/>
                <a:gd name="T14" fmla="*/ 728 w 1007"/>
                <a:gd name="T15" fmla="*/ 171 h 2288"/>
                <a:gd name="T16" fmla="*/ 957 w 1007"/>
                <a:gd name="T17" fmla="*/ 351 h 2288"/>
                <a:gd name="T18" fmla="*/ 957 w 1007"/>
                <a:gd name="T19" fmla="*/ 2288 h 2288"/>
                <a:gd name="T20" fmla="*/ 1007 w 1007"/>
                <a:gd name="T21" fmla="*/ 2288 h 2288"/>
                <a:gd name="T22" fmla="*/ 1007 w 1007"/>
                <a:gd name="T23" fmla="*/ 351 h 2288"/>
                <a:gd name="T24" fmla="*/ 914 w 1007"/>
                <a:gd name="T25" fmla="*/ 170 h 2288"/>
                <a:gd name="T26" fmla="*/ 147 w 1007"/>
                <a:gd name="T27" fmla="*/ 233 h 2288"/>
                <a:gd name="T28" fmla="*/ 61 w 1007"/>
                <a:gd name="T29" fmla="*/ 146 h 2288"/>
                <a:gd name="T30" fmla="*/ 147 w 1007"/>
                <a:gd name="T31" fmla="*/ 60 h 2288"/>
                <a:gd name="T32" fmla="*/ 233 w 1007"/>
                <a:gd name="T33" fmla="*/ 146 h 2288"/>
                <a:gd name="T34" fmla="*/ 147 w 1007"/>
                <a:gd name="T35" fmla="*/ 233 h 2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7" h="2288">
                  <a:moveTo>
                    <a:pt x="914" y="170"/>
                  </a:moveTo>
                  <a:cubicBezTo>
                    <a:pt x="854" y="130"/>
                    <a:pt x="780" y="122"/>
                    <a:pt x="728" y="122"/>
                  </a:cubicBezTo>
                  <a:cubicBezTo>
                    <a:pt x="291" y="122"/>
                    <a:pt x="291" y="122"/>
                    <a:pt x="291" y="122"/>
                  </a:cubicBezTo>
                  <a:cubicBezTo>
                    <a:pt x="279" y="53"/>
                    <a:pt x="219" y="0"/>
                    <a:pt x="147" y="0"/>
                  </a:cubicBezTo>
                  <a:cubicBezTo>
                    <a:pt x="66" y="0"/>
                    <a:pt x="0" y="66"/>
                    <a:pt x="0" y="146"/>
                  </a:cubicBezTo>
                  <a:cubicBezTo>
                    <a:pt x="0" y="227"/>
                    <a:pt x="66" y="293"/>
                    <a:pt x="147" y="293"/>
                  </a:cubicBezTo>
                  <a:cubicBezTo>
                    <a:pt x="219" y="293"/>
                    <a:pt x="279" y="240"/>
                    <a:pt x="291" y="171"/>
                  </a:cubicBezTo>
                  <a:cubicBezTo>
                    <a:pt x="728" y="171"/>
                    <a:pt x="728" y="171"/>
                    <a:pt x="728" y="171"/>
                  </a:cubicBezTo>
                  <a:cubicBezTo>
                    <a:pt x="797" y="171"/>
                    <a:pt x="957" y="189"/>
                    <a:pt x="957" y="351"/>
                  </a:cubicBezTo>
                  <a:cubicBezTo>
                    <a:pt x="957" y="2288"/>
                    <a:pt x="957" y="2288"/>
                    <a:pt x="957" y="2288"/>
                  </a:cubicBezTo>
                  <a:cubicBezTo>
                    <a:pt x="1007" y="2288"/>
                    <a:pt x="1007" y="2288"/>
                    <a:pt x="1007" y="2288"/>
                  </a:cubicBezTo>
                  <a:cubicBezTo>
                    <a:pt x="1007" y="351"/>
                    <a:pt x="1007" y="351"/>
                    <a:pt x="1007" y="351"/>
                  </a:cubicBezTo>
                  <a:cubicBezTo>
                    <a:pt x="1007" y="272"/>
                    <a:pt x="975" y="210"/>
                    <a:pt x="914" y="170"/>
                  </a:cubicBezTo>
                  <a:close/>
                  <a:moveTo>
                    <a:pt x="147" y="233"/>
                  </a:moveTo>
                  <a:cubicBezTo>
                    <a:pt x="99" y="233"/>
                    <a:pt x="61" y="194"/>
                    <a:pt x="61" y="146"/>
                  </a:cubicBezTo>
                  <a:cubicBezTo>
                    <a:pt x="61" y="99"/>
                    <a:pt x="99" y="60"/>
                    <a:pt x="147" y="60"/>
                  </a:cubicBezTo>
                  <a:cubicBezTo>
                    <a:pt x="194" y="60"/>
                    <a:pt x="233" y="99"/>
                    <a:pt x="233" y="146"/>
                  </a:cubicBezTo>
                  <a:cubicBezTo>
                    <a:pt x="233" y="194"/>
                    <a:pt x="194" y="233"/>
                    <a:pt x="147" y="23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5786438" y="5113338"/>
              <a:ext cx="600075" cy="511175"/>
            </a:xfrm>
            <a:custGeom>
              <a:avLst/>
              <a:gdLst>
                <a:gd name="T0" fmla="*/ 161 w 378"/>
                <a:gd name="T1" fmla="*/ 0 h 322"/>
                <a:gd name="T2" fmla="*/ 0 w 378"/>
                <a:gd name="T3" fmla="*/ 322 h 322"/>
                <a:gd name="T4" fmla="*/ 378 w 378"/>
                <a:gd name="T5" fmla="*/ 322 h 322"/>
                <a:gd name="T6" fmla="*/ 224 w 378"/>
                <a:gd name="T7" fmla="*/ 0 h 322"/>
                <a:gd name="T8" fmla="*/ 161 w 378"/>
                <a:gd name="T9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322">
                  <a:moveTo>
                    <a:pt x="161" y="0"/>
                  </a:moveTo>
                  <a:lnTo>
                    <a:pt x="0" y="322"/>
                  </a:lnTo>
                  <a:lnTo>
                    <a:pt x="378" y="322"/>
                  </a:lnTo>
                  <a:lnTo>
                    <a:pt x="224" y="0"/>
                  </a:lnTo>
                  <a:lnTo>
                    <a:pt x="161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786438" y="5624513"/>
              <a:ext cx="600075" cy="698500"/>
            </a:xfrm>
            <a:prstGeom prst="rect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02378" y="1855787"/>
            <a:ext cx="1836738" cy="5002213"/>
            <a:chOff x="6218238" y="1320800"/>
            <a:chExt cx="1836738" cy="5002213"/>
          </a:xfrm>
        </p:grpSpPr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6218238" y="1320800"/>
              <a:ext cx="1836738" cy="3779838"/>
            </a:xfrm>
            <a:custGeom>
              <a:avLst/>
              <a:gdLst>
                <a:gd name="T0" fmla="*/ 775 w 921"/>
                <a:gd name="T1" fmla="*/ 0 h 1890"/>
                <a:gd name="T2" fmla="*/ 632 w 921"/>
                <a:gd name="T3" fmla="*/ 115 h 1890"/>
                <a:gd name="T4" fmla="*/ 252 w 921"/>
                <a:gd name="T5" fmla="*/ 115 h 1890"/>
                <a:gd name="T6" fmla="*/ 7 w 921"/>
                <a:gd name="T7" fmla="*/ 294 h 1890"/>
                <a:gd name="T8" fmla="*/ 7 w 921"/>
                <a:gd name="T9" fmla="*/ 1890 h 1890"/>
                <a:gd name="T10" fmla="*/ 56 w 921"/>
                <a:gd name="T11" fmla="*/ 1890 h 1890"/>
                <a:gd name="T12" fmla="*/ 56 w 921"/>
                <a:gd name="T13" fmla="*/ 298 h 1890"/>
                <a:gd name="T14" fmla="*/ 252 w 921"/>
                <a:gd name="T15" fmla="*/ 165 h 1890"/>
                <a:gd name="T16" fmla="*/ 630 w 921"/>
                <a:gd name="T17" fmla="*/ 165 h 1890"/>
                <a:gd name="T18" fmla="*/ 775 w 921"/>
                <a:gd name="T19" fmla="*/ 292 h 1890"/>
                <a:gd name="T20" fmla="*/ 921 w 921"/>
                <a:gd name="T21" fmla="*/ 146 h 1890"/>
                <a:gd name="T22" fmla="*/ 775 w 921"/>
                <a:gd name="T23" fmla="*/ 0 h 1890"/>
                <a:gd name="T24" fmla="*/ 775 w 921"/>
                <a:gd name="T25" fmla="*/ 232 h 1890"/>
                <a:gd name="T26" fmla="*/ 689 w 921"/>
                <a:gd name="T27" fmla="*/ 146 h 1890"/>
                <a:gd name="T28" fmla="*/ 775 w 921"/>
                <a:gd name="T29" fmla="*/ 60 h 1890"/>
                <a:gd name="T30" fmla="*/ 861 w 921"/>
                <a:gd name="T31" fmla="*/ 146 h 1890"/>
                <a:gd name="T32" fmla="*/ 775 w 921"/>
                <a:gd name="T33" fmla="*/ 232 h 1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1" h="1890">
                  <a:moveTo>
                    <a:pt x="775" y="0"/>
                  </a:moveTo>
                  <a:cubicBezTo>
                    <a:pt x="705" y="0"/>
                    <a:pt x="646" y="49"/>
                    <a:pt x="632" y="115"/>
                  </a:cubicBezTo>
                  <a:cubicBezTo>
                    <a:pt x="252" y="115"/>
                    <a:pt x="252" y="115"/>
                    <a:pt x="252" y="115"/>
                  </a:cubicBezTo>
                  <a:cubicBezTo>
                    <a:pt x="87" y="115"/>
                    <a:pt x="16" y="167"/>
                    <a:pt x="7" y="294"/>
                  </a:cubicBezTo>
                  <a:cubicBezTo>
                    <a:pt x="0" y="394"/>
                    <a:pt x="7" y="1829"/>
                    <a:pt x="7" y="1890"/>
                  </a:cubicBezTo>
                  <a:cubicBezTo>
                    <a:pt x="56" y="1890"/>
                    <a:pt x="56" y="1890"/>
                    <a:pt x="56" y="1890"/>
                  </a:cubicBezTo>
                  <a:cubicBezTo>
                    <a:pt x="56" y="1875"/>
                    <a:pt x="50" y="395"/>
                    <a:pt x="56" y="298"/>
                  </a:cubicBezTo>
                  <a:cubicBezTo>
                    <a:pt x="61" y="227"/>
                    <a:pt x="80" y="165"/>
                    <a:pt x="252" y="165"/>
                  </a:cubicBezTo>
                  <a:cubicBezTo>
                    <a:pt x="630" y="165"/>
                    <a:pt x="630" y="165"/>
                    <a:pt x="630" y="165"/>
                  </a:cubicBezTo>
                  <a:cubicBezTo>
                    <a:pt x="639" y="236"/>
                    <a:pt x="701" y="292"/>
                    <a:pt x="775" y="292"/>
                  </a:cubicBezTo>
                  <a:cubicBezTo>
                    <a:pt x="856" y="292"/>
                    <a:pt x="921" y="227"/>
                    <a:pt x="921" y="146"/>
                  </a:cubicBezTo>
                  <a:cubicBezTo>
                    <a:pt x="921" y="65"/>
                    <a:pt x="856" y="0"/>
                    <a:pt x="775" y="0"/>
                  </a:cubicBezTo>
                  <a:close/>
                  <a:moveTo>
                    <a:pt x="775" y="232"/>
                  </a:moveTo>
                  <a:cubicBezTo>
                    <a:pt x="728" y="232"/>
                    <a:pt x="689" y="194"/>
                    <a:pt x="689" y="146"/>
                  </a:cubicBezTo>
                  <a:cubicBezTo>
                    <a:pt x="689" y="99"/>
                    <a:pt x="728" y="60"/>
                    <a:pt x="775" y="60"/>
                  </a:cubicBezTo>
                  <a:cubicBezTo>
                    <a:pt x="823" y="60"/>
                    <a:pt x="861" y="99"/>
                    <a:pt x="861" y="146"/>
                  </a:cubicBezTo>
                  <a:cubicBezTo>
                    <a:pt x="861" y="194"/>
                    <a:pt x="823" y="232"/>
                    <a:pt x="775" y="23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6230938" y="5100638"/>
              <a:ext cx="1181100" cy="528638"/>
            </a:xfrm>
            <a:custGeom>
              <a:avLst/>
              <a:gdLst>
                <a:gd name="T0" fmla="*/ 0 w 744"/>
                <a:gd name="T1" fmla="*/ 0 h 333"/>
                <a:gd name="T2" fmla="*/ 366 w 744"/>
                <a:gd name="T3" fmla="*/ 333 h 333"/>
                <a:gd name="T4" fmla="*/ 744 w 744"/>
                <a:gd name="T5" fmla="*/ 333 h 333"/>
                <a:gd name="T6" fmla="*/ 62 w 744"/>
                <a:gd name="T7" fmla="*/ 0 h 333"/>
                <a:gd name="T8" fmla="*/ 0 w 744"/>
                <a:gd name="T9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4" h="333">
                  <a:moveTo>
                    <a:pt x="0" y="0"/>
                  </a:moveTo>
                  <a:lnTo>
                    <a:pt x="366" y="333"/>
                  </a:lnTo>
                  <a:lnTo>
                    <a:pt x="744" y="333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808788" y="5621338"/>
              <a:ext cx="595313" cy="701675"/>
            </a:xfrm>
            <a:prstGeom prst="rect">
              <a:avLst/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88115" y="3359150"/>
            <a:ext cx="2032000" cy="3495675"/>
            <a:chOff x="6403975" y="2824163"/>
            <a:chExt cx="2032000" cy="3495675"/>
          </a:xfrm>
        </p:grpSpPr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6403975" y="2824163"/>
              <a:ext cx="1638300" cy="2271713"/>
            </a:xfrm>
            <a:custGeom>
              <a:avLst/>
              <a:gdLst>
                <a:gd name="T0" fmla="*/ 676 w 822"/>
                <a:gd name="T1" fmla="*/ 0 h 1135"/>
                <a:gd name="T2" fmla="*/ 532 w 822"/>
                <a:gd name="T3" fmla="*/ 122 h 1135"/>
                <a:gd name="T4" fmla="*/ 202 w 822"/>
                <a:gd name="T5" fmla="*/ 119 h 1135"/>
                <a:gd name="T6" fmla="*/ 0 w 822"/>
                <a:gd name="T7" fmla="*/ 333 h 1135"/>
                <a:gd name="T8" fmla="*/ 0 w 822"/>
                <a:gd name="T9" fmla="*/ 1135 h 1135"/>
                <a:gd name="T10" fmla="*/ 49 w 822"/>
                <a:gd name="T11" fmla="*/ 1135 h 1135"/>
                <a:gd name="T12" fmla="*/ 49 w 822"/>
                <a:gd name="T13" fmla="*/ 333 h 1135"/>
                <a:gd name="T14" fmla="*/ 202 w 822"/>
                <a:gd name="T15" fmla="*/ 168 h 1135"/>
                <a:gd name="T16" fmla="*/ 532 w 822"/>
                <a:gd name="T17" fmla="*/ 171 h 1135"/>
                <a:gd name="T18" fmla="*/ 676 w 822"/>
                <a:gd name="T19" fmla="*/ 293 h 1135"/>
                <a:gd name="T20" fmla="*/ 822 w 822"/>
                <a:gd name="T21" fmla="*/ 147 h 1135"/>
                <a:gd name="T22" fmla="*/ 676 w 822"/>
                <a:gd name="T23" fmla="*/ 0 h 1135"/>
                <a:gd name="T24" fmla="*/ 676 w 822"/>
                <a:gd name="T25" fmla="*/ 233 h 1135"/>
                <a:gd name="T26" fmla="*/ 590 w 822"/>
                <a:gd name="T27" fmla="*/ 147 h 1135"/>
                <a:gd name="T28" fmla="*/ 676 w 822"/>
                <a:gd name="T29" fmla="*/ 60 h 1135"/>
                <a:gd name="T30" fmla="*/ 762 w 822"/>
                <a:gd name="T31" fmla="*/ 147 h 1135"/>
                <a:gd name="T32" fmla="*/ 676 w 822"/>
                <a:gd name="T33" fmla="*/ 233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2" h="1135">
                  <a:moveTo>
                    <a:pt x="676" y="0"/>
                  </a:moveTo>
                  <a:cubicBezTo>
                    <a:pt x="604" y="0"/>
                    <a:pt x="544" y="53"/>
                    <a:pt x="532" y="122"/>
                  </a:cubicBezTo>
                  <a:cubicBezTo>
                    <a:pt x="462" y="121"/>
                    <a:pt x="282" y="119"/>
                    <a:pt x="202" y="119"/>
                  </a:cubicBezTo>
                  <a:cubicBezTo>
                    <a:pt x="90" y="119"/>
                    <a:pt x="0" y="236"/>
                    <a:pt x="0" y="333"/>
                  </a:cubicBezTo>
                  <a:cubicBezTo>
                    <a:pt x="0" y="1135"/>
                    <a:pt x="0" y="1135"/>
                    <a:pt x="0" y="1135"/>
                  </a:cubicBezTo>
                  <a:cubicBezTo>
                    <a:pt x="49" y="1135"/>
                    <a:pt x="49" y="1135"/>
                    <a:pt x="49" y="1135"/>
                  </a:cubicBezTo>
                  <a:cubicBezTo>
                    <a:pt x="49" y="333"/>
                    <a:pt x="49" y="333"/>
                    <a:pt x="49" y="333"/>
                  </a:cubicBezTo>
                  <a:cubicBezTo>
                    <a:pt x="49" y="268"/>
                    <a:pt x="115" y="168"/>
                    <a:pt x="202" y="168"/>
                  </a:cubicBezTo>
                  <a:cubicBezTo>
                    <a:pt x="282" y="168"/>
                    <a:pt x="462" y="170"/>
                    <a:pt x="532" y="171"/>
                  </a:cubicBezTo>
                  <a:cubicBezTo>
                    <a:pt x="543" y="240"/>
                    <a:pt x="604" y="293"/>
                    <a:pt x="676" y="293"/>
                  </a:cubicBezTo>
                  <a:cubicBezTo>
                    <a:pt x="757" y="293"/>
                    <a:pt x="822" y="227"/>
                    <a:pt x="822" y="147"/>
                  </a:cubicBezTo>
                  <a:cubicBezTo>
                    <a:pt x="822" y="66"/>
                    <a:pt x="757" y="0"/>
                    <a:pt x="676" y="0"/>
                  </a:cubicBezTo>
                  <a:close/>
                  <a:moveTo>
                    <a:pt x="676" y="233"/>
                  </a:moveTo>
                  <a:cubicBezTo>
                    <a:pt x="628" y="233"/>
                    <a:pt x="590" y="194"/>
                    <a:pt x="590" y="147"/>
                  </a:cubicBezTo>
                  <a:cubicBezTo>
                    <a:pt x="590" y="99"/>
                    <a:pt x="628" y="60"/>
                    <a:pt x="676" y="60"/>
                  </a:cubicBezTo>
                  <a:cubicBezTo>
                    <a:pt x="723" y="60"/>
                    <a:pt x="762" y="99"/>
                    <a:pt x="762" y="147"/>
                  </a:cubicBezTo>
                  <a:cubicBezTo>
                    <a:pt x="762" y="194"/>
                    <a:pt x="723" y="233"/>
                    <a:pt x="676" y="233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5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6403975" y="5095875"/>
              <a:ext cx="2027238" cy="538163"/>
            </a:xfrm>
            <a:custGeom>
              <a:avLst/>
              <a:gdLst>
                <a:gd name="T0" fmla="*/ 0 w 1277"/>
                <a:gd name="T1" fmla="*/ 0 h 339"/>
                <a:gd name="T2" fmla="*/ 894 w 1277"/>
                <a:gd name="T3" fmla="*/ 339 h 339"/>
                <a:gd name="T4" fmla="*/ 1277 w 1277"/>
                <a:gd name="T5" fmla="*/ 339 h 339"/>
                <a:gd name="T6" fmla="*/ 61 w 1277"/>
                <a:gd name="T7" fmla="*/ 0 h 339"/>
                <a:gd name="T8" fmla="*/ 0 w 1277"/>
                <a:gd name="T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339">
                  <a:moveTo>
                    <a:pt x="0" y="0"/>
                  </a:moveTo>
                  <a:lnTo>
                    <a:pt x="894" y="339"/>
                  </a:lnTo>
                  <a:lnTo>
                    <a:pt x="1277" y="339"/>
                  </a:ln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75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7823200" y="5634038"/>
              <a:ext cx="612775" cy="685800"/>
            </a:xfrm>
            <a:prstGeom prst="rect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348341" y="1611206"/>
            <a:ext cx="1980747" cy="244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8342" y="1071562"/>
            <a:ext cx="1980747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8341" y="3135206"/>
            <a:ext cx="1980747" cy="244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8342" y="2595562"/>
            <a:ext cx="1980747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48341" y="4633806"/>
            <a:ext cx="1980747" cy="244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8342" y="4094162"/>
            <a:ext cx="1980747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487885" y="2395431"/>
            <a:ext cx="1980747" cy="244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87886" y="1855787"/>
            <a:ext cx="1980747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487885" y="3919431"/>
            <a:ext cx="1980747" cy="244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487886" y="3379787"/>
            <a:ext cx="1980747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05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120166" y="4815641"/>
            <a:ext cx="4988993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120167" y="5358944"/>
            <a:ext cx="4723490" cy="980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35" name="Graphic 29">
            <a:extLst>
              <a:ext uri="{FF2B5EF4-FFF2-40B4-BE49-F238E27FC236}">
                <a16:creationId xmlns:a16="http://schemas.microsoft.com/office/drawing/2014/main" id="{97DBBA0D-5842-44CA-8EDE-CE2239F5EA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9051452" y="585789"/>
            <a:ext cx="1179141" cy="3120683"/>
            <a:chOff x="6805613" y="585788"/>
            <a:chExt cx="1343025" cy="3554413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805613" y="942975"/>
              <a:ext cx="698500" cy="3143250"/>
            </a:xfrm>
            <a:custGeom>
              <a:avLst/>
              <a:gdLst>
                <a:gd name="T0" fmla="*/ 29 w 440"/>
                <a:gd name="T1" fmla="*/ 1784 h 1980"/>
                <a:gd name="T2" fmla="*/ 435 w 440"/>
                <a:gd name="T3" fmla="*/ 1980 h 1980"/>
                <a:gd name="T4" fmla="*/ 440 w 440"/>
                <a:gd name="T5" fmla="*/ 221 h 1980"/>
                <a:gd name="T6" fmla="*/ 0 w 440"/>
                <a:gd name="T7" fmla="*/ 0 h 1980"/>
                <a:gd name="T8" fmla="*/ 29 w 440"/>
                <a:gd name="T9" fmla="*/ 178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1980">
                  <a:moveTo>
                    <a:pt x="29" y="1784"/>
                  </a:moveTo>
                  <a:lnTo>
                    <a:pt x="435" y="1980"/>
                  </a:lnTo>
                  <a:lnTo>
                    <a:pt x="440" y="221"/>
                  </a:lnTo>
                  <a:lnTo>
                    <a:pt x="0" y="0"/>
                  </a:lnTo>
                  <a:lnTo>
                    <a:pt x="29" y="1784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805613" y="585788"/>
              <a:ext cx="1343025" cy="708025"/>
            </a:xfrm>
            <a:custGeom>
              <a:avLst/>
              <a:gdLst>
                <a:gd name="T0" fmla="*/ 0 w 846"/>
                <a:gd name="T1" fmla="*/ 225 h 446"/>
                <a:gd name="T2" fmla="*/ 445 w 846"/>
                <a:gd name="T3" fmla="*/ 0 h 446"/>
                <a:gd name="T4" fmla="*/ 846 w 846"/>
                <a:gd name="T5" fmla="*/ 216 h 446"/>
                <a:gd name="T6" fmla="*/ 440 w 846"/>
                <a:gd name="T7" fmla="*/ 446 h 446"/>
                <a:gd name="T8" fmla="*/ 0 w 846"/>
                <a:gd name="T9" fmla="*/ 225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6" h="446">
                  <a:moveTo>
                    <a:pt x="0" y="225"/>
                  </a:moveTo>
                  <a:lnTo>
                    <a:pt x="445" y="0"/>
                  </a:lnTo>
                  <a:lnTo>
                    <a:pt x="846" y="216"/>
                  </a:lnTo>
                  <a:lnTo>
                    <a:pt x="440" y="446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7466013" y="928688"/>
              <a:ext cx="682625" cy="3211513"/>
            </a:xfrm>
            <a:custGeom>
              <a:avLst/>
              <a:gdLst>
                <a:gd name="T0" fmla="*/ 430 w 430"/>
                <a:gd name="T1" fmla="*/ 1783 h 2023"/>
                <a:gd name="T2" fmla="*/ 0 w 430"/>
                <a:gd name="T3" fmla="*/ 2023 h 2023"/>
                <a:gd name="T4" fmla="*/ 9 w 430"/>
                <a:gd name="T5" fmla="*/ 220 h 2023"/>
                <a:gd name="T6" fmla="*/ 430 w 430"/>
                <a:gd name="T7" fmla="*/ 0 h 2023"/>
                <a:gd name="T8" fmla="*/ 430 w 430"/>
                <a:gd name="T9" fmla="*/ 1783 h 2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2023">
                  <a:moveTo>
                    <a:pt x="430" y="1783"/>
                  </a:moveTo>
                  <a:lnTo>
                    <a:pt x="0" y="2023"/>
                  </a:lnTo>
                  <a:lnTo>
                    <a:pt x="9" y="220"/>
                  </a:lnTo>
                  <a:lnTo>
                    <a:pt x="430" y="0"/>
                  </a:lnTo>
                  <a:lnTo>
                    <a:pt x="430" y="178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445156" y="1268743"/>
            <a:ext cx="1212592" cy="2752723"/>
            <a:chOff x="6115051" y="1363663"/>
            <a:chExt cx="1381125" cy="3135312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805613" y="1714500"/>
              <a:ext cx="690563" cy="2784475"/>
            </a:xfrm>
            <a:custGeom>
              <a:avLst/>
              <a:gdLst>
                <a:gd name="T0" fmla="*/ 435 w 435"/>
                <a:gd name="T1" fmla="*/ 1523 h 1754"/>
                <a:gd name="T2" fmla="*/ 15 w 435"/>
                <a:gd name="T3" fmla="*/ 1754 h 1754"/>
                <a:gd name="T4" fmla="*/ 0 w 435"/>
                <a:gd name="T5" fmla="*/ 230 h 1754"/>
                <a:gd name="T6" fmla="*/ 435 w 435"/>
                <a:gd name="T7" fmla="*/ 0 h 1754"/>
                <a:gd name="T8" fmla="*/ 435 w 435"/>
                <a:gd name="T9" fmla="*/ 1523 h 1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" h="1754">
                  <a:moveTo>
                    <a:pt x="435" y="1523"/>
                  </a:moveTo>
                  <a:lnTo>
                    <a:pt x="15" y="1754"/>
                  </a:lnTo>
                  <a:lnTo>
                    <a:pt x="0" y="230"/>
                  </a:lnTo>
                  <a:lnTo>
                    <a:pt x="435" y="0"/>
                  </a:lnTo>
                  <a:lnTo>
                    <a:pt x="435" y="15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115051" y="1720850"/>
              <a:ext cx="714375" cy="2778125"/>
            </a:xfrm>
            <a:custGeom>
              <a:avLst/>
              <a:gdLst>
                <a:gd name="T0" fmla="*/ 29 w 450"/>
                <a:gd name="T1" fmla="*/ 1524 h 1750"/>
                <a:gd name="T2" fmla="*/ 450 w 450"/>
                <a:gd name="T3" fmla="*/ 1750 h 1750"/>
                <a:gd name="T4" fmla="*/ 445 w 450"/>
                <a:gd name="T5" fmla="*/ 226 h 1750"/>
                <a:gd name="T6" fmla="*/ 0 w 450"/>
                <a:gd name="T7" fmla="*/ 0 h 1750"/>
                <a:gd name="T8" fmla="*/ 29 w 450"/>
                <a:gd name="T9" fmla="*/ 1524 h 1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1750">
                  <a:moveTo>
                    <a:pt x="29" y="1524"/>
                  </a:moveTo>
                  <a:lnTo>
                    <a:pt x="450" y="1750"/>
                  </a:lnTo>
                  <a:lnTo>
                    <a:pt x="445" y="226"/>
                  </a:lnTo>
                  <a:lnTo>
                    <a:pt x="0" y="0"/>
                  </a:lnTo>
                  <a:lnTo>
                    <a:pt x="29" y="1524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6115051" y="1363663"/>
              <a:ext cx="1381125" cy="715963"/>
            </a:xfrm>
            <a:custGeom>
              <a:avLst/>
              <a:gdLst>
                <a:gd name="T0" fmla="*/ 0 w 870"/>
                <a:gd name="T1" fmla="*/ 225 h 451"/>
                <a:gd name="T2" fmla="*/ 445 w 870"/>
                <a:gd name="T3" fmla="*/ 0 h 451"/>
                <a:gd name="T4" fmla="*/ 870 w 870"/>
                <a:gd name="T5" fmla="*/ 221 h 451"/>
                <a:gd name="T6" fmla="*/ 445 w 870"/>
                <a:gd name="T7" fmla="*/ 451 h 451"/>
                <a:gd name="T8" fmla="*/ 0 w 870"/>
                <a:gd name="T9" fmla="*/ 225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0" h="451">
                  <a:moveTo>
                    <a:pt x="0" y="225"/>
                  </a:moveTo>
                  <a:lnTo>
                    <a:pt x="445" y="0"/>
                  </a:lnTo>
                  <a:lnTo>
                    <a:pt x="870" y="221"/>
                  </a:lnTo>
                  <a:lnTo>
                    <a:pt x="445" y="451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859767" y="2135677"/>
            <a:ext cx="1219561" cy="2192422"/>
            <a:chOff x="5448301" y="2351088"/>
            <a:chExt cx="1389063" cy="2497137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6130926" y="2686050"/>
              <a:ext cx="706438" cy="2162175"/>
            </a:xfrm>
            <a:custGeom>
              <a:avLst/>
              <a:gdLst>
                <a:gd name="T0" fmla="*/ 445 w 445"/>
                <a:gd name="T1" fmla="*/ 1142 h 1362"/>
                <a:gd name="T2" fmla="*/ 14 w 445"/>
                <a:gd name="T3" fmla="*/ 1362 h 1362"/>
                <a:gd name="T4" fmla="*/ 0 w 445"/>
                <a:gd name="T5" fmla="*/ 225 h 1362"/>
                <a:gd name="T6" fmla="*/ 435 w 445"/>
                <a:gd name="T7" fmla="*/ 0 h 1362"/>
                <a:gd name="T8" fmla="*/ 445 w 445"/>
                <a:gd name="T9" fmla="*/ 114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1362">
                  <a:moveTo>
                    <a:pt x="445" y="1142"/>
                  </a:moveTo>
                  <a:lnTo>
                    <a:pt x="14" y="1362"/>
                  </a:lnTo>
                  <a:lnTo>
                    <a:pt x="0" y="225"/>
                  </a:lnTo>
                  <a:lnTo>
                    <a:pt x="435" y="0"/>
                  </a:lnTo>
                  <a:lnTo>
                    <a:pt x="445" y="11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5448301" y="2693988"/>
              <a:ext cx="720725" cy="2146300"/>
            </a:xfrm>
            <a:custGeom>
              <a:avLst/>
              <a:gdLst>
                <a:gd name="T0" fmla="*/ 29 w 454"/>
                <a:gd name="T1" fmla="*/ 1137 h 1352"/>
                <a:gd name="T2" fmla="*/ 454 w 454"/>
                <a:gd name="T3" fmla="*/ 1352 h 1352"/>
                <a:gd name="T4" fmla="*/ 440 w 454"/>
                <a:gd name="T5" fmla="*/ 220 h 1352"/>
                <a:gd name="T6" fmla="*/ 0 w 454"/>
                <a:gd name="T7" fmla="*/ 0 h 1352"/>
                <a:gd name="T8" fmla="*/ 29 w 454"/>
                <a:gd name="T9" fmla="*/ 1137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1352">
                  <a:moveTo>
                    <a:pt x="29" y="1137"/>
                  </a:moveTo>
                  <a:lnTo>
                    <a:pt x="454" y="1352"/>
                  </a:lnTo>
                  <a:lnTo>
                    <a:pt x="440" y="220"/>
                  </a:lnTo>
                  <a:lnTo>
                    <a:pt x="0" y="0"/>
                  </a:lnTo>
                  <a:lnTo>
                    <a:pt x="29" y="113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5448301" y="2351088"/>
              <a:ext cx="1373188" cy="692150"/>
            </a:xfrm>
            <a:custGeom>
              <a:avLst/>
              <a:gdLst>
                <a:gd name="T0" fmla="*/ 0 w 865"/>
                <a:gd name="T1" fmla="*/ 216 h 436"/>
                <a:gd name="T2" fmla="*/ 430 w 865"/>
                <a:gd name="T3" fmla="*/ 0 h 436"/>
                <a:gd name="T4" fmla="*/ 865 w 865"/>
                <a:gd name="T5" fmla="*/ 211 h 436"/>
                <a:gd name="T6" fmla="*/ 440 w 865"/>
                <a:gd name="T7" fmla="*/ 436 h 436"/>
                <a:gd name="T8" fmla="*/ 0 w 865"/>
                <a:gd name="T9" fmla="*/ 21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5" h="436">
                  <a:moveTo>
                    <a:pt x="0" y="216"/>
                  </a:moveTo>
                  <a:lnTo>
                    <a:pt x="430" y="0"/>
                  </a:lnTo>
                  <a:lnTo>
                    <a:pt x="865" y="211"/>
                  </a:lnTo>
                  <a:lnTo>
                    <a:pt x="440" y="436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253471" y="3153139"/>
            <a:ext cx="1239074" cy="1489955"/>
            <a:chOff x="4757738" y="3509963"/>
            <a:chExt cx="1411288" cy="1697038"/>
          </a:xfrm>
        </p:grpSpPr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5462588" y="3860800"/>
              <a:ext cx="706438" cy="1346200"/>
            </a:xfrm>
            <a:custGeom>
              <a:avLst/>
              <a:gdLst>
                <a:gd name="T0" fmla="*/ 445 w 445"/>
                <a:gd name="T1" fmla="*/ 617 h 848"/>
                <a:gd name="T2" fmla="*/ 10 w 445"/>
                <a:gd name="T3" fmla="*/ 848 h 848"/>
                <a:gd name="T4" fmla="*/ 0 w 445"/>
                <a:gd name="T5" fmla="*/ 225 h 848"/>
                <a:gd name="T6" fmla="*/ 440 w 445"/>
                <a:gd name="T7" fmla="*/ 0 h 848"/>
                <a:gd name="T8" fmla="*/ 445 w 445"/>
                <a:gd name="T9" fmla="*/ 617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848">
                  <a:moveTo>
                    <a:pt x="445" y="617"/>
                  </a:moveTo>
                  <a:lnTo>
                    <a:pt x="10" y="848"/>
                  </a:lnTo>
                  <a:lnTo>
                    <a:pt x="0" y="225"/>
                  </a:lnTo>
                  <a:lnTo>
                    <a:pt x="440" y="0"/>
                  </a:lnTo>
                  <a:lnTo>
                    <a:pt x="445" y="6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4757738" y="3868738"/>
              <a:ext cx="728663" cy="1338263"/>
            </a:xfrm>
            <a:custGeom>
              <a:avLst/>
              <a:gdLst>
                <a:gd name="T0" fmla="*/ 29 w 459"/>
                <a:gd name="T1" fmla="*/ 622 h 843"/>
                <a:gd name="T2" fmla="*/ 459 w 459"/>
                <a:gd name="T3" fmla="*/ 843 h 843"/>
                <a:gd name="T4" fmla="*/ 444 w 459"/>
                <a:gd name="T5" fmla="*/ 220 h 843"/>
                <a:gd name="T6" fmla="*/ 0 w 459"/>
                <a:gd name="T7" fmla="*/ 0 h 843"/>
                <a:gd name="T8" fmla="*/ 29 w 459"/>
                <a:gd name="T9" fmla="*/ 622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843">
                  <a:moveTo>
                    <a:pt x="29" y="622"/>
                  </a:moveTo>
                  <a:lnTo>
                    <a:pt x="459" y="843"/>
                  </a:lnTo>
                  <a:lnTo>
                    <a:pt x="444" y="220"/>
                  </a:lnTo>
                  <a:lnTo>
                    <a:pt x="0" y="0"/>
                  </a:lnTo>
                  <a:lnTo>
                    <a:pt x="29" y="62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4757738" y="3509963"/>
              <a:ext cx="1403350" cy="708025"/>
            </a:xfrm>
            <a:custGeom>
              <a:avLst/>
              <a:gdLst>
                <a:gd name="T0" fmla="*/ 0 w 884"/>
                <a:gd name="T1" fmla="*/ 226 h 446"/>
                <a:gd name="T2" fmla="*/ 444 w 884"/>
                <a:gd name="T3" fmla="*/ 0 h 446"/>
                <a:gd name="T4" fmla="*/ 884 w 884"/>
                <a:gd name="T5" fmla="*/ 221 h 446"/>
                <a:gd name="T6" fmla="*/ 444 w 884"/>
                <a:gd name="T7" fmla="*/ 446 h 446"/>
                <a:gd name="T8" fmla="*/ 0 w 884"/>
                <a:gd name="T9" fmla="*/ 22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4" h="446">
                  <a:moveTo>
                    <a:pt x="0" y="226"/>
                  </a:moveTo>
                  <a:lnTo>
                    <a:pt x="444" y="0"/>
                  </a:lnTo>
                  <a:lnTo>
                    <a:pt x="884" y="221"/>
                  </a:lnTo>
                  <a:lnTo>
                    <a:pt x="444" y="446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7" name="Freeform 17"/>
          <p:cNvSpPr>
            <a:spLocks/>
          </p:cNvSpPr>
          <p:nvPr/>
        </p:nvSpPr>
        <p:spPr bwMode="auto">
          <a:xfrm>
            <a:off x="6203952" y="3167077"/>
            <a:ext cx="4435020" cy="2411246"/>
          </a:xfrm>
          <a:custGeom>
            <a:avLst/>
            <a:gdLst>
              <a:gd name="T0" fmla="*/ 19 w 3182"/>
              <a:gd name="T1" fmla="*/ 1730 h 1730"/>
              <a:gd name="T2" fmla="*/ 0 w 3182"/>
              <a:gd name="T3" fmla="*/ 1695 h 1730"/>
              <a:gd name="T4" fmla="*/ 3162 w 3182"/>
              <a:gd name="T5" fmla="*/ 0 h 1730"/>
              <a:gd name="T6" fmla="*/ 3182 w 3182"/>
              <a:gd name="T7" fmla="*/ 34 h 1730"/>
              <a:gd name="T8" fmla="*/ 19 w 3182"/>
              <a:gd name="T9" fmla="*/ 1730 h 1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82" h="1730">
                <a:moveTo>
                  <a:pt x="19" y="1730"/>
                </a:moveTo>
                <a:lnTo>
                  <a:pt x="0" y="1695"/>
                </a:lnTo>
                <a:lnTo>
                  <a:pt x="3162" y="0"/>
                </a:lnTo>
                <a:lnTo>
                  <a:pt x="3182" y="34"/>
                </a:lnTo>
                <a:lnTo>
                  <a:pt x="19" y="173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13210" y="481074"/>
            <a:ext cx="4988993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3211" y="816996"/>
            <a:ext cx="4988994" cy="177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58354" y="2474290"/>
            <a:ext cx="4843850" cy="1310841"/>
            <a:chOff x="6695006" y="2474290"/>
            <a:chExt cx="4843850" cy="1310841"/>
          </a:xfrm>
        </p:grpSpPr>
        <p:sp>
          <p:nvSpPr>
            <p:cNvPr id="24" name="Rectangle 23"/>
            <p:cNvSpPr/>
            <p:nvPr/>
          </p:nvSpPr>
          <p:spPr>
            <a:xfrm>
              <a:off x="7184571" y="2474290"/>
              <a:ext cx="4354285" cy="13108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ante. Integer maximus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tincidunt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enim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6695006" y="2810396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58354" y="3614507"/>
            <a:ext cx="4843850" cy="1310841"/>
            <a:chOff x="6695006" y="3614507"/>
            <a:chExt cx="4843850" cy="1310841"/>
          </a:xfrm>
        </p:grpSpPr>
        <p:sp>
          <p:nvSpPr>
            <p:cNvPr id="27" name="Rectangle 26"/>
            <p:cNvSpPr/>
            <p:nvPr/>
          </p:nvSpPr>
          <p:spPr>
            <a:xfrm>
              <a:off x="7184571" y="3614507"/>
              <a:ext cx="4354285" cy="13108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ante. Integer maximus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tincidunt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enim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6695006" y="3950613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58354" y="4853337"/>
            <a:ext cx="4843850" cy="1310841"/>
            <a:chOff x="6695006" y="4853337"/>
            <a:chExt cx="4843850" cy="1310841"/>
          </a:xfrm>
        </p:grpSpPr>
        <p:sp>
          <p:nvSpPr>
            <p:cNvPr id="30" name="Rectangle 29"/>
            <p:cNvSpPr/>
            <p:nvPr/>
          </p:nvSpPr>
          <p:spPr>
            <a:xfrm>
              <a:off x="7184571" y="4853337"/>
              <a:ext cx="4354285" cy="13108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ante. Integer maximus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tincidunt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enim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6695006" y="5189443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sp>
        <p:nvSpPr>
          <p:cNvPr id="32" name="Rectangle 31"/>
          <p:cNvSpPr/>
          <p:nvPr/>
        </p:nvSpPr>
        <p:spPr>
          <a:xfrm rot="1800000">
            <a:off x="8221434" y="5115397"/>
            <a:ext cx="2601523" cy="253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33" name="Rectangle 32"/>
          <p:cNvSpPr/>
          <p:nvPr/>
        </p:nvSpPr>
        <p:spPr>
          <a:xfrm rot="1800000">
            <a:off x="8757740" y="4765667"/>
            <a:ext cx="2601523" cy="253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34" name="Rectangle 33"/>
          <p:cNvSpPr/>
          <p:nvPr/>
        </p:nvSpPr>
        <p:spPr>
          <a:xfrm rot="1800000">
            <a:off x="9338210" y="4446380"/>
            <a:ext cx="2601523" cy="253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35" name="Rectangle 34"/>
          <p:cNvSpPr/>
          <p:nvPr/>
        </p:nvSpPr>
        <p:spPr>
          <a:xfrm rot="1800000">
            <a:off x="9918024" y="4097837"/>
            <a:ext cx="2601523" cy="253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pic>
        <p:nvPicPr>
          <p:cNvPr id="36" name="Graphic 29">
            <a:extLst>
              <a:ext uri="{FF2B5EF4-FFF2-40B4-BE49-F238E27FC236}">
                <a16:creationId xmlns:a16="http://schemas.microsoft.com/office/drawing/2014/main" id="{A706B587-60F9-4F19-A14B-C6613A0639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7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/>
      <p:bldP spid="33" grpId="0"/>
      <p:bldP spid="34" grpId="0"/>
      <p:bldP spid="3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413813" y="3264108"/>
            <a:ext cx="2698585" cy="2574619"/>
            <a:chOff x="4789488" y="600075"/>
            <a:chExt cx="5080000" cy="4846638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016501" y="1150938"/>
              <a:ext cx="4030663" cy="4295775"/>
            </a:xfrm>
            <a:custGeom>
              <a:avLst/>
              <a:gdLst>
                <a:gd name="T0" fmla="*/ 2539 w 2539"/>
                <a:gd name="T1" fmla="*/ 2706 h 2706"/>
                <a:gd name="T2" fmla="*/ 10 w 2539"/>
                <a:gd name="T3" fmla="*/ 1491 h 2706"/>
                <a:gd name="T4" fmla="*/ 0 w 2539"/>
                <a:gd name="T5" fmla="*/ 0 h 2706"/>
                <a:gd name="T6" fmla="*/ 2529 w 2539"/>
                <a:gd name="T7" fmla="*/ 1215 h 2706"/>
                <a:gd name="T8" fmla="*/ 2539 w 2539"/>
                <a:gd name="T9" fmla="*/ 2706 h 2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9" h="2706">
                  <a:moveTo>
                    <a:pt x="2539" y="2706"/>
                  </a:moveTo>
                  <a:lnTo>
                    <a:pt x="10" y="1491"/>
                  </a:lnTo>
                  <a:lnTo>
                    <a:pt x="0" y="0"/>
                  </a:lnTo>
                  <a:lnTo>
                    <a:pt x="2529" y="1215"/>
                  </a:lnTo>
                  <a:lnTo>
                    <a:pt x="2539" y="2706"/>
                  </a:lnTo>
                  <a:close/>
                </a:path>
              </a:pathLst>
            </a:custGeom>
            <a:solidFill>
              <a:srgbClr val="FFE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9031288" y="2659063"/>
              <a:ext cx="838200" cy="2787650"/>
            </a:xfrm>
            <a:custGeom>
              <a:avLst/>
              <a:gdLst>
                <a:gd name="T0" fmla="*/ 528 w 528"/>
                <a:gd name="T1" fmla="*/ 1491 h 1756"/>
                <a:gd name="T2" fmla="*/ 10 w 528"/>
                <a:gd name="T3" fmla="*/ 1756 h 1756"/>
                <a:gd name="T4" fmla="*/ 0 w 528"/>
                <a:gd name="T5" fmla="*/ 265 h 1756"/>
                <a:gd name="T6" fmla="*/ 528 w 528"/>
                <a:gd name="T7" fmla="*/ 0 h 1756"/>
                <a:gd name="T8" fmla="*/ 528 w 528"/>
                <a:gd name="T9" fmla="*/ 1491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" h="1756">
                  <a:moveTo>
                    <a:pt x="528" y="1491"/>
                  </a:moveTo>
                  <a:lnTo>
                    <a:pt x="10" y="1756"/>
                  </a:lnTo>
                  <a:lnTo>
                    <a:pt x="0" y="265"/>
                  </a:lnTo>
                  <a:lnTo>
                    <a:pt x="528" y="0"/>
                  </a:lnTo>
                  <a:lnTo>
                    <a:pt x="528" y="149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789488" y="600075"/>
              <a:ext cx="5080000" cy="2479675"/>
            </a:xfrm>
            <a:custGeom>
              <a:avLst/>
              <a:gdLst>
                <a:gd name="T0" fmla="*/ 2662 w 3200"/>
                <a:gd name="T1" fmla="*/ 1562 h 1562"/>
                <a:gd name="T2" fmla="*/ 0 w 3200"/>
                <a:gd name="T3" fmla="*/ 276 h 1562"/>
                <a:gd name="T4" fmla="*/ 529 w 3200"/>
                <a:gd name="T5" fmla="*/ 0 h 1562"/>
                <a:gd name="T6" fmla="*/ 3200 w 3200"/>
                <a:gd name="T7" fmla="*/ 1297 h 1562"/>
                <a:gd name="T8" fmla="*/ 2662 w 3200"/>
                <a:gd name="T9" fmla="*/ 1562 h 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0" h="1562">
                  <a:moveTo>
                    <a:pt x="2662" y="1562"/>
                  </a:moveTo>
                  <a:lnTo>
                    <a:pt x="0" y="276"/>
                  </a:lnTo>
                  <a:lnTo>
                    <a:pt x="529" y="0"/>
                  </a:lnTo>
                  <a:lnTo>
                    <a:pt x="3200" y="1297"/>
                  </a:lnTo>
                  <a:lnTo>
                    <a:pt x="2662" y="156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51681" y="3496861"/>
            <a:ext cx="3160717" cy="2781229"/>
            <a:chOff x="3919538" y="1038225"/>
            <a:chExt cx="5949950" cy="5235575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5016501" y="1978025"/>
              <a:ext cx="4030663" cy="4295775"/>
            </a:xfrm>
            <a:custGeom>
              <a:avLst/>
              <a:gdLst>
                <a:gd name="T0" fmla="*/ 2539 w 2539"/>
                <a:gd name="T1" fmla="*/ 2706 h 2706"/>
                <a:gd name="T2" fmla="*/ 10 w 2539"/>
                <a:gd name="T3" fmla="*/ 1491 h 2706"/>
                <a:gd name="T4" fmla="*/ 0 w 2539"/>
                <a:gd name="T5" fmla="*/ 0 h 2706"/>
                <a:gd name="T6" fmla="*/ 2539 w 2539"/>
                <a:gd name="T7" fmla="*/ 1215 h 2706"/>
                <a:gd name="T8" fmla="*/ 2539 w 2539"/>
                <a:gd name="T9" fmla="*/ 2706 h 2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9" h="2706">
                  <a:moveTo>
                    <a:pt x="2539" y="2706"/>
                  </a:moveTo>
                  <a:lnTo>
                    <a:pt x="10" y="1491"/>
                  </a:lnTo>
                  <a:lnTo>
                    <a:pt x="0" y="0"/>
                  </a:lnTo>
                  <a:lnTo>
                    <a:pt x="2539" y="1215"/>
                  </a:lnTo>
                  <a:lnTo>
                    <a:pt x="2539" y="270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9047163" y="3486150"/>
              <a:ext cx="822325" cy="2787650"/>
            </a:xfrm>
            <a:custGeom>
              <a:avLst/>
              <a:gdLst>
                <a:gd name="T0" fmla="*/ 518 w 518"/>
                <a:gd name="T1" fmla="*/ 1490 h 1756"/>
                <a:gd name="T2" fmla="*/ 0 w 518"/>
                <a:gd name="T3" fmla="*/ 1756 h 1756"/>
                <a:gd name="T4" fmla="*/ 0 w 518"/>
                <a:gd name="T5" fmla="*/ 265 h 1756"/>
                <a:gd name="T6" fmla="*/ 518 w 518"/>
                <a:gd name="T7" fmla="*/ 0 h 1756"/>
                <a:gd name="T8" fmla="*/ 518 w 518"/>
                <a:gd name="T9" fmla="*/ 1490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8" h="1756">
                  <a:moveTo>
                    <a:pt x="518" y="1490"/>
                  </a:moveTo>
                  <a:lnTo>
                    <a:pt x="0" y="1756"/>
                  </a:lnTo>
                  <a:lnTo>
                    <a:pt x="0" y="265"/>
                  </a:lnTo>
                  <a:lnTo>
                    <a:pt x="518" y="0"/>
                  </a:lnTo>
                  <a:lnTo>
                    <a:pt x="518" y="149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919538" y="1038225"/>
              <a:ext cx="5949950" cy="2868613"/>
            </a:xfrm>
            <a:custGeom>
              <a:avLst/>
              <a:gdLst>
                <a:gd name="T0" fmla="*/ 3230 w 3748"/>
                <a:gd name="T1" fmla="*/ 1807 h 1807"/>
                <a:gd name="T2" fmla="*/ 0 w 3748"/>
                <a:gd name="T3" fmla="*/ 275 h 1807"/>
                <a:gd name="T4" fmla="*/ 548 w 3748"/>
                <a:gd name="T5" fmla="*/ 0 h 1807"/>
                <a:gd name="T6" fmla="*/ 3748 w 3748"/>
                <a:gd name="T7" fmla="*/ 1542 h 1807"/>
                <a:gd name="T8" fmla="*/ 3230 w 3748"/>
                <a:gd name="T9" fmla="*/ 1807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8" h="1807">
                  <a:moveTo>
                    <a:pt x="3230" y="1807"/>
                  </a:moveTo>
                  <a:lnTo>
                    <a:pt x="0" y="275"/>
                  </a:lnTo>
                  <a:lnTo>
                    <a:pt x="548" y="0"/>
                  </a:lnTo>
                  <a:lnTo>
                    <a:pt x="3748" y="1542"/>
                  </a:lnTo>
                  <a:lnTo>
                    <a:pt x="3230" y="180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80272" y="3728771"/>
            <a:ext cx="2630277" cy="2471735"/>
            <a:chOff x="3032126" y="1474788"/>
            <a:chExt cx="4951413" cy="4652963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3032126" y="1897063"/>
              <a:ext cx="4113213" cy="4230688"/>
            </a:xfrm>
            <a:custGeom>
              <a:avLst/>
              <a:gdLst>
                <a:gd name="T0" fmla="*/ 2530 w 2591"/>
                <a:gd name="T1" fmla="*/ 2665 h 2665"/>
                <a:gd name="T2" fmla="*/ 0 w 2591"/>
                <a:gd name="T3" fmla="*/ 1450 h 2665"/>
                <a:gd name="T4" fmla="*/ 51 w 2591"/>
                <a:gd name="T5" fmla="*/ 0 h 2665"/>
                <a:gd name="T6" fmla="*/ 2591 w 2591"/>
                <a:gd name="T7" fmla="*/ 1215 h 2665"/>
                <a:gd name="T8" fmla="*/ 2530 w 2591"/>
                <a:gd name="T9" fmla="*/ 2665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1" h="2665">
                  <a:moveTo>
                    <a:pt x="2530" y="2665"/>
                  </a:moveTo>
                  <a:lnTo>
                    <a:pt x="0" y="1450"/>
                  </a:lnTo>
                  <a:lnTo>
                    <a:pt x="51" y="0"/>
                  </a:lnTo>
                  <a:lnTo>
                    <a:pt x="2591" y="1215"/>
                  </a:lnTo>
                  <a:lnTo>
                    <a:pt x="2530" y="266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3113088" y="1474788"/>
              <a:ext cx="4870450" cy="2351088"/>
            </a:xfrm>
            <a:custGeom>
              <a:avLst/>
              <a:gdLst>
                <a:gd name="T0" fmla="*/ 2529 w 3068"/>
                <a:gd name="T1" fmla="*/ 1481 h 1481"/>
                <a:gd name="T2" fmla="*/ 0 w 3068"/>
                <a:gd name="T3" fmla="*/ 266 h 1481"/>
                <a:gd name="T4" fmla="*/ 508 w 3068"/>
                <a:gd name="T5" fmla="*/ 0 h 1481"/>
                <a:gd name="T6" fmla="*/ 3068 w 3068"/>
                <a:gd name="T7" fmla="*/ 1216 h 1481"/>
                <a:gd name="T8" fmla="*/ 2529 w 3068"/>
                <a:gd name="T9" fmla="*/ 1481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8" h="1481">
                  <a:moveTo>
                    <a:pt x="2529" y="1481"/>
                  </a:moveTo>
                  <a:lnTo>
                    <a:pt x="0" y="266"/>
                  </a:lnTo>
                  <a:lnTo>
                    <a:pt x="508" y="0"/>
                  </a:lnTo>
                  <a:lnTo>
                    <a:pt x="3068" y="1216"/>
                  </a:lnTo>
                  <a:lnTo>
                    <a:pt x="2529" y="148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048501" y="3405188"/>
              <a:ext cx="935038" cy="2722563"/>
            </a:xfrm>
            <a:custGeom>
              <a:avLst/>
              <a:gdLst>
                <a:gd name="T0" fmla="*/ 538 w 589"/>
                <a:gd name="T1" fmla="*/ 1450 h 1715"/>
                <a:gd name="T2" fmla="*/ 0 w 589"/>
                <a:gd name="T3" fmla="*/ 1715 h 1715"/>
                <a:gd name="T4" fmla="*/ 50 w 589"/>
                <a:gd name="T5" fmla="*/ 265 h 1715"/>
                <a:gd name="T6" fmla="*/ 589 w 589"/>
                <a:gd name="T7" fmla="*/ 0 h 1715"/>
                <a:gd name="T8" fmla="*/ 538 w 589"/>
                <a:gd name="T9" fmla="*/ 1450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9" h="1715">
                  <a:moveTo>
                    <a:pt x="538" y="1450"/>
                  </a:moveTo>
                  <a:lnTo>
                    <a:pt x="0" y="1715"/>
                  </a:lnTo>
                  <a:lnTo>
                    <a:pt x="50" y="265"/>
                  </a:lnTo>
                  <a:lnTo>
                    <a:pt x="589" y="0"/>
                  </a:lnTo>
                  <a:lnTo>
                    <a:pt x="538" y="14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03313" y="3953091"/>
            <a:ext cx="1876360" cy="2161398"/>
            <a:chOff x="2322513" y="1897063"/>
            <a:chExt cx="3532188" cy="4068762"/>
          </a:xfrm>
        </p:grpSpPr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2322513" y="2317750"/>
              <a:ext cx="2709863" cy="3648075"/>
            </a:xfrm>
            <a:custGeom>
              <a:avLst/>
              <a:gdLst>
                <a:gd name="T0" fmla="*/ 1707 w 1707"/>
                <a:gd name="T1" fmla="*/ 2298 h 2298"/>
                <a:gd name="T2" fmla="*/ 10 w 1707"/>
                <a:gd name="T3" fmla="*/ 1430 h 2298"/>
                <a:gd name="T4" fmla="*/ 0 w 1707"/>
                <a:gd name="T5" fmla="*/ 0 h 2298"/>
                <a:gd name="T6" fmla="*/ 1707 w 1707"/>
                <a:gd name="T7" fmla="*/ 807 h 2298"/>
                <a:gd name="T8" fmla="*/ 1707 w 1707"/>
                <a:gd name="T9" fmla="*/ 2298 h 2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7" h="2298">
                  <a:moveTo>
                    <a:pt x="1707" y="2298"/>
                  </a:moveTo>
                  <a:lnTo>
                    <a:pt x="10" y="1430"/>
                  </a:lnTo>
                  <a:lnTo>
                    <a:pt x="0" y="0"/>
                  </a:lnTo>
                  <a:lnTo>
                    <a:pt x="1707" y="807"/>
                  </a:lnTo>
                  <a:lnTo>
                    <a:pt x="1707" y="229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032376" y="3194050"/>
              <a:ext cx="822325" cy="2771775"/>
            </a:xfrm>
            <a:custGeom>
              <a:avLst/>
              <a:gdLst>
                <a:gd name="T0" fmla="*/ 518 w 518"/>
                <a:gd name="T1" fmla="*/ 1480 h 1746"/>
                <a:gd name="T2" fmla="*/ 0 w 518"/>
                <a:gd name="T3" fmla="*/ 1746 h 1746"/>
                <a:gd name="T4" fmla="*/ 0 w 518"/>
                <a:gd name="T5" fmla="*/ 255 h 1746"/>
                <a:gd name="T6" fmla="*/ 518 w 518"/>
                <a:gd name="T7" fmla="*/ 0 h 1746"/>
                <a:gd name="T8" fmla="*/ 518 w 518"/>
                <a:gd name="T9" fmla="*/ 1480 h 1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8" h="1746">
                  <a:moveTo>
                    <a:pt x="518" y="1480"/>
                  </a:moveTo>
                  <a:lnTo>
                    <a:pt x="0" y="1746"/>
                  </a:lnTo>
                  <a:lnTo>
                    <a:pt x="0" y="255"/>
                  </a:lnTo>
                  <a:lnTo>
                    <a:pt x="518" y="0"/>
                  </a:lnTo>
                  <a:lnTo>
                    <a:pt x="518" y="14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2322513" y="1897063"/>
              <a:ext cx="3532188" cy="1701800"/>
            </a:xfrm>
            <a:custGeom>
              <a:avLst/>
              <a:gdLst>
                <a:gd name="T0" fmla="*/ 1697 w 2225"/>
                <a:gd name="T1" fmla="*/ 1072 h 1072"/>
                <a:gd name="T2" fmla="*/ 0 w 2225"/>
                <a:gd name="T3" fmla="*/ 265 h 1072"/>
                <a:gd name="T4" fmla="*/ 498 w 2225"/>
                <a:gd name="T5" fmla="*/ 0 h 1072"/>
                <a:gd name="T6" fmla="*/ 2225 w 2225"/>
                <a:gd name="T7" fmla="*/ 817 h 1072"/>
                <a:gd name="T8" fmla="*/ 1697 w 2225"/>
                <a:gd name="T9" fmla="*/ 1072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5" h="1072">
                  <a:moveTo>
                    <a:pt x="1697" y="1072"/>
                  </a:moveTo>
                  <a:lnTo>
                    <a:pt x="0" y="265"/>
                  </a:lnTo>
                  <a:lnTo>
                    <a:pt x="498" y="0"/>
                  </a:lnTo>
                  <a:lnTo>
                    <a:pt x="2225" y="817"/>
                  </a:lnTo>
                  <a:lnTo>
                    <a:pt x="1697" y="10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413210" y="481074"/>
            <a:ext cx="4988993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3211" y="816996"/>
            <a:ext cx="4988994" cy="177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456340" y="368955"/>
            <a:ext cx="4843850" cy="1310841"/>
            <a:chOff x="6695006" y="2474290"/>
            <a:chExt cx="4843850" cy="1310841"/>
          </a:xfrm>
        </p:grpSpPr>
        <p:sp>
          <p:nvSpPr>
            <p:cNvPr id="24" name="Rectangle 23"/>
            <p:cNvSpPr/>
            <p:nvPr/>
          </p:nvSpPr>
          <p:spPr>
            <a:xfrm>
              <a:off x="7184571" y="2474290"/>
              <a:ext cx="4354285" cy="13108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ante. Integer maximus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tincidunt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enim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6695006" y="2810396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56340" y="1509172"/>
            <a:ext cx="4843850" cy="1310841"/>
            <a:chOff x="6695006" y="3614507"/>
            <a:chExt cx="4843850" cy="1310841"/>
          </a:xfrm>
        </p:grpSpPr>
        <p:sp>
          <p:nvSpPr>
            <p:cNvPr id="27" name="Rectangle 26"/>
            <p:cNvSpPr/>
            <p:nvPr/>
          </p:nvSpPr>
          <p:spPr>
            <a:xfrm>
              <a:off x="7184571" y="3614507"/>
              <a:ext cx="4354285" cy="13108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ante. Integer maximus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tincidunt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enim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6695006" y="3950613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56340" y="2748002"/>
            <a:ext cx="4843850" cy="1310841"/>
            <a:chOff x="6695006" y="4853337"/>
            <a:chExt cx="4843850" cy="1310841"/>
          </a:xfrm>
        </p:grpSpPr>
        <p:sp>
          <p:nvSpPr>
            <p:cNvPr id="30" name="Rectangle 29"/>
            <p:cNvSpPr/>
            <p:nvPr/>
          </p:nvSpPr>
          <p:spPr>
            <a:xfrm>
              <a:off x="7184571" y="4853337"/>
              <a:ext cx="4354285" cy="13108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ante. Integer maximus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tincidunt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enim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6695006" y="5189443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945905" y="4352859"/>
            <a:ext cx="2850422" cy="274031"/>
            <a:chOff x="342944" y="4543866"/>
            <a:chExt cx="2850422" cy="274031"/>
          </a:xfrm>
        </p:grpSpPr>
        <p:sp>
          <p:nvSpPr>
            <p:cNvPr id="33" name="Rectangle 32"/>
            <p:cNvSpPr/>
            <p:nvPr/>
          </p:nvSpPr>
          <p:spPr>
            <a:xfrm>
              <a:off x="342944" y="4543866"/>
              <a:ext cx="253218" cy="2532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91843" y="4564679"/>
              <a:ext cx="2601523" cy="2532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945905" y="4903434"/>
            <a:ext cx="2850422" cy="253218"/>
            <a:chOff x="342944" y="5022394"/>
            <a:chExt cx="2850422" cy="253218"/>
          </a:xfrm>
        </p:grpSpPr>
        <p:sp>
          <p:nvSpPr>
            <p:cNvPr id="36" name="Rectangle 35"/>
            <p:cNvSpPr/>
            <p:nvPr/>
          </p:nvSpPr>
          <p:spPr>
            <a:xfrm>
              <a:off x="342944" y="5022394"/>
              <a:ext cx="253218" cy="2532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91843" y="5043206"/>
              <a:ext cx="2601523" cy="232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45905" y="5466547"/>
            <a:ext cx="2850422" cy="253218"/>
            <a:chOff x="342944" y="5530211"/>
            <a:chExt cx="2850422" cy="253218"/>
          </a:xfrm>
        </p:grpSpPr>
        <p:sp>
          <p:nvSpPr>
            <p:cNvPr id="39" name="Rectangle 38"/>
            <p:cNvSpPr/>
            <p:nvPr/>
          </p:nvSpPr>
          <p:spPr>
            <a:xfrm>
              <a:off x="342944" y="5530211"/>
              <a:ext cx="253218" cy="2532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91843" y="5551023"/>
              <a:ext cx="2601523" cy="232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945905" y="6049966"/>
            <a:ext cx="2850422" cy="253218"/>
            <a:chOff x="342944" y="6049966"/>
            <a:chExt cx="2850422" cy="253218"/>
          </a:xfrm>
        </p:grpSpPr>
        <p:sp>
          <p:nvSpPr>
            <p:cNvPr id="42" name="Rectangle 41"/>
            <p:cNvSpPr/>
            <p:nvPr/>
          </p:nvSpPr>
          <p:spPr>
            <a:xfrm>
              <a:off x="342944" y="6049966"/>
              <a:ext cx="253218" cy="2532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91843" y="6070778"/>
              <a:ext cx="2601523" cy="232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pic>
        <p:nvPicPr>
          <p:cNvPr id="44" name="Graphic 29">
            <a:extLst>
              <a:ext uri="{FF2B5EF4-FFF2-40B4-BE49-F238E27FC236}">
                <a16:creationId xmlns:a16="http://schemas.microsoft.com/office/drawing/2014/main" id="{1008DB79-46E0-4BB5-B4DA-9DFDD5E067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4381" y="6283287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3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8962952" y="515938"/>
            <a:ext cx="1286106" cy="1726815"/>
            <a:chOff x="8962952" y="515938"/>
            <a:chExt cx="1286106" cy="1726815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8962952" y="515938"/>
              <a:ext cx="1277675" cy="665280"/>
            </a:xfrm>
            <a:custGeom>
              <a:avLst/>
              <a:gdLst>
                <a:gd name="T0" fmla="*/ 0 w 1667"/>
                <a:gd name="T1" fmla="*/ 445 h 868"/>
                <a:gd name="T2" fmla="*/ 834 w 1667"/>
                <a:gd name="T3" fmla="*/ 0 h 868"/>
                <a:gd name="T4" fmla="*/ 1667 w 1667"/>
                <a:gd name="T5" fmla="*/ 445 h 868"/>
                <a:gd name="T6" fmla="*/ 854 w 1667"/>
                <a:gd name="T7" fmla="*/ 868 h 868"/>
                <a:gd name="T8" fmla="*/ 0 w 1667"/>
                <a:gd name="T9" fmla="*/ 445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7" h="868">
                  <a:moveTo>
                    <a:pt x="0" y="445"/>
                  </a:moveTo>
                  <a:lnTo>
                    <a:pt x="834" y="0"/>
                  </a:lnTo>
                  <a:lnTo>
                    <a:pt x="1667" y="445"/>
                  </a:lnTo>
                  <a:lnTo>
                    <a:pt x="854" y="868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9609837" y="857009"/>
              <a:ext cx="639221" cy="1385744"/>
            </a:xfrm>
            <a:custGeom>
              <a:avLst/>
              <a:gdLst>
                <a:gd name="T0" fmla="*/ 834 w 834"/>
                <a:gd name="T1" fmla="*/ 1353 h 1808"/>
                <a:gd name="T2" fmla="*/ 0 w 834"/>
                <a:gd name="T3" fmla="*/ 1808 h 1808"/>
                <a:gd name="T4" fmla="*/ 0 w 834"/>
                <a:gd name="T5" fmla="*/ 423 h 1808"/>
                <a:gd name="T6" fmla="*/ 834 w 834"/>
                <a:gd name="T7" fmla="*/ 0 h 1808"/>
                <a:gd name="T8" fmla="*/ 834 w 834"/>
                <a:gd name="T9" fmla="*/ 1353 h 1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4" h="1808">
                  <a:moveTo>
                    <a:pt x="834" y="1353"/>
                  </a:moveTo>
                  <a:lnTo>
                    <a:pt x="0" y="1808"/>
                  </a:lnTo>
                  <a:lnTo>
                    <a:pt x="0" y="423"/>
                  </a:lnTo>
                  <a:lnTo>
                    <a:pt x="834" y="0"/>
                  </a:lnTo>
                  <a:lnTo>
                    <a:pt x="834" y="13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8971383" y="857009"/>
              <a:ext cx="638454" cy="1385744"/>
            </a:xfrm>
            <a:custGeom>
              <a:avLst/>
              <a:gdLst>
                <a:gd name="T0" fmla="*/ 0 w 833"/>
                <a:gd name="T1" fmla="*/ 1363 h 1808"/>
                <a:gd name="T2" fmla="*/ 833 w 833"/>
                <a:gd name="T3" fmla="*/ 1808 h 1808"/>
                <a:gd name="T4" fmla="*/ 833 w 833"/>
                <a:gd name="T5" fmla="*/ 423 h 1808"/>
                <a:gd name="T6" fmla="*/ 0 w 833"/>
                <a:gd name="T7" fmla="*/ 0 h 1808"/>
                <a:gd name="T8" fmla="*/ 0 w 833"/>
                <a:gd name="T9" fmla="*/ 1363 h 1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3" h="1808">
                  <a:moveTo>
                    <a:pt x="0" y="1363"/>
                  </a:moveTo>
                  <a:lnTo>
                    <a:pt x="833" y="1808"/>
                  </a:lnTo>
                  <a:lnTo>
                    <a:pt x="833" y="423"/>
                  </a:lnTo>
                  <a:lnTo>
                    <a:pt x="0" y="0"/>
                  </a:lnTo>
                  <a:lnTo>
                    <a:pt x="0" y="136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293073" y="1434914"/>
            <a:ext cx="1324428" cy="1164240"/>
            <a:chOff x="8293073" y="1434914"/>
            <a:chExt cx="1324428" cy="1164240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8293073" y="1434914"/>
              <a:ext cx="1324428" cy="689040"/>
            </a:xfrm>
            <a:custGeom>
              <a:avLst/>
              <a:gdLst>
                <a:gd name="T0" fmla="*/ 0 w 1728"/>
                <a:gd name="T1" fmla="*/ 444 h 899"/>
                <a:gd name="T2" fmla="*/ 854 w 1728"/>
                <a:gd name="T3" fmla="*/ 0 h 899"/>
                <a:gd name="T4" fmla="*/ 1728 w 1728"/>
                <a:gd name="T5" fmla="*/ 444 h 899"/>
                <a:gd name="T6" fmla="*/ 854 w 1728"/>
                <a:gd name="T7" fmla="*/ 899 h 899"/>
                <a:gd name="T8" fmla="*/ 0 w 1728"/>
                <a:gd name="T9" fmla="*/ 444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8" h="899">
                  <a:moveTo>
                    <a:pt x="0" y="444"/>
                  </a:moveTo>
                  <a:lnTo>
                    <a:pt x="854" y="0"/>
                  </a:lnTo>
                  <a:lnTo>
                    <a:pt x="1728" y="444"/>
                  </a:lnTo>
                  <a:lnTo>
                    <a:pt x="854" y="899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8971383" y="1775218"/>
              <a:ext cx="638454" cy="823936"/>
            </a:xfrm>
            <a:custGeom>
              <a:avLst/>
              <a:gdLst>
                <a:gd name="T0" fmla="*/ 833 w 833"/>
                <a:gd name="T1" fmla="*/ 620 h 1075"/>
                <a:gd name="T2" fmla="*/ 0 w 833"/>
                <a:gd name="T3" fmla="*/ 1075 h 1075"/>
                <a:gd name="T4" fmla="*/ 0 w 833"/>
                <a:gd name="T5" fmla="*/ 424 h 1075"/>
                <a:gd name="T6" fmla="*/ 833 w 833"/>
                <a:gd name="T7" fmla="*/ 0 h 1075"/>
                <a:gd name="T8" fmla="*/ 833 w 833"/>
                <a:gd name="T9" fmla="*/ 62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3" h="1075">
                  <a:moveTo>
                    <a:pt x="833" y="620"/>
                  </a:moveTo>
                  <a:lnTo>
                    <a:pt x="0" y="1075"/>
                  </a:lnTo>
                  <a:lnTo>
                    <a:pt x="0" y="424"/>
                  </a:lnTo>
                  <a:lnTo>
                    <a:pt x="833" y="0"/>
                  </a:lnTo>
                  <a:lnTo>
                    <a:pt x="833" y="6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614764" y="1221073"/>
            <a:ext cx="1356619" cy="1734480"/>
            <a:chOff x="7614764" y="1221073"/>
            <a:chExt cx="1356619" cy="1734480"/>
          </a:xfrm>
        </p:grpSpPr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7614764" y="1221073"/>
              <a:ext cx="1356619" cy="672944"/>
            </a:xfrm>
            <a:custGeom>
              <a:avLst/>
              <a:gdLst>
                <a:gd name="T0" fmla="*/ 0 w 1770"/>
                <a:gd name="T1" fmla="*/ 444 h 878"/>
                <a:gd name="T2" fmla="*/ 843 w 1770"/>
                <a:gd name="T3" fmla="*/ 0 h 878"/>
                <a:gd name="T4" fmla="*/ 1770 w 1770"/>
                <a:gd name="T5" fmla="*/ 444 h 878"/>
                <a:gd name="T6" fmla="*/ 843 w 1770"/>
                <a:gd name="T7" fmla="*/ 878 h 878"/>
                <a:gd name="T8" fmla="*/ 0 w 1770"/>
                <a:gd name="T9" fmla="*/ 44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0" h="878">
                  <a:moveTo>
                    <a:pt x="0" y="444"/>
                  </a:moveTo>
                  <a:lnTo>
                    <a:pt x="843" y="0"/>
                  </a:lnTo>
                  <a:lnTo>
                    <a:pt x="1770" y="444"/>
                  </a:lnTo>
                  <a:lnTo>
                    <a:pt x="843" y="878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8260882" y="1561378"/>
              <a:ext cx="710501" cy="1394175"/>
            </a:xfrm>
            <a:custGeom>
              <a:avLst/>
              <a:gdLst>
                <a:gd name="T0" fmla="*/ 927 w 927"/>
                <a:gd name="T1" fmla="*/ 1354 h 1819"/>
                <a:gd name="T2" fmla="*/ 0 w 927"/>
                <a:gd name="T3" fmla="*/ 1819 h 1819"/>
                <a:gd name="T4" fmla="*/ 0 w 927"/>
                <a:gd name="T5" fmla="*/ 424 h 1819"/>
                <a:gd name="T6" fmla="*/ 927 w 927"/>
                <a:gd name="T7" fmla="*/ 0 h 1819"/>
                <a:gd name="T8" fmla="*/ 927 w 927"/>
                <a:gd name="T9" fmla="*/ 1354 h 1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7" h="1819">
                  <a:moveTo>
                    <a:pt x="927" y="1354"/>
                  </a:moveTo>
                  <a:lnTo>
                    <a:pt x="0" y="1819"/>
                  </a:lnTo>
                  <a:lnTo>
                    <a:pt x="0" y="424"/>
                  </a:lnTo>
                  <a:lnTo>
                    <a:pt x="927" y="0"/>
                  </a:lnTo>
                  <a:lnTo>
                    <a:pt x="927" y="135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7622429" y="1561378"/>
              <a:ext cx="638454" cy="1394175"/>
            </a:xfrm>
            <a:custGeom>
              <a:avLst/>
              <a:gdLst>
                <a:gd name="T0" fmla="*/ 0 w 833"/>
                <a:gd name="T1" fmla="*/ 1364 h 1819"/>
                <a:gd name="T2" fmla="*/ 833 w 833"/>
                <a:gd name="T3" fmla="*/ 1819 h 1819"/>
                <a:gd name="T4" fmla="*/ 833 w 833"/>
                <a:gd name="T5" fmla="*/ 424 h 1819"/>
                <a:gd name="T6" fmla="*/ 0 w 833"/>
                <a:gd name="T7" fmla="*/ 0 h 1819"/>
                <a:gd name="T8" fmla="*/ 0 w 833"/>
                <a:gd name="T9" fmla="*/ 1364 h 1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3" h="1819">
                  <a:moveTo>
                    <a:pt x="0" y="1364"/>
                  </a:moveTo>
                  <a:lnTo>
                    <a:pt x="833" y="1819"/>
                  </a:lnTo>
                  <a:lnTo>
                    <a:pt x="833" y="424"/>
                  </a:lnTo>
                  <a:lnTo>
                    <a:pt x="0" y="0"/>
                  </a:lnTo>
                  <a:lnTo>
                    <a:pt x="0" y="136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983208" y="2139282"/>
            <a:ext cx="1277675" cy="1164240"/>
            <a:chOff x="6983208" y="2139282"/>
            <a:chExt cx="1277675" cy="1164240"/>
          </a:xfrm>
        </p:grpSpPr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6991639" y="2139282"/>
              <a:ext cx="1269244" cy="673711"/>
            </a:xfrm>
            <a:custGeom>
              <a:avLst/>
              <a:gdLst>
                <a:gd name="T0" fmla="*/ 0 w 1656"/>
                <a:gd name="T1" fmla="*/ 455 h 879"/>
                <a:gd name="T2" fmla="*/ 833 w 1656"/>
                <a:gd name="T3" fmla="*/ 0 h 879"/>
                <a:gd name="T4" fmla="*/ 1656 w 1656"/>
                <a:gd name="T5" fmla="*/ 445 h 879"/>
                <a:gd name="T6" fmla="*/ 813 w 1656"/>
                <a:gd name="T7" fmla="*/ 879 h 879"/>
                <a:gd name="T8" fmla="*/ 0 w 1656"/>
                <a:gd name="T9" fmla="*/ 455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6" h="879">
                  <a:moveTo>
                    <a:pt x="0" y="455"/>
                  </a:moveTo>
                  <a:lnTo>
                    <a:pt x="833" y="0"/>
                  </a:lnTo>
                  <a:lnTo>
                    <a:pt x="1656" y="445"/>
                  </a:lnTo>
                  <a:lnTo>
                    <a:pt x="813" y="879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7622429" y="2480353"/>
              <a:ext cx="638454" cy="823169"/>
            </a:xfrm>
            <a:custGeom>
              <a:avLst/>
              <a:gdLst>
                <a:gd name="T0" fmla="*/ 833 w 833"/>
                <a:gd name="T1" fmla="*/ 630 h 1074"/>
                <a:gd name="T2" fmla="*/ 0 w 833"/>
                <a:gd name="T3" fmla="*/ 1074 h 1074"/>
                <a:gd name="T4" fmla="*/ 0 w 833"/>
                <a:gd name="T5" fmla="*/ 434 h 1074"/>
                <a:gd name="T6" fmla="*/ 833 w 833"/>
                <a:gd name="T7" fmla="*/ 0 h 1074"/>
                <a:gd name="T8" fmla="*/ 833 w 833"/>
                <a:gd name="T9" fmla="*/ 630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3" h="1074">
                  <a:moveTo>
                    <a:pt x="833" y="630"/>
                  </a:moveTo>
                  <a:lnTo>
                    <a:pt x="0" y="1074"/>
                  </a:lnTo>
                  <a:lnTo>
                    <a:pt x="0" y="434"/>
                  </a:lnTo>
                  <a:lnTo>
                    <a:pt x="833" y="0"/>
                  </a:lnTo>
                  <a:lnTo>
                    <a:pt x="833" y="6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6983208" y="2488018"/>
              <a:ext cx="639221" cy="815504"/>
            </a:xfrm>
            <a:custGeom>
              <a:avLst/>
              <a:gdLst>
                <a:gd name="T0" fmla="*/ 0 w 834"/>
                <a:gd name="T1" fmla="*/ 620 h 1064"/>
                <a:gd name="T2" fmla="*/ 834 w 834"/>
                <a:gd name="T3" fmla="*/ 1064 h 1064"/>
                <a:gd name="T4" fmla="*/ 834 w 834"/>
                <a:gd name="T5" fmla="*/ 424 h 1064"/>
                <a:gd name="T6" fmla="*/ 0 w 834"/>
                <a:gd name="T7" fmla="*/ 0 h 1064"/>
                <a:gd name="T8" fmla="*/ 0 w 834"/>
                <a:gd name="T9" fmla="*/ 62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4" h="1064">
                  <a:moveTo>
                    <a:pt x="0" y="620"/>
                  </a:moveTo>
                  <a:lnTo>
                    <a:pt x="834" y="1064"/>
                  </a:lnTo>
                  <a:lnTo>
                    <a:pt x="834" y="424"/>
                  </a:lnTo>
                  <a:lnTo>
                    <a:pt x="0" y="0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Freeform 17"/>
          <p:cNvSpPr>
            <a:spLocks/>
          </p:cNvSpPr>
          <p:nvPr/>
        </p:nvSpPr>
        <p:spPr bwMode="auto">
          <a:xfrm>
            <a:off x="7074999" y="1623369"/>
            <a:ext cx="3676655" cy="2014762"/>
          </a:xfrm>
          <a:custGeom>
            <a:avLst/>
            <a:gdLst>
              <a:gd name="T0" fmla="*/ 19 w 3182"/>
              <a:gd name="T1" fmla="*/ 1730 h 1730"/>
              <a:gd name="T2" fmla="*/ 0 w 3182"/>
              <a:gd name="T3" fmla="*/ 1695 h 1730"/>
              <a:gd name="T4" fmla="*/ 3162 w 3182"/>
              <a:gd name="T5" fmla="*/ 0 h 1730"/>
              <a:gd name="T6" fmla="*/ 3182 w 3182"/>
              <a:gd name="T7" fmla="*/ 34 h 1730"/>
              <a:gd name="T8" fmla="*/ 19 w 3182"/>
              <a:gd name="T9" fmla="*/ 1730 h 1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82" h="1730">
                <a:moveTo>
                  <a:pt x="19" y="1730"/>
                </a:moveTo>
                <a:lnTo>
                  <a:pt x="0" y="1695"/>
                </a:lnTo>
                <a:lnTo>
                  <a:pt x="3162" y="0"/>
                </a:lnTo>
                <a:lnTo>
                  <a:pt x="3182" y="34"/>
                </a:lnTo>
                <a:lnTo>
                  <a:pt x="19" y="173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0" name="Group 29"/>
          <p:cNvGrpSpPr/>
          <p:nvPr/>
        </p:nvGrpSpPr>
        <p:grpSpPr>
          <a:xfrm>
            <a:off x="7415719" y="4352859"/>
            <a:ext cx="2850422" cy="274031"/>
            <a:chOff x="342944" y="4543866"/>
            <a:chExt cx="2850422" cy="274031"/>
          </a:xfrm>
        </p:grpSpPr>
        <p:sp>
          <p:nvSpPr>
            <p:cNvPr id="31" name="Rectangle 30"/>
            <p:cNvSpPr/>
            <p:nvPr/>
          </p:nvSpPr>
          <p:spPr>
            <a:xfrm>
              <a:off x="342944" y="4543866"/>
              <a:ext cx="253218" cy="2532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91843" y="4564679"/>
              <a:ext cx="2601523" cy="2532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415719" y="4903434"/>
            <a:ext cx="2850422" cy="253218"/>
            <a:chOff x="342944" y="5022394"/>
            <a:chExt cx="2850422" cy="253218"/>
          </a:xfrm>
        </p:grpSpPr>
        <p:sp>
          <p:nvSpPr>
            <p:cNvPr id="34" name="Rectangle 33"/>
            <p:cNvSpPr/>
            <p:nvPr/>
          </p:nvSpPr>
          <p:spPr>
            <a:xfrm>
              <a:off x="342944" y="5022394"/>
              <a:ext cx="253218" cy="2532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91843" y="5043206"/>
              <a:ext cx="2601523" cy="232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415719" y="5466547"/>
            <a:ext cx="2850422" cy="253218"/>
            <a:chOff x="342944" y="5530211"/>
            <a:chExt cx="2850422" cy="253218"/>
          </a:xfrm>
        </p:grpSpPr>
        <p:sp>
          <p:nvSpPr>
            <p:cNvPr id="37" name="Rectangle 36"/>
            <p:cNvSpPr/>
            <p:nvPr/>
          </p:nvSpPr>
          <p:spPr>
            <a:xfrm>
              <a:off x="342944" y="5530211"/>
              <a:ext cx="253218" cy="2532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91843" y="5551023"/>
              <a:ext cx="2601523" cy="232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415719" y="6049966"/>
            <a:ext cx="2850422" cy="253218"/>
            <a:chOff x="342944" y="6049966"/>
            <a:chExt cx="2850422" cy="253218"/>
          </a:xfrm>
        </p:grpSpPr>
        <p:sp>
          <p:nvSpPr>
            <p:cNvPr id="40" name="Rectangle 39"/>
            <p:cNvSpPr/>
            <p:nvPr/>
          </p:nvSpPr>
          <p:spPr>
            <a:xfrm>
              <a:off x="342944" y="6049966"/>
              <a:ext cx="253218" cy="2532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91843" y="6070778"/>
              <a:ext cx="2601523" cy="232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sp>
        <p:nvSpPr>
          <p:cNvPr id="42" name="Rectangle 41"/>
          <p:cNvSpPr/>
          <p:nvPr/>
        </p:nvSpPr>
        <p:spPr>
          <a:xfrm>
            <a:off x="1252209" y="517525"/>
            <a:ext cx="3566306" cy="288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THE GREATEST</a:t>
            </a:r>
          </a:p>
          <a:p>
            <a:pPr algn="r">
              <a:lnSpc>
                <a:spcPct val="150000"/>
              </a:lnSpc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COMPANY</a:t>
            </a:r>
          </a:p>
          <a:p>
            <a:pPr algn="r">
              <a:lnSpc>
                <a:spcPct val="150000"/>
              </a:lnSpc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YOU EVER WORK WITH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252209" y="4419103"/>
            <a:ext cx="3566306" cy="177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252209" y="3581332"/>
            <a:ext cx="3566306" cy="616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Integer maximus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47" name="Graphic 29">
            <a:extLst>
              <a:ext uri="{FF2B5EF4-FFF2-40B4-BE49-F238E27FC236}">
                <a16:creationId xmlns:a16="http://schemas.microsoft.com/office/drawing/2014/main" id="{9BF354AE-5903-46D4-9FFA-8A47B894D9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9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2" grpId="0"/>
      <p:bldP spid="43" grpId="0"/>
      <p:bldP spid="4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92091" y="1812104"/>
            <a:ext cx="1900174" cy="2819088"/>
            <a:chOff x="2752726" y="585788"/>
            <a:chExt cx="3338513" cy="4953001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214688" y="774701"/>
              <a:ext cx="2876550" cy="4019550"/>
            </a:xfrm>
            <a:custGeom>
              <a:avLst/>
              <a:gdLst>
                <a:gd name="T0" fmla="*/ 706 w 706"/>
                <a:gd name="T1" fmla="*/ 760 h 983"/>
                <a:gd name="T2" fmla="*/ 706 w 706"/>
                <a:gd name="T3" fmla="*/ 0 h 983"/>
                <a:gd name="T4" fmla="*/ 0 w 706"/>
                <a:gd name="T5" fmla="*/ 180 h 983"/>
                <a:gd name="T6" fmla="*/ 0 w 706"/>
                <a:gd name="T7" fmla="*/ 983 h 983"/>
                <a:gd name="T8" fmla="*/ 219 w 706"/>
                <a:gd name="T9" fmla="*/ 983 h 983"/>
                <a:gd name="T10" fmla="*/ 218 w 706"/>
                <a:gd name="T11" fmla="*/ 979 h 983"/>
                <a:gd name="T12" fmla="*/ 706 w 706"/>
                <a:gd name="T13" fmla="*/ 760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6" h="983">
                  <a:moveTo>
                    <a:pt x="706" y="760"/>
                  </a:moveTo>
                  <a:cubicBezTo>
                    <a:pt x="706" y="0"/>
                    <a:pt x="706" y="0"/>
                    <a:pt x="706" y="0"/>
                  </a:cubicBezTo>
                  <a:cubicBezTo>
                    <a:pt x="405" y="0"/>
                    <a:pt x="143" y="72"/>
                    <a:pt x="0" y="180"/>
                  </a:cubicBezTo>
                  <a:cubicBezTo>
                    <a:pt x="0" y="983"/>
                    <a:pt x="0" y="983"/>
                    <a:pt x="0" y="983"/>
                  </a:cubicBezTo>
                  <a:cubicBezTo>
                    <a:pt x="219" y="983"/>
                    <a:pt x="219" y="983"/>
                    <a:pt x="219" y="983"/>
                  </a:cubicBezTo>
                  <a:cubicBezTo>
                    <a:pt x="219" y="982"/>
                    <a:pt x="218" y="980"/>
                    <a:pt x="218" y="979"/>
                  </a:cubicBezTo>
                  <a:cubicBezTo>
                    <a:pt x="218" y="858"/>
                    <a:pt x="437" y="760"/>
                    <a:pt x="706" y="76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3214688" y="2541588"/>
              <a:ext cx="1165225" cy="2997200"/>
            </a:xfrm>
            <a:custGeom>
              <a:avLst/>
              <a:gdLst>
                <a:gd name="T0" fmla="*/ 734 w 734"/>
                <a:gd name="T1" fmla="*/ 0 h 1888"/>
                <a:gd name="T2" fmla="*/ 734 w 734"/>
                <a:gd name="T3" fmla="*/ 1533 h 1888"/>
                <a:gd name="T4" fmla="*/ 0 w 734"/>
                <a:gd name="T5" fmla="*/ 1888 h 1888"/>
                <a:gd name="T6" fmla="*/ 0 w 734"/>
                <a:gd name="T7" fmla="*/ 175 h 1888"/>
                <a:gd name="T8" fmla="*/ 734 w 734"/>
                <a:gd name="T9" fmla="*/ 0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4" h="1888">
                  <a:moveTo>
                    <a:pt x="734" y="0"/>
                  </a:moveTo>
                  <a:lnTo>
                    <a:pt x="734" y="1533"/>
                  </a:lnTo>
                  <a:lnTo>
                    <a:pt x="0" y="1888"/>
                  </a:lnTo>
                  <a:lnTo>
                    <a:pt x="0" y="175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752726" y="1657351"/>
              <a:ext cx="461963" cy="3881438"/>
            </a:xfrm>
            <a:custGeom>
              <a:avLst/>
              <a:gdLst>
                <a:gd name="T0" fmla="*/ 7 w 113"/>
                <a:gd name="T1" fmla="*/ 136 h 949"/>
                <a:gd name="T2" fmla="*/ 7 w 113"/>
                <a:gd name="T3" fmla="*/ 101 h 949"/>
                <a:gd name="T4" fmla="*/ 0 w 113"/>
                <a:gd name="T5" fmla="*/ 101 h 949"/>
                <a:gd name="T6" fmla="*/ 0 w 113"/>
                <a:gd name="T7" fmla="*/ 763 h 949"/>
                <a:gd name="T8" fmla="*/ 113 w 113"/>
                <a:gd name="T9" fmla="*/ 949 h 949"/>
                <a:gd name="T10" fmla="*/ 113 w 113"/>
                <a:gd name="T11" fmla="*/ 0 h 949"/>
                <a:gd name="T12" fmla="*/ 7 w 113"/>
                <a:gd name="T13" fmla="*/ 136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949">
                  <a:moveTo>
                    <a:pt x="7" y="136"/>
                  </a:moveTo>
                  <a:cubicBezTo>
                    <a:pt x="7" y="101"/>
                    <a:pt x="7" y="101"/>
                    <a:pt x="7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3"/>
                    <a:pt x="0" y="763"/>
                    <a:pt x="0" y="763"/>
                  </a:cubicBezTo>
                  <a:cubicBezTo>
                    <a:pt x="0" y="831"/>
                    <a:pt x="41" y="895"/>
                    <a:pt x="113" y="949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9" y="41"/>
                    <a:pt x="22" y="87"/>
                    <a:pt x="7" y="13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2752726" y="585788"/>
              <a:ext cx="3338513" cy="2262188"/>
            </a:xfrm>
            <a:custGeom>
              <a:avLst/>
              <a:gdLst>
                <a:gd name="T0" fmla="*/ 331 w 819"/>
                <a:gd name="T1" fmla="*/ 367 h 553"/>
                <a:gd name="T2" fmla="*/ 819 w 819"/>
                <a:gd name="T3" fmla="*/ 176 h 553"/>
                <a:gd name="T4" fmla="*/ 819 w 819"/>
                <a:gd name="T5" fmla="*/ 149 h 553"/>
                <a:gd name="T6" fmla="*/ 819 w 819"/>
                <a:gd name="T7" fmla="*/ 0 h 553"/>
                <a:gd name="T8" fmla="*/ 819 w 819"/>
                <a:gd name="T9" fmla="*/ 0 h 553"/>
                <a:gd name="T10" fmla="*/ 0 w 819"/>
                <a:gd name="T11" fmla="*/ 367 h 553"/>
                <a:gd name="T12" fmla="*/ 113 w 819"/>
                <a:gd name="T13" fmla="*/ 553 h 553"/>
                <a:gd name="T14" fmla="*/ 399 w 819"/>
                <a:gd name="T15" fmla="*/ 478 h 553"/>
                <a:gd name="T16" fmla="*/ 331 w 819"/>
                <a:gd name="T17" fmla="*/ 367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9" h="553">
                  <a:moveTo>
                    <a:pt x="331" y="367"/>
                  </a:moveTo>
                  <a:cubicBezTo>
                    <a:pt x="331" y="246"/>
                    <a:pt x="550" y="176"/>
                    <a:pt x="819" y="176"/>
                  </a:cubicBezTo>
                  <a:cubicBezTo>
                    <a:pt x="819" y="149"/>
                    <a:pt x="819" y="149"/>
                    <a:pt x="819" y="149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367" y="0"/>
                    <a:pt x="0" y="164"/>
                    <a:pt x="0" y="367"/>
                  </a:cubicBezTo>
                  <a:cubicBezTo>
                    <a:pt x="0" y="435"/>
                    <a:pt x="41" y="499"/>
                    <a:pt x="113" y="553"/>
                  </a:cubicBezTo>
                  <a:cubicBezTo>
                    <a:pt x="399" y="478"/>
                    <a:pt x="399" y="478"/>
                    <a:pt x="399" y="478"/>
                  </a:cubicBezTo>
                  <a:cubicBezTo>
                    <a:pt x="356" y="446"/>
                    <a:pt x="331" y="408"/>
                    <a:pt x="331" y="36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92265" y="2166297"/>
            <a:ext cx="1213473" cy="1640854"/>
            <a:chOff x="6091238" y="1208088"/>
            <a:chExt cx="2132013" cy="2882900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956426" y="1436688"/>
              <a:ext cx="1266825" cy="2516188"/>
            </a:xfrm>
            <a:custGeom>
              <a:avLst/>
              <a:gdLst>
                <a:gd name="T0" fmla="*/ 311 w 311"/>
                <a:gd name="T1" fmla="*/ 615 h 615"/>
                <a:gd name="T2" fmla="*/ 311 w 311"/>
                <a:gd name="T3" fmla="*/ 28 h 615"/>
                <a:gd name="T4" fmla="*/ 0 w 311"/>
                <a:gd name="T5" fmla="*/ 0 h 615"/>
                <a:gd name="T6" fmla="*/ 0 w 311"/>
                <a:gd name="T7" fmla="*/ 564 h 615"/>
                <a:gd name="T8" fmla="*/ 311 w 311"/>
                <a:gd name="T9" fmla="*/ 615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615">
                  <a:moveTo>
                    <a:pt x="311" y="615"/>
                  </a:moveTo>
                  <a:cubicBezTo>
                    <a:pt x="311" y="28"/>
                    <a:pt x="311" y="28"/>
                    <a:pt x="311" y="28"/>
                  </a:cubicBezTo>
                  <a:cubicBezTo>
                    <a:pt x="215" y="10"/>
                    <a:pt x="110" y="0"/>
                    <a:pt x="0" y="0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118" y="564"/>
                    <a:pt x="227" y="583"/>
                    <a:pt x="311" y="6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6091238" y="1579563"/>
              <a:ext cx="1268413" cy="2511425"/>
            </a:xfrm>
            <a:custGeom>
              <a:avLst/>
              <a:gdLst>
                <a:gd name="T0" fmla="*/ 311 w 311"/>
                <a:gd name="T1" fmla="*/ 614 h 614"/>
                <a:gd name="T2" fmla="*/ 311 w 311"/>
                <a:gd name="T3" fmla="*/ 27 h 614"/>
                <a:gd name="T4" fmla="*/ 0 w 311"/>
                <a:gd name="T5" fmla="*/ 0 h 614"/>
                <a:gd name="T6" fmla="*/ 0 w 311"/>
                <a:gd name="T7" fmla="*/ 563 h 614"/>
                <a:gd name="T8" fmla="*/ 311 w 311"/>
                <a:gd name="T9" fmla="*/ 614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614">
                  <a:moveTo>
                    <a:pt x="311" y="614"/>
                  </a:moveTo>
                  <a:cubicBezTo>
                    <a:pt x="311" y="27"/>
                    <a:pt x="311" y="27"/>
                    <a:pt x="311" y="27"/>
                  </a:cubicBezTo>
                  <a:cubicBezTo>
                    <a:pt x="215" y="9"/>
                    <a:pt x="110" y="0"/>
                    <a:pt x="0" y="0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18" y="563"/>
                    <a:pt x="227" y="582"/>
                    <a:pt x="311" y="61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6091238" y="1208088"/>
              <a:ext cx="2132013" cy="822325"/>
            </a:xfrm>
            <a:custGeom>
              <a:avLst/>
              <a:gdLst>
                <a:gd name="T0" fmla="*/ 311 w 523"/>
                <a:gd name="T1" fmla="*/ 201 h 201"/>
                <a:gd name="T2" fmla="*/ 523 w 523"/>
                <a:gd name="T3" fmla="*/ 84 h 201"/>
                <a:gd name="T4" fmla="*/ 0 w 523"/>
                <a:gd name="T5" fmla="*/ 0 h 201"/>
                <a:gd name="T6" fmla="*/ 0 w 523"/>
                <a:gd name="T7" fmla="*/ 149 h 201"/>
                <a:gd name="T8" fmla="*/ 311 w 523"/>
                <a:gd name="T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201">
                  <a:moveTo>
                    <a:pt x="311" y="201"/>
                  </a:moveTo>
                  <a:cubicBezTo>
                    <a:pt x="523" y="84"/>
                    <a:pt x="523" y="84"/>
                    <a:pt x="523" y="84"/>
                  </a:cubicBezTo>
                  <a:cubicBezTo>
                    <a:pt x="381" y="31"/>
                    <a:pt x="20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19" y="149"/>
                    <a:pt x="226" y="169"/>
                    <a:pt x="311" y="20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454590" y="3027385"/>
            <a:ext cx="1540559" cy="1981494"/>
            <a:chOff x="6727826" y="2720976"/>
            <a:chExt cx="2706688" cy="3481388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7159626" y="3187701"/>
              <a:ext cx="2274888" cy="3014663"/>
            </a:xfrm>
            <a:custGeom>
              <a:avLst/>
              <a:gdLst>
                <a:gd name="T0" fmla="*/ 550 w 558"/>
                <a:gd name="T1" fmla="*/ 164 h 737"/>
                <a:gd name="T2" fmla="*/ 550 w 558"/>
                <a:gd name="T3" fmla="*/ 199 h 737"/>
                <a:gd name="T4" fmla="*/ 263 w 558"/>
                <a:gd name="T5" fmla="*/ 107 h 737"/>
                <a:gd name="T6" fmla="*/ 49 w 558"/>
                <a:gd name="T7" fmla="*/ 0 h 737"/>
                <a:gd name="T8" fmla="*/ 49 w 558"/>
                <a:gd name="T9" fmla="*/ 221 h 737"/>
                <a:gd name="T10" fmla="*/ 51 w 558"/>
                <a:gd name="T11" fmla="*/ 221 h 737"/>
                <a:gd name="T12" fmla="*/ 226 w 558"/>
                <a:gd name="T13" fmla="*/ 389 h 737"/>
                <a:gd name="T14" fmla="*/ 0 w 558"/>
                <a:gd name="T15" fmla="*/ 511 h 737"/>
                <a:gd name="T16" fmla="*/ 0 w 558"/>
                <a:gd name="T17" fmla="*/ 737 h 737"/>
                <a:gd name="T18" fmla="*/ 558 w 558"/>
                <a:gd name="T19" fmla="*/ 389 h 737"/>
                <a:gd name="T20" fmla="*/ 558 w 558"/>
                <a:gd name="T21" fmla="*/ 164 h 737"/>
                <a:gd name="T22" fmla="*/ 550 w 558"/>
                <a:gd name="T23" fmla="*/ 164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8" h="737">
                  <a:moveTo>
                    <a:pt x="550" y="164"/>
                  </a:moveTo>
                  <a:cubicBezTo>
                    <a:pt x="550" y="199"/>
                    <a:pt x="550" y="199"/>
                    <a:pt x="550" y="199"/>
                  </a:cubicBezTo>
                  <a:cubicBezTo>
                    <a:pt x="522" y="106"/>
                    <a:pt x="416" y="164"/>
                    <a:pt x="263" y="107"/>
                  </a:cubicBezTo>
                  <a:cubicBezTo>
                    <a:pt x="199" y="83"/>
                    <a:pt x="127" y="15"/>
                    <a:pt x="49" y="0"/>
                  </a:cubicBezTo>
                  <a:cubicBezTo>
                    <a:pt x="49" y="221"/>
                    <a:pt x="49" y="221"/>
                    <a:pt x="49" y="221"/>
                  </a:cubicBezTo>
                  <a:cubicBezTo>
                    <a:pt x="50" y="221"/>
                    <a:pt x="50" y="221"/>
                    <a:pt x="51" y="221"/>
                  </a:cubicBezTo>
                  <a:cubicBezTo>
                    <a:pt x="158" y="261"/>
                    <a:pt x="226" y="322"/>
                    <a:pt x="226" y="389"/>
                  </a:cubicBezTo>
                  <a:cubicBezTo>
                    <a:pt x="226" y="466"/>
                    <a:pt x="136" y="472"/>
                    <a:pt x="0" y="511"/>
                  </a:cubicBezTo>
                  <a:cubicBezTo>
                    <a:pt x="0" y="737"/>
                    <a:pt x="0" y="737"/>
                    <a:pt x="0" y="737"/>
                  </a:cubicBezTo>
                  <a:cubicBezTo>
                    <a:pt x="324" y="688"/>
                    <a:pt x="558" y="551"/>
                    <a:pt x="558" y="389"/>
                  </a:cubicBezTo>
                  <a:cubicBezTo>
                    <a:pt x="558" y="164"/>
                    <a:pt x="558" y="164"/>
                    <a:pt x="558" y="164"/>
                  </a:cubicBezTo>
                  <a:lnTo>
                    <a:pt x="550" y="1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6727826" y="4716463"/>
              <a:ext cx="431800" cy="1485900"/>
            </a:xfrm>
            <a:custGeom>
              <a:avLst/>
              <a:gdLst>
                <a:gd name="T0" fmla="*/ 0 w 272"/>
                <a:gd name="T1" fmla="*/ 0 h 936"/>
                <a:gd name="T2" fmla="*/ 0 w 272"/>
                <a:gd name="T3" fmla="*/ 539 h 936"/>
                <a:gd name="T4" fmla="*/ 272 w 272"/>
                <a:gd name="T5" fmla="*/ 936 h 936"/>
                <a:gd name="T6" fmla="*/ 272 w 272"/>
                <a:gd name="T7" fmla="*/ 364 h 936"/>
                <a:gd name="T8" fmla="*/ 0 w 272"/>
                <a:gd name="T9" fmla="*/ 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936">
                  <a:moveTo>
                    <a:pt x="0" y="0"/>
                  </a:moveTo>
                  <a:lnTo>
                    <a:pt x="0" y="539"/>
                  </a:lnTo>
                  <a:lnTo>
                    <a:pt x="272" y="936"/>
                  </a:lnTo>
                  <a:lnTo>
                    <a:pt x="272" y="3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6727826" y="2720976"/>
              <a:ext cx="2706688" cy="2573338"/>
            </a:xfrm>
            <a:custGeom>
              <a:avLst/>
              <a:gdLst>
                <a:gd name="T0" fmla="*/ 664 w 664"/>
                <a:gd name="T1" fmla="*/ 281 h 629"/>
                <a:gd name="T2" fmla="*/ 369 w 664"/>
                <a:gd name="T3" fmla="*/ 0 h 629"/>
                <a:gd name="T4" fmla="*/ 155 w 664"/>
                <a:gd name="T5" fmla="*/ 114 h 629"/>
                <a:gd name="T6" fmla="*/ 332 w 664"/>
                <a:gd name="T7" fmla="*/ 281 h 629"/>
                <a:gd name="T8" fmla="*/ 0 w 664"/>
                <a:gd name="T9" fmla="*/ 488 h 629"/>
                <a:gd name="T10" fmla="*/ 106 w 664"/>
                <a:gd name="T11" fmla="*/ 629 h 629"/>
                <a:gd name="T12" fmla="*/ 664 w 664"/>
                <a:gd name="T13" fmla="*/ 281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629">
                  <a:moveTo>
                    <a:pt x="664" y="281"/>
                  </a:moveTo>
                  <a:cubicBezTo>
                    <a:pt x="664" y="168"/>
                    <a:pt x="549" y="67"/>
                    <a:pt x="369" y="0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262" y="155"/>
                    <a:pt x="332" y="214"/>
                    <a:pt x="332" y="281"/>
                  </a:cubicBezTo>
                  <a:cubicBezTo>
                    <a:pt x="332" y="378"/>
                    <a:pt x="193" y="459"/>
                    <a:pt x="0" y="488"/>
                  </a:cubicBezTo>
                  <a:cubicBezTo>
                    <a:pt x="106" y="629"/>
                    <a:pt x="106" y="629"/>
                    <a:pt x="106" y="629"/>
                  </a:cubicBezTo>
                  <a:cubicBezTo>
                    <a:pt x="430" y="580"/>
                    <a:pt x="664" y="443"/>
                    <a:pt x="664" y="281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55025" y="4256217"/>
            <a:ext cx="2245331" cy="796031"/>
            <a:chOff x="3214688" y="4879976"/>
            <a:chExt cx="3944938" cy="1398587"/>
          </a:xfrm>
        </p:grpSpPr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214688" y="4954588"/>
              <a:ext cx="3944938" cy="1323975"/>
            </a:xfrm>
            <a:custGeom>
              <a:avLst/>
              <a:gdLst>
                <a:gd name="T0" fmla="*/ 862 w 968"/>
                <a:gd name="T1" fmla="*/ 164 h 324"/>
                <a:gd name="T2" fmla="*/ 706 w 968"/>
                <a:gd name="T3" fmla="*/ 175 h 324"/>
                <a:gd name="T4" fmla="*/ 695 w 968"/>
                <a:gd name="T5" fmla="*/ 175 h 324"/>
                <a:gd name="T6" fmla="*/ 687 w 968"/>
                <a:gd name="T7" fmla="*/ 175 h 324"/>
                <a:gd name="T8" fmla="*/ 286 w 968"/>
                <a:gd name="T9" fmla="*/ 68 h 324"/>
                <a:gd name="T10" fmla="*/ 219 w 968"/>
                <a:gd name="T11" fmla="*/ 0 h 324"/>
                <a:gd name="T12" fmla="*/ 0 w 968"/>
                <a:gd name="T13" fmla="*/ 58 h 324"/>
                <a:gd name="T14" fmla="*/ 0 w 968"/>
                <a:gd name="T15" fmla="*/ 143 h 324"/>
                <a:gd name="T16" fmla="*/ 687 w 968"/>
                <a:gd name="T17" fmla="*/ 324 h 324"/>
                <a:gd name="T18" fmla="*/ 706 w 968"/>
                <a:gd name="T19" fmla="*/ 324 h 324"/>
                <a:gd name="T20" fmla="*/ 968 w 968"/>
                <a:gd name="T21" fmla="*/ 305 h 324"/>
                <a:gd name="T22" fmla="*/ 968 w 968"/>
                <a:gd name="T23" fmla="*/ 219 h 324"/>
                <a:gd name="T24" fmla="*/ 862 w 968"/>
                <a:gd name="T25" fmla="*/ 16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8" h="324">
                  <a:moveTo>
                    <a:pt x="862" y="164"/>
                  </a:moveTo>
                  <a:cubicBezTo>
                    <a:pt x="813" y="171"/>
                    <a:pt x="761" y="175"/>
                    <a:pt x="706" y="175"/>
                  </a:cubicBezTo>
                  <a:cubicBezTo>
                    <a:pt x="702" y="175"/>
                    <a:pt x="699" y="175"/>
                    <a:pt x="695" y="175"/>
                  </a:cubicBezTo>
                  <a:cubicBezTo>
                    <a:pt x="692" y="175"/>
                    <a:pt x="690" y="175"/>
                    <a:pt x="687" y="175"/>
                  </a:cubicBezTo>
                  <a:cubicBezTo>
                    <a:pt x="516" y="172"/>
                    <a:pt x="368" y="130"/>
                    <a:pt x="286" y="68"/>
                  </a:cubicBezTo>
                  <a:cubicBezTo>
                    <a:pt x="245" y="36"/>
                    <a:pt x="221" y="39"/>
                    <a:pt x="219" y="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40" y="249"/>
                    <a:pt x="395" y="321"/>
                    <a:pt x="687" y="324"/>
                  </a:cubicBezTo>
                  <a:cubicBezTo>
                    <a:pt x="694" y="324"/>
                    <a:pt x="700" y="324"/>
                    <a:pt x="706" y="324"/>
                  </a:cubicBezTo>
                  <a:cubicBezTo>
                    <a:pt x="798" y="324"/>
                    <a:pt x="886" y="317"/>
                    <a:pt x="968" y="305"/>
                  </a:cubicBezTo>
                  <a:cubicBezTo>
                    <a:pt x="968" y="219"/>
                    <a:pt x="968" y="219"/>
                    <a:pt x="968" y="219"/>
                  </a:cubicBezTo>
                  <a:cubicBezTo>
                    <a:pt x="935" y="229"/>
                    <a:pt x="900" y="158"/>
                    <a:pt x="862" y="16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214688" y="4879976"/>
              <a:ext cx="3944938" cy="1052513"/>
            </a:xfrm>
            <a:custGeom>
              <a:avLst/>
              <a:gdLst>
                <a:gd name="T0" fmla="*/ 862 w 968"/>
                <a:gd name="T1" fmla="*/ 97 h 257"/>
                <a:gd name="T2" fmla="*/ 706 w 968"/>
                <a:gd name="T3" fmla="*/ 108 h 257"/>
                <a:gd name="T4" fmla="*/ 695 w 968"/>
                <a:gd name="T5" fmla="*/ 108 h 257"/>
                <a:gd name="T6" fmla="*/ 286 w 968"/>
                <a:gd name="T7" fmla="*/ 0 h 257"/>
                <a:gd name="T8" fmla="*/ 0 w 968"/>
                <a:gd name="T9" fmla="*/ 76 h 257"/>
                <a:gd name="T10" fmla="*/ 687 w 968"/>
                <a:gd name="T11" fmla="*/ 256 h 257"/>
                <a:gd name="T12" fmla="*/ 706 w 968"/>
                <a:gd name="T13" fmla="*/ 257 h 257"/>
                <a:gd name="T14" fmla="*/ 968 w 968"/>
                <a:gd name="T15" fmla="*/ 237 h 257"/>
                <a:gd name="T16" fmla="*/ 862 w 968"/>
                <a:gd name="T17" fmla="*/ 9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8" h="257">
                  <a:moveTo>
                    <a:pt x="862" y="97"/>
                  </a:moveTo>
                  <a:cubicBezTo>
                    <a:pt x="813" y="104"/>
                    <a:pt x="761" y="108"/>
                    <a:pt x="706" y="108"/>
                  </a:cubicBezTo>
                  <a:cubicBezTo>
                    <a:pt x="702" y="108"/>
                    <a:pt x="699" y="108"/>
                    <a:pt x="695" y="108"/>
                  </a:cubicBezTo>
                  <a:cubicBezTo>
                    <a:pt x="521" y="106"/>
                    <a:pt x="369" y="63"/>
                    <a:pt x="286" y="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40" y="182"/>
                    <a:pt x="395" y="253"/>
                    <a:pt x="687" y="256"/>
                  </a:cubicBezTo>
                  <a:cubicBezTo>
                    <a:pt x="694" y="256"/>
                    <a:pt x="700" y="257"/>
                    <a:pt x="706" y="257"/>
                  </a:cubicBezTo>
                  <a:cubicBezTo>
                    <a:pt x="798" y="257"/>
                    <a:pt x="886" y="250"/>
                    <a:pt x="968" y="237"/>
                  </a:cubicBezTo>
                  <a:lnTo>
                    <a:pt x="862" y="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8881681" y="1132397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YOUR TITLE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881681" y="1776201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881681" y="4648953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YOUR TITLE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881681" y="5292757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99005" y="1132397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YOUR TITLE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40879" y="1776201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99005" y="4658043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YOUR TITLE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40879" y="5301847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8391257" y="1230877"/>
            <a:ext cx="490424" cy="444822"/>
            <a:chOff x="8259767" y="2203451"/>
            <a:chExt cx="973138" cy="88265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2" name="Freeform 5"/>
            <p:cNvSpPr>
              <a:spLocks/>
            </p:cNvSpPr>
            <p:nvPr/>
          </p:nvSpPr>
          <p:spPr bwMode="auto">
            <a:xfrm>
              <a:off x="8459792" y="2287589"/>
              <a:ext cx="773113" cy="520701"/>
            </a:xfrm>
            <a:custGeom>
              <a:avLst/>
              <a:gdLst>
                <a:gd name="T0" fmla="*/ 377 w 487"/>
                <a:gd name="T1" fmla="*/ 0 h 328"/>
                <a:gd name="T2" fmla="*/ 160 w 487"/>
                <a:gd name="T3" fmla="*/ 218 h 328"/>
                <a:gd name="T4" fmla="*/ 107 w 487"/>
                <a:gd name="T5" fmla="*/ 175 h 328"/>
                <a:gd name="T6" fmla="*/ 0 w 487"/>
                <a:gd name="T7" fmla="*/ 175 h 328"/>
                <a:gd name="T8" fmla="*/ 160 w 487"/>
                <a:gd name="T9" fmla="*/ 328 h 328"/>
                <a:gd name="T10" fmla="*/ 487 w 487"/>
                <a:gd name="T11" fmla="*/ 0 h 328"/>
                <a:gd name="T12" fmla="*/ 377 w 487"/>
                <a:gd name="T13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328">
                  <a:moveTo>
                    <a:pt x="377" y="0"/>
                  </a:moveTo>
                  <a:lnTo>
                    <a:pt x="160" y="218"/>
                  </a:lnTo>
                  <a:lnTo>
                    <a:pt x="107" y="175"/>
                  </a:lnTo>
                  <a:lnTo>
                    <a:pt x="0" y="175"/>
                  </a:lnTo>
                  <a:lnTo>
                    <a:pt x="160" y="328"/>
                  </a:lnTo>
                  <a:lnTo>
                    <a:pt x="487" y="0"/>
                  </a:lnTo>
                  <a:lnTo>
                    <a:pt x="3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>
              <a:off x="8259767" y="2203451"/>
              <a:ext cx="877888" cy="882651"/>
            </a:xfrm>
            <a:custGeom>
              <a:avLst/>
              <a:gdLst>
                <a:gd name="T0" fmla="*/ 191 w 232"/>
                <a:gd name="T1" fmla="*/ 107 h 232"/>
                <a:gd name="T2" fmla="*/ 192 w 232"/>
                <a:gd name="T3" fmla="*/ 116 h 232"/>
                <a:gd name="T4" fmla="*/ 116 w 232"/>
                <a:gd name="T5" fmla="*/ 192 h 232"/>
                <a:gd name="T6" fmla="*/ 40 w 232"/>
                <a:gd name="T7" fmla="*/ 116 h 232"/>
                <a:gd name="T8" fmla="*/ 116 w 232"/>
                <a:gd name="T9" fmla="*/ 40 h 232"/>
                <a:gd name="T10" fmla="*/ 160 w 232"/>
                <a:gd name="T11" fmla="*/ 54 h 232"/>
                <a:gd name="T12" fmla="*/ 188 w 232"/>
                <a:gd name="T13" fmla="*/ 25 h 232"/>
                <a:gd name="T14" fmla="*/ 116 w 232"/>
                <a:gd name="T15" fmla="*/ 0 h 232"/>
                <a:gd name="T16" fmla="*/ 0 w 232"/>
                <a:gd name="T17" fmla="*/ 116 h 232"/>
                <a:gd name="T18" fmla="*/ 116 w 232"/>
                <a:gd name="T19" fmla="*/ 232 h 232"/>
                <a:gd name="T20" fmla="*/ 232 w 232"/>
                <a:gd name="T21" fmla="*/ 116 h 232"/>
                <a:gd name="T22" fmla="*/ 224 w 232"/>
                <a:gd name="T23" fmla="*/ 74 h 232"/>
                <a:gd name="T24" fmla="*/ 191 w 232"/>
                <a:gd name="T25" fmla="*/ 10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91" y="107"/>
                  </a:moveTo>
                  <a:cubicBezTo>
                    <a:pt x="192" y="110"/>
                    <a:pt x="192" y="113"/>
                    <a:pt x="192" y="116"/>
                  </a:cubicBezTo>
                  <a:cubicBezTo>
                    <a:pt x="192" y="158"/>
                    <a:pt x="158" y="192"/>
                    <a:pt x="116" y="192"/>
                  </a:cubicBezTo>
                  <a:cubicBezTo>
                    <a:pt x="74" y="192"/>
                    <a:pt x="40" y="158"/>
                    <a:pt x="40" y="116"/>
                  </a:cubicBezTo>
                  <a:cubicBezTo>
                    <a:pt x="40" y="74"/>
                    <a:pt x="74" y="40"/>
                    <a:pt x="116" y="40"/>
                  </a:cubicBezTo>
                  <a:cubicBezTo>
                    <a:pt x="132" y="40"/>
                    <a:pt x="147" y="45"/>
                    <a:pt x="160" y="54"/>
                  </a:cubicBezTo>
                  <a:cubicBezTo>
                    <a:pt x="188" y="25"/>
                    <a:pt x="188" y="25"/>
                    <a:pt x="188" y="25"/>
                  </a:cubicBezTo>
                  <a:cubicBezTo>
                    <a:pt x="168" y="9"/>
                    <a:pt x="143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101"/>
                    <a:pt x="229" y="87"/>
                    <a:pt x="224" y="74"/>
                  </a:cubicBezTo>
                  <a:lnTo>
                    <a:pt x="19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391257" y="4747433"/>
            <a:ext cx="490424" cy="444822"/>
            <a:chOff x="8259767" y="2203451"/>
            <a:chExt cx="973138" cy="88265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8459792" y="2287589"/>
              <a:ext cx="773113" cy="520701"/>
            </a:xfrm>
            <a:custGeom>
              <a:avLst/>
              <a:gdLst>
                <a:gd name="T0" fmla="*/ 377 w 487"/>
                <a:gd name="T1" fmla="*/ 0 h 328"/>
                <a:gd name="T2" fmla="*/ 160 w 487"/>
                <a:gd name="T3" fmla="*/ 218 h 328"/>
                <a:gd name="T4" fmla="*/ 107 w 487"/>
                <a:gd name="T5" fmla="*/ 175 h 328"/>
                <a:gd name="T6" fmla="*/ 0 w 487"/>
                <a:gd name="T7" fmla="*/ 175 h 328"/>
                <a:gd name="T8" fmla="*/ 160 w 487"/>
                <a:gd name="T9" fmla="*/ 328 h 328"/>
                <a:gd name="T10" fmla="*/ 487 w 487"/>
                <a:gd name="T11" fmla="*/ 0 h 328"/>
                <a:gd name="T12" fmla="*/ 377 w 487"/>
                <a:gd name="T13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328">
                  <a:moveTo>
                    <a:pt x="377" y="0"/>
                  </a:moveTo>
                  <a:lnTo>
                    <a:pt x="160" y="218"/>
                  </a:lnTo>
                  <a:lnTo>
                    <a:pt x="107" y="175"/>
                  </a:lnTo>
                  <a:lnTo>
                    <a:pt x="0" y="175"/>
                  </a:lnTo>
                  <a:lnTo>
                    <a:pt x="160" y="328"/>
                  </a:lnTo>
                  <a:lnTo>
                    <a:pt x="487" y="0"/>
                  </a:lnTo>
                  <a:lnTo>
                    <a:pt x="3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8259767" y="2203451"/>
              <a:ext cx="877888" cy="882651"/>
            </a:xfrm>
            <a:custGeom>
              <a:avLst/>
              <a:gdLst>
                <a:gd name="T0" fmla="*/ 191 w 232"/>
                <a:gd name="T1" fmla="*/ 107 h 232"/>
                <a:gd name="T2" fmla="*/ 192 w 232"/>
                <a:gd name="T3" fmla="*/ 116 h 232"/>
                <a:gd name="T4" fmla="*/ 116 w 232"/>
                <a:gd name="T5" fmla="*/ 192 h 232"/>
                <a:gd name="T6" fmla="*/ 40 w 232"/>
                <a:gd name="T7" fmla="*/ 116 h 232"/>
                <a:gd name="T8" fmla="*/ 116 w 232"/>
                <a:gd name="T9" fmla="*/ 40 h 232"/>
                <a:gd name="T10" fmla="*/ 160 w 232"/>
                <a:gd name="T11" fmla="*/ 54 h 232"/>
                <a:gd name="T12" fmla="*/ 188 w 232"/>
                <a:gd name="T13" fmla="*/ 25 h 232"/>
                <a:gd name="T14" fmla="*/ 116 w 232"/>
                <a:gd name="T15" fmla="*/ 0 h 232"/>
                <a:gd name="T16" fmla="*/ 0 w 232"/>
                <a:gd name="T17" fmla="*/ 116 h 232"/>
                <a:gd name="T18" fmla="*/ 116 w 232"/>
                <a:gd name="T19" fmla="*/ 232 h 232"/>
                <a:gd name="T20" fmla="*/ 232 w 232"/>
                <a:gd name="T21" fmla="*/ 116 h 232"/>
                <a:gd name="T22" fmla="*/ 224 w 232"/>
                <a:gd name="T23" fmla="*/ 74 h 232"/>
                <a:gd name="T24" fmla="*/ 191 w 232"/>
                <a:gd name="T25" fmla="*/ 10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91" y="107"/>
                  </a:moveTo>
                  <a:cubicBezTo>
                    <a:pt x="192" y="110"/>
                    <a:pt x="192" y="113"/>
                    <a:pt x="192" y="116"/>
                  </a:cubicBezTo>
                  <a:cubicBezTo>
                    <a:pt x="192" y="158"/>
                    <a:pt x="158" y="192"/>
                    <a:pt x="116" y="192"/>
                  </a:cubicBezTo>
                  <a:cubicBezTo>
                    <a:pt x="74" y="192"/>
                    <a:pt x="40" y="158"/>
                    <a:pt x="40" y="116"/>
                  </a:cubicBezTo>
                  <a:cubicBezTo>
                    <a:pt x="40" y="74"/>
                    <a:pt x="74" y="40"/>
                    <a:pt x="116" y="40"/>
                  </a:cubicBezTo>
                  <a:cubicBezTo>
                    <a:pt x="132" y="40"/>
                    <a:pt x="147" y="45"/>
                    <a:pt x="160" y="54"/>
                  </a:cubicBezTo>
                  <a:cubicBezTo>
                    <a:pt x="188" y="25"/>
                    <a:pt x="188" y="25"/>
                    <a:pt x="188" y="25"/>
                  </a:cubicBezTo>
                  <a:cubicBezTo>
                    <a:pt x="168" y="9"/>
                    <a:pt x="143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101"/>
                    <a:pt x="229" y="87"/>
                    <a:pt x="224" y="74"/>
                  </a:cubicBezTo>
                  <a:lnTo>
                    <a:pt x="19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395682" y="1230877"/>
            <a:ext cx="490424" cy="444822"/>
            <a:chOff x="8259767" y="2203451"/>
            <a:chExt cx="973138" cy="88265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8" name="Freeform 5"/>
            <p:cNvSpPr>
              <a:spLocks/>
            </p:cNvSpPr>
            <p:nvPr/>
          </p:nvSpPr>
          <p:spPr bwMode="auto">
            <a:xfrm>
              <a:off x="8459792" y="2287589"/>
              <a:ext cx="773113" cy="520701"/>
            </a:xfrm>
            <a:custGeom>
              <a:avLst/>
              <a:gdLst>
                <a:gd name="T0" fmla="*/ 377 w 487"/>
                <a:gd name="T1" fmla="*/ 0 h 328"/>
                <a:gd name="T2" fmla="*/ 160 w 487"/>
                <a:gd name="T3" fmla="*/ 218 h 328"/>
                <a:gd name="T4" fmla="*/ 107 w 487"/>
                <a:gd name="T5" fmla="*/ 175 h 328"/>
                <a:gd name="T6" fmla="*/ 0 w 487"/>
                <a:gd name="T7" fmla="*/ 175 h 328"/>
                <a:gd name="T8" fmla="*/ 160 w 487"/>
                <a:gd name="T9" fmla="*/ 328 h 328"/>
                <a:gd name="T10" fmla="*/ 487 w 487"/>
                <a:gd name="T11" fmla="*/ 0 h 328"/>
                <a:gd name="T12" fmla="*/ 377 w 487"/>
                <a:gd name="T13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328">
                  <a:moveTo>
                    <a:pt x="377" y="0"/>
                  </a:moveTo>
                  <a:lnTo>
                    <a:pt x="160" y="218"/>
                  </a:lnTo>
                  <a:lnTo>
                    <a:pt x="107" y="175"/>
                  </a:lnTo>
                  <a:lnTo>
                    <a:pt x="0" y="175"/>
                  </a:lnTo>
                  <a:lnTo>
                    <a:pt x="160" y="328"/>
                  </a:lnTo>
                  <a:lnTo>
                    <a:pt x="487" y="0"/>
                  </a:lnTo>
                  <a:lnTo>
                    <a:pt x="3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9" name="Freeform 6"/>
            <p:cNvSpPr>
              <a:spLocks/>
            </p:cNvSpPr>
            <p:nvPr/>
          </p:nvSpPr>
          <p:spPr bwMode="auto">
            <a:xfrm>
              <a:off x="8259767" y="2203451"/>
              <a:ext cx="877888" cy="882651"/>
            </a:xfrm>
            <a:custGeom>
              <a:avLst/>
              <a:gdLst>
                <a:gd name="T0" fmla="*/ 191 w 232"/>
                <a:gd name="T1" fmla="*/ 107 h 232"/>
                <a:gd name="T2" fmla="*/ 192 w 232"/>
                <a:gd name="T3" fmla="*/ 116 h 232"/>
                <a:gd name="T4" fmla="*/ 116 w 232"/>
                <a:gd name="T5" fmla="*/ 192 h 232"/>
                <a:gd name="T6" fmla="*/ 40 w 232"/>
                <a:gd name="T7" fmla="*/ 116 h 232"/>
                <a:gd name="T8" fmla="*/ 116 w 232"/>
                <a:gd name="T9" fmla="*/ 40 h 232"/>
                <a:gd name="T10" fmla="*/ 160 w 232"/>
                <a:gd name="T11" fmla="*/ 54 h 232"/>
                <a:gd name="T12" fmla="*/ 188 w 232"/>
                <a:gd name="T13" fmla="*/ 25 h 232"/>
                <a:gd name="T14" fmla="*/ 116 w 232"/>
                <a:gd name="T15" fmla="*/ 0 h 232"/>
                <a:gd name="T16" fmla="*/ 0 w 232"/>
                <a:gd name="T17" fmla="*/ 116 h 232"/>
                <a:gd name="T18" fmla="*/ 116 w 232"/>
                <a:gd name="T19" fmla="*/ 232 h 232"/>
                <a:gd name="T20" fmla="*/ 232 w 232"/>
                <a:gd name="T21" fmla="*/ 116 h 232"/>
                <a:gd name="T22" fmla="*/ 224 w 232"/>
                <a:gd name="T23" fmla="*/ 74 h 232"/>
                <a:gd name="T24" fmla="*/ 191 w 232"/>
                <a:gd name="T25" fmla="*/ 10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91" y="107"/>
                  </a:moveTo>
                  <a:cubicBezTo>
                    <a:pt x="192" y="110"/>
                    <a:pt x="192" y="113"/>
                    <a:pt x="192" y="116"/>
                  </a:cubicBezTo>
                  <a:cubicBezTo>
                    <a:pt x="192" y="158"/>
                    <a:pt x="158" y="192"/>
                    <a:pt x="116" y="192"/>
                  </a:cubicBezTo>
                  <a:cubicBezTo>
                    <a:pt x="74" y="192"/>
                    <a:pt x="40" y="158"/>
                    <a:pt x="40" y="116"/>
                  </a:cubicBezTo>
                  <a:cubicBezTo>
                    <a:pt x="40" y="74"/>
                    <a:pt x="74" y="40"/>
                    <a:pt x="116" y="40"/>
                  </a:cubicBezTo>
                  <a:cubicBezTo>
                    <a:pt x="132" y="40"/>
                    <a:pt x="147" y="45"/>
                    <a:pt x="160" y="54"/>
                  </a:cubicBezTo>
                  <a:cubicBezTo>
                    <a:pt x="188" y="25"/>
                    <a:pt x="188" y="25"/>
                    <a:pt x="188" y="25"/>
                  </a:cubicBezTo>
                  <a:cubicBezTo>
                    <a:pt x="168" y="9"/>
                    <a:pt x="143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101"/>
                    <a:pt x="229" y="87"/>
                    <a:pt x="224" y="74"/>
                  </a:cubicBezTo>
                  <a:lnTo>
                    <a:pt x="19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395682" y="4747433"/>
            <a:ext cx="490424" cy="444822"/>
            <a:chOff x="8259767" y="2203451"/>
            <a:chExt cx="973138" cy="88265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>
              <a:off x="8459792" y="2287589"/>
              <a:ext cx="773113" cy="520701"/>
            </a:xfrm>
            <a:custGeom>
              <a:avLst/>
              <a:gdLst>
                <a:gd name="T0" fmla="*/ 377 w 487"/>
                <a:gd name="T1" fmla="*/ 0 h 328"/>
                <a:gd name="T2" fmla="*/ 160 w 487"/>
                <a:gd name="T3" fmla="*/ 218 h 328"/>
                <a:gd name="T4" fmla="*/ 107 w 487"/>
                <a:gd name="T5" fmla="*/ 175 h 328"/>
                <a:gd name="T6" fmla="*/ 0 w 487"/>
                <a:gd name="T7" fmla="*/ 175 h 328"/>
                <a:gd name="T8" fmla="*/ 160 w 487"/>
                <a:gd name="T9" fmla="*/ 328 h 328"/>
                <a:gd name="T10" fmla="*/ 487 w 487"/>
                <a:gd name="T11" fmla="*/ 0 h 328"/>
                <a:gd name="T12" fmla="*/ 377 w 487"/>
                <a:gd name="T13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328">
                  <a:moveTo>
                    <a:pt x="377" y="0"/>
                  </a:moveTo>
                  <a:lnTo>
                    <a:pt x="160" y="218"/>
                  </a:lnTo>
                  <a:lnTo>
                    <a:pt x="107" y="175"/>
                  </a:lnTo>
                  <a:lnTo>
                    <a:pt x="0" y="175"/>
                  </a:lnTo>
                  <a:lnTo>
                    <a:pt x="160" y="328"/>
                  </a:lnTo>
                  <a:lnTo>
                    <a:pt x="487" y="0"/>
                  </a:lnTo>
                  <a:lnTo>
                    <a:pt x="3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42" name="Freeform 6"/>
            <p:cNvSpPr>
              <a:spLocks/>
            </p:cNvSpPr>
            <p:nvPr/>
          </p:nvSpPr>
          <p:spPr bwMode="auto">
            <a:xfrm>
              <a:off x="8259767" y="2203451"/>
              <a:ext cx="877888" cy="882651"/>
            </a:xfrm>
            <a:custGeom>
              <a:avLst/>
              <a:gdLst>
                <a:gd name="T0" fmla="*/ 191 w 232"/>
                <a:gd name="T1" fmla="*/ 107 h 232"/>
                <a:gd name="T2" fmla="*/ 192 w 232"/>
                <a:gd name="T3" fmla="*/ 116 h 232"/>
                <a:gd name="T4" fmla="*/ 116 w 232"/>
                <a:gd name="T5" fmla="*/ 192 h 232"/>
                <a:gd name="T6" fmla="*/ 40 w 232"/>
                <a:gd name="T7" fmla="*/ 116 h 232"/>
                <a:gd name="T8" fmla="*/ 116 w 232"/>
                <a:gd name="T9" fmla="*/ 40 h 232"/>
                <a:gd name="T10" fmla="*/ 160 w 232"/>
                <a:gd name="T11" fmla="*/ 54 h 232"/>
                <a:gd name="T12" fmla="*/ 188 w 232"/>
                <a:gd name="T13" fmla="*/ 25 h 232"/>
                <a:gd name="T14" fmla="*/ 116 w 232"/>
                <a:gd name="T15" fmla="*/ 0 h 232"/>
                <a:gd name="T16" fmla="*/ 0 w 232"/>
                <a:gd name="T17" fmla="*/ 116 h 232"/>
                <a:gd name="T18" fmla="*/ 116 w 232"/>
                <a:gd name="T19" fmla="*/ 232 h 232"/>
                <a:gd name="T20" fmla="*/ 232 w 232"/>
                <a:gd name="T21" fmla="*/ 116 h 232"/>
                <a:gd name="T22" fmla="*/ 224 w 232"/>
                <a:gd name="T23" fmla="*/ 74 h 232"/>
                <a:gd name="T24" fmla="*/ 191 w 232"/>
                <a:gd name="T25" fmla="*/ 10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91" y="107"/>
                  </a:moveTo>
                  <a:cubicBezTo>
                    <a:pt x="192" y="110"/>
                    <a:pt x="192" y="113"/>
                    <a:pt x="192" y="116"/>
                  </a:cubicBezTo>
                  <a:cubicBezTo>
                    <a:pt x="192" y="158"/>
                    <a:pt x="158" y="192"/>
                    <a:pt x="116" y="192"/>
                  </a:cubicBezTo>
                  <a:cubicBezTo>
                    <a:pt x="74" y="192"/>
                    <a:pt x="40" y="158"/>
                    <a:pt x="40" y="116"/>
                  </a:cubicBezTo>
                  <a:cubicBezTo>
                    <a:pt x="40" y="74"/>
                    <a:pt x="74" y="40"/>
                    <a:pt x="116" y="40"/>
                  </a:cubicBezTo>
                  <a:cubicBezTo>
                    <a:pt x="132" y="40"/>
                    <a:pt x="147" y="45"/>
                    <a:pt x="160" y="54"/>
                  </a:cubicBezTo>
                  <a:cubicBezTo>
                    <a:pt x="188" y="25"/>
                    <a:pt x="188" y="25"/>
                    <a:pt x="188" y="25"/>
                  </a:cubicBezTo>
                  <a:cubicBezTo>
                    <a:pt x="168" y="9"/>
                    <a:pt x="143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101"/>
                    <a:pt x="229" y="87"/>
                    <a:pt x="224" y="74"/>
                  </a:cubicBezTo>
                  <a:lnTo>
                    <a:pt x="19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pic>
        <p:nvPicPr>
          <p:cNvPr id="43" name="Graphic 29">
            <a:extLst>
              <a:ext uri="{FF2B5EF4-FFF2-40B4-BE49-F238E27FC236}">
                <a16:creationId xmlns:a16="http://schemas.microsoft.com/office/drawing/2014/main" id="{777DBEF8-44D2-40CB-A05D-4E45888203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6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987676" y="581025"/>
            <a:ext cx="6213475" cy="5692776"/>
            <a:chOff x="2987676" y="581025"/>
            <a:chExt cx="6213475" cy="5692776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804026" y="4351338"/>
              <a:ext cx="593725" cy="688975"/>
            </a:xfrm>
            <a:custGeom>
              <a:avLst/>
              <a:gdLst>
                <a:gd name="T0" fmla="*/ 373 w 374"/>
                <a:gd name="T1" fmla="*/ 324 h 434"/>
                <a:gd name="T2" fmla="*/ 374 w 374"/>
                <a:gd name="T3" fmla="*/ 434 h 434"/>
                <a:gd name="T4" fmla="*/ 0 w 374"/>
                <a:gd name="T5" fmla="*/ 141 h 434"/>
                <a:gd name="T6" fmla="*/ 0 w 374"/>
                <a:gd name="T7" fmla="*/ 0 h 434"/>
                <a:gd name="T8" fmla="*/ 373 w 374"/>
                <a:gd name="T9" fmla="*/ 32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434">
                  <a:moveTo>
                    <a:pt x="373" y="324"/>
                  </a:moveTo>
                  <a:lnTo>
                    <a:pt x="374" y="434"/>
                  </a:lnTo>
                  <a:lnTo>
                    <a:pt x="0" y="141"/>
                  </a:lnTo>
                  <a:lnTo>
                    <a:pt x="0" y="0"/>
                  </a:lnTo>
                  <a:lnTo>
                    <a:pt x="373" y="324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367213" y="809625"/>
              <a:ext cx="325438" cy="509588"/>
            </a:xfrm>
            <a:custGeom>
              <a:avLst/>
              <a:gdLst>
                <a:gd name="T0" fmla="*/ 205 w 205"/>
                <a:gd name="T1" fmla="*/ 180 h 321"/>
                <a:gd name="T2" fmla="*/ 205 w 205"/>
                <a:gd name="T3" fmla="*/ 321 h 321"/>
                <a:gd name="T4" fmla="*/ 0 w 205"/>
                <a:gd name="T5" fmla="*/ 141 h 321"/>
                <a:gd name="T6" fmla="*/ 0 w 205"/>
                <a:gd name="T7" fmla="*/ 0 h 321"/>
                <a:gd name="T8" fmla="*/ 205 w 205"/>
                <a:gd name="T9" fmla="*/ 18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321">
                  <a:moveTo>
                    <a:pt x="205" y="180"/>
                  </a:moveTo>
                  <a:lnTo>
                    <a:pt x="205" y="321"/>
                  </a:lnTo>
                  <a:lnTo>
                    <a:pt x="0" y="141"/>
                  </a:lnTo>
                  <a:lnTo>
                    <a:pt x="0" y="0"/>
                  </a:lnTo>
                  <a:lnTo>
                    <a:pt x="205" y="18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140076" y="1377950"/>
              <a:ext cx="860425" cy="22542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000501" y="1095375"/>
              <a:ext cx="590550" cy="738188"/>
            </a:xfrm>
            <a:custGeom>
              <a:avLst/>
              <a:gdLst>
                <a:gd name="T0" fmla="*/ 372 w 372"/>
                <a:gd name="T1" fmla="*/ 0 h 465"/>
                <a:gd name="T2" fmla="*/ 372 w 372"/>
                <a:gd name="T3" fmla="*/ 141 h 465"/>
                <a:gd name="T4" fmla="*/ 0 w 372"/>
                <a:gd name="T5" fmla="*/ 465 h 465"/>
                <a:gd name="T6" fmla="*/ 0 w 372"/>
                <a:gd name="T7" fmla="*/ 324 h 465"/>
                <a:gd name="T8" fmla="*/ 372 w 372"/>
                <a:gd name="T9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465">
                  <a:moveTo>
                    <a:pt x="372" y="0"/>
                  </a:moveTo>
                  <a:lnTo>
                    <a:pt x="372" y="141"/>
                  </a:lnTo>
                  <a:lnTo>
                    <a:pt x="0" y="465"/>
                  </a:lnTo>
                  <a:lnTo>
                    <a:pt x="0" y="324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367213" y="1377950"/>
              <a:ext cx="330200" cy="22542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697413" y="1377950"/>
              <a:ext cx="163513" cy="22542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3140076" y="581025"/>
              <a:ext cx="1450975" cy="1028700"/>
            </a:xfrm>
            <a:custGeom>
              <a:avLst/>
              <a:gdLst>
                <a:gd name="T0" fmla="*/ 542 w 914"/>
                <a:gd name="T1" fmla="*/ 0 h 648"/>
                <a:gd name="T2" fmla="*/ 707 w 914"/>
                <a:gd name="T3" fmla="*/ 144 h 648"/>
                <a:gd name="T4" fmla="*/ 914 w 914"/>
                <a:gd name="T5" fmla="*/ 324 h 648"/>
                <a:gd name="T6" fmla="*/ 542 w 914"/>
                <a:gd name="T7" fmla="*/ 648 h 648"/>
                <a:gd name="T8" fmla="*/ 542 w 914"/>
                <a:gd name="T9" fmla="*/ 502 h 648"/>
                <a:gd name="T10" fmla="*/ 0 w 914"/>
                <a:gd name="T11" fmla="*/ 502 h 648"/>
                <a:gd name="T12" fmla="*/ 0 w 914"/>
                <a:gd name="T13" fmla="*/ 144 h 648"/>
                <a:gd name="T14" fmla="*/ 542 w 914"/>
                <a:gd name="T15" fmla="*/ 144 h 648"/>
                <a:gd name="T16" fmla="*/ 542 w 914"/>
                <a:gd name="T17" fmla="*/ 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4" h="648">
                  <a:moveTo>
                    <a:pt x="542" y="0"/>
                  </a:moveTo>
                  <a:lnTo>
                    <a:pt x="707" y="144"/>
                  </a:lnTo>
                  <a:lnTo>
                    <a:pt x="914" y="324"/>
                  </a:lnTo>
                  <a:lnTo>
                    <a:pt x="542" y="648"/>
                  </a:lnTo>
                  <a:lnTo>
                    <a:pt x="542" y="502"/>
                  </a:lnTo>
                  <a:lnTo>
                    <a:pt x="0" y="502"/>
                  </a:lnTo>
                  <a:lnTo>
                    <a:pt x="0" y="144"/>
                  </a:lnTo>
                  <a:lnTo>
                    <a:pt x="542" y="144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860926" y="1377950"/>
              <a:ext cx="325438" cy="508000"/>
            </a:xfrm>
            <a:custGeom>
              <a:avLst/>
              <a:gdLst>
                <a:gd name="T0" fmla="*/ 144 w 144"/>
                <a:gd name="T1" fmla="*/ 125 h 224"/>
                <a:gd name="T2" fmla="*/ 144 w 144"/>
                <a:gd name="T3" fmla="*/ 224 h 224"/>
                <a:gd name="T4" fmla="*/ 0 w 144"/>
                <a:gd name="T5" fmla="*/ 99 h 224"/>
                <a:gd name="T6" fmla="*/ 0 w 144"/>
                <a:gd name="T7" fmla="*/ 0 h 224"/>
                <a:gd name="T8" fmla="*/ 144 w 144"/>
                <a:gd name="T9" fmla="*/ 12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224">
                  <a:moveTo>
                    <a:pt x="144" y="125"/>
                  </a:moveTo>
                  <a:cubicBezTo>
                    <a:pt x="144" y="224"/>
                    <a:pt x="144" y="224"/>
                    <a:pt x="144" y="224"/>
                  </a:cubicBezTo>
                  <a:cubicBezTo>
                    <a:pt x="144" y="155"/>
                    <a:pt x="79" y="99"/>
                    <a:pt x="0" y="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9" y="0"/>
                    <a:pt x="144" y="56"/>
                    <a:pt x="144" y="125"/>
                  </a:cubicBez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5840413" y="1860550"/>
              <a:ext cx="258763" cy="450850"/>
            </a:xfrm>
            <a:custGeom>
              <a:avLst/>
              <a:gdLst>
                <a:gd name="T0" fmla="*/ 163 w 163"/>
                <a:gd name="T1" fmla="*/ 0 h 284"/>
                <a:gd name="T2" fmla="*/ 163 w 163"/>
                <a:gd name="T3" fmla="*/ 142 h 284"/>
                <a:gd name="T4" fmla="*/ 0 w 163"/>
                <a:gd name="T5" fmla="*/ 284 h 284"/>
                <a:gd name="T6" fmla="*/ 0 w 163"/>
                <a:gd name="T7" fmla="*/ 143 h 284"/>
                <a:gd name="T8" fmla="*/ 163 w 163"/>
                <a:gd name="T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84">
                  <a:moveTo>
                    <a:pt x="163" y="0"/>
                  </a:moveTo>
                  <a:lnTo>
                    <a:pt x="163" y="142"/>
                  </a:lnTo>
                  <a:lnTo>
                    <a:pt x="0" y="284"/>
                  </a:lnTo>
                  <a:lnTo>
                    <a:pt x="0" y="143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919663" y="1860550"/>
              <a:ext cx="266700" cy="455613"/>
            </a:xfrm>
            <a:custGeom>
              <a:avLst/>
              <a:gdLst>
                <a:gd name="T0" fmla="*/ 168 w 168"/>
                <a:gd name="T1" fmla="*/ 146 h 287"/>
                <a:gd name="T2" fmla="*/ 168 w 168"/>
                <a:gd name="T3" fmla="*/ 287 h 287"/>
                <a:gd name="T4" fmla="*/ 0 w 168"/>
                <a:gd name="T5" fmla="*/ 142 h 287"/>
                <a:gd name="T6" fmla="*/ 0 w 168"/>
                <a:gd name="T7" fmla="*/ 0 h 287"/>
                <a:gd name="T8" fmla="*/ 168 w 168"/>
                <a:gd name="T9" fmla="*/ 14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287">
                  <a:moveTo>
                    <a:pt x="168" y="146"/>
                  </a:moveTo>
                  <a:lnTo>
                    <a:pt x="168" y="287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168" y="14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186363" y="2092325"/>
              <a:ext cx="100013" cy="312738"/>
            </a:xfrm>
            <a:custGeom>
              <a:avLst/>
              <a:gdLst>
                <a:gd name="T0" fmla="*/ 63 w 63"/>
                <a:gd name="T1" fmla="*/ 56 h 197"/>
                <a:gd name="T2" fmla="*/ 63 w 63"/>
                <a:gd name="T3" fmla="*/ 197 h 197"/>
                <a:gd name="T4" fmla="*/ 0 w 63"/>
                <a:gd name="T5" fmla="*/ 141 h 197"/>
                <a:gd name="T6" fmla="*/ 0 w 63"/>
                <a:gd name="T7" fmla="*/ 0 h 197"/>
                <a:gd name="T8" fmla="*/ 63 w 63"/>
                <a:gd name="T9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97">
                  <a:moveTo>
                    <a:pt x="63" y="56"/>
                  </a:moveTo>
                  <a:lnTo>
                    <a:pt x="63" y="197"/>
                  </a:lnTo>
                  <a:lnTo>
                    <a:pt x="0" y="141"/>
                  </a:lnTo>
                  <a:lnTo>
                    <a:pt x="0" y="0"/>
                  </a:lnTo>
                  <a:lnTo>
                    <a:pt x="63" y="5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734051" y="2087563"/>
              <a:ext cx="106363" cy="317500"/>
            </a:xfrm>
            <a:custGeom>
              <a:avLst/>
              <a:gdLst>
                <a:gd name="T0" fmla="*/ 67 w 67"/>
                <a:gd name="T1" fmla="*/ 0 h 200"/>
                <a:gd name="T2" fmla="*/ 67 w 67"/>
                <a:gd name="T3" fmla="*/ 141 h 200"/>
                <a:gd name="T4" fmla="*/ 0 w 67"/>
                <a:gd name="T5" fmla="*/ 200 h 200"/>
                <a:gd name="T6" fmla="*/ 0 w 67"/>
                <a:gd name="T7" fmla="*/ 59 h 200"/>
                <a:gd name="T8" fmla="*/ 67 w 67"/>
                <a:gd name="T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00">
                  <a:moveTo>
                    <a:pt x="67" y="0"/>
                  </a:moveTo>
                  <a:lnTo>
                    <a:pt x="67" y="141"/>
                  </a:lnTo>
                  <a:lnTo>
                    <a:pt x="0" y="200"/>
                  </a:lnTo>
                  <a:lnTo>
                    <a:pt x="0" y="5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5286376" y="2181225"/>
              <a:ext cx="223838" cy="419100"/>
            </a:xfrm>
            <a:custGeom>
              <a:avLst/>
              <a:gdLst>
                <a:gd name="T0" fmla="*/ 141 w 141"/>
                <a:gd name="T1" fmla="*/ 122 h 264"/>
                <a:gd name="T2" fmla="*/ 141 w 141"/>
                <a:gd name="T3" fmla="*/ 264 h 264"/>
                <a:gd name="T4" fmla="*/ 0 w 141"/>
                <a:gd name="T5" fmla="*/ 141 h 264"/>
                <a:gd name="T6" fmla="*/ 0 w 141"/>
                <a:gd name="T7" fmla="*/ 0 h 264"/>
                <a:gd name="T8" fmla="*/ 141 w 141"/>
                <a:gd name="T9" fmla="*/ 12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264">
                  <a:moveTo>
                    <a:pt x="141" y="122"/>
                  </a:moveTo>
                  <a:lnTo>
                    <a:pt x="141" y="264"/>
                  </a:lnTo>
                  <a:lnTo>
                    <a:pt x="0" y="141"/>
                  </a:lnTo>
                  <a:lnTo>
                    <a:pt x="0" y="0"/>
                  </a:lnTo>
                  <a:lnTo>
                    <a:pt x="141" y="12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5510213" y="2181225"/>
              <a:ext cx="223838" cy="419100"/>
            </a:xfrm>
            <a:custGeom>
              <a:avLst/>
              <a:gdLst>
                <a:gd name="T0" fmla="*/ 141 w 141"/>
                <a:gd name="T1" fmla="*/ 0 h 264"/>
                <a:gd name="T2" fmla="*/ 141 w 141"/>
                <a:gd name="T3" fmla="*/ 141 h 264"/>
                <a:gd name="T4" fmla="*/ 0 w 141"/>
                <a:gd name="T5" fmla="*/ 264 h 264"/>
                <a:gd name="T6" fmla="*/ 0 w 141"/>
                <a:gd name="T7" fmla="*/ 122 h 264"/>
                <a:gd name="T8" fmla="*/ 141 w 141"/>
                <a:gd name="T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264">
                  <a:moveTo>
                    <a:pt x="141" y="0"/>
                  </a:moveTo>
                  <a:lnTo>
                    <a:pt x="141" y="141"/>
                  </a:lnTo>
                  <a:lnTo>
                    <a:pt x="0" y="264"/>
                  </a:lnTo>
                  <a:lnTo>
                    <a:pt x="0" y="122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4367213" y="809625"/>
              <a:ext cx="1731963" cy="1565275"/>
            </a:xfrm>
            <a:custGeom>
              <a:avLst/>
              <a:gdLst>
                <a:gd name="T0" fmla="*/ 219 w 767"/>
                <a:gd name="T1" fmla="*/ 0 h 691"/>
                <a:gd name="T2" fmla="*/ 652 w 767"/>
                <a:gd name="T3" fmla="*/ 376 h 691"/>
                <a:gd name="T4" fmla="*/ 652 w 767"/>
                <a:gd name="T5" fmla="*/ 464 h 691"/>
                <a:gd name="T6" fmla="*/ 767 w 767"/>
                <a:gd name="T7" fmla="*/ 464 h 691"/>
                <a:gd name="T8" fmla="*/ 652 w 767"/>
                <a:gd name="T9" fmla="*/ 564 h 691"/>
                <a:gd name="T10" fmla="*/ 605 w 767"/>
                <a:gd name="T11" fmla="*/ 605 h 691"/>
                <a:gd name="T12" fmla="*/ 506 w 767"/>
                <a:gd name="T13" fmla="*/ 691 h 691"/>
                <a:gd name="T14" fmla="*/ 407 w 767"/>
                <a:gd name="T15" fmla="*/ 605 h 691"/>
                <a:gd name="T16" fmla="*/ 363 w 767"/>
                <a:gd name="T17" fmla="*/ 566 h 691"/>
                <a:gd name="T18" fmla="*/ 245 w 767"/>
                <a:gd name="T19" fmla="*/ 464 h 691"/>
                <a:gd name="T20" fmla="*/ 363 w 767"/>
                <a:gd name="T21" fmla="*/ 464 h 691"/>
                <a:gd name="T22" fmla="*/ 363 w 767"/>
                <a:gd name="T23" fmla="*/ 376 h 691"/>
                <a:gd name="T24" fmla="*/ 219 w 767"/>
                <a:gd name="T25" fmla="*/ 251 h 691"/>
                <a:gd name="T26" fmla="*/ 146 w 767"/>
                <a:gd name="T27" fmla="*/ 251 h 691"/>
                <a:gd name="T28" fmla="*/ 0 w 767"/>
                <a:gd name="T29" fmla="*/ 251 h 691"/>
                <a:gd name="T30" fmla="*/ 144 w 767"/>
                <a:gd name="T31" fmla="*/ 126 h 691"/>
                <a:gd name="T32" fmla="*/ 0 w 767"/>
                <a:gd name="T33" fmla="*/ 0 h 691"/>
                <a:gd name="T34" fmla="*/ 137 w 767"/>
                <a:gd name="T35" fmla="*/ 0 h 691"/>
                <a:gd name="T36" fmla="*/ 219 w 767"/>
                <a:gd name="T37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7" h="691">
                  <a:moveTo>
                    <a:pt x="219" y="0"/>
                  </a:moveTo>
                  <a:cubicBezTo>
                    <a:pt x="458" y="0"/>
                    <a:pt x="652" y="169"/>
                    <a:pt x="652" y="376"/>
                  </a:cubicBezTo>
                  <a:cubicBezTo>
                    <a:pt x="652" y="464"/>
                    <a:pt x="652" y="464"/>
                    <a:pt x="652" y="464"/>
                  </a:cubicBezTo>
                  <a:cubicBezTo>
                    <a:pt x="767" y="464"/>
                    <a:pt x="767" y="464"/>
                    <a:pt x="767" y="464"/>
                  </a:cubicBezTo>
                  <a:cubicBezTo>
                    <a:pt x="652" y="564"/>
                    <a:pt x="652" y="564"/>
                    <a:pt x="652" y="564"/>
                  </a:cubicBezTo>
                  <a:cubicBezTo>
                    <a:pt x="605" y="605"/>
                    <a:pt x="605" y="605"/>
                    <a:pt x="605" y="605"/>
                  </a:cubicBezTo>
                  <a:cubicBezTo>
                    <a:pt x="506" y="691"/>
                    <a:pt x="506" y="691"/>
                    <a:pt x="506" y="691"/>
                  </a:cubicBezTo>
                  <a:cubicBezTo>
                    <a:pt x="407" y="605"/>
                    <a:pt x="407" y="605"/>
                    <a:pt x="407" y="605"/>
                  </a:cubicBezTo>
                  <a:cubicBezTo>
                    <a:pt x="363" y="566"/>
                    <a:pt x="363" y="566"/>
                    <a:pt x="363" y="566"/>
                  </a:cubicBezTo>
                  <a:cubicBezTo>
                    <a:pt x="245" y="464"/>
                    <a:pt x="245" y="464"/>
                    <a:pt x="245" y="464"/>
                  </a:cubicBezTo>
                  <a:cubicBezTo>
                    <a:pt x="363" y="464"/>
                    <a:pt x="363" y="464"/>
                    <a:pt x="363" y="464"/>
                  </a:cubicBezTo>
                  <a:cubicBezTo>
                    <a:pt x="363" y="376"/>
                    <a:pt x="363" y="376"/>
                    <a:pt x="363" y="376"/>
                  </a:cubicBezTo>
                  <a:cubicBezTo>
                    <a:pt x="363" y="307"/>
                    <a:pt x="298" y="251"/>
                    <a:pt x="219" y="251"/>
                  </a:cubicBezTo>
                  <a:cubicBezTo>
                    <a:pt x="146" y="251"/>
                    <a:pt x="146" y="251"/>
                    <a:pt x="146" y="251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7" y="0"/>
                    <a:pt x="137" y="0"/>
                    <a:pt x="137" y="0"/>
                  </a:cubicBezTo>
                  <a:lnTo>
                    <a:pt x="2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6675438" y="2982913"/>
              <a:ext cx="325438" cy="506413"/>
            </a:xfrm>
            <a:custGeom>
              <a:avLst/>
              <a:gdLst>
                <a:gd name="T0" fmla="*/ 205 w 205"/>
                <a:gd name="T1" fmla="*/ 178 h 319"/>
                <a:gd name="T2" fmla="*/ 205 w 205"/>
                <a:gd name="T3" fmla="*/ 319 h 319"/>
                <a:gd name="T4" fmla="*/ 0 w 205"/>
                <a:gd name="T5" fmla="*/ 141 h 319"/>
                <a:gd name="T6" fmla="*/ 0 w 205"/>
                <a:gd name="T7" fmla="*/ 0 h 319"/>
                <a:gd name="T8" fmla="*/ 205 w 205"/>
                <a:gd name="T9" fmla="*/ 17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319">
                  <a:moveTo>
                    <a:pt x="205" y="178"/>
                  </a:moveTo>
                  <a:lnTo>
                    <a:pt x="205" y="319"/>
                  </a:lnTo>
                  <a:lnTo>
                    <a:pt x="0" y="141"/>
                  </a:lnTo>
                  <a:lnTo>
                    <a:pt x="0" y="0"/>
                  </a:lnTo>
                  <a:lnTo>
                    <a:pt x="205" y="178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5186363" y="2792413"/>
              <a:ext cx="976313" cy="1073150"/>
            </a:xfrm>
            <a:custGeom>
              <a:avLst/>
              <a:gdLst>
                <a:gd name="T0" fmla="*/ 432 w 432"/>
                <a:gd name="T1" fmla="*/ 375 h 474"/>
                <a:gd name="T2" fmla="*/ 432 w 432"/>
                <a:gd name="T3" fmla="*/ 474 h 474"/>
                <a:gd name="T4" fmla="*/ 422 w 432"/>
                <a:gd name="T5" fmla="*/ 474 h 474"/>
                <a:gd name="T6" fmla="*/ 228 w 432"/>
                <a:gd name="T7" fmla="*/ 430 h 474"/>
                <a:gd name="T8" fmla="*/ 0 w 432"/>
                <a:gd name="T9" fmla="*/ 99 h 474"/>
                <a:gd name="T10" fmla="*/ 0 w 432"/>
                <a:gd name="T11" fmla="*/ 0 h 474"/>
                <a:gd name="T12" fmla="*/ 228 w 432"/>
                <a:gd name="T13" fmla="*/ 331 h 474"/>
                <a:gd name="T14" fmla="*/ 422 w 432"/>
                <a:gd name="T15" fmla="*/ 375 h 474"/>
                <a:gd name="T16" fmla="*/ 432 w 432"/>
                <a:gd name="T17" fmla="*/ 375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474">
                  <a:moveTo>
                    <a:pt x="432" y="375"/>
                  </a:moveTo>
                  <a:cubicBezTo>
                    <a:pt x="432" y="474"/>
                    <a:pt x="432" y="474"/>
                    <a:pt x="432" y="474"/>
                  </a:cubicBezTo>
                  <a:cubicBezTo>
                    <a:pt x="429" y="474"/>
                    <a:pt x="425" y="474"/>
                    <a:pt x="422" y="474"/>
                  </a:cubicBezTo>
                  <a:cubicBezTo>
                    <a:pt x="352" y="473"/>
                    <a:pt x="286" y="457"/>
                    <a:pt x="228" y="430"/>
                  </a:cubicBezTo>
                  <a:cubicBezTo>
                    <a:pt x="92" y="367"/>
                    <a:pt x="0" y="242"/>
                    <a:pt x="0" y="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3"/>
                    <a:pt x="92" y="267"/>
                    <a:pt x="228" y="331"/>
                  </a:cubicBezTo>
                  <a:cubicBezTo>
                    <a:pt x="286" y="358"/>
                    <a:pt x="352" y="374"/>
                    <a:pt x="422" y="375"/>
                  </a:cubicBezTo>
                  <a:cubicBezTo>
                    <a:pt x="425" y="375"/>
                    <a:pt x="429" y="375"/>
                    <a:pt x="432" y="375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6673851" y="3265488"/>
              <a:ext cx="327025" cy="509588"/>
            </a:xfrm>
            <a:custGeom>
              <a:avLst/>
              <a:gdLst>
                <a:gd name="T0" fmla="*/ 206 w 206"/>
                <a:gd name="T1" fmla="*/ 0 h 321"/>
                <a:gd name="T2" fmla="*/ 206 w 206"/>
                <a:gd name="T3" fmla="*/ 141 h 321"/>
                <a:gd name="T4" fmla="*/ 0 w 206"/>
                <a:gd name="T5" fmla="*/ 321 h 321"/>
                <a:gd name="T6" fmla="*/ 0 w 206"/>
                <a:gd name="T7" fmla="*/ 180 h 321"/>
                <a:gd name="T8" fmla="*/ 206 w 206"/>
                <a:gd name="T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321">
                  <a:moveTo>
                    <a:pt x="206" y="0"/>
                  </a:moveTo>
                  <a:lnTo>
                    <a:pt x="206" y="141"/>
                  </a:lnTo>
                  <a:lnTo>
                    <a:pt x="0" y="321"/>
                  </a:lnTo>
                  <a:lnTo>
                    <a:pt x="0" y="18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C19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6162676" y="3641725"/>
              <a:ext cx="42863" cy="223838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6205538" y="3641725"/>
              <a:ext cx="204788" cy="223838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6410326" y="3641725"/>
              <a:ext cx="263525" cy="455613"/>
            </a:xfrm>
            <a:custGeom>
              <a:avLst/>
              <a:gdLst>
                <a:gd name="T0" fmla="*/ 166 w 166"/>
                <a:gd name="T1" fmla="*/ 0 h 287"/>
                <a:gd name="T2" fmla="*/ 166 w 166"/>
                <a:gd name="T3" fmla="*/ 141 h 287"/>
                <a:gd name="T4" fmla="*/ 0 w 166"/>
                <a:gd name="T5" fmla="*/ 287 h 287"/>
                <a:gd name="T6" fmla="*/ 0 w 166"/>
                <a:gd name="T7" fmla="*/ 146 h 287"/>
                <a:gd name="T8" fmla="*/ 166 w 166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87">
                  <a:moveTo>
                    <a:pt x="166" y="0"/>
                  </a:moveTo>
                  <a:lnTo>
                    <a:pt x="166" y="141"/>
                  </a:lnTo>
                  <a:lnTo>
                    <a:pt x="0" y="287"/>
                  </a:lnTo>
                  <a:lnTo>
                    <a:pt x="0" y="146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6746876" y="3551238"/>
              <a:ext cx="323850" cy="504825"/>
            </a:xfrm>
            <a:custGeom>
              <a:avLst/>
              <a:gdLst>
                <a:gd name="T0" fmla="*/ 143 w 143"/>
                <a:gd name="T1" fmla="*/ 124 h 223"/>
                <a:gd name="T2" fmla="*/ 143 w 143"/>
                <a:gd name="T3" fmla="*/ 223 h 223"/>
                <a:gd name="T4" fmla="*/ 0 w 143"/>
                <a:gd name="T5" fmla="*/ 99 h 223"/>
                <a:gd name="T6" fmla="*/ 0 w 143"/>
                <a:gd name="T7" fmla="*/ 0 h 223"/>
                <a:gd name="T8" fmla="*/ 143 w 143"/>
                <a:gd name="T9" fmla="*/ 12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223">
                  <a:moveTo>
                    <a:pt x="143" y="124"/>
                  </a:moveTo>
                  <a:cubicBezTo>
                    <a:pt x="143" y="223"/>
                    <a:pt x="143" y="223"/>
                    <a:pt x="143" y="223"/>
                  </a:cubicBezTo>
                  <a:cubicBezTo>
                    <a:pt x="143" y="154"/>
                    <a:pt x="79" y="99"/>
                    <a:pt x="0" y="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9" y="0"/>
                    <a:pt x="143" y="55"/>
                    <a:pt x="143" y="124"/>
                  </a:cubicBezTo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7070726" y="4351338"/>
              <a:ext cx="655638" cy="223838"/>
            </a:xfrm>
            <a:prstGeom prst="rect">
              <a:avLst/>
            </a:prstGeom>
            <a:solidFill>
              <a:srgbClr val="C87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7070726" y="4351338"/>
              <a:ext cx="655638" cy="223838"/>
            </a:xfrm>
            <a:prstGeom prst="rect">
              <a:avLst/>
            </a:prstGeom>
            <a:solidFill>
              <a:srgbClr val="AB3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5186363" y="2181225"/>
              <a:ext cx="1814513" cy="1692275"/>
            </a:xfrm>
            <a:custGeom>
              <a:avLst/>
              <a:gdLst>
                <a:gd name="T0" fmla="*/ 289 w 803"/>
                <a:gd name="T1" fmla="*/ 0 h 747"/>
                <a:gd name="T2" fmla="*/ 289 w 803"/>
                <a:gd name="T3" fmla="*/ 41 h 747"/>
                <a:gd name="T4" fmla="*/ 289 w 803"/>
                <a:gd name="T5" fmla="*/ 270 h 747"/>
                <a:gd name="T6" fmla="*/ 422 w 803"/>
                <a:gd name="T7" fmla="*/ 394 h 747"/>
                <a:gd name="T8" fmla="*/ 432 w 803"/>
                <a:gd name="T9" fmla="*/ 394 h 747"/>
                <a:gd name="T10" fmla="*/ 542 w 803"/>
                <a:gd name="T11" fmla="*/ 394 h 747"/>
                <a:gd name="T12" fmla="*/ 542 w 803"/>
                <a:gd name="T13" fmla="*/ 293 h 747"/>
                <a:gd name="T14" fmla="*/ 659 w 803"/>
                <a:gd name="T15" fmla="*/ 394 h 747"/>
                <a:gd name="T16" fmla="*/ 803 w 803"/>
                <a:gd name="T17" fmla="*/ 520 h 747"/>
                <a:gd name="T18" fmla="*/ 658 w 803"/>
                <a:gd name="T19" fmla="*/ 645 h 747"/>
                <a:gd name="T20" fmla="*/ 542 w 803"/>
                <a:gd name="T21" fmla="*/ 747 h 747"/>
                <a:gd name="T22" fmla="*/ 542 w 803"/>
                <a:gd name="T23" fmla="*/ 645 h 747"/>
                <a:gd name="T24" fmla="*/ 451 w 803"/>
                <a:gd name="T25" fmla="*/ 645 h 747"/>
                <a:gd name="T26" fmla="*/ 432 w 803"/>
                <a:gd name="T27" fmla="*/ 645 h 747"/>
                <a:gd name="T28" fmla="*/ 422 w 803"/>
                <a:gd name="T29" fmla="*/ 645 h 747"/>
                <a:gd name="T30" fmla="*/ 228 w 803"/>
                <a:gd name="T31" fmla="*/ 601 h 747"/>
                <a:gd name="T32" fmla="*/ 0 w 803"/>
                <a:gd name="T33" fmla="*/ 270 h 747"/>
                <a:gd name="T34" fmla="*/ 0 w 803"/>
                <a:gd name="T35" fmla="*/ 41 h 747"/>
                <a:gd name="T36" fmla="*/ 0 w 803"/>
                <a:gd name="T37" fmla="*/ 2 h 747"/>
                <a:gd name="T38" fmla="*/ 44 w 803"/>
                <a:gd name="T39" fmla="*/ 41 h 747"/>
                <a:gd name="T40" fmla="*/ 143 w 803"/>
                <a:gd name="T41" fmla="*/ 126 h 747"/>
                <a:gd name="T42" fmla="*/ 242 w 803"/>
                <a:gd name="T43" fmla="*/ 41 h 747"/>
                <a:gd name="T44" fmla="*/ 289 w 803"/>
                <a:gd name="T45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3" h="747">
                  <a:moveTo>
                    <a:pt x="289" y="0"/>
                  </a:moveTo>
                  <a:cubicBezTo>
                    <a:pt x="289" y="41"/>
                    <a:pt x="289" y="41"/>
                    <a:pt x="289" y="41"/>
                  </a:cubicBezTo>
                  <a:cubicBezTo>
                    <a:pt x="289" y="270"/>
                    <a:pt x="289" y="270"/>
                    <a:pt x="289" y="270"/>
                  </a:cubicBezTo>
                  <a:cubicBezTo>
                    <a:pt x="289" y="336"/>
                    <a:pt x="348" y="390"/>
                    <a:pt x="422" y="394"/>
                  </a:cubicBezTo>
                  <a:cubicBezTo>
                    <a:pt x="425" y="394"/>
                    <a:pt x="429" y="394"/>
                    <a:pt x="432" y="394"/>
                  </a:cubicBezTo>
                  <a:cubicBezTo>
                    <a:pt x="542" y="394"/>
                    <a:pt x="542" y="394"/>
                    <a:pt x="542" y="394"/>
                  </a:cubicBezTo>
                  <a:cubicBezTo>
                    <a:pt x="542" y="293"/>
                    <a:pt x="542" y="293"/>
                    <a:pt x="542" y="293"/>
                  </a:cubicBezTo>
                  <a:cubicBezTo>
                    <a:pt x="659" y="394"/>
                    <a:pt x="659" y="394"/>
                    <a:pt x="659" y="394"/>
                  </a:cubicBezTo>
                  <a:cubicBezTo>
                    <a:pt x="803" y="520"/>
                    <a:pt x="803" y="520"/>
                    <a:pt x="803" y="520"/>
                  </a:cubicBezTo>
                  <a:cubicBezTo>
                    <a:pt x="658" y="645"/>
                    <a:pt x="658" y="645"/>
                    <a:pt x="658" y="645"/>
                  </a:cubicBezTo>
                  <a:cubicBezTo>
                    <a:pt x="542" y="747"/>
                    <a:pt x="542" y="747"/>
                    <a:pt x="542" y="747"/>
                  </a:cubicBezTo>
                  <a:cubicBezTo>
                    <a:pt x="542" y="645"/>
                    <a:pt x="542" y="645"/>
                    <a:pt x="542" y="645"/>
                  </a:cubicBezTo>
                  <a:cubicBezTo>
                    <a:pt x="451" y="645"/>
                    <a:pt x="451" y="645"/>
                    <a:pt x="451" y="645"/>
                  </a:cubicBezTo>
                  <a:cubicBezTo>
                    <a:pt x="432" y="645"/>
                    <a:pt x="432" y="645"/>
                    <a:pt x="432" y="645"/>
                  </a:cubicBezTo>
                  <a:cubicBezTo>
                    <a:pt x="429" y="645"/>
                    <a:pt x="425" y="645"/>
                    <a:pt x="422" y="645"/>
                  </a:cubicBezTo>
                  <a:cubicBezTo>
                    <a:pt x="352" y="644"/>
                    <a:pt x="286" y="628"/>
                    <a:pt x="228" y="601"/>
                  </a:cubicBezTo>
                  <a:cubicBezTo>
                    <a:pt x="92" y="537"/>
                    <a:pt x="0" y="413"/>
                    <a:pt x="0" y="27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242" y="41"/>
                    <a:pt x="242" y="41"/>
                    <a:pt x="242" y="41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6673851" y="2982913"/>
              <a:ext cx="1311275" cy="1882775"/>
            </a:xfrm>
            <a:custGeom>
              <a:avLst/>
              <a:gdLst>
                <a:gd name="T0" fmla="*/ 33 w 581"/>
                <a:gd name="T1" fmla="*/ 0 h 831"/>
                <a:gd name="T2" fmla="*/ 237 w 581"/>
                <a:gd name="T3" fmla="*/ 44 h 831"/>
                <a:gd name="T4" fmla="*/ 466 w 581"/>
                <a:gd name="T5" fmla="*/ 375 h 831"/>
                <a:gd name="T6" fmla="*/ 466 w 581"/>
                <a:gd name="T7" fmla="*/ 604 h 831"/>
                <a:gd name="T8" fmla="*/ 176 w 581"/>
                <a:gd name="T9" fmla="*/ 604 h 831"/>
                <a:gd name="T10" fmla="*/ 466 w 581"/>
                <a:gd name="T11" fmla="*/ 604 h 831"/>
                <a:gd name="T12" fmla="*/ 581 w 581"/>
                <a:gd name="T13" fmla="*/ 604 h 831"/>
                <a:gd name="T14" fmla="*/ 320 w 581"/>
                <a:gd name="T15" fmla="*/ 831 h 831"/>
                <a:gd name="T16" fmla="*/ 176 w 581"/>
                <a:gd name="T17" fmla="*/ 707 h 831"/>
                <a:gd name="T18" fmla="*/ 58 w 581"/>
                <a:gd name="T19" fmla="*/ 604 h 831"/>
                <a:gd name="T20" fmla="*/ 176 w 581"/>
                <a:gd name="T21" fmla="*/ 604 h 831"/>
                <a:gd name="T22" fmla="*/ 176 w 581"/>
                <a:gd name="T23" fmla="*/ 375 h 831"/>
                <a:gd name="T24" fmla="*/ 33 w 581"/>
                <a:gd name="T25" fmla="*/ 251 h 831"/>
                <a:gd name="T26" fmla="*/ 0 w 581"/>
                <a:gd name="T27" fmla="*/ 251 h 831"/>
                <a:gd name="T28" fmla="*/ 145 w 581"/>
                <a:gd name="T29" fmla="*/ 125 h 831"/>
                <a:gd name="T30" fmla="*/ 1 w 581"/>
                <a:gd name="T31" fmla="*/ 0 h 831"/>
                <a:gd name="T32" fmla="*/ 33 w 581"/>
                <a:gd name="T33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1" h="831">
                  <a:moveTo>
                    <a:pt x="33" y="0"/>
                  </a:moveTo>
                  <a:cubicBezTo>
                    <a:pt x="107" y="0"/>
                    <a:pt x="176" y="16"/>
                    <a:pt x="237" y="44"/>
                  </a:cubicBezTo>
                  <a:cubicBezTo>
                    <a:pt x="373" y="107"/>
                    <a:pt x="466" y="232"/>
                    <a:pt x="466" y="375"/>
                  </a:cubicBezTo>
                  <a:cubicBezTo>
                    <a:pt x="466" y="604"/>
                    <a:pt x="466" y="604"/>
                    <a:pt x="466" y="604"/>
                  </a:cubicBezTo>
                  <a:cubicBezTo>
                    <a:pt x="176" y="604"/>
                    <a:pt x="176" y="604"/>
                    <a:pt x="176" y="604"/>
                  </a:cubicBezTo>
                  <a:cubicBezTo>
                    <a:pt x="466" y="604"/>
                    <a:pt x="466" y="604"/>
                    <a:pt x="466" y="604"/>
                  </a:cubicBezTo>
                  <a:cubicBezTo>
                    <a:pt x="581" y="604"/>
                    <a:pt x="581" y="604"/>
                    <a:pt x="581" y="604"/>
                  </a:cubicBezTo>
                  <a:cubicBezTo>
                    <a:pt x="320" y="831"/>
                    <a:pt x="320" y="831"/>
                    <a:pt x="320" y="831"/>
                  </a:cubicBezTo>
                  <a:cubicBezTo>
                    <a:pt x="176" y="707"/>
                    <a:pt x="176" y="707"/>
                    <a:pt x="176" y="707"/>
                  </a:cubicBezTo>
                  <a:cubicBezTo>
                    <a:pt x="58" y="604"/>
                    <a:pt x="58" y="604"/>
                    <a:pt x="58" y="604"/>
                  </a:cubicBezTo>
                  <a:cubicBezTo>
                    <a:pt x="176" y="604"/>
                    <a:pt x="176" y="604"/>
                    <a:pt x="176" y="604"/>
                  </a:cubicBezTo>
                  <a:cubicBezTo>
                    <a:pt x="176" y="375"/>
                    <a:pt x="176" y="375"/>
                    <a:pt x="176" y="375"/>
                  </a:cubicBezTo>
                  <a:cubicBezTo>
                    <a:pt x="176" y="306"/>
                    <a:pt x="112" y="251"/>
                    <a:pt x="33" y="251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145" y="125"/>
                    <a:pt x="145" y="125"/>
                    <a:pt x="145" y="125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7396163" y="4351338"/>
              <a:ext cx="588963" cy="738188"/>
            </a:xfrm>
            <a:custGeom>
              <a:avLst/>
              <a:gdLst>
                <a:gd name="T0" fmla="*/ 371 w 371"/>
                <a:gd name="T1" fmla="*/ 0 h 465"/>
                <a:gd name="T2" fmla="*/ 371 w 371"/>
                <a:gd name="T3" fmla="*/ 141 h 465"/>
                <a:gd name="T4" fmla="*/ 0 w 371"/>
                <a:gd name="T5" fmla="*/ 465 h 465"/>
                <a:gd name="T6" fmla="*/ 0 w 371"/>
                <a:gd name="T7" fmla="*/ 324 h 465"/>
                <a:gd name="T8" fmla="*/ 371 w 371"/>
                <a:gd name="T9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465">
                  <a:moveTo>
                    <a:pt x="371" y="0"/>
                  </a:moveTo>
                  <a:lnTo>
                    <a:pt x="371" y="141"/>
                  </a:lnTo>
                  <a:lnTo>
                    <a:pt x="0" y="465"/>
                  </a:lnTo>
                  <a:lnTo>
                    <a:pt x="0" y="32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6673851" y="3551238"/>
              <a:ext cx="73025" cy="22383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6673851" y="3775075"/>
              <a:ext cx="107950" cy="90488"/>
            </a:xfrm>
            <a:custGeom>
              <a:avLst/>
              <a:gdLst>
                <a:gd name="T0" fmla="*/ 0 w 68"/>
                <a:gd name="T1" fmla="*/ 57 h 57"/>
                <a:gd name="T2" fmla="*/ 68 w 68"/>
                <a:gd name="T3" fmla="*/ 0 h 57"/>
                <a:gd name="T4" fmla="*/ 0 w 68"/>
                <a:gd name="T5" fmla="*/ 0 h 57"/>
                <a:gd name="T6" fmla="*/ 0 w 68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57">
                  <a:moveTo>
                    <a:pt x="0" y="57"/>
                  </a:moveTo>
                  <a:lnTo>
                    <a:pt x="68" y="0"/>
                  </a:lnTo>
                  <a:lnTo>
                    <a:pt x="0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8556626" y="5535613"/>
              <a:ext cx="644525" cy="738188"/>
            </a:xfrm>
            <a:custGeom>
              <a:avLst/>
              <a:gdLst>
                <a:gd name="T0" fmla="*/ 406 w 406"/>
                <a:gd name="T1" fmla="*/ 0 h 465"/>
                <a:gd name="T2" fmla="*/ 0 w 406"/>
                <a:gd name="T3" fmla="*/ 324 h 465"/>
                <a:gd name="T4" fmla="*/ 0 w 406"/>
                <a:gd name="T5" fmla="*/ 336 h 465"/>
                <a:gd name="T6" fmla="*/ 0 w 406"/>
                <a:gd name="T7" fmla="*/ 465 h 465"/>
                <a:gd name="T8" fmla="*/ 406 w 406"/>
                <a:gd name="T9" fmla="*/ 142 h 465"/>
                <a:gd name="T10" fmla="*/ 406 w 406"/>
                <a:gd name="T11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465">
                  <a:moveTo>
                    <a:pt x="406" y="0"/>
                  </a:moveTo>
                  <a:lnTo>
                    <a:pt x="0" y="324"/>
                  </a:lnTo>
                  <a:lnTo>
                    <a:pt x="0" y="336"/>
                  </a:lnTo>
                  <a:lnTo>
                    <a:pt x="0" y="465"/>
                  </a:lnTo>
                  <a:lnTo>
                    <a:pt x="406" y="142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8556626" y="5021263"/>
              <a:ext cx="644525" cy="1028700"/>
            </a:xfrm>
            <a:custGeom>
              <a:avLst/>
              <a:gdLst>
                <a:gd name="T0" fmla="*/ 0 w 406"/>
                <a:gd name="T1" fmla="*/ 0 h 648"/>
                <a:gd name="T2" fmla="*/ 0 w 406"/>
                <a:gd name="T3" fmla="*/ 160 h 648"/>
                <a:gd name="T4" fmla="*/ 0 w 406"/>
                <a:gd name="T5" fmla="*/ 518 h 648"/>
                <a:gd name="T6" fmla="*/ 0 w 406"/>
                <a:gd name="T7" fmla="*/ 648 h 648"/>
                <a:gd name="T8" fmla="*/ 406 w 406"/>
                <a:gd name="T9" fmla="*/ 324 h 648"/>
                <a:gd name="T10" fmla="*/ 0 w 406"/>
                <a:gd name="T11" fmla="*/ 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648">
                  <a:moveTo>
                    <a:pt x="0" y="0"/>
                  </a:moveTo>
                  <a:lnTo>
                    <a:pt x="0" y="160"/>
                  </a:lnTo>
                  <a:lnTo>
                    <a:pt x="0" y="518"/>
                  </a:lnTo>
                  <a:lnTo>
                    <a:pt x="0" y="648"/>
                  </a:lnTo>
                  <a:lnTo>
                    <a:pt x="406" y="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8107363" y="5842000"/>
              <a:ext cx="482600" cy="22383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7040563" y="4989513"/>
              <a:ext cx="1066800" cy="1076325"/>
            </a:xfrm>
            <a:custGeom>
              <a:avLst/>
              <a:gdLst>
                <a:gd name="T0" fmla="*/ 0 w 472"/>
                <a:gd name="T1" fmla="*/ 0 h 475"/>
                <a:gd name="T2" fmla="*/ 0 w 472"/>
                <a:gd name="T3" fmla="*/ 99 h 475"/>
                <a:gd name="T4" fmla="*/ 472 w 472"/>
                <a:gd name="T5" fmla="*/ 475 h 475"/>
                <a:gd name="T6" fmla="*/ 472 w 472"/>
                <a:gd name="T7" fmla="*/ 376 h 475"/>
                <a:gd name="T8" fmla="*/ 0 w 472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2" h="475">
                  <a:moveTo>
                    <a:pt x="0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0" y="307"/>
                    <a:pt x="212" y="475"/>
                    <a:pt x="472" y="475"/>
                  </a:cubicBezTo>
                  <a:cubicBezTo>
                    <a:pt x="472" y="376"/>
                    <a:pt x="472" y="376"/>
                    <a:pt x="472" y="376"/>
                  </a:cubicBezTo>
                  <a:cubicBezTo>
                    <a:pt x="212" y="376"/>
                    <a:pt x="0" y="207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7040563" y="4697413"/>
              <a:ext cx="1549400" cy="1144588"/>
            </a:xfrm>
            <a:custGeom>
              <a:avLst/>
              <a:gdLst>
                <a:gd name="T0" fmla="*/ 316 w 686"/>
                <a:gd name="T1" fmla="*/ 129 h 505"/>
                <a:gd name="T2" fmla="*/ 316 w 686"/>
                <a:gd name="T3" fmla="*/ 0 h 505"/>
                <a:gd name="T4" fmla="*/ 156 w 686"/>
                <a:gd name="T5" fmla="*/ 127 h 505"/>
                <a:gd name="T6" fmla="*/ 0 w 686"/>
                <a:gd name="T7" fmla="*/ 3 h 505"/>
                <a:gd name="T8" fmla="*/ 0 w 686"/>
                <a:gd name="T9" fmla="*/ 129 h 505"/>
                <a:gd name="T10" fmla="*/ 472 w 686"/>
                <a:gd name="T11" fmla="*/ 505 h 505"/>
                <a:gd name="T12" fmla="*/ 686 w 686"/>
                <a:gd name="T13" fmla="*/ 505 h 505"/>
                <a:gd name="T14" fmla="*/ 686 w 686"/>
                <a:gd name="T15" fmla="*/ 254 h 505"/>
                <a:gd name="T16" fmla="*/ 472 w 686"/>
                <a:gd name="T17" fmla="*/ 254 h 505"/>
                <a:gd name="T18" fmla="*/ 316 w 686"/>
                <a:gd name="T19" fmla="*/ 12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6" h="505">
                  <a:moveTo>
                    <a:pt x="316" y="129"/>
                  </a:moveTo>
                  <a:cubicBezTo>
                    <a:pt x="316" y="0"/>
                    <a:pt x="316" y="0"/>
                    <a:pt x="316" y="0"/>
                  </a:cubicBezTo>
                  <a:cubicBezTo>
                    <a:pt x="156" y="127"/>
                    <a:pt x="156" y="127"/>
                    <a:pt x="156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336"/>
                    <a:pt x="212" y="505"/>
                    <a:pt x="472" y="505"/>
                  </a:cubicBezTo>
                  <a:cubicBezTo>
                    <a:pt x="686" y="505"/>
                    <a:pt x="686" y="505"/>
                    <a:pt x="686" y="505"/>
                  </a:cubicBezTo>
                  <a:cubicBezTo>
                    <a:pt x="686" y="254"/>
                    <a:pt x="686" y="254"/>
                    <a:pt x="686" y="254"/>
                  </a:cubicBezTo>
                  <a:cubicBezTo>
                    <a:pt x="472" y="254"/>
                    <a:pt x="472" y="254"/>
                    <a:pt x="472" y="254"/>
                  </a:cubicBezTo>
                  <a:cubicBezTo>
                    <a:pt x="386" y="254"/>
                    <a:pt x="316" y="198"/>
                    <a:pt x="316" y="1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2987676" y="809625"/>
              <a:ext cx="193675" cy="5683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2987676" y="1377950"/>
              <a:ext cx="219075" cy="22542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379416" y="2170909"/>
            <a:ext cx="2614611" cy="109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446215" y="1795880"/>
            <a:ext cx="1547812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628778" y="3822287"/>
            <a:ext cx="2614611" cy="109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695577" y="3447258"/>
            <a:ext cx="1547812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481389" y="5378830"/>
            <a:ext cx="2614611" cy="109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548188" y="5003801"/>
            <a:ext cx="1547812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05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958014" y="1127114"/>
            <a:ext cx="2614611" cy="109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024813" y="752085"/>
            <a:ext cx="1547812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810625" y="3255943"/>
            <a:ext cx="2614611" cy="109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9877424" y="2880914"/>
            <a:ext cx="1547812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pic>
        <p:nvPicPr>
          <p:cNvPr id="49" name="Graphic 29">
            <a:extLst>
              <a:ext uri="{FF2B5EF4-FFF2-40B4-BE49-F238E27FC236}">
                <a16:creationId xmlns:a16="http://schemas.microsoft.com/office/drawing/2014/main" id="{00B8CA6B-F8E3-468F-AB64-81A1037931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9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/>
          </p:cNvSpPr>
          <p:nvPr/>
        </p:nvSpPr>
        <p:spPr bwMode="auto">
          <a:xfrm>
            <a:off x="604838" y="1259486"/>
            <a:ext cx="5359400" cy="1112838"/>
          </a:xfrm>
          <a:custGeom>
            <a:avLst/>
            <a:gdLst>
              <a:gd name="T0" fmla="*/ 1442 w 1923"/>
              <a:gd name="T1" fmla="*/ 398 h 398"/>
              <a:gd name="T2" fmla="*/ 800 w 1923"/>
              <a:gd name="T3" fmla="*/ 398 h 398"/>
              <a:gd name="T4" fmla="*/ 479 w 1923"/>
              <a:gd name="T5" fmla="*/ 398 h 398"/>
              <a:gd name="T6" fmla="*/ 479 w 1923"/>
              <a:gd name="T7" fmla="*/ 398 h 398"/>
              <a:gd name="T8" fmla="*/ 198 w 1923"/>
              <a:gd name="T9" fmla="*/ 398 h 398"/>
              <a:gd name="T10" fmla="*/ 0 w 1923"/>
              <a:gd name="T11" fmla="*/ 199 h 398"/>
              <a:gd name="T12" fmla="*/ 198 w 1923"/>
              <a:gd name="T13" fmla="*/ 0 h 398"/>
              <a:gd name="T14" fmla="*/ 961 w 1923"/>
              <a:gd name="T15" fmla="*/ 0 h 398"/>
              <a:gd name="T16" fmla="*/ 1723 w 1923"/>
              <a:gd name="T17" fmla="*/ 0 h 398"/>
              <a:gd name="T18" fmla="*/ 1923 w 1923"/>
              <a:gd name="T19" fmla="*/ 199 h 398"/>
              <a:gd name="T20" fmla="*/ 1723 w 1923"/>
              <a:gd name="T21" fmla="*/ 398 h 398"/>
              <a:gd name="T22" fmla="*/ 1443 w 1923"/>
              <a:gd name="T23" fmla="*/ 398 h 398"/>
              <a:gd name="T24" fmla="*/ 1442 w 1923"/>
              <a:gd name="T25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23" h="398">
                <a:moveTo>
                  <a:pt x="1442" y="398"/>
                </a:moveTo>
                <a:cubicBezTo>
                  <a:pt x="800" y="398"/>
                  <a:pt x="800" y="398"/>
                  <a:pt x="800" y="398"/>
                </a:cubicBezTo>
                <a:cubicBezTo>
                  <a:pt x="479" y="398"/>
                  <a:pt x="479" y="398"/>
                  <a:pt x="479" y="398"/>
                </a:cubicBezTo>
                <a:cubicBezTo>
                  <a:pt x="479" y="398"/>
                  <a:pt x="479" y="398"/>
                  <a:pt x="479" y="398"/>
                </a:cubicBezTo>
                <a:cubicBezTo>
                  <a:pt x="198" y="398"/>
                  <a:pt x="198" y="398"/>
                  <a:pt x="198" y="398"/>
                </a:cubicBezTo>
                <a:cubicBezTo>
                  <a:pt x="88" y="398"/>
                  <a:pt x="0" y="308"/>
                  <a:pt x="0" y="199"/>
                </a:cubicBezTo>
                <a:cubicBezTo>
                  <a:pt x="0" y="89"/>
                  <a:pt x="88" y="0"/>
                  <a:pt x="198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1723" y="0"/>
                  <a:pt x="1723" y="0"/>
                  <a:pt x="1723" y="0"/>
                </a:cubicBezTo>
                <a:cubicBezTo>
                  <a:pt x="1833" y="0"/>
                  <a:pt x="1923" y="89"/>
                  <a:pt x="1923" y="199"/>
                </a:cubicBezTo>
                <a:cubicBezTo>
                  <a:pt x="1923" y="308"/>
                  <a:pt x="1833" y="398"/>
                  <a:pt x="1723" y="398"/>
                </a:cubicBezTo>
                <a:cubicBezTo>
                  <a:pt x="1443" y="398"/>
                  <a:pt x="1443" y="398"/>
                  <a:pt x="1443" y="398"/>
                </a:cubicBezTo>
                <a:lnTo>
                  <a:pt x="1442" y="398"/>
                </a:lnTo>
                <a:close/>
              </a:path>
            </a:pathLst>
          </a:cu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568951" y="482600"/>
            <a:ext cx="1217613" cy="1803400"/>
            <a:chOff x="6965951" y="482600"/>
            <a:chExt cx="1217613" cy="1803400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6965951" y="482600"/>
              <a:ext cx="1217613" cy="1803400"/>
            </a:xfrm>
            <a:custGeom>
              <a:avLst/>
              <a:gdLst>
                <a:gd name="T0" fmla="*/ 349 w 437"/>
                <a:gd name="T1" fmla="*/ 372 h 645"/>
                <a:gd name="T2" fmla="*/ 349 w 437"/>
                <a:gd name="T3" fmla="*/ 372 h 645"/>
                <a:gd name="T4" fmla="*/ 52 w 437"/>
                <a:gd name="T5" fmla="*/ 645 h 645"/>
                <a:gd name="T6" fmla="*/ 20 w 437"/>
                <a:gd name="T7" fmla="*/ 278 h 645"/>
                <a:gd name="T8" fmla="*/ 78 w 437"/>
                <a:gd name="T9" fmla="*/ 74 h 645"/>
                <a:gd name="T10" fmla="*/ 362 w 437"/>
                <a:gd name="T11" fmla="*/ 88 h 645"/>
                <a:gd name="T12" fmla="*/ 349 w 437"/>
                <a:gd name="T13" fmla="*/ 372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645">
                  <a:moveTo>
                    <a:pt x="349" y="372"/>
                  </a:moveTo>
                  <a:cubicBezTo>
                    <a:pt x="349" y="372"/>
                    <a:pt x="349" y="372"/>
                    <a:pt x="349" y="372"/>
                  </a:cubicBezTo>
                  <a:cubicBezTo>
                    <a:pt x="52" y="645"/>
                    <a:pt x="52" y="645"/>
                    <a:pt x="52" y="645"/>
                  </a:cubicBezTo>
                  <a:cubicBezTo>
                    <a:pt x="167" y="540"/>
                    <a:pt x="56" y="405"/>
                    <a:pt x="20" y="278"/>
                  </a:cubicBezTo>
                  <a:cubicBezTo>
                    <a:pt x="0" y="207"/>
                    <a:pt x="19" y="128"/>
                    <a:pt x="78" y="74"/>
                  </a:cubicBezTo>
                  <a:cubicBezTo>
                    <a:pt x="160" y="0"/>
                    <a:pt x="287" y="6"/>
                    <a:pt x="362" y="88"/>
                  </a:cubicBezTo>
                  <a:cubicBezTo>
                    <a:pt x="437" y="170"/>
                    <a:pt x="431" y="297"/>
                    <a:pt x="349" y="372"/>
                  </a:cubicBezTo>
                  <a:close/>
                </a:path>
              </a:pathLst>
            </a:custGeom>
            <a:gradFill flip="none" rotWithShape="1">
              <a:gsLst>
                <a:gs pos="63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7054851" y="608013"/>
              <a:ext cx="998538" cy="1001713"/>
            </a:xfrm>
            <a:custGeom>
              <a:avLst/>
              <a:gdLst>
                <a:gd name="T0" fmla="*/ 3 w 358"/>
                <a:gd name="T1" fmla="*/ 187 h 358"/>
                <a:gd name="T2" fmla="*/ 187 w 358"/>
                <a:gd name="T3" fmla="*/ 353 h 358"/>
                <a:gd name="T4" fmla="*/ 353 w 358"/>
                <a:gd name="T5" fmla="*/ 171 h 358"/>
                <a:gd name="T6" fmla="*/ 171 w 358"/>
                <a:gd name="T7" fmla="*/ 4 h 358"/>
                <a:gd name="T8" fmla="*/ 3 w 358"/>
                <a:gd name="T9" fmla="*/ 1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358">
                  <a:moveTo>
                    <a:pt x="3" y="187"/>
                  </a:moveTo>
                  <a:cubicBezTo>
                    <a:pt x="8" y="284"/>
                    <a:pt x="90" y="358"/>
                    <a:pt x="187" y="353"/>
                  </a:cubicBezTo>
                  <a:cubicBezTo>
                    <a:pt x="283" y="348"/>
                    <a:pt x="358" y="267"/>
                    <a:pt x="353" y="171"/>
                  </a:cubicBezTo>
                  <a:cubicBezTo>
                    <a:pt x="348" y="74"/>
                    <a:pt x="267" y="0"/>
                    <a:pt x="171" y="4"/>
                  </a:cubicBezTo>
                  <a:cubicBezTo>
                    <a:pt x="74" y="8"/>
                    <a:pt x="0" y="91"/>
                    <a:pt x="3" y="1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" name="Freeform 9"/>
          <p:cNvSpPr>
            <a:spLocks/>
          </p:cNvSpPr>
          <p:nvPr/>
        </p:nvSpPr>
        <p:spPr bwMode="auto">
          <a:xfrm>
            <a:off x="1301751" y="2574925"/>
            <a:ext cx="5356225" cy="1109663"/>
          </a:xfrm>
          <a:custGeom>
            <a:avLst/>
            <a:gdLst>
              <a:gd name="T0" fmla="*/ 479 w 1922"/>
              <a:gd name="T1" fmla="*/ 397 h 397"/>
              <a:gd name="T2" fmla="*/ 1442 w 1922"/>
              <a:gd name="T3" fmla="*/ 397 h 397"/>
              <a:gd name="T4" fmla="*/ 1442 w 1922"/>
              <a:gd name="T5" fmla="*/ 397 h 397"/>
              <a:gd name="T6" fmla="*/ 1723 w 1922"/>
              <a:gd name="T7" fmla="*/ 397 h 397"/>
              <a:gd name="T8" fmla="*/ 1922 w 1922"/>
              <a:gd name="T9" fmla="*/ 199 h 397"/>
              <a:gd name="T10" fmla="*/ 1723 w 1922"/>
              <a:gd name="T11" fmla="*/ 0 h 397"/>
              <a:gd name="T12" fmla="*/ 961 w 1922"/>
              <a:gd name="T13" fmla="*/ 0 h 397"/>
              <a:gd name="T14" fmla="*/ 199 w 1922"/>
              <a:gd name="T15" fmla="*/ 0 h 397"/>
              <a:gd name="T16" fmla="*/ 0 w 1922"/>
              <a:gd name="T17" fmla="*/ 199 h 397"/>
              <a:gd name="T18" fmla="*/ 199 w 1922"/>
              <a:gd name="T19" fmla="*/ 397 h 397"/>
              <a:gd name="T20" fmla="*/ 478 w 1922"/>
              <a:gd name="T21" fmla="*/ 397 h 397"/>
              <a:gd name="T22" fmla="*/ 479 w 1922"/>
              <a:gd name="T23" fmla="*/ 397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22" h="397">
                <a:moveTo>
                  <a:pt x="479" y="397"/>
                </a:moveTo>
                <a:cubicBezTo>
                  <a:pt x="1442" y="397"/>
                  <a:pt x="1442" y="397"/>
                  <a:pt x="1442" y="397"/>
                </a:cubicBezTo>
                <a:cubicBezTo>
                  <a:pt x="1442" y="397"/>
                  <a:pt x="1442" y="397"/>
                  <a:pt x="1442" y="397"/>
                </a:cubicBezTo>
                <a:cubicBezTo>
                  <a:pt x="1723" y="397"/>
                  <a:pt x="1723" y="397"/>
                  <a:pt x="1723" y="397"/>
                </a:cubicBezTo>
                <a:cubicBezTo>
                  <a:pt x="1833" y="397"/>
                  <a:pt x="1922" y="308"/>
                  <a:pt x="1922" y="199"/>
                </a:cubicBezTo>
                <a:cubicBezTo>
                  <a:pt x="1922" y="89"/>
                  <a:pt x="1833" y="0"/>
                  <a:pt x="1723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89" y="0"/>
                  <a:pt x="0" y="89"/>
                  <a:pt x="0" y="199"/>
                </a:cubicBezTo>
                <a:cubicBezTo>
                  <a:pt x="0" y="308"/>
                  <a:pt x="89" y="397"/>
                  <a:pt x="199" y="397"/>
                </a:cubicBezTo>
                <a:cubicBezTo>
                  <a:pt x="478" y="397"/>
                  <a:pt x="478" y="397"/>
                  <a:pt x="478" y="397"/>
                </a:cubicBezTo>
                <a:lnTo>
                  <a:pt x="479" y="397"/>
                </a:lnTo>
                <a:close/>
              </a:path>
            </a:pathLst>
          </a:custGeom>
          <a:gradFill flip="none" rotWithShape="1">
            <a:gsLst>
              <a:gs pos="50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6262688" y="1789113"/>
            <a:ext cx="1220788" cy="1806575"/>
            <a:chOff x="7659688" y="1789113"/>
            <a:chExt cx="1220788" cy="1806575"/>
          </a:xfrm>
        </p:grpSpPr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7659688" y="1789113"/>
              <a:ext cx="1220788" cy="1806575"/>
            </a:xfrm>
            <a:custGeom>
              <a:avLst/>
              <a:gdLst>
                <a:gd name="T0" fmla="*/ 350 w 438"/>
                <a:gd name="T1" fmla="*/ 373 h 646"/>
                <a:gd name="T2" fmla="*/ 349 w 438"/>
                <a:gd name="T3" fmla="*/ 374 h 646"/>
                <a:gd name="T4" fmla="*/ 53 w 438"/>
                <a:gd name="T5" fmla="*/ 646 h 646"/>
                <a:gd name="T6" fmla="*/ 21 w 438"/>
                <a:gd name="T7" fmla="*/ 279 h 646"/>
                <a:gd name="T8" fmla="*/ 79 w 438"/>
                <a:gd name="T9" fmla="*/ 76 h 646"/>
                <a:gd name="T10" fmla="*/ 363 w 438"/>
                <a:gd name="T11" fmla="*/ 88 h 646"/>
                <a:gd name="T12" fmla="*/ 350 w 438"/>
                <a:gd name="T13" fmla="*/ 373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646">
                  <a:moveTo>
                    <a:pt x="350" y="373"/>
                  </a:moveTo>
                  <a:cubicBezTo>
                    <a:pt x="349" y="374"/>
                    <a:pt x="349" y="374"/>
                    <a:pt x="349" y="374"/>
                  </a:cubicBezTo>
                  <a:cubicBezTo>
                    <a:pt x="53" y="646"/>
                    <a:pt x="53" y="646"/>
                    <a:pt x="53" y="646"/>
                  </a:cubicBezTo>
                  <a:cubicBezTo>
                    <a:pt x="168" y="541"/>
                    <a:pt x="57" y="406"/>
                    <a:pt x="21" y="279"/>
                  </a:cubicBezTo>
                  <a:cubicBezTo>
                    <a:pt x="0" y="208"/>
                    <a:pt x="21" y="129"/>
                    <a:pt x="79" y="76"/>
                  </a:cubicBezTo>
                  <a:cubicBezTo>
                    <a:pt x="160" y="0"/>
                    <a:pt x="288" y="6"/>
                    <a:pt x="363" y="88"/>
                  </a:cubicBezTo>
                  <a:cubicBezTo>
                    <a:pt x="438" y="170"/>
                    <a:pt x="432" y="298"/>
                    <a:pt x="350" y="373"/>
                  </a:cubicBezTo>
                  <a:close/>
                </a:path>
              </a:pathLst>
            </a:custGeom>
            <a:gradFill>
              <a:gsLst>
                <a:gs pos="63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7748588" y="1914525"/>
              <a:ext cx="1001713" cy="1003300"/>
            </a:xfrm>
            <a:custGeom>
              <a:avLst/>
              <a:gdLst>
                <a:gd name="T0" fmla="*/ 5 w 359"/>
                <a:gd name="T1" fmla="*/ 188 h 359"/>
                <a:gd name="T2" fmla="*/ 188 w 359"/>
                <a:gd name="T3" fmla="*/ 354 h 359"/>
                <a:gd name="T4" fmla="*/ 354 w 359"/>
                <a:gd name="T5" fmla="*/ 171 h 359"/>
                <a:gd name="T6" fmla="*/ 171 w 359"/>
                <a:gd name="T7" fmla="*/ 5 h 359"/>
                <a:gd name="T8" fmla="*/ 5 w 359"/>
                <a:gd name="T9" fmla="*/ 188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359">
                  <a:moveTo>
                    <a:pt x="5" y="188"/>
                  </a:moveTo>
                  <a:cubicBezTo>
                    <a:pt x="10" y="285"/>
                    <a:pt x="92" y="359"/>
                    <a:pt x="188" y="354"/>
                  </a:cubicBezTo>
                  <a:cubicBezTo>
                    <a:pt x="285" y="350"/>
                    <a:pt x="359" y="267"/>
                    <a:pt x="354" y="171"/>
                  </a:cubicBezTo>
                  <a:cubicBezTo>
                    <a:pt x="350" y="74"/>
                    <a:pt x="267" y="0"/>
                    <a:pt x="171" y="5"/>
                  </a:cubicBezTo>
                  <a:cubicBezTo>
                    <a:pt x="75" y="9"/>
                    <a:pt x="0" y="92"/>
                    <a:pt x="5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Freeform 12"/>
          <p:cNvSpPr>
            <a:spLocks/>
          </p:cNvSpPr>
          <p:nvPr/>
        </p:nvSpPr>
        <p:spPr bwMode="auto">
          <a:xfrm>
            <a:off x="1978026" y="3886200"/>
            <a:ext cx="5357813" cy="1111250"/>
          </a:xfrm>
          <a:custGeom>
            <a:avLst/>
            <a:gdLst>
              <a:gd name="T0" fmla="*/ 480 w 1922"/>
              <a:gd name="T1" fmla="*/ 397 h 397"/>
              <a:gd name="T2" fmla="*/ 801 w 1922"/>
              <a:gd name="T3" fmla="*/ 397 h 397"/>
              <a:gd name="T4" fmla="*/ 1443 w 1922"/>
              <a:gd name="T5" fmla="*/ 397 h 397"/>
              <a:gd name="T6" fmla="*/ 1444 w 1922"/>
              <a:gd name="T7" fmla="*/ 397 h 397"/>
              <a:gd name="T8" fmla="*/ 1724 w 1922"/>
              <a:gd name="T9" fmla="*/ 397 h 397"/>
              <a:gd name="T10" fmla="*/ 1922 w 1922"/>
              <a:gd name="T11" fmla="*/ 199 h 397"/>
              <a:gd name="T12" fmla="*/ 1724 w 1922"/>
              <a:gd name="T13" fmla="*/ 0 h 397"/>
              <a:gd name="T14" fmla="*/ 961 w 1922"/>
              <a:gd name="T15" fmla="*/ 0 h 397"/>
              <a:gd name="T16" fmla="*/ 199 w 1922"/>
              <a:gd name="T17" fmla="*/ 0 h 397"/>
              <a:gd name="T18" fmla="*/ 0 w 1922"/>
              <a:gd name="T19" fmla="*/ 199 h 397"/>
              <a:gd name="T20" fmla="*/ 199 w 1922"/>
              <a:gd name="T21" fmla="*/ 397 h 397"/>
              <a:gd name="T22" fmla="*/ 479 w 1922"/>
              <a:gd name="T23" fmla="*/ 397 h 397"/>
              <a:gd name="T24" fmla="*/ 480 w 1922"/>
              <a:gd name="T25" fmla="*/ 397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22" h="397">
                <a:moveTo>
                  <a:pt x="480" y="397"/>
                </a:moveTo>
                <a:cubicBezTo>
                  <a:pt x="801" y="397"/>
                  <a:pt x="801" y="397"/>
                  <a:pt x="801" y="397"/>
                </a:cubicBezTo>
                <a:cubicBezTo>
                  <a:pt x="1443" y="397"/>
                  <a:pt x="1443" y="397"/>
                  <a:pt x="1443" y="397"/>
                </a:cubicBezTo>
                <a:cubicBezTo>
                  <a:pt x="1444" y="397"/>
                  <a:pt x="1444" y="397"/>
                  <a:pt x="1444" y="397"/>
                </a:cubicBezTo>
                <a:cubicBezTo>
                  <a:pt x="1724" y="397"/>
                  <a:pt x="1724" y="397"/>
                  <a:pt x="1724" y="397"/>
                </a:cubicBezTo>
                <a:cubicBezTo>
                  <a:pt x="1834" y="397"/>
                  <a:pt x="1922" y="308"/>
                  <a:pt x="1922" y="199"/>
                </a:cubicBezTo>
                <a:cubicBezTo>
                  <a:pt x="1922" y="89"/>
                  <a:pt x="1834" y="0"/>
                  <a:pt x="1724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89" y="0"/>
                  <a:pt x="0" y="89"/>
                  <a:pt x="0" y="199"/>
                </a:cubicBezTo>
                <a:cubicBezTo>
                  <a:pt x="0" y="308"/>
                  <a:pt x="89" y="397"/>
                  <a:pt x="199" y="397"/>
                </a:cubicBezTo>
                <a:cubicBezTo>
                  <a:pt x="479" y="397"/>
                  <a:pt x="479" y="397"/>
                  <a:pt x="479" y="397"/>
                </a:cubicBezTo>
                <a:lnTo>
                  <a:pt x="480" y="397"/>
                </a:lnTo>
                <a:close/>
              </a:path>
            </a:pathLst>
          </a:custGeom>
          <a:gradFill>
            <a:gsLst>
              <a:gs pos="5000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6942138" y="3103563"/>
            <a:ext cx="1220788" cy="1803400"/>
            <a:chOff x="8339138" y="3103563"/>
            <a:chExt cx="1220788" cy="1803400"/>
          </a:xfrm>
        </p:grpSpPr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8339138" y="3103563"/>
              <a:ext cx="1220788" cy="1803400"/>
            </a:xfrm>
            <a:custGeom>
              <a:avLst/>
              <a:gdLst>
                <a:gd name="T0" fmla="*/ 350 w 438"/>
                <a:gd name="T1" fmla="*/ 372 h 645"/>
                <a:gd name="T2" fmla="*/ 350 w 438"/>
                <a:gd name="T3" fmla="*/ 373 h 645"/>
                <a:gd name="T4" fmla="*/ 53 w 438"/>
                <a:gd name="T5" fmla="*/ 645 h 645"/>
                <a:gd name="T6" fmla="*/ 20 w 438"/>
                <a:gd name="T7" fmla="*/ 278 h 645"/>
                <a:gd name="T8" fmla="*/ 78 w 438"/>
                <a:gd name="T9" fmla="*/ 75 h 645"/>
                <a:gd name="T10" fmla="*/ 362 w 438"/>
                <a:gd name="T11" fmla="*/ 87 h 645"/>
                <a:gd name="T12" fmla="*/ 350 w 438"/>
                <a:gd name="T13" fmla="*/ 372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645">
                  <a:moveTo>
                    <a:pt x="350" y="372"/>
                  </a:moveTo>
                  <a:cubicBezTo>
                    <a:pt x="350" y="373"/>
                    <a:pt x="350" y="373"/>
                    <a:pt x="350" y="373"/>
                  </a:cubicBezTo>
                  <a:cubicBezTo>
                    <a:pt x="53" y="645"/>
                    <a:pt x="53" y="645"/>
                    <a:pt x="53" y="645"/>
                  </a:cubicBezTo>
                  <a:cubicBezTo>
                    <a:pt x="167" y="540"/>
                    <a:pt x="56" y="405"/>
                    <a:pt x="20" y="278"/>
                  </a:cubicBezTo>
                  <a:cubicBezTo>
                    <a:pt x="0" y="207"/>
                    <a:pt x="20" y="128"/>
                    <a:pt x="78" y="75"/>
                  </a:cubicBezTo>
                  <a:cubicBezTo>
                    <a:pt x="161" y="0"/>
                    <a:pt x="288" y="6"/>
                    <a:pt x="362" y="87"/>
                  </a:cubicBezTo>
                  <a:cubicBezTo>
                    <a:pt x="438" y="169"/>
                    <a:pt x="432" y="297"/>
                    <a:pt x="350" y="372"/>
                  </a:cubicBezTo>
                  <a:close/>
                </a:path>
              </a:pathLst>
            </a:custGeom>
            <a:gradFill>
              <a:gsLst>
                <a:gs pos="6300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8429626" y="3225800"/>
              <a:ext cx="1000125" cy="1004888"/>
            </a:xfrm>
            <a:custGeom>
              <a:avLst/>
              <a:gdLst>
                <a:gd name="T0" fmla="*/ 4 w 359"/>
                <a:gd name="T1" fmla="*/ 188 h 359"/>
                <a:gd name="T2" fmla="*/ 188 w 359"/>
                <a:gd name="T3" fmla="*/ 354 h 359"/>
                <a:gd name="T4" fmla="*/ 354 w 359"/>
                <a:gd name="T5" fmla="*/ 171 h 359"/>
                <a:gd name="T6" fmla="*/ 171 w 359"/>
                <a:gd name="T7" fmla="*/ 5 h 359"/>
                <a:gd name="T8" fmla="*/ 4 w 359"/>
                <a:gd name="T9" fmla="*/ 188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359">
                  <a:moveTo>
                    <a:pt x="4" y="188"/>
                  </a:moveTo>
                  <a:cubicBezTo>
                    <a:pt x="9" y="285"/>
                    <a:pt x="91" y="359"/>
                    <a:pt x="188" y="354"/>
                  </a:cubicBezTo>
                  <a:cubicBezTo>
                    <a:pt x="284" y="350"/>
                    <a:pt x="359" y="267"/>
                    <a:pt x="354" y="171"/>
                  </a:cubicBezTo>
                  <a:cubicBezTo>
                    <a:pt x="349" y="74"/>
                    <a:pt x="267" y="0"/>
                    <a:pt x="171" y="5"/>
                  </a:cubicBezTo>
                  <a:cubicBezTo>
                    <a:pt x="74" y="10"/>
                    <a:pt x="0" y="92"/>
                    <a:pt x="4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Freeform 15"/>
          <p:cNvSpPr>
            <a:spLocks/>
          </p:cNvSpPr>
          <p:nvPr/>
        </p:nvSpPr>
        <p:spPr bwMode="auto">
          <a:xfrm>
            <a:off x="2674938" y="5195888"/>
            <a:ext cx="5360988" cy="1111250"/>
          </a:xfrm>
          <a:custGeom>
            <a:avLst/>
            <a:gdLst>
              <a:gd name="T0" fmla="*/ 479 w 1923"/>
              <a:gd name="T1" fmla="*/ 397 h 397"/>
              <a:gd name="T2" fmla="*/ 1443 w 1923"/>
              <a:gd name="T3" fmla="*/ 397 h 397"/>
              <a:gd name="T4" fmla="*/ 1443 w 1923"/>
              <a:gd name="T5" fmla="*/ 397 h 397"/>
              <a:gd name="T6" fmla="*/ 1723 w 1923"/>
              <a:gd name="T7" fmla="*/ 397 h 397"/>
              <a:gd name="T8" fmla="*/ 1923 w 1923"/>
              <a:gd name="T9" fmla="*/ 199 h 397"/>
              <a:gd name="T10" fmla="*/ 1723 w 1923"/>
              <a:gd name="T11" fmla="*/ 0 h 397"/>
              <a:gd name="T12" fmla="*/ 961 w 1923"/>
              <a:gd name="T13" fmla="*/ 0 h 397"/>
              <a:gd name="T14" fmla="*/ 198 w 1923"/>
              <a:gd name="T15" fmla="*/ 0 h 397"/>
              <a:gd name="T16" fmla="*/ 0 w 1923"/>
              <a:gd name="T17" fmla="*/ 199 h 397"/>
              <a:gd name="T18" fmla="*/ 198 w 1923"/>
              <a:gd name="T19" fmla="*/ 397 h 397"/>
              <a:gd name="T20" fmla="*/ 479 w 1923"/>
              <a:gd name="T21" fmla="*/ 397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23" h="397">
                <a:moveTo>
                  <a:pt x="479" y="397"/>
                </a:moveTo>
                <a:cubicBezTo>
                  <a:pt x="1443" y="397"/>
                  <a:pt x="1443" y="397"/>
                  <a:pt x="1443" y="397"/>
                </a:cubicBezTo>
                <a:cubicBezTo>
                  <a:pt x="1443" y="397"/>
                  <a:pt x="1443" y="397"/>
                  <a:pt x="1443" y="397"/>
                </a:cubicBezTo>
                <a:cubicBezTo>
                  <a:pt x="1723" y="397"/>
                  <a:pt x="1723" y="397"/>
                  <a:pt x="1723" y="397"/>
                </a:cubicBezTo>
                <a:cubicBezTo>
                  <a:pt x="1833" y="397"/>
                  <a:pt x="1923" y="309"/>
                  <a:pt x="1923" y="199"/>
                </a:cubicBezTo>
                <a:cubicBezTo>
                  <a:pt x="1923" y="89"/>
                  <a:pt x="1833" y="0"/>
                  <a:pt x="1723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198" y="0"/>
                  <a:pt x="198" y="0"/>
                  <a:pt x="198" y="0"/>
                </a:cubicBezTo>
                <a:cubicBezTo>
                  <a:pt x="89" y="0"/>
                  <a:pt x="0" y="89"/>
                  <a:pt x="0" y="199"/>
                </a:cubicBezTo>
                <a:cubicBezTo>
                  <a:pt x="0" y="309"/>
                  <a:pt x="89" y="397"/>
                  <a:pt x="198" y="397"/>
                </a:cubicBezTo>
                <a:cubicBezTo>
                  <a:pt x="479" y="397"/>
                  <a:pt x="479" y="397"/>
                  <a:pt x="479" y="397"/>
                </a:cubicBezTo>
                <a:close/>
              </a:path>
            </a:pathLst>
          </a:custGeom>
          <a:gradFill>
            <a:gsLst>
              <a:gs pos="5000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7639051" y="4410075"/>
            <a:ext cx="1219200" cy="1806575"/>
            <a:chOff x="9036051" y="4410075"/>
            <a:chExt cx="1219200" cy="1806575"/>
          </a:xfrm>
        </p:grpSpPr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9036051" y="4410075"/>
              <a:ext cx="1219200" cy="1806575"/>
            </a:xfrm>
            <a:custGeom>
              <a:avLst/>
              <a:gdLst>
                <a:gd name="T0" fmla="*/ 350 w 437"/>
                <a:gd name="T1" fmla="*/ 373 h 646"/>
                <a:gd name="T2" fmla="*/ 349 w 437"/>
                <a:gd name="T3" fmla="*/ 373 h 646"/>
                <a:gd name="T4" fmla="*/ 52 w 437"/>
                <a:gd name="T5" fmla="*/ 646 h 646"/>
                <a:gd name="T6" fmla="*/ 20 w 437"/>
                <a:gd name="T7" fmla="*/ 279 h 646"/>
                <a:gd name="T8" fmla="*/ 78 w 437"/>
                <a:gd name="T9" fmla="*/ 76 h 646"/>
                <a:gd name="T10" fmla="*/ 362 w 437"/>
                <a:gd name="T11" fmla="*/ 88 h 646"/>
                <a:gd name="T12" fmla="*/ 350 w 437"/>
                <a:gd name="T13" fmla="*/ 373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646">
                  <a:moveTo>
                    <a:pt x="350" y="373"/>
                  </a:moveTo>
                  <a:cubicBezTo>
                    <a:pt x="349" y="373"/>
                    <a:pt x="349" y="373"/>
                    <a:pt x="349" y="373"/>
                  </a:cubicBezTo>
                  <a:cubicBezTo>
                    <a:pt x="52" y="646"/>
                    <a:pt x="52" y="646"/>
                    <a:pt x="52" y="646"/>
                  </a:cubicBezTo>
                  <a:cubicBezTo>
                    <a:pt x="168" y="541"/>
                    <a:pt x="56" y="406"/>
                    <a:pt x="20" y="279"/>
                  </a:cubicBezTo>
                  <a:cubicBezTo>
                    <a:pt x="0" y="208"/>
                    <a:pt x="19" y="128"/>
                    <a:pt x="78" y="76"/>
                  </a:cubicBezTo>
                  <a:cubicBezTo>
                    <a:pt x="160" y="0"/>
                    <a:pt x="287" y="6"/>
                    <a:pt x="362" y="88"/>
                  </a:cubicBezTo>
                  <a:cubicBezTo>
                    <a:pt x="437" y="170"/>
                    <a:pt x="431" y="297"/>
                    <a:pt x="350" y="373"/>
                  </a:cubicBezTo>
                  <a:close/>
                </a:path>
              </a:pathLst>
            </a:custGeom>
            <a:gradFill>
              <a:gsLst>
                <a:gs pos="6300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9126538" y="4535488"/>
              <a:ext cx="996950" cy="1004888"/>
            </a:xfrm>
            <a:custGeom>
              <a:avLst/>
              <a:gdLst>
                <a:gd name="T0" fmla="*/ 5 w 358"/>
                <a:gd name="T1" fmla="*/ 188 h 359"/>
                <a:gd name="T2" fmla="*/ 187 w 358"/>
                <a:gd name="T3" fmla="*/ 354 h 359"/>
                <a:gd name="T4" fmla="*/ 353 w 358"/>
                <a:gd name="T5" fmla="*/ 171 h 359"/>
                <a:gd name="T6" fmla="*/ 171 w 358"/>
                <a:gd name="T7" fmla="*/ 5 h 359"/>
                <a:gd name="T8" fmla="*/ 5 w 358"/>
                <a:gd name="T9" fmla="*/ 188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359">
                  <a:moveTo>
                    <a:pt x="5" y="188"/>
                  </a:moveTo>
                  <a:cubicBezTo>
                    <a:pt x="8" y="285"/>
                    <a:pt x="91" y="359"/>
                    <a:pt x="187" y="354"/>
                  </a:cubicBezTo>
                  <a:cubicBezTo>
                    <a:pt x="284" y="350"/>
                    <a:pt x="358" y="268"/>
                    <a:pt x="353" y="171"/>
                  </a:cubicBezTo>
                  <a:cubicBezTo>
                    <a:pt x="349" y="75"/>
                    <a:pt x="267" y="0"/>
                    <a:pt x="171" y="5"/>
                  </a:cubicBezTo>
                  <a:cubicBezTo>
                    <a:pt x="74" y="10"/>
                    <a:pt x="0" y="92"/>
                    <a:pt x="5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343373" y="3523711"/>
            <a:ext cx="406009" cy="406009"/>
            <a:chOff x="6613525" y="3660775"/>
            <a:chExt cx="847725" cy="847725"/>
          </a:xfrm>
          <a:solidFill>
            <a:schemeClr val="accent3"/>
          </a:solidFill>
        </p:grpSpPr>
        <p:sp>
          <p:nvSpPr>
            <p:cNvPr id="23" name="Freeform 191"/>
            <p:cNvSpPr>
              <a:spLocks noEditPoints="1"/>
            </p:cNvSpPr>
            <p:nvPr/>
          </p:nvSpPr>
          <p:spPr bwMode="auto">
            <a:xfrm>
              <a:off x="6613525" y="3660775"/>
              <a:ext cx="847725" cy="847725"/>
            </a:xfrm>
            <a:custGeom>
              <a:avLst/>
              <a:gdLst>
                <a:gd name="T0" fmla="*/ 254 w 277"/>
                <a:gd name="T1" fmla="*/ 26 h 277"/>
                <a:gd name="T2" fmla="*/ 216 w 277"/>
                <a:gd name="T3" fmla="*/ 26 h 277"/>
                <a:gd name="T4" fmla="*/ 216 w 277"/>
                <a:gd name="T5" fmla="*/ 9 h 277"/>
                <a:gd name="T6" fmla="*/ 208 w 277"/>
                <a:gd name="T7" fmla="*/ 0 h 277"/>
                <a:gd name="T8" fmla="*/ 199 w 277"/>
                <a:gd name="T9" fmla="*/ 9 h 277"/>
                <a:gd name="T10" fmla="*/ 199 w 277"/>
                <a:gd name="T11" fmla="*/ 26 h 277"/>
                <a:gd name="T12" fmla="*/ 147 w 277"/>
                <a:gd name="T13" fmla="*/ 26 h 277"/>
                <a:gd name="T14" fmla="*/ 147 w 277"/>
                <a:gd name="T15" fmla="*/ 9 h 277"/>
                <a:gd name="T16" fmla="*/ 139 w 277"/>
                <a:gd name="T17" fmla="*/ 0 h 277"/>
                <a:gd name="T18" fmla="*/ 130 w 277"/>
                <a:gd name="T19" fmla="*/ 9 h 277"/>
                <a:gd name="T20" fmla="*/ 130 w 277"/>
                <a:gd name="T21" fmla="*/ 26 h 277"/>
                <a:gd name="T22" fmla="*/ 78 w 277"/>
                <a:gd name="T23" fmla="*/ 26 h 277"/>
                <a:gd name="T24" fmla="*/ 78 w 277"/>
                <a:gd name="T25" fmla="*/ 9 h 277"/>
                <a:gd name="T26" fmla="*/ 69 w 277"/>
                <a:gd name="T27" fmla="*/ 0 h 277"/>
                <a:gd name="T28" fmla="*/ 61 w 277"/>
                <a:gd name="T29" fmla="*/ 9 h 277"/>
                <a:gd name="T30" fmla="*/ 61 w 277"/>
                <a:gd name="T31" fmla="*/ 26 h 277"/>
                <a:gd name="T32" fmla="*/ 23 w 277"/>
                <a:gd name="T33" fmla="*/ 26 h 277"/>
                <a:gd name="T34" fmla="*/ 0 w 277"/>
                <a:gd name="T35" fmla="*/ 49 h 277"/>
                <a:gd name="T36" fmla="*/ 0 w 277"/>
                <a:gd name="T37" fmla="*/ 254 h 277"/>
                <a:gd name="T38" fmla="*/ 23 w 277"/>
                <a:gd name="T39" fmla="*/ 277 h 277"/>
                <a:gd name="T40" fmla="*/ 254 w 277"/>
                <a:gd name="T41" fmla="*/ 277 h 277"/>
                <a:gd name="T42" fmla="*/ 277 w 277"/>
                <a:gd name="T43" fmla="*/ 254 h 277"/>
                <a:gd name="T44" fmla="*/ 277 w 277"/>
                <a:gd name="T45" fmla="*/ 49 h 277"/>
                <a:gd name="T46" fmla="*/ 254 w 277"/>
                <a:gd name="T47" fmla="*/ 26 h 277"/>
                <a:gd name="T48" fmla="*/ 260 w 277"/>
                <a:gd name="T49" fmla="*/ 254 h 277"/>
                <a:gd name="T50" fmla="*/ 254 w 277"/>
                <a:gd name="T51" fmla="*/ 260 h 277"/>
                <a:gd name="T52" fmla="*/ 23 w 277"/>
                <a:gd name="T53" fmla="*/ 260 h 277"/>
                <a:gd name="T54" fmla="*/ 18 w 277"/>
                <a:gd name="T55" fmla="*/ 254 h 277"/>
                <a:gd name="T56" fmla="*/ 18 w 277"/>
                <a:gd name="T57" fmla="*/ 49 h 277"/>
                <a:gd name="T58" fmla="*/ 23 w 277"/>
                <a:gd name="T59" fmla="*/ 44 h 277"/>
                <a:gd name="T60" fmla="*/ 61 w 277"/>
                <a:gd name="T61" fmla="*/ 44 h 277"/>
                <a:gd name="T62" fmla="*/ 61 w 277"/>
                <a:gd name="T63" fmla="*/ 61 h 277"/>
                <a:gd name="T64" fmla="*/ 69 w 277"/>
                <a:gd name="T65" fmla="*/ 69 h 277"/>
                <a:gd name="T66" fmla="*/ 78 w 277"/>
                <a:gd name="T67" fmla="*/ 61 h 277"/>
                <a:gd name="T68" fmla="*/ 78 w 277"/>
                <a:gd name="T69" fmla="*/ 44 h 277"/>
                <a:gd name="T70" fmla="*/ 130 w 277"/>
                <a:gd name="T71" fmla="*/ 44 h 277"/>
                <a:gd name="T72" fmla="*/ 130 w 277"/>
                <a:gd name="T73" fmla="*/ 61 h 277"/>
                <a:gd name="T74" fmla="*/ 139 w 277"/>
                <a:gd name="T75" fmla="*/ 69 h 277"/>
                <a:gd name="T76" fmla="*/ 147 w 277"/>
                <a:gd name="T77" fmla="*/ 61 h 277"/>
                <a:gd name="T78" fmla="*/ 147 w 277"/>
                <a:gd name="T79" fmla="*/ 44 h 277"/>
                <a:gd name="T80" fmla="*/ 199 w 277"/>
                <a:gd name="T81" fmla="*/ 44 h 277"/>
                <a:gd name="T82" fmla="*/ 199 w 277"/>
                <a:gd name="T83" fmla="*/ 61 h 277"/>
                <a:gd name="T84" fmla="*/ 208 w 277"/>
                <a:gd name="T85" fmla="*/ 69 h 277"/>
                <a:gd name="T86" fmla="*/ 216 w 277"/>
                <a:gd name="T87" fmla="*/ 61 h 277"/>
                <a:gd name="T88" fmla="*/ 216 w 277"/>
                <a:gd name="T89" fmla="*/ 44 h 277"/>
                <a:gd name="T90" fmla="*/ 254 w 277"/>
                <a:gd name="T91" fmla="*/ 44 h 277"/>
                <a:gd name="T92" fmla="*/ 260 w 277"/>
                <a:gd name="T93" fmla="*/ 49 h 277"/>
                <a:gd name="T94" fmla="*/ 260 w 277"/>
                <a:gd name="T95" fmla="*/ 25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7" h="277">
                  <a:moveTo>
                    <a:pt x="254" y="26"/>
                  </a:moveTo>
                  <a:cubicBezTo>
                    <a:pt x="216" y="26"/>
                    <a:pt x="216" y="26"/>
                    <a:pt x="216" y="26"/>
                  </a:cubicBezTo>
                  <a:cubicBezTo>
                    <a:pt x="216" y="9"/>
                    <a:pt x="216" y="9"/>
                    <a:pt x="216" y="9"/>
                  </a:cubicBezTo>
                  <a:cubicBezTo>
                    <a:pt x="216" y="4"/>
                    <a:pt x="212" y="0"/>
                    <a:pt x="208" y="0"/>
                  </a:cubicBezTo>
                  <a:cubicBezTo>
                    <a:pt x="203" y="0"/>
                    <a:pt x="199" y="4"/>
                    <a:pt x="199" y="9"/>
                  </a:cubicBezTo>
                  <a:cubicBezTo>
                    <a:pt x="199" y="26"/>
                    <a:pt x="199" y="26"/>
                    <a:pt x="199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47" y="4"/>
                    <a:pt x="143" y="0"/>
                    <a:pt x="139" y="0"/>
                  </a:cubicBezTo>
                  <a:cubicBezTo>
                    <a:pt x="134" y="0"/>
                    <a:pt x="130" y="4"/>
                    <a:pt x="130" y="9"/>
                  </a:cubicBezTo>
                  <a:cubicBezTo>
                    <a:pt x="130" y="26"/>
                    <a:pt x="130" y="26"/>
                    <a:pt x="130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8" y="4"/>
                    <a:pt x="74" y="0"/>
                    <a:pt x="69" y="0"/>
                  </a:cubicBezTo>
                  <a:cubicBezTo>
                    <a:pt x="65" y="0"/>
                    <a:pt x="61" y="4"/>
                    <a:pt x="61" y="9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1" y="26"/>
                    <a:pt x="0" y="37"/>
                    <a:pt x="0" y="49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267"/>
                    <a:pt x="11" y="277"/>
                    <a:pt x="23" y="277"/>
                  </a:cubicBezTo>
                  <a:cubicBezTo>
                    <a:pt x="254" y="277"/>
                    <a:pt x="254" y="277"/>
                    <a:pt x="254" y="277"/>
                  </a:cubicBezTo>
                  <a:cubicBezTo>
                    <a:pt x="267" y="277"/>
                    <a:pt x="277" y="267"/>
                    <a:pt x="277" y="254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7" y="37"/>
                    <a:pt x="267" y="26"/>
                    <a:pt x="254" y="26"/>
                  </a:cubicBezTo>
                  <a:close/>
                  <a:moveTo>
                    <a:pt x="260" y="254"/>
                  </a:moveTo>
                  <a:cubicBezTo>
                    <a:pt x="260" y="257"/>
                    <a:pt x="257" y="260"/>
                    <a:pt x="254" y="260"/>
                  </a:cubicBezTo>
                  <a:cubicBezTo>
                    <a:pt x="23" y="260"/>
                    <a:pt x="23" y="260"/>
                    <a:pt x="23" y="260"/>
                  </a:cubicBezTo>
                  <a:cubicBezTo>
                    <a:pt x="20" y="260"/>
                    <a:pt x="18" y="257"/>
                    <a:pt x="18" y="254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6"/>
                    <a:pt x="20" y="44"/>
                    <a:pt x="23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1" y="66"/>
                    <a:pt x="65" y="69"/>
                    <a:pt x="69" y="69"/>
                  </a:cubicBezTo>
                  <a:cubicBezTo>
                    <a:pt x="74" y="69"/>
                    <a:pt x="78" y="66"/>
                    <a:pt x="78" y="61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30" y="66"/>
                    <a:pt x="134" y="69"/>
                    <a:pt x="139" y="69"/>
                  </a:cubicBezTo>
                  <a:cubicBezTo>
                    <a:pt x="143" y="69"/>
                    <a:pt x="147" y="66"/>
                    <a:pt x="147" y="61"/>
                  </a:cubicBezTo>
                  <a:cubicBezTo>
                    <a:pt x="147" y="44"/>
                    <a:pt x="147" y="44"/>
                    <a:pt x="147" y="44"/>
                  </a:cubicBezTo>
                  <a:cubicBezTo>
                    <a:pt x="199" y="44"/>
                    <a:pt x="199" y="44"/>
                    <a:pt x="199" y="44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6"/>
                    <a:pt x="203" y="69"/>
                    <a:pt x="208" y="69"/>
                  </a:cubicBezTo>
                  <a:cubicBezTo>
                    <a:pt x="212" y="69"/>
                    <a:pt x="216" y="66"/>
                    <a:pt x="216" y="61"/>
                  </a:cubicBezTo>
                  <a:cubicBezTo>
                    <a:pt x="216" y="44"/>
                    <a:pt x="216" y="44"/>
                    <a:pt x="216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7" y="44"/>
                    <a:pt x="260" y="46"/>
                    <a:pt x="260" y="49"/>
                  </a:cubicBezTo>
                  <a:lnTo>
                    <a:pt x="260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192"/>
            <p:cNvSpPr>
              <a:spLocks noChangeArrowheads="1"/>
            </p:cNvSpPr>
            <p:nvPr/>
          </p:nvSpPr>
          <p:spPr bwMode="auto">
            <a:xfrm>
              <a:off x="6800850" y="3979863"/>
              <a:ext cx="103188" cy="793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Rectangle 193"/>
            <p:cNvSpPr>
              <a:spLocks noChangeArrowheads="1"/>
            </p:cNvSpPr>
            <p:nvPr/>
          </p:nvSpPr>
          <p:spPr bwMode="auto">
            <a:xfrm>
              <a:off x="6800850" y="4110038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194"/>
            <p:cNvSpPr>
              <a:spLocks noChangeArrowheads="1"/>
            </p:cNvSpPr>
            <p:nvPr/>
          </p:nvSpPr>
          <p:spPr bwMode="auto">
            <a:xfrm>
              <a:off x="6800850" y="4241800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Rectangle 195"/>
            <p:cNvSpPr>
              <a:spLocks noChangeArrowheads="1"/>
            </p:cNvSpPr>
            <p:nvPr/>
          </p:nvSpPr>
          <p:spPr bwMode="auto">
            <a:xfrm>
              <a:off x="6983413" y="4241800"/>
              <a:ext cx="107950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196"/>
            <p:cNvSpPr>
              <a:spLocks noChangeArrowheads="1"/>
            </p:cNvSpPr>
            <p:nvPr/>
          </p:nvSpPr>
          <p:spPr bwMode="auto">
            <a:xfrm>
              <a:off x="6983413" y="4110038"/>
              <a:ext cx="107950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197"/>
            <p:cNvSpPr>
              <a:spLocks noChangeArrowheads="1"/>
            </p:cNvSpPr>
            <p:nvPr/>
          </p:nvSpPr>
          <p:spPr bwMode="auto">
            <a:xfrm>
              <a:off x="6983413" y="3979863"/>
              <a:ext cx="107950" cy="793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198"/>
            <p:cNvSpPr>
              <a:spLocks noChangeArrowheads="1"/>
            </p:cNvSpPr>
            <p:nvPr/>
          </p:nvSpPr>
          <p:spPr bwMode="auto">
            <a:xfrm>
              <a:off x="7170738" y="4241800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199"/>
            <p:cNvSpPr>
              <a:spLocks noChangeArrowheads="1"/>
            </p:cNvSpPr>
            <p:nvPr/>
          </p:nvSpPr>
          <p:spPr bwMode="auto">
            <a:xfrm>
              <a:off x="7170738" y="4110038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200"/>
            <p:cNvSpPr>
              <a:spLocks noChangeArrowheads="1"/>
            </p:cNvSpPr>
            <p:nvPr/>
          </p:nvSpPr>
          <p:spPr bwMode="auto">
            <a:xfrm>
              <a:off x="7170738" y="3979863"/>
              <a:ext cx="103188" cy="793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4" name="Freeform 208"/>
          <p:cNvSpPr>
            <a:spLocks noEditPoints="1"/>
          </p:cNvSpPr>
          <p:nvPr/>
        </p:nvSpPr>
        <p:spPr bwMode="auto">
          <a:xfrm>
            <a:off x="8053183" y="4831706"/>
            <a:ext cx="400459" cy="401339"/>
          </a:xfrm>
          <a:custGeom>
            <a:avLst/>
            <a:gdLst>
              <a:gd name="T0" fmla="*/ 0 w 292"/>
              <a:gd name="T1" fmla="*/ 146 h 292"/>
              <a:gd name="T2" fmla="*/ 292 w 292"/>
              <a:gd name="T3" fmla="*/ 146 h 292"/>
              <a:gd name="T4" fmla="*/ 273 w 292"/>
              <a:gd name="T5" fmla="*/ 141 h 292"/>
              <a:gd name="T6" fmla="*/ 205 w 292"/>
              <a:gd name="T7" fmla="*/ 82 h 292"/>
              <a:gd name="T8" fmla="*/ 273 w 292"/>
              <a:gd name="T9" fmla="*/ 141 h 292"/>
              <a:gd name="T10" fmla="*/ 102 w 292"/>
              <a:gd name="T11" fmla="*/ 223 h 292"/>
              <a:gd name="T12" fmla="*/ 141 w 292"/>
              <a:gd name="T13" fmla="*/ 273 h 292"/>
              <a:gd name="T14" fmla="*/ 151 w 292"/>
              <a:gd name="T15" fmla="*/ 19 h 292"/>
              <a:gd name="T16" fmla="*/ 150 w 292"/>
              <a:gd name="T17" fmla="*/ 84 h 292"/>
              <a:gd name="T18" fmla="*/ 151 w 292"/>
              <a:gd name="T19" fmla="*/ 19 h 292"/>
              <a:gd name="T20" fmla="*/ 234 w 292"/>
              <a:gd name="T21" fmla="*/ 54 h 292"/>
              <a:gd name="T22" fmla="*/ 167 w 292"/>
              <a:gd name="T23" fmla="*/ 20 h 292"/>
              <a:gd name="T24" fmla="*/ 141 w 292"/>
              <a:gd name="T25" fmla="*/ 84 h 292"/>
              <a:gd name="T26" fmla="*/ 141 w 292"/>
              <a:gd name="T27" fmla="*/ 19 h 292"/>
              <a:gd name="T28" fmla="*/ 90 w 292"/>
              <a:gd name="T29" fmla="*/ 73 h 292"/>
              <a:gd name="T30" fmla="*/ 125 w 292"/>
              <a:gd name="T31" fmla="*/ 20 h 292"/>
              <a:gd name="T32" fmla="*/ 95 w 292"/>
              <a:gd name="T33" fmla="*/ 85 h 292"/>
              <a:gd name="T34" fmla="*/ 141 w 292"/>
              <a:gd name="T35" fmla="*/ 141 h 292"/>
              <a:gd name="T36" fmla="*/ 95 w 292"/>
              <a:gd name="T37" fmla="*/ 85 h 292"/>
              <a:gd name="T38" fmla="*/ 141 w 292"/>
              <a:gd name="T39" fmla="*/ 207 h 292"/>
              <a:gd name="T40" fmla="*/ 85 w 292"/>
              <a:gd name="T41" fmla="*/ 150 h 292"/>
              <a:gd name="T42" fmla="*/ 125 w 292"/>
              <a:gd name="T43" fmla="*/ 271 h 292"/>
              <a:gd name="T44" fmla="*/ 93 w 292"/>
              <a:gd name="T45" fmla="*/ 226 h 292"/>
              <a:gd name="T46" fmla="*/ 150 w 292"/>
              <a:gd name="T47" fmla="*/ 273 h 292"/>
              <a:gd name="T48" fmla="*/ 189 w 292"/>
              <a:gd name="T49" fmla="*/ 223 h 292"/>
              <a:gd name="T50" fmla="*/ 150 w 292"/>
              <a:gd name="T51" fmla="*/ 273 h 292"/>
              <a:gd name="T52" fmla="*/ 228 w 292"/>
              <a:gd name="T53" fmla="*/ 242 h 292"/>
              <a:gd name="T54" fmla="*/ 198 w 292"/>
              <a:gd name="T55" fmla="*/ 226 h 292"/>
              <a:gd name="T56" fmla="*/ 150 w 292"/>
              <a:gd name="T57" fmla="*/ 207 h 292"/>
              <a:gd name="T58" fmla="*/ 207 w 292"/>
              <a:gd name="T59" fmla="*/ 150 h 292"/>
              <a:gd name="T60" fmla="*/ 150 w 292"/>
              <a:gd name="T61" fmla="*/ 141 h 292"/>
              <a:gd name="T62" fmla="*/ 197 w 292"/>
              <a:gd name="T63" fmla="*/ 85 h 292"/>
              <a:gd name="T64" fmla="*/ 150 w 292"/>
              <a:gd name="T65" fmla="*/ 141 h 292"/>
              <a:gd name="T66" fmla="*/ 86 w 292"/>
              <a:gd name="T67" fmla="*/ 82 h 292"/>
              <a:gd name="T68" fmla="*/ 19 w 292"/>
              <a:gd name="T69" fmla="*/ 141 h 292"/>
              <a:gd name="T70" fmla="*/ 19 w 292"/>
              <a:gd name="T71" fmla="*/ 150 h 292"/>
              <a:gd name="T72" fmla="*/ 89 w 292"/>
              <a:gd name="T73" fmla="*/ 218 h 292"/>
              <a:gd name="T74" fmla="*/ 19 w 292"/>
              <a:gd name="T75" fmla="*/ 150 h 292"/>
              <a:gd name="T76" fmla="*/ 202 w 292"/>
              <a:gd name="T77" fmla="*/ 218 h 292"/>
              <a:gd name="T78" fmla="*/ 273 w 292"/>
              <a:gd name="T79" fmla="*/ 15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92" h="292">
                <a:moveTo>
                  <a:pt x="146" y="0"/>
                </a:moveTo>
                <a:cubicBezTo>
                  <a:pt x="65" y="0"/>
                  <a:pt x="0" y="65"/>
                  <a:pt x="0" y="146"/>
                </a:cubicBezTo>
                <a:cubicBezTo>
                  <a:pt x="0" y="226"/>
                  <a:pt x="65" y="292"/>
                  <a:pt x="146" y="292"/>
                </a:cubicBezTo>
                <a:cubicBezTo>
                  <a:pt x="226" y="292"/>
                  <a:pt x="292" y="226"/>
                  <a:pt x="292" y="146"/>
                </a:cubicBezTo>
                <a:cubicBezTo>
                  <a:pt x="292" y="65"/>
                  <a:pt x="226" y="0"/>
                  <a:pt x="146" y="0"/>
                </a:cubicBezTo>
                <a:close/>
                <a:moveTo>
                  <a:pt x="273" y="141"/>
                </a:moveTo>
                <a:cubicBezTo>
                  <a:pt x="216" y="141"/>
                  <a:pt x="216" y="141"/>
                  <a:pt x="216" y="141"/>
                </a:cubicBezTo>
                <a:cubicBezTo>
                  <a:pt x="216" y="120"/>
                  <a:pt x="212" y="100"/>
                  <a:pt x="205" y="82"/>
                </a:cubicBezTo>
                <a:cubicBezTo>
                  <a:pt x="218" y="77"/>
                  <a:pt x="230" y="70"/>
                  <a:pt x="241" y="61"/>
                </a:cubicBezTo>
                <a:cubicBezTo>
                  <a:pt x="260" y="83"/>
                  <a:pt x="272" y="110"/>
                  <a:pt x="273" y="141"/>
                </a:cubicBezTo>
                <a:close/>
                <a:moveTo>
                  <a:pt x="141" y="273"/>
                </a:moveTo>
                <a:cubicBezTo>
                  <a:pt x="125" y="260"/>
                  <a:pt x="112" y="243"/>
                  <a:pt x="102" y="223"/>
                </a:cubicBezTo>
                <a:cubicBezTo>
                  <a:pt x="114" y="219"/>
                  <a:pt x="128" y="217"/>
                  <a:pt x="141" y="217"/>
                </a:cubicBezTo>
                <a:cubicBezTo>
                  <a:pt x="141" y="273"/>
                  <a:pt x="141" y="273"/>
                  <a:pt x="141" y="273"/>
                </a:cubicBezTo>
                <a:cubicBezTo>
                  <a:pt x="141" y="273"/>
                  <a:pt x="141" y="273"/>
                  <a:pt x="141" y="273"/>
                </a:cubicBezTo>
                <a:close/>
                <a:moveTo>
                  <a:pt x="151" y="19"/>
                </a:moveTo>
                <a:cubicBezTo>
                  <a:pt x="169" y="34"/>
                  <a:pt x="183" y="53"/>
                  <a:pt x="193" y="77"/>
                </a:cubicBezTo>
                <a:cubicBezTo>
                  <a:pt x="180" y="81"/>
                  <a:pt x="165" y="84"/>
                  <a:pt x="150" y="84"/>
                </a:cubicBezTo>
                <a:cubicBezTo>
                  <a:pt x="150" y="19"/>
                  <a:pt x="150" y="19"/>
                  <a:pt x="150" y="19"/>
                </a:cubicBezTo>
                <a:cubicBezTo>
                  <a:pt x="151" y="19"/>
                  <a:pt x="151" y="19"/>
                  <a:pt x="151" y="19"/>
                </a:cubicBezTo>
                <a:close/>
                <a:moveTo>
                  <a:pt x="167" y="20"/>
                </a:moveTo>
                <a:cubicBezTo>
                  <a:pt x="193" y="25"/>
                  <a:pt x="216" y="37"/>
                  <a:pt x="234" y="54"/>
                </a:cubicBezTo>
                <a:cubicBezTo>
                  <a:pt x="224" y="62"/>
                  <a:pt x="213" y="68"/>
                  <a:pt x="202" y="73"/>
                </a:cubicBezTo>
                <a:cubicBezTo>
                  <a:pt x="193" y="53"/>
                  <a:pt x="181" y="35"/>
                  <a:pt x="167" y="20"/>
                </a:cubicBezTo>
                <a:close/>
                <a:moveTo>
                  <a:pt x="141" y="19"/>
                </a:moveTo>
                <a:cubicBezTo>
                  <a:pt x="141" y="84"/>
                  <a:pt x="141" y="84"/>
                  <a:pt x="141" y="84"/>
                </a:cubicBezTo>
                <a:cubicBezTo>
                  <a:pt x="126" y="84"/>
                  <a:pt x="112" y="81"/>
                  <a:pt x="99" y="77"/>
                </a:cubicBezTo>
                <a:cubicBezTo>
                  <a:pt x="108" y="53"/>
                  <a:pt x="123" y="34"/>
                  <a:pt x="141" y="19"/>
                </a:cubicBezTo>
                <a:cubicBezTo>
                  <a:pt x="141" y="19"/>
                  <a:pt x="141" y="19"/>
                  <a:pt x="141" y="19"/>
                </a:cubicBezTo>
                <a:close/>
                <a:moveTo>
                  <a:pt x="90" y="73"/>
                </a:moveTo>
                <a:cubicBezTo>
                  <a:pt x="78" y="68"/>
                  <a:pt x="67" y="62"/>
                  <a:pt x="57" y="54"/>
                </a:cubicBezTo>
                <a:cubicBezTo>
                  <a:pt x="76" y="37"/>
                  <a:pt x="99" y="25"/>
                  <a:pt x="125" y="20"/>
                </a:cubicBezTo>
                <a:cubicBezTo>
                  <a:pt x="110" y="35"/>
                  <a:pt x="98" y="53"/>
                  <a:pt x="90" y="73"/>
                </a:cubicBezTo>
                <a:close/>
                <a:moveTo>
                  <a:pt x="95" y="85"/>
                </a:moveTo>
                <a:cubicBezTo>
                  <a:pt x="109" y="90"/>
                  <a:pt x="125" y="93"/>
                  <a:pt x="141" y="94"/>
                </a:cubicBezTo>
                <a:cubicBezTo>
                  <a:pt x="141" y="141"/>
                  <a:pt x="141" y="141"/>
                  <a:pt x="141" y="141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5" y="121"/>
                  <a:pt x="89" y="102"/>
                  <a:pt x="95" y="85"/>
                </a:cubicBezTo>
                <a:close/>
                <a:moveTo>
                  <a:pt x="141" y="150"/>
                </a:moveTo>
                <a:cubicBezTo>
                  <a:pt x="141" y="207"/>
                  <a:pt x="141" y="207"/>
                  <a:pt x="141" y="207"/>
                </a:cubicBezTo>
                <a:cubicBezTo>
                  <a:pt x="126" y="208"/>
                  <a:pt x="112" y="210"/>
                  <a:pt x="98" y="214"/>
                </a:cubicBezTo>
                <a:cubicBezTo>
                  <a:pt x="90" y="195"/>
                  <a:pt x="85" y="173"/>
                  <a:pt x="85" y="150"/>
                </a:cubicBezTo>
                <a:lnTo>
                  <a:pt x="141" y="150"/>
                </a:lnTo>
                <a:close/>
                <a:moveTo>
                  <a:pt x="125" y="271"/>
                </a:moveTo>
                <a:cubicBezTo>
                  <a:pt x="102" y="267"/>
                  <a:pt x="80" y="257"/>
                  <a:pt x="63" y="242"/>
                </a:cubicBezTo>
                <a:cubicBezTo>
                  <a:pt x="73" y="236"/>
                  <a:pt x="83" y="230"/>
                  <a:pt x="93" y="226"/>
                </a:cubicBezTo>
                <a:cubicBezTo>
                  <a:pt x="101" y="243"/>
                  <a:pt x="112" y="258"/>
                  <a:pt x="125" y="271"/>
                </a:cubicBezTo>
                <a:close/>
                <a:moveTo>
                  <a:pt x="150" y="273"/>
                </a:moveTo>
                <a:cubicBezTo>
                  <a:pt x="150" y="217"/>
                  <a:pt x="150" y="217"/>
                  <a:pt x="150" y="217"/>
                </a:cubicBezTo>
                <a:cubicBezTo>
                  <a:pt x="164" y="217"/>
                  <a:pt x="177" y="219"/>
                  <a:pt x="189" y="223"/>
                </a:cubicBezTo>
                <a:cubicBezTo>
                  <a:pt x="180" y="243"/>
                  <a:pt x="167" y="260"/>
                  <a:pt x="151" y="273"/>
                </a:cubicBezTo>
                <a:cubicBezTo>
                  <a:pt x="151" y="273"/>
                  <a:pt x="151" y="273"/>
                  <a:pt x="150" y="273"/>
                </a:cubicBezTo>
                <a:close/>
                <a:moveTo>
                  <a:pt x="198" y="226"/>
                </a:moveTo>
                <a:cubicBezTo>
                  <a:pt x="209" y="230"/>
                  <a:pt x="219" y="236"/>
                  <a:pt x="228" y="242"/>
                </a:cubicBezTo>
                <a:cubicBezTo>
                  <a:pt x="211" y="257"/>
                  <a:pt x="190" y="267"/>
                  <a:pt x="167" y="271"/>
                </a:cubicBezTo>
                <a:cubicBezTo>
                  <a:pt x="179" y="258"/>
                  <a:pt x="190" y="243"/>
                  <a:pt x="198" y="226"/>
                </a:cubicBezTo>
                <a:close/>
                <a:moveTo>
                  <a:pt x="193" y="214"/>
                </a:moveTo>
                <a:cubicBezTo>
                  <a:pt x="180" y="210"/>
                  <a:pt x="165" y="208"/>
                  <a:pt x="150" y="207"/>
                </a:cubicBezTo>
                <a:cubicBezTo>
                  <a:pt x="150" y="150"/>
                  <a:pt x="150" y="150"/>
                  <a:pt x="150" y="150"/>
                </a:cubicBezTo>
                <a:cubicBezTo>
                  <a:pt x="207" y="150"/>
                  <a:pt x="207" y="150"/>
                  <a:pt x="207" y="150"/>
                </a:cubicBezTo>
                <a:cubicBezTo>
                  <a:pt x="206" y="173"/>
                  <a:pt x="201" y="195"/>
                  <a:pt x="193" y="214"/>
                </a:cubicBezTo>
                <a:close/>
                <a:moveTo>
                  <a:pt x="150" y="141"/>
                </a:moveTo>
                <a:cubicBezTo>
                  <a:pt x="150" y="94"/>
                  <a:pt x="150" y="94"/>
                  <a:pt x="150" y="94"/>
                </a:cubicBezTo>
                <a:cubicBezTo>
                  <a:pt x="167" y="93"/>
                  <a:pt x="182" y="90"/>
                  <a:pt x="197" y="85"/>
                </a:cubicBezTo>
                <a:cubicBezTo>
                  <a:pt x="203" y="102"/>
                  <a:pt x="206" y="121"/>
                  <a:pt x="207" y="141"/>
                </a:cubicBezTo>
                <a:cubicBezTo>
                  <a:pt x="150" y="141"/>
                  <a:pt x="150" y="141"/>
                  <a:pt x="150" y="141"/>
                </a:cubicBezTo>
                <a:close/>
                <a:moveTo>
                  <a:pt x="51" y="61"/>
                </a:moveTo>
                <a:cubicBezTo>
                  <a:pt x="62" y="70"/>
                  <a:pt x="73" y="77"/>
                  <a:pt x="86" y="82"/>
                </a:cubicBezTo>
                <a:cubicBezTo>
                  <a:pt x="80" y="100"/>
                  <a:pt x="76" y="120"/>
                  <a:pt x="75" y="141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20" y="110"/>
                  <a:pt x="32" y="83"/>
                  <a:pt x="51" y="61"/>
                </a:cubicBezTo>
                <a:close/>
                <a:moveTo>
                  <a:pt x="19" y="150"/>
                </a:moveTo>
                <a:cubicBezTo>
                  <a:pt x="75" y="150"/>
                  <a:pt x="75" y="150"/>
                  <a:pt x="75" y="150"/>
                </a:cubicBezTo>
                <a:cubicBezTo>
                  <a:pt x="76" y="175"/>
                  <a:pt x="81" y="197"/>
                  <a:pt x="89" y="218"/>
                </a:cubicBezTo>
                <a:cubicBezTo>
                  <a:pt x="78" y="222"/>
                  <a:pt x="66" y="229"/>
                  <a:pt x="56" y="236"/>
                </a:cubicBezTo>
                <a:cubicBezTo>
                  <a:pt x="34" y="214"/>
                  <a:pt x="20" y="184"/>
                  <a:pt x="19" y="150"/>
                </a:cubicBezTo>
                <a:close/>
                <a:moveTo>
                  <a:pt x="235" y="236"/>
                </a:moveTo>
                <a:cubicBezTo>
                  <a:pt x="225" y="229"/>
                  <a:pt x="214" y="222"/>
                  <a:pt x="202" y="218"/>
                </a:cubicBezTo>
                <a:cubicBezTo>
                  <a:pt x="211" y="197"/>
                  <a:pt x="216" y="175"/>
                  <a:pt x="216" y="150"/>
                </a:cubicBezTo>
                <a:cubicBezTo>
                  <a:pt x="273" y="150"/>
                  <a:pt x="273" y="150"/>
                  <a:pt x="273" y="150"/>
                </a:cubicBezTo>
                <a:cubicBezTo>
                  <a:pt x="271" y="184"/>
                  <a:pt x="257" y="214"/>
                  <a:pt x="235" y="23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6675658" y="2213412"/>
            <a:ext cx="395067" cy="396000"/>
            <a:chOff x="9340851" y="3852862"/>
            <a:chExt cx="673100" cy="674688"/>
          </a:xfrm>
          <a:solidFill>
            <a:schemeClr val="accent2"/>
          </a:solidFill>
        </p:grpSpPr>
        <p:sp>
          <p:nvSpPr>
            <p:cNvPr id="36" name="Freeform 212"/>
            <p:cNvSpPr>
              <a:spLocks noEditPoints="1"/>
            </p:cNvSpPr>
            <p:nvPr/>
          </p:nvSpPr>
          <p:spPr bwMode="auto">
            <a:xfrm>
              <a:off x="9340851" y="3852862"/>
              <a:ext cx="673100" cy="674688"/>
            </a:xfrm>
            <a:custGeom>
              <a:avLst/>
              <a:gdLst>
                <a:gd name="T0" fmla="*/ 256 w 300"/>
                <a:gd name="T1" fmla="*/ 113 h 300"/>
                <a:gd name="T2" fmla="*/ 267 w 300"/>
                <a:gd name="T3" fmla="*/ 76 h 300"/>
                <a:gd name="T4" fmla="*/ 247 w 300"/>
                <a:gd name="T5" fmla="*/ 34 h 300"/>
                <a:gd name="T6" fmla="*/ 223 w 300"/>
                <a:gd name="T7" fmla="*/ 32 h 300"/>
                <a:gd name="T8" fmla="*/ 186 w 300"/>
                <a:gd name="T9" fmla="*/ 43 h 300"/>
                <a:gd name="T10" fmla="*/ 162 w 300"/>
                <a:gd name="T11" fmla="*/ 0 h 300"/>
                <a:gd name="T12" fmla="*/ 118 w 300"/>
                <a:gd name="T13" fmla="*/ 15 h 300"/>
                <a:gd name="T14" fmla="*/ 101 w 300"/>
                <a:gd name="T15" fmla="*/ 48 h 300"/>
                <a:gd name="T16" fmla="*/ 66 w 300"/>
                <a:gd name="T17" fmla="*/ 29 h 300"/>
                <a:gd name="T18" fmla="*/ 34 w 300"/>
                <a:gd name="T19" fmla="*/ 52 h 300"/>
                <a:gd name="T20" fmla="*/ 48 w 300"/>
                <a:gd name="T21" fmla="*/ 101 h 300"/>
                <a:gd name="T22" fmla="*/ 15 w 300"/>
                <a:gd name="T23" fmla="*/ 118 h 300"/>
                <a:gd name="T24" fmla="*/ 0 w 300"/>
                <a:gd name="T25" fmla="*/ 162 h 300"/>
                <a:gd name="T26" fmla="*/ 43 w 300"/>
                <a:gd name="T27" fmla="*/ 186 h 300"/>
                <a:gd name="T28" fmla="*/ 32 w 300"/>
                <a:gd name="T29" fmla="*/ 223 h 300"/>
                <a:gd name="T30" fmla="*/ 53 w 300"/>
                <a:gd name="T31" fmla="*/ 265 h 300"/>
                <a:gd name="T32" fmla="*/ 76 w 300"/>
                <a:gd name="T33" fmla="*/ 267 h 300"/>
                <a:gd name="T34" fmla="*/ 113 w 300"/>
                <a:gd name="T35" fmla="*/ 256 h 300"/>
                <a:gd name="T36" fmla="*/ 137 w 300"/>
                <a:gd name="T37" fmla="*/ 300 h 300"/>
                <a:gd name="T38" fmla="*/ 181 w 300"/>
                <a:gd name="T39" fmla="*/ 285 h 300"/>
                <a:gd name="T40" fmla="*/ 199 w 300"/>
                <a:gd name="T41" fmla="*/ 251 h 300"/>
                <a:gd name="T42" fmla="*/ 233 w 300"/>
                <a:gd name="T43" fmla="*/ 270 h 300"/>
                <a:gd name="T44" fmla="*/ 265 w 300"/>
                <a:gd name="T45" fmla="*/ 247 h 300"/>
                <a:gd name="T46" fmla="*/ 251 w 300"/>
                <a:gd name="T47" fmla="*/ 199 h 300"/>
                <a:gd name="T48" fmla="*/ 285 w 300"/>
                <a:gd name="T49" fmla="*/ 181 h 300"/>
                <a:gd name="T50" fmla="*/ 300 w 300"/>
                <a:gd name="T51" fmla="*/ 137 h 300"/>
                <a:gd name="T52" fmla="*/ 252 w 300"/>
                <a:gd name="T53" fmla="*/ 168 h 300"/>
                <a:gd name="T54" fmla="*/ 234 w 300"/>
                <a:gd name="T55" fmla="*/ 190 h 300"/>
                <a:gd name="T56" fmla="*/ 251 w 300"/>
                <a:gd name="T57" fmla="*/ 233 h 300"/>
                <a:gd name="T58" fmla="*/ 209 w 300"/>
                <a:gd name="T59" fmla="*/ 235 h 300"/>
                <a:gd name="T60" fmla="*/ 190 w 300"/>
                <a:gd name="T61" fmla="*/ 234 h 300"/>
                <a:gd name="T62" fmla="*/ 168 w 300"/>
                <a:gd name="T63" fmla="*/ 252 h 300"/>
                <a:gd name="T64" fmla="*/ 137 w 300"/>
                <a:gd name="T65" fmla="*/ 281 h 300"/>
                <a:gd name="T66" fmla="*/ 119 w 300"/>
                <a:gd name="T67" fmla="*/ 238 h 300"/>
                <a:gd name="T68" fmla="*/ 101 w 300"/>
                <a:gd name="T69" fmla="*/ 232 h 300"/>
                <a:gd name="T70" fmla="*/ 66 w 300"/>
                <a:gd name="T71" fmla="*/ 251 h 300"/>
                <a:gd name="T72" fmla="*/ 64 w 300"/>
                <a:gd name="T73" fmla="*/ 209 h 300"/>
                <a:gd name="T74" fmla="*/ 61 w 300"/>
                <a:gd name="T75" fmla="*/ 180 h 300"/>
                <a:gd name="T76" fmla="*/ 18 w 300"/>
                <a:gd name="T77" fmla="*/ 162 h 300"/>
                <a:gd name="T78" fmla="*/ 47 w 300"/>
                <a:gd name="T79" fmla="*/ 131 h 300"/>
                <a:gd name="T80" fmla="*/ 65 w 300"/>
                <a:gd name="T81" fmla="*/ 109 h 300"/>
                <a:gd name="T82" fmla="*/ 48 w 300"/>
                <a:gd name="T83" fmla="*/ 66 h 300"/>
                <a:gd name="T84" fmla="*/ 90 w 300"/>
                <a:gd name="T85" fmla="*/ 64 h 300"/>
                <a:gd name="T86" fmla="*/ 109 w 300"/>
                <a:gd name="T87" fmla="*/ 65 h 300"/>
                <a:gd name="T88" fmla="*/ 131 w 300"/>
                <a:gd name="T89" fmla="*/ 47 h 300"/>
                <a:gd name="T90" fmla="*/ 162 w 300"/>
                <a:gd name="T91" fmla="*/ 18 h 300"/>
                <a:gd name="T92" fmla="*/ 180 w 300"/>
                <a:gd name="T93" fmla="*/ 61 h 300"/>
                <a:gd name="T94" fmla="*/ 199 w 300"/>
                <a:gd name="T95" fmla="*/ 67 h 300"/>
                <a:gd name="T96" fmla="*/ 233 w 300"/>
                <a:gd name="T97" fmla="*/ 48 h 300"/>
                <a:gd name="T98" fmla="*/ 235 w 300"/>
                <a:gd name="T99" fmla="*/ 90 h 300"/>
                <a:gd name="T100" fmla="*/ 238 w 300"/>
                <a:gd name="T101" fmla="*/ 119 h 300"/>
                <a:gd name="T102" fmla="*/ 281 w 300"/>
                <a:gd name="T103" fmla="*/ 137 h 300"/>
                <a:gd name="T104" fmla="*/ 252 w 300"/>
                <a:gd name="T105" fmla="*/ 16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0" h="300">
                  <a:moveTo>
                    <a:pt x="285" y="118"/>
                  </a:moveTo>
                  <a:cubicBezTo>
                    <a:pt x="256" y="113"/>
                    <a:pt x="256" y="113"/>
                    <a:pt x="256" y="113"/>
                  </a:cubicBezTo>
                  <a:cubicBezTo>
                    <a:pt x="254" y="109"/>
                    <a:pt x="253" y="104"/>
                    <a:pt x="251" y="101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72" y="69"/>
                    <a:pt x="271" y="59"/>
                    <a:pt x="265" y="52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3" y="31"/>
                    <a:pt x="238" y="29"/>
                    <a:pt x="233" y="29"/>
                  </a:cubicBezTo>
                  <a:cubicBezTo>
                    <a:pt x="230" y="29"/>
                    <a:pt x="226" y="30"/>
                    <a:pt x="223" y="32"/>
                  </a:cubicBezTo>
                  <a:cubicBezTo>
                    <a:pt x="199" y="48"/>
                    <a:pt x="199" y="48"/>
                    <a:pt x="199" y="48"/>
                  </a:cubicBezTo>
                  <a:cubicBezTo>
                    <a:pt x="195" y="46"/>
                    <a:pt x="191" y="45"/>
                    <a:pt x="186" y="43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79" y="6"/>
                    <a:pt x="171" y="0"/>
                    <a:pt x="162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28" y="0"/>
                    <a:pt x="120" y="6"/>
                    <a:pt x="118" y="15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09" y="45"/>
                    <a:pt x="104" y="46"/>
                    <a:pt x="101" y="48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3" y="30"/>
                    <a:pt x="69" y="29"/>
                    <a:pt x="66" y="29"/>
                  </a:cubicBezTo>
                  <a:cubicBezTo>
                    <a:pt x="61" y="29"/>
                    <a:pt x="56" y="31"/>
                    <a:pt x="53" y="3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28" y="59"/>
                    <a:pt x="27" y="69"/>
                    <a:pt x="32" y="76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47" y="104"/>
                    <a:pt x="45" y="109"/>
                    <a:pt x="43" y="113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6" y="120"/>
                    <a:pt x="0" y="128"/>
                    <a:pt x="0" y="137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71"/>
                    <a:pt x="6" y="179"/>
                    <a:pt x="15" y="181"/>
                  </a:cubicBezTo>
                  <a:cubicBezTo>
                    <a:pt x="43" y="186"/>
                    <a:pt x="43" y="186"/>
                    <a:pt x="43" y="186"/>
                  </a:cubicBezTo>
                  <a:cubicBezTo>
                    <a:pt x="45" y="191"/>
                    <a:pt x="47" y="195"/>
                    <a:pt x="48" y="199"/>
                  </a:cubicBezTo>
                  <a:cubicBezTo>
                    <a:pt x="32" y="223"/>
                    <a:pt x="32" y="223"/>
                    <a:pt x="32" y="223"/>
                  </a:cubicBezTo>
                  <a:cubicBezTo>
                    <a:pt x="27" y="230"/>
                    <a:pt x="28" y="240"/>
                    <a:pt x="34" y="247"/>
                  </a:cubicBezTo>
                  <a:cubicBezTo>
                    <a:pt x="53" y="265"/>
                    <a:pt x="53" y="265"/>
                    <a:pt x="53" y="265"/>
                  </a:cubicBezTo>
                  <a:cubicBezTo>
                    <a:pt x="56" y="268"/>
                    <a:pt x="61" y="270"/>
                    <a:pt x="66" y="270"/>
                  </a:cubicBezTo>
                  <a:cubicBezTo>
                    <a:pt x="69" y="270"/>
                    <a:pt x="73" y="269"/>
                    <a:pt x="76" y="267"/>
                  </a:cubicBezTo>
                  <a:cubicBezTo>
                    <a:pt x="101" y="251"/>
                    <a:pt x="101" y="251"/>
                    <a:pt x="101" y="251"/>
                  </a:cubicBezTo>
                  <a:cubicBezTo>
                    <a:pt x="105" y="253"/>
                    <a:pt x="109" y="254"/>
                    <a:pt x="113" y="256"/>
                  </a:cubicBezTo>
                  <a:cubicBezTo>
                    <a:pt x="118" y="285"/>
                    <a:pt x="118" y="285"/>
                    <a:pt x="118" y="285"/>
                  </a:cubicBezTo>
                  <a:cubicBezTo>
                    <a:pt x="120" y="293"/>
                    <a:pt x="128" y="300"/>
                    <a:pt x="137" y="300"/>
                  </a:cubicBezTo>
                  <a:cubicBezTo>
                    <a:pt x="162" y="300"/>
                    <a:pt x="162" y="300"/>
                    <a:pt x="162" y="300"/>
                  </a:cubicBezTo>
                  <a:cubicBezTo>
                    <a:pt x="171" y="300"/>
                    <a:pt x="179" y="293"/>
                    <a:pt x="181" y="285"/>
                  </a:cubicBezTo>
                  <a:cubicBezTo>
                    <a:pt x="187" y="256"/>
                    <a:pt x="187" y="256"/>
                    <a:pt x="187" y="256"/>
                  </a:cubicBezTo>
                  <a:cubicBezTo>
                    <a:pt x="191" y="254"/>
                    <a:pt x="195" y="253"/>
                    <a:pt x="199" y="251"/>
                  </a:cubicBezTo>
                  <a:cubicBezTo>
                    <a:pt x="223" y="267"/>
                    <a:pt x="223" y="267"/>
                    <a:pt x="223" y="267"/>
                  </a:cubicBezTo>
                  <a:cubicBezTo>
                    <a:pt x="226" y="269"/>
                    <a:pt x="230" y="270"/>
                    <a:pt x="233" y="270"/>
                  </a:cubicBezTo>
                  <a:cubicBezTo>
                    <a:pt x="238" y="270"/>
                    <a:pt x="243" y="268"/>
                    <a:pt x="247" y="265"/>
                  </a:cubicBezTo>
                  <a:cubicBezTo>
                    <a:pt x="265" y="247"/>
                    <a:pt x="265" y="247"/>
                    <a:pt x="265" y="247"/>
                  </a:cubicBezTo>
                  <a:cubicBezTo>
                    <a:pt x="271" y="240"/>
                    <a:pt x="272" y="230"/>
                    <a:pt x="267" y="223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53" y="195"/>
                    <a:pt x="254" y="191"/>
                    <a:pt x="256" y="186"/>
                  </a:cubicBezTo>
                  <a:cubicBezTo>
                    <a:pt x="285" y="181"/>
                    <a:pt x="285" y="181"/>
                    <a:pt x="285" y="181"/>
                  </a:cubicBezTo>
                  <a:cubicBezTo>
                    <a:pt x="293" y="179"/>
                    <a:pt x="300" y="171"/>
                    <a:pt x="300" y="162"/>
                  </a:cubicBezTo>
                  <a:cubicBezTo>
                    <a:pt x="300" y="137"/>
                    <a:pt x="300" y="137"/>
                    <a:pt x="300" y="137"/>
                  </a:cubicBezTo>
                  <a:cubicBezTo>
                    <a:pt x="300" y="128"/>
                    <a:pt x="293" y="120"/>
                    <a:pt x="285" y="118"/>
                  </a:cubicBezTo>
                  <a:close/>
                  <a:moveTo>
                    <a:pt x="252" y="168"/>
                  </a:moveTo>
                  <a:cubicBezTo>
                    <a:pt x="246" y="169"/>
                    <a:pt x="240" y="174"/>
                    <a:pt x="238" y="180"/>
                  </a:cubicBezTo>
                  <a:cubicBezTo>
                    <a:pt x="237" y="184"/>
                    <a:pt x="235" y="187"/>
                    <a:pt x="234" y="190"/>
                  </a:cubicBezTo>
                  <a:cubicBezTo>
                    <a:pt x="231" y="196"/>
                    <a:pt x="231" y="203"/>
                    <a:pt x="235" y="209"/>
                  </a:cubicBezTo>
                  <a:cubicBezTo>
                    <a:pt x="251" y="233"/>
                    <a:pt x="251" y="233"/>
                    <a:pt x="251" y="233"/>
                  </a:cubicBezTo>
                  <a:cubicBezTo>
                    <a:pt x="233" y="251"/>
                    <a:pt x="233" y="251"/>
                    <a:pt x="233" y="251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06" y="233"/>
                    <a:pt x="202" y="232"/>
                    <a:pt x="199" y="232"/>
                  </a:cubicBezTo>
                  <a:cubicBezTo>
                    <a:pt x="196" y="232"/>
                    <a:pt x="193" y="233"/>
                    <a:pt x="190" y="234"/>
                  </a:cubicBezTo>
                  <a:cubicBezTo>
                    <a:pt x="187" y="235"/>
                    <a:pt x="184" y="237"/>
                    <a:pt x="180" y="238"/>
                  </a:cubicBezTo>
                  <a:cubicBezTo>
                    <a:pt x="174" y="240"/>
                    <a:pt x="169" y="246"/>
                    <a:pt x="168" y="252"/>
                  </a:cubicBezTo>
                  <a:cubicBezTo>
                    <a:pt x="162" y="281"/>
                    <a:pt x="162" y="281"/>
                    <a:pt x="162" y="281"/>
                  </a:cubicBezTo>
                  <a:cubicBezTo>
                    <a:pt x="137" y="281"/>
                    <a:pt x="137" y="281"/>
                    <a:pt x="137" y="281"/>
                  </a:cubicBezTo>
                  <a:cubicBezTo>
                    <a:pt x="131" y="252"/>
                    <a:pt x="131" y="252"/>
                    <a:pt x="131" y="252"/>
                  </a:cubicBezTo>
                  <a:cubicBezTo>
                    <a:pt x="130" y="246"/>
                    <a:pt x="125" y="240"/>
                    <a:pt x="119" y="238"/>
                  </a:cubicBezTo>
                  <a:cubicBezTo>
                    <a:pt x="115" y="237"/>
                    <a:pt x="112" y="235"/>
                    <a:pt x="109" y="234"/>
                  </a:cubicBezTo>
                  <a:cubicBezTo>
                    <a:pt x="106" y="233"/>
                    <a:pt x="103" y="232"/>
                    <a:pt x="101" y="232"/>
                  </a:cubicBezTo>
                  <a:cubicBezTo>
                    <a:pt x="97" y="232"/>
                    <a:pt x="93" y="233"/>
                    <a:pt x="90" y="235"/>
                  </a:cubicBezTo>
                  <a:cubicBezTo>
                    <a:pt x="66" y="251"/>
                    <a:pt x="66" y="251"/>
                    <a:pt x="66" y="251"/>
                  </a:cubicBezTo>
                  <a:cubicBezTo>
                    <a:pt x="48" y="233"/>
                    <a:pt x="48" y="233"/>
                    <a:pt x="48" y="233"/>
                  </a:cubicBezTo>
                  <a:cubicBezTo>
                    <a:pt x="64" y="209"/>
                    <a:pt x="64" y="209"/>
                    <a:pt x="64" y="209"/>
                  </a:cubicBezTo>
                  <a:cubicBezTo>
                    <a:pt x="68" y="203"/>
                    <a:pt x="68" y="196"/>
                    <a:pt x="65" y="190"/>
                  </a:cubicBezTo>
                  <a:cubicBezTo>
                    <a:pt x="64" y="187"/>
                    <a:pt x="62" y="184"/>
                    <a:pt x="61" y="180"/>
                  </a:cubicBezTo>
                  <a:cubicBezTo>
                    <a:pt x="59" y="174"/>
                    <a:pt x="54" y="169"/>
                    <a:pt x="47" y="168"/>
                  </a:cubicBezTo>
                  <a:cubicBezTo>
                    <a:pt x="18" y="162"/>
                    <a:pt x="18" y="162"/>
                    <a:pt x="18" y="162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54" y="130"/>
                    <a:pt x="59" y="125"/>
                    <a:pt x="61" y="119"/>
                  </a:cubicBezTo>
                  <a:cubicBezTo>
                    <a:pt x="62" y="115"/>
                    <a:pt x="64" y="112"/>
                    <a:pt x="65" y="109"/>
                  </a:cubicBezTo>
                  <a:cubicBezTo>
                    <a:pt x="68" y="103"/>
                    <a:pt x="68" y="96"/>
                    <a:pt x="64" y="9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3" y="66"/>
                    <a:pt x="97" y="67"/>
                    <a:pt x="101" y="67"/>
                  </a:cubicBezTo>
                  <a:cubicBezTo>
                    <a:pt x="103" y="67"/>
                    <a:pt x="106" y="67"/>
                    <a:pt x="109" y="65"/>
                  </a:cubicBezTo>
                  <a:cubicBezTo>
                    <a:pt x="112" y="64"/>
                    <a:pt x="115" y="62"/>
                    <a:pt x="119" y="61"/>
                  </a:cubicBezTo>
                  <a:cubicBezTo>
                    <a:pt x="125" y="59"/>
                    <a:pt x="130" y="54"/>
                    <a:pt x="131" y="47"/>
                  </a:cubicBezTo>
                  <a:cubicBezTo>
                    <a:pt x="137" y="18"/>
                    <a:pt x="137" y="18"/>
                    <a:pt x="137" y="18"/>
                  </a:cubicBezTo>
                  <a:cubicBezTo>
                    <a:pt x="162" y="18"/>
                    <a:pt x="162" y="18"/>
                    <a:pt x="162" y="18"/>
                  </a:cubicBezTo>
                  <a:cubicBezTo>
                    <a:pt x="168" y="47"/>
                    <a:pt x="168" y="47"/>
                    <a:pt x="168" y="47"/>
                  </a:cubicBezTo>
                  <a:cubicBezTo>
                    <a:pt x="169" y="54"/>
                    <a:pt x="174" y="59"/>
                    <a:pt x="180" y="61"/>
                  </a:cubicBezTo>
                  <a:cubicBezTo>
                    <a:pt x="184" y="62"/>
                    <a:pt x="187" y="64"/>
                    <a:pt x="190" y="65"/>
                  </a:cubicBezTo>
                  <a:cubicBezTo>
                    <a:pt x="193" y="67"/>
                    <a:pt x="196" y="67"/>
                    <a:pt x="199" y="67"/>
                  </a:cubicBezTo>
                  <a:cubicBezTo>
                    <a:pt x="202" y="67"/>
                    <a:pt x="206" y="66"/>
                    <a:pt x="209" y="64"/>
                  </a:cubicBezTo>
                  <a:cubicBezTo>
                    <a:pt x="233" y="48"/>
                    <a:pt x="233" y="48"/>
                    <a:pt x="233" y="48"/>
                  </a:cubicBezTo>
                  <a:cubicBezTo>
                    <a:pt x="251" y="66"/>
                    <a:pt x="251" y="66"/>
                    <a:pt x="251" y="66"/>
                  </a:cubicBezTo>
                  <a:cubicBezTo>
                    <a:pt x="235" y="90"/>
                    <a:pt x="235" y="90"/>
                    <a:pt x="235" y="90"/>
                  </a:cubicBezTo>
                  <a:cubicBezTo>
                    <a:pt x="231" y="96"/>
                    <a:pt x="231" y="103"/>
                    <a:pt x="234" y="109"/>
                  </a:cubicBezTo>
                  <a:cubicBezTo>
                    <a:pt x="235" y="112"/>
                    <a:pt x="237" y="115"/>
                    <a:pt x="238" y="119"/>
                  </a:cubicBezTo>
                  <a:cubicBezTo>
                    <a:pt x="240" y="125"/>
                    <a:pt x="246" y="130"/>
                    <a:pt x="252" y="131"/>
                  </a:cubicBezTo>
                  <a:cubicBezTo>
                    <a:pt x="281" y="137"/>
                    <a:pt x="281" y="137"/>
                    <a:pt x="281" y="137"/>
                  </a:cubicBezTo>
                  <a:cubicBezTo>
                    <a:pt x="281" y="162"/>
                    <a:pt x="281" y="162"/>
                    <a:pt x="281" y="162"/>
                  </a:cubicBezTo>
                  <a:lnTo>
                    <a:pt x="252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13"/>
            <p:cNvSpPr>
              <a:spLocks noEditPoints="1"/>
            </p:cNvSpPr>
            <p:nvPr/>
          </p:nvSpPr>
          <p:spPr bwMode="auto">
            <a:xfrm>
              <a:off x="9529763" y="4041775"/>
              <a:ext cx="293688" cy="293688"/>
            </a:xfrm>
            <a:custGeom>
              <a:avLst/>
              <a:gdLst>
                <a:gd name="T0" fmla="*/ 66 w 131"/>
                <a:gd name="T1" fmla="*/ 0 h 131"/>
                <a:gd name="T2" fmla="*/ 0 w 131"/>
                <a:gd name="T3" fmla="*/ 66 h 131"/>
                <a:gd name="T4" fmla="*/ 66 w 131"/>
                <a:gd name="T5" fmla="*/ 131 h 131"/>
                <a:gd name="T6" fmla="*/ 131 w 131"/>
                <a:gd name="T7" fmla="*/ 66 h 131"/>
                <a:gd name="T8" fmla="*/ 66 w 131"/>
                <a:gd name="T9" fmla="*/ 0 h 131"/>
                <a:gd name="T10" fmla="*/ 66 w 131"/>
                <a:gd name="T11" fmla="*/ 123 h 131"/>
                <a:gd name="T12" fmla="*/ 8 w 131"/>
                <a:gd name="T13" fmla="*/ 66 h 131"/>
                <a:gd name="T14" fmla="*/ 66 w 131"/>
                <a:gd name="T15" fmla="*/ 8 h 131"/>
                <a:gd name="T16" fmla="*/ 123 w 131"/>
                <a:gd name="T17" fmla="*/ 66 h 131"/>
                <a:gd name="T18" fmla="*/ 66 w 131"/>
                <a:gd name="T19" fmla="*/ 12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31">
                  <a:moveTo>
                    <a:pt x="66" y="0"/>
                  </a:moveTo>
                  <a:cubicBezTo>
                    <a:pt x="29" y="0"/>
                    <a:pt x="0" y="29"/>
                    <a:pt x="0" y="66"/>
                  </a:cubicBezTo>
                  <a:cubicBezTo>
                    <a:pt x="0" y="102"/>
                    <a:pt x="29" y="131"/>
                    <a:pt x="66" y="131"/>
                  </a:cubicBezTo>
                  <a:cubicBezTo>
                    <a:pt x="102" y="131"/>
                    <a:pt x="131" y="102"/>
                    <a:pt x="131" y="66"/>
                  </a:cubicBezTo>
                  <a:cubicBezTo>
                    <a:pt x="131" y="29"/>
                    <a:pt x="102" y="0"/>
                    <a:pt x="66" y="0"/>
                  </a:cubicBezTo>
                  <a:close/>
                  <a:moveTo>
                    <a:pt x="66" y="123"/>
                  </a:moveTo>
                  <a:cubicBezTo>
                    <a:pt x="34" y="123"/>
                    <a:pt x="8" y="97"/>
                    <a:pt x="8" y="66"/>
                  </a:cubicBezTo>
                  <a:cubicBezTo>
                    <a:pt x="8" y="34"/>
                    <a:pt x="34" y="8"/>
                    <a:pt x="66" y="8"/>
                  </a:cubicBezTo>
                  <a:cubicBezTo>
                    <a:pt x="97" y="8"/>
                    <a:pt x="123" y="34"/>
                    <a:pt x="123" y="66"/>
                  </a:cubicBezTo>
                  <a:cubicBezTo>
                    <a:pt x="123" y="97"/>
                    <a:pt x="97" y="123"/>
                    <a:pt x="66" y="1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14"/>
            <p:cNvSpPr>
              <a:spLocks noEditPoints="1"/>
            </p:cNvSpPr>
            <p:nvPr/>
          </p:nvSpPr>
          <p:spPr bwMode="auto">
            <a:xfrm>
              <a:off x="9593263" y="4103688"/>
              <a:ext cx="168275" cy="169863"/>
            </a:xfrm>
            <a:custGeom>
              <a:avLst/>
              <a:gdLst>
                <a:gd name="T0" fmla="*/ 38 w 75"/>
                <a:gd name="T1" fmla="*/ 0 h 75"/>
                <a:gd name="T2" fmla="*/ 0 w 75"/>
                <a:gd name="T3" fmla="*/ 38 h 75"/>
                <a:gd name="T4" fmla="*/ 38 w 75"/>
                <a:gd name="T5" fmla="*/ 75 h 75"/>
                <a:gd name="T6" fmla="*/ 75 w 75"/>
                <a:gd name="T7" fmla="*/ 38 h 75"/>
                <a:gd name="T8" fmla="*/ 38 w 75"/>
                <a:gd name="T9" fmla="*/ 0 h 75"/>
                <a:gd name="T10" fmla="*/ 38 w 75"/>
                <a:gd name="T11" fmla="*/ 66 h 75"/>
                <a:gd name="T12" fmla="*/ 9 w 75"/>
                <a:gd name="T13" fmla="*/ 38 h 75"/>
                <a:gd name="T14" fmla="*/ 38 w 75"/>
                <a:gd name="T15" fmla="*/ 9 h 75"/>
                <a:gd name="T16" fmla="*/ 66 w 75"/>
                <a:gd name="T17" fmla="*/ 38 h 75"/>
                <a:gd name="T18" fmla="*/ 38 w 75"/>
                <a:gd name="T19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75">
                  <a:moveTo>
                    <a:pt x="38" y="0"/>
                  </a:moveTo>
                  <a:cubicBezTo>
                    <a:pt x="17" y="0"/>
                    <a:pt x="0" y="17"/>
                    <a:pt x="0" y="38"/>
                  </a:cubicBezTo>
                  <a:cubicBezTo>
                    <a:pt x="0" y="58"/>
                    <a:pt x="17" y="75"/>
                    <a:pt x="38" y="75"/>
                  </a:cubicBezTo>
                  <a:cubicBezTo>
                    <a:pt x="58" y="75"/>
                    <a:pt x="75" y="58"/>
                    <a:pt x="75" y="38"/>
                  </a:cubicBezTo>
                  <a:cubicBezTo>
                    <a:pt x="75" y="17"/>
                    <a:pt x="58" y="0"/>
                    <a:pt x="38" y="0"/>
                  </a:cubicBezTo>
                  <a:close/>
                  <a:moveTo>
                    <a:pt x="38" y="66"/>
                  </a:moveTo>
                  <a:cubicBezTo>
                    <a:pt x="22" y="66"/>
                    <a:pt x="9" y="53"/>
                    <a:pt x="9" y="38"/>
                  </a:cubicBezTo>
                  <a:cubicBezTo>
                    <a:pt x="9" y="22"/>
                    <a:pt x="22" y="9"/>
                    <a:pt x="38" y="9"/>
                  </a:cubicBezTo>
                  <a:cubicBezTo>
                    <a:pt x="53" y="9"/>
                    <a:pt x="66" y="22"/>
                    <a:pt x="66" y="38"/>
                  </a:cubicBezTo>
                  <a:cubicBezTo>
                    <a:pt x="66" y="53"/>
                    <a:pt x="53" y="66"/>
                    <a:pt x="38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924359" y="862062"/>
            <a:ext cx="465522" cy="493614"/>
            <a:chOff x="6477000" y="3665538"/>
            <a:chExt cx="736601" cy="781051"/>
          </a:xfrm>
          <a:solidFill>
            <a:schemeClr val="accent1"/>
          </a:solidFill>
        </p:grpSpPr>
        <p:sp>
          <p:nvSpPr>
            <p:cNvPr id="40" name="Freeform 257"/>
            <p:cNvSpPr>
              <a:spLocks noEditPoints="1"/>
            </p:cNvSpPr>
            <p:nvPr/>
          </p:nvSpPr>
          <p:spPr bwMode="auto">
            <a:xfrm>
              <a:off x="6648450" y="3821113"/>
              <a:ext cx="412750" cy="493713"/>
            </a:xfrm>
            <a:custGeom>
              <a:avLst/>
              <a:gdLst>
                <a:gd name="T0" fmla="*/ 68 w 135"/>
                <a:gd name="T1" fmla="*/ 0 h 161"/>
                <a:gd name="T2" fmla="*/ 0 w 135"/>
                <a:gd name="T3" fmla="*/ 67 h 161"/>
                <a:gd name="T4" fmla="*/ 14 w 135"/>
                <a:gd name="T5" fmla="*/ 109 h 161"/>
                <a:gd name="T6" fmla="*/ 20 w 135"/>
                <a:gd name="T7" fmla="*/ 116 h 161"/>
                <a:gd name="T8" fmla="*/ 33 w 135"/>
                <a:gd name="T9" fmla="*/ 136 h 161"/>
                <a:gd name="T10" fmla="*/ 33 w 135"/>
                <a:gd name="T11" fmla="*/ 142 h 161"/>
                <a:gd name="T12" fmla="*/ 33 w 135"/>
                <a:gd name="T13" fmla="*/ 143 h 161"/>
                <a:gd name="T14" fmla="*/ 37 w 135"/>
                <a:gd name="T15" fmla="*/ 157 h 161"/>
                <a:gd name="T16" fmla="*/ 49 w 135"/>
                <a:gd name="T17" fmla="*/ 161 h 161"/>
                <a:gd name="T18" fmla="*/ 86 w 135"/>
                <a:gd name="T19" fmla="*/ 161 h 161"/>
                <a:gd name="T20" fmla="*/ 98 w 135"/>
                <a:gd name="T21" fmla="*/ 157 h 161"/>
                <a:gd name="T22" fmla="*/ 102 w 135"/>
                <a:gd name="T23" fmla="*/ 145 h 161"/>
                <a:gd name="T24" fmla="*/ 102 w 135"/>
                <a:gd name="T25" fmla="*/ 143 h 161"/>
                <a:gd name="T26" fmla="*/ 102 w 135"/>
                <a:gd name="T27" fmla="*/ 136 h 161"/>
                <a:gd name="T28" fmla="*/ 116 w 135"/>
                <a:gd name="T29" fmla="*/ 116 h 161"/>
                <a:gd name="T30" fmla="*/ 121 w 135"/>
                <a:gd name="T31" fmla="*/ 109 h 161"/>
                <a:gd name="T32" fmla="*/ 135 w 135"/>
                <a:gd name="T33" fmla="*/ 67 h 161"/>
                <a:gd name="T34" fmla="*/ 68 w 135"/>
                <a:gd name="T35" fmla="*/ 0 h 161"/>
                <a:gd name="T36" fmla="*/ 110 w 135"/>
                <a:gd name="T37" fmla="*/ 101 h 161"/>
                <a:gd name="T38" fmla="*/ 105 w 135"/>
                <a:gd name="T39" fmla="*/ 107 h 161"/>
                <a:gd name="T40" fmla="*/ 89 w 135"/>
                <a:gd name="T41" fmla="*/ 133 h 161"/>
                <a:gd name="T42" fmla="*/ 88 w 135"/>
                <a:gd name="T43" fmla="*/ 143 h 161"/>
                <a:gd name="T44" fmla="*/ 88 w 135"/>
                <a:gd name="T45" fmla="*/ 145 h 161"/>
                <a:gd name="T46" fmla="*/ 88 w 135"/>
                <a:gd name="T47" fmla="*/ 147 h 161"/>
                <a:gd name="T48" fmla="*/ 86 w 135"/>
                <a:gd name="T49" fmla="*/ 147 h 161"/>
                <a:gd name="T50" fmla="*/ 49 w 135"/>
                <a:gd name="T51" fmla="*/ 147 h 161"/>
                <a:gd name="T52" fmla="*/ 47 w 135"/>
                <a:gd name="T53" fmla="*/ 147 h 161"/>
                <a:gd name="T54" fmla="*/ 47 w 135"/>
                <a:gd name="T55" fmla="*/ 143 h 161"/>
                <a:gd name="T56" fmla="*/ 47 w 135"/>
                <a:gd name="T57" fmla="*/ 143 h 161"/>
                <a:gd name="T58" fmla="*/ 46 w 135"/>
                <a:gd name="T59" fmla="*/ 132 h 161"/>
                <a:gd name="T60" fmla="*/ 30 w 135"/>
                <a:gd name="T61" fmla="*/ 107 h 161"/>
                <a:gd name="T62" fmla="*/ 25 w 135"/>
                <a:gd name="T63" fmla="*/ 101 h 161"/>
                <a:gd name="T64" fmla="*/ 14 w 135"/>
                <a:gd name="T65" fmla="*/ 67 h 161"/>
                <a:gd name="T66" fmla="*/ 68 w 135"/>
                <a:gd name="T67" fmla="*/ 13 h 161"/>
                <a:gd name="T68" fmla="*/ 122 w 135"/>
                <a:gd name="T69" fmla="*/ 67 h 161"/>
                <a:gd name="T70" fmla="*/ 110 w 135"/>
                <a:gd name="T71" fmla="*/ 10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5" h="161">
                  <a:moveTo>
                    <a:pt x="68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83"/>
                    <a:pt x="5" y="97"/>
                    <a:pt x="14" y="109"/>
                  </a:cubicBezTo>
                  <a:cubicBezTo>
                    <a:pt x="16" y="112"/>
                    <a:pt x="18" y="114"/>
                    <a:pt x="20" y="116"/>
                  </a:cubicBezTo>
                  <a:cubicBezTo>
                    <a:pt x="26" y="123"/>
                    <a:pt x="31" y="129"/>
                    <a:pt x="33" y="136"/>
                  </a:cubicBezTo>
                  <a:cubicBezTo>
                    <a:pt x="33" y="136"/>
                    <a:pt x="33" y="137"/>
                    <a:pt x="33" y="142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7"/>
                    <a:pt x="33" y="153"/>
                    <a:pt x="37" y="157"/>
                  </a:cubicBezTo>
                  <a:cubicBezTo>
                    <a:pt x="40" y="160"/>
                    <a:pt x="44" y="161"/>
                    <a:pt x="49" y="161"/>
                  </a:cubicBezTo>
                  <a:cubicBezTo>
                    <a:pt x="86" y="161"/>
                    <a:pt x="86" y="161"/>
                    <a:pt x="86" y="161"/>
                  </a:cubicBezTo>
                  <a:cubicBezTo>
                    <a:pt x="92" y="161"/>
                    <a:pt x="96" y="160"/>
                    <a:pt x="98" y="157"/>
                  </a:cubicBezTo>
                  <a:cubicBezTo>
                    <a:pt x="102" y="153"/>
                    <a:pt x="102" y="148"/>
                    <a:pt x="102" y="145"/>
                  </a:cubicBezTo>
                  <a:cubicBezTo>
                    <a:pt x="102" y="144"/>
                    <a:pt x="102" y="143"/>
                    <a:pt x="102" y="143"/>
                  </a:cubicBezTo>
                  <a:cubicBezTo>
                    <a:pt x="102" y="138"/>
                    <a:pt x="102" y="136"/>
                    <a:pt x="102" y="136"/>
                  </a:cubicBezTo>
                  <a:cubicBezTo>
                    <a:pt x="104" y="129"/>
                    <a:pt x="110" y="122"/>
                    <a:pt x="116" y="116"/>
                  </a:cubicBezTo>
                  <a:cubicBezTo>
                    <a:pt x="118" y="113"/>
                    <a:pt x="119" y="111"/>
                    <a:pt x="121" y="109"/>
                  </a:cubicBezTo>
                  <a:cubicBezTo>
                    <a:pt x="130" y="97"/>
                    <a:pt x="135" y="83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moveTo>
                    <a:pt x="110" y="101"/>
                  </a:moveTo>
                  <a:cubicBezTo>
                    <a:pt x="109" y="103"/>
                    <a:pt x="107" y="105"/>
                    <a:pt x="105" y="107"/>
                  </a:cubicBezTo>
                  <a:cubicBezTo>
                    <a:pt x="99" y="114"/>
                    <a:pt x="92" y="123"/>
                    <a:pt x="89" y="133"/>
                  </a:cubicBezTo>
                  <a:cubicBezTo>
                    <a:pt x="88" y="134"/>
                    <a:pt x="88" y="137"/>
                    <a:pt x="88" y="143"/>
                  </a:cubicBezTo>
                  <a:cubicBezTo>
                    <a:pt x="88" y="144"/>
                    <a:pt x="88" y="145"/>
                    <a:pt x="88" y="145"/>
                  </a:cubicBezTo>
                  <a:cubicBezTo>
                    <a:pt x="88" y="146"/>
                    <a:pt x="88" y="147"/>
                    <a:pt x="88" y="147"/>
                  </a:cubicBezTo>
                  <a:cubicBezTo>
                    <a:pt x="88" y="147"/>
                    <a:pt x="87" y="147"/>
                    <a:pt x="86" y="147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48" y="147"/>
                    <a:pt x="47" y="147"/>
                    <a:pt x="47" y="147"/>
                  </a:cubicBezTo>
                  <a:cubicBezTo>
                    <a:pt x="47" y="146"/>
                    <a:pt x="47" y="144"/>
                    <a:pt x="47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36"/>
                    <a:pt x="47" y="134"/>
                    <a:pt x="46" y="132"/>
                  </a:cubicBezTo>
                  <a:cubicBezTo>
                    <a:pt x="43" y="122"/>
                    <a:pt x="36" y="114"/>
                    <a:pt x="30" y="107"/>
                  </a:cubicBezTo>
                  <a:cubicBezTo>
                    <a:pt x="29" y="105"/>
                    <a:pt x="27" y="103"/>
                    <a:pt x="25" y="101"/>
                  </a:cubicBezTo>
                  <a:cubicBezTo>
                    <a:pt x="18" y="91"/>
                    <a:pt x="14" y="80"/>
                    <a:pt x="14" y="67"/>
                  </a:cubicBezTo>
                  <a:cubicBezTo>
                    <a:pt x="14" y="38"/>
                    <a:pt x="38" y="13"/>
                    <a:pt x="68" y="13"/>
                  </a:cubicBezTo>
                  <a:cubicBezTo>
                    <a:pt x="98" y="13"/>
                    <a:pt x="122" y="38"/>
                    <a:pt x="122" y="67"/>
                  </a:cubicBezTo>
                  <a:cubicBezTo>
                    <a:pt x="122" y="80"/>
                    <a:pt x="118" y="91"/>
                    <a:pt x="110" y="10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258"/>
            <p:cNvSpPr>
              <a:spLocks noEditPoints="1"/>
            </p:cNvSpPr>
            <p:nvPr/>
          </p:nvSpPr>
          <p:spPr bwMode="auto">
            <a:xfrm>
              <a:off x="6764338" y="4333876"/>
              <a:ext cx="182563" cy="112713"/>
            </a:xfrm>
            <a:custGeom>
              <a:avLst/>
              <a:gdLst>
                <a:gd name="T0" fmla="*/ 47 w 60"/>
                <a:gd name="T1" fmla="*/ 0 h 37"/>
                <a:gd name="T2" fmla="*/ 13 w 60"/>
                <a:gd name="T3" fmla="*/ 0 h 37"/>
                <a:gd name="T4" fmla="*/ 0 w 60"/>
                <a:gd name="T5" fmla="*/ 13 h 37"/>
                <a:gd name="T6" fmla="*/ 0 w 60"/>
                <a:gd name="T7" fmla="*/ 24 h 37"/>
                <a:gd name="T8" fmla="*/ 13 w 60"/>
                <a:gd name="T9" fmla="*/ 37 h 37"/>
                <a:gd name="T10" fmla="*/ 47 w 60"/>
                <a:gd name="T11" fmla="*/ 37 h 37"/>
                <a:gd name="T12" fmla="*/ 60 w 60"/>
                <a:gd name="T13" fmla="*/ 24 h 37"/>
                <a:gd name="T14" fmla="*/ 60 w 60"/>
                <a:gd name="T15" fmla="*/ 13 h 37"/>
                <a:gd name="T16" fmla="*/ 47 w 60"/>
                <a:gd name="T17" fmla="*/ 0 h 37"/>
                <a:gd name="T18" fmla="*/ 46 w 60"/>
                <a:gd name="T19" fmla="*/ 23 h 37"/>
                <a:gd name="T20" fmla="*/ 13 w 60"/>
                <a:gd name="T21" fmla="*/ 23 h 37"/>
                <a:gd name="T22" fmla="*/ 13 w 60"/>
                <a:gd name="T23" fmla="*/ 14 h 37"/>
                <a:gd name="T24" fmla="*/ 46 w 60"/>
                <a:gd name="T25" fmla="*/ 14 h 37"/>
                <a:gd name="T26" fmla="*/ 46 w 60"/>
                <a:gd name="T27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37">
                  <a:moveTo>
                    <a:pt x="47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6" y="37"/>
                    <a:pt x="13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54" y="37"/>
                    <a:pt x="60" y="31"/>
                    <a:pt x="60" y="2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6"/>
                    <a:pt x="54" y="0"/>
                    <a:pt x="47" y="0"/>
                  </a:cubicBezTo>
                  <a:moveTo>
                    <a:pt x="46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46" y="14"/>
                    <a:pt x="46" y="14"/>
                    <a:pt x="46" y="14"/>
                  </a:cubicBezTo>
                  <a:lnTo>
                    <a:pt x="46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259"/>
            <p:cNvSpPr>
              <a:spLocks/>
            </p:cNvSpPr>
            <p:nvPr/>
          </p:nvSpPr>
          <p:spPr bwMode="auto">
            <a:xfrm>
              <a:off x="6834188" y="3665538"/>
              <a:ext cx="39688" cy="128588"/>
            </a:xfrm>
            <a:custGeom>
              <a:avLst/>
              <a:gdLst>
                <a:gd name="T0" fmla="*/ 7 w 13"/>
                <a:gd name="T1" fmla="*/ 42 h 42"/>
                <a:gd name="T2" fmla="*/ 13 w 13"/>
                <a:gd name="T3" fmla="*/ 35 h 42"/>
                <a:gd name="T4" fmla="*/ 13 w 13"/>
                <a:gd name="T5" fmla="*/ 7 h 42"/>
                <a:gd name="T6" fmla="*/ 7 w 13"/>
                <a:gd name="T7" fmla="*/ 0 h 42"/>
                <a:gd name="T8" fmla="*/ 0 w 13"/>
                <a:gd name="T9" fmla="*/ 7 h 42"/>
                <a:gd name="T10" fmla="*/ 0 w 13"/>
                <a:gd name="T11" fmla="*/ 35 h 42"/>
                <a:gd name="T12" fmla="*/ 7 w 13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2">
                  <a:moveTo>
                    <a:pt x="7" y="42"/>
                  </a:moveTo>
                  <a:cubicBezTo>
                    <a:pt x="10" y="42"/>
                    <a:pt x="13" y="39"/>
                    <a:pt x="13" y="3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9"/>
                    <a:pt x="3" y="42"/>
                    <a:pt x="7" y="4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260"/>
            <p:cNvSpPr>
              <a:spLocks/>
            </p:cNvSpPr>
            <p:nvPr/>
          </p:nvSpPr>
          <p:spPr bwMode="auto">
            <a:xfrm>
              <a:off x="7027863" y="3754438"/>
              <a:ext cx="109538" cy="104775"/>
            </a:xfrm>
            <a:custGeom>
              <a:avLst/>
              <a:gdLst>
                <a:gd name="T0" fmla="*/ 33 w 36"/>
                <a:gd name="T1" fmla="*/ 3 h 34"/>
                <a:gd name="T2" fmla="*/ 24 w 36"/>
                <a:gd name="T3" fmla="*/ 2 h 34"/>
                <a:gd name="T4" fmla="*/ 3 w 36"/>
                <a:gd name="T5" fmla="*/ 22 h 34"/>
                <a:gd name="T6" fmla="*/ 3 w 36"/>
                <a:gd name="T7" fmla="*/ 32 h 34"/>
                <a:gd name="T8" fmla="*/ 8 w 36"/>
                <a:gd name="T9" fmla="*/ 34 h 34"/>
                <a:gd name="T10" fmla="*/ 13 w 36"/>
                <a:gd name="T11" fmla="*/ 32 h 34"/>
                <a:gd name="T12" fmla="*/ 33 w 36"/>
                <a:gd name="T13" fmla="*/ 12 h 34"/>
                <a:gd name="T14" fmla="*/ 33 w 36"/>
                <a:gd name="T15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4">
                  <a:moveTo>
                    <a:pt x="33" y="3"/>
                  </a:moveTo>
                  <a:cubicBezTo>
                    <a:pt x="31" y="0"/>
                    <a:pt x="27" y="0"/>
                    <a:pt x="24" y="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0" y="25"/>
                    <a:pt x="0" y="29"/>
                    <a:pt x="3" y="32"/>
                  </a:cubicBezTo>
                  <a:cubicBezTo>
                    <a:pt x="4" y="33"/>
                    <a:pt x="6" y="34"/>
                    <a:pt x="8" y="34"/>
                  </a:cubicBezTo>
                  <a:cubicBezTo>
                    <a:pt x="10" y="34"/>
                    <a:pt x="11" y="33"/>
                    <a:pt x="13" y="3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6" y="10"/>
                    <a:pt x="36" y="5"/>
                    <a:pt x="33" y="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261"/>
            <p:cNvSpPr>
              <a:spLocks/>
            </p:cNvSpPr>
            <p:nvPr/>
          </p:nvSpPr>
          <p:spPr bwMode="auto">
            <a:xfrm>
              <a:off x="7088188" y="3971926"/>
              <a:ext cx="125413" cy="42863"/>
            </a:xfrm>
            <a:custGeom>
              <a:avLst/>
              <a:gdLst>
                <a:gd name="T0" fmla="*/ 34 w 41"/>
                <a:gd name="T1" fmla="*/ 0 h 14"/>
                <a:gd name="T2" fmla="*/ 34 w 41"/>
                <a:gd name="T3" fmla="*/ 0 h 14"/>
                <a:gd name="T4" fmla="*/ 7 w 41"/>
                <a:gd name="T5" fmla="*/ 0 h 14"/>
                <a:gd name="T6" fmla="*/ 0 w 41"/>
                <a:gd name="T7" fmla="*/ 7 h 14"/>
                <a:gd name="T8" fmla="*/ 7 w 41"/>
                <a:gd name="T9" fmla="*/ 14 h 14"/>
                <a:gd name="T10" fmla="*/ 7 w 41"/>
                <a:gd name="T11" fmla="*/ 14 h 14"/>
                <a:gd name="T12" fmla="*/ 34 w 41"/>
                <a:gd name="T13" fmla="*/ 14 h 14"/>
                <a:gd name="T14" fmla="*/ 41 w 41"/>
                <a:gd name="T15" fmla="*/ 7 h 14"/>
                <a:gd name="T16" fmla="*/ 34 w 4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4"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41" y="11"/>
                    <a:pt x="41" y="7"/>
                  </a:cubicBezTo>
                  <a:cubicBezTo>
                    <a:pt x="41" y="3"/>
                    <a:pt x="38" y="0"/>
                    <a:pt x="3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262"/>
            <p:cNvSpPr>
              <a:spLocks/>
            </p:cNvSpPr>
            <p:nvPr/>
          </p:nvSpPr>
          <p:spPr bwMode="auto">
            <a:xfrm>
              <a:off x="6562725" y="3748088"/>
              <a:ext cx="109538" cy="104775"/>
            </a:xfrm>
            <a:custGeom>
              <a:avLst/>
              <a:gdLst>
                <a:gd name="T0" fmla="*/ 33 w 36"/>
                <a:gd name="T1" fmla="*/ 32 h 34"/>
                <a:gd name="T2" fmla="*/ 33 w 36"/>
                <a:gd name="T3" fmla="*/ 22 h 34"/>
                <a:gd name="T4" fmla="*/ 12 w 36"/>
                <a:gd name="T5" fmla="*/ 3 h 34"/>
                <a:gd name="T6" fmla="*/ 2 w 36"/>
                <a:gd name="T7" fmla="*/ 3 h 34"/>
                <a:gd name="T8" fmla="*/ 3 w 36"/>
                <a:gd name="T9" fmla="*/ 13 h 34"/>
                <a:gd name="T10" fmla="*/ 23 w 36"/>
                <a:gd name="T11" fmla="*/ 32 h 34"/>
                <a:gd name="T12" fmla="*/ 28 w 36"/>
                <a:gd name="T13" fmla="*/ 34 h 34"/>
                <a:gd name="T14" fmla="*/ 33 w 36"/>
                <a:gd name="T15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4">
                  <a:moveTo>
                    <a:pt x="33" y="32"/>
                  </a:moveTo>
                  <a:cubicBezTo>
                    <a:pt x="36" y="29"/>
                    <a:pt x="35" y="25"/>
                    <a:pt x="33" y="2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9" y="0"/>
                    <a:pt x="5" y="0"/>
                    <a:pt x="2" y="3"/>
                  </a:cubicBezTo>
                  <a:cubicBezTo>
                    <a:pt x="0" y="6"/>
                    <a:pt x="0" y="10"/>
                    <a:pt x="3" y="1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4"/>
                    <a:pt x="26" y="34"/>
                    <a:pt x="28" y="34"/>
                  </a:cubicBezTo>
                  <a:cubicBezTo>
                    <a:pt x="30" y="34"/>
                    <a:pt x="32" y="33"/>
                    <a:pt x="33" y="3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63"/>
            <p:cNvSpPr>
              <a:spLocks/>
            </p:cNvSpPr>
            <p:nvPr/>
          </p:nvSpPr>
          <p:spPr bwMode="auto">
            <a:xfrm>
              <a:off x="6477000" y="3971926"/>
              <a:ext cx="125413" cy="42863"/>
            </a:xfrm>
            <a:custGeom>
              <a:avLst/>
              <a:gdLst>
                <a:gd name="T0" fmla="*/ 34 w 41"/>
                <a:gd name="T1" fmla="*/ 0 h 14"/>
                <a:gd name="T2" fmla="*/ 7 w 41"/>
                <a:gd name="T3" fmla="*/ 0 h 14"/>
                <a:gd name="T4" fmla="*/ 7 w 41"/>
                <a:gd name="T5" fmla="*/ 0 h 14"/>
                <a:gd name="T6" fmla="*/ 0 w 41"/>
                <a:gd name="T7" fmla="*/ 7 h 14"/>
                <a:gd name="T8" fmla="*/ 7 w 41"/>
                <a:gd name="T9" fmla="*/ 14 h 14"/>
                <a:gd name="T10" fmla="*/ 34 w 41"/>
                <a:gd name="T11" fmla="*/ 14 h 14"/>
                <a:gd name="T12" fmla="*/ 34 w 41"/>
                <a:gd name="T13" fmla="*/ 14 h 14"/>
                <a:gd name="T14" fmla="*/ 41 w 41"/>
                <a:gd name="T15" fmla="*/ 7 h 14"/>
                <a:gd name="T16" fmla="*/ 34 w 4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4">
                  <a:moveTo>
                    <a:pt x="3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41" y="11"/>
                    <a:pt x="41" y="7"/>
                  </a:cubicBezTo>
                  <a:cubicBezTo>
                    <a:pt x="41" y="3"/>
                    <a:pt x="38" y="0"/>
                    <a:pt x="3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1065962" y="1444470"/>
            <a:ext cx="4434514" cy="689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ante Integer.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828174" y="2785113"/>
            <a:ext cx="4434514" cy="689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ante Integer.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556212" y="4104344"/>
            <a:ext cx="4434514" cy="689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ante Integer.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225151" y="5406870"/>
            <a:ext cx="4434514" cy="689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ante Integer.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922575" y="671677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YOUR TITLE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699353" y="2149098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YOUR TITLE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473673" y="3429000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YOUR TITLE</a:t>
            </a:r>
          </a:p>
        </p:txBody>
      </p:sp>
      <p:sp>
        <p:nvSpPr>
          <p:cNvPr id="54" name="Rectangle 53"/>
          <p:cNvSpPr/>
          <p:nvPr/>
        </p:nvSpPr>
        <p:spPr>
          <a:xfrm>
            <a:off x="9161463" y="4770060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YOUR TITLE</a:t>
            </a:r>
          </a:p>
        </p:txBody>
      </p:sp>
      <p:pic>
        <p:nvPicPr>
          <p:cNvPr id="55" name="Graphic 29">
            <a:extLst>
              <a:ext uri="{FF2B5EF4-FFF2-40B4-BE49-F238E27FC236}">
                <a16:creationId xmlns:a16="http://schemas.microsoft.com/office/drawing/2014/main" id="{F3889C5F-8C06-47A4-BB62-B8518EAC54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3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5" grpId="0" animBg="1"/>
      <p:bldP spid="34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1198563" y="541338"/>
            <a:ext cx="4213225" cy="941388"/>
          </a:xfrm>
          <a:custGeom>
            <a:avLst/>
            <a:gdLst>
              <a:gd name="T0" fmla="*/ 2412 w 2654"/>
              <a:gd name="T1" fmla="*/ 593 h 593"/>
              <a:gd name="T2" fmla="*/ 0 w 2654"/>
              <a:gd name="T3" fmla="*/ 593 h 593"/>
              <a:gd name="T4" fmla="*/ 0 w 2654"/>
              <a:gd name="T5" fmla="*/ 0 h 593"/>
              <a:gd name="T6" fmla="*/ 2412 w 2654"/>
              <a:gd name="T7" fmla="*/ 0 h 593"/>
              <a:gd name="T8" fmla="*/ 2654 w 2654"/>
              <a:gd name="T9" fmla="*/ 296 h 593"/>
              <a:gd name="T10" fmla="*/ 2412 w 2654"/>
              <a:gd name="T11" fmla="*/ 593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54" h="593">
                <a:moveTo>
                  <a:pt x="2412" y="593"/>
                </a:moveTo>
                <a:lnTo>
                  <a:pt x="0" y="593"/>
                </a:lnTo>
                <a:lnTo>
                  <a:pt x="0" y="0"/>
                </a:lnTo>
                <a:lnTo>
                  <a:pt x="2412" y="0"/>
                </a:lnTo>
                <a:lnTo>
                  <a:pt x="2654" y="296"/>
                </a:lnTo>
                <a:lnTo>
                  <a:pt x="2412" y="5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731838" y="549276"/>
            <a:ext cx="465138" cy="942975"/>
          </a:xfrm>
          <a:custGeom>
            <a:avLst/>
            <a:gdLst>
              <a:gd name="T0" fmla="*/ 198 w 198"/>
              <a:gd name="T1" fmla="*/ 400 h 400"/>
              <a:gd name="T2" fmla="*/ 113 w 198"/>
              <a:gd name="T3" fmla="*/ 400 h 400"/>
              <a:gd name="T4" fmla="*/ 113 w 198"/>
              <a:gd name="T5" fmla="*/ 168 h 400"/>
              <a:gd name="T6" fmla="*/ 114 w 198"/>
              <a:gd name="T7" fmla="*/ 130 h 400"/>
              <a:gd name="T8" fmla="*/ 116 w 198"/>
              <a:gd name="T9" fmla="*/ 89 h 400"/>
              <a:gd name="T10" fmla="*/ 86 w 198"/>
              <a:gd name="T11" fmla="*/ 116 h 400"/>
              <a:gd name="T12" fmla="*/ 40 w 198"/>
              <a:gd name="T13" fmla="*/ 153 h 400"/>
              <a:gd name="T14" fmla="*/ 0 w 198"/>
              <a:gd name="T15" fmla="*/ 102 h 400"/>
              <a:gd name="T16" fmla="*/ 128 w 198"/>
              <a:gd name="T17" fmla="*/ 0 h 400"/>
              <a:gd name="T18" fmla="*/ 198 w 198"/>
              <a:gd name="T19" fmla="*/ 0 h 400"/>
              <a:gd name="T20" fmla="*/ 198 w 198"/>
              <a:gd name="T21" fmla="*/ 40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8" h="400">
                <a:moveTo>
                  <a:pt x="198" y="400"/>
                </a:moveTo>
                <a:cubicBezTo>
                  <a:pt x="113" y="400"/>
                  <a:pt x="113" y="400"/>
                  <a:pt x="113" y="400"/>
                </a:cubicBezTo>
                <a:cubicBezTo>
                  <a:pt x="113" y="168"/>
                  <a:pt x="113" y="168"/>
                  <a:pt x="113" y="168"/>
                </a:cubicBezTo>
                <a:cubicBezTo>
                  <a:pt x="114" y="130"/>
                  <a:pt x="114" y="130"/>
                  <a:pt x="114" y="130"/>
                </a:cubicBezTo>
                <a:cubicBezTo>
                  <a:pt x="116" y="89"/>
                  <a:pt x="116" y="89"/>
                  <a:pt x="116" y="89"/>
                </a:cubicBezTo>
                <a:cubicBezTo>
                  <a:pt x="102" y="103"/>
                  <a:pt x="92" y="112"/>
                  <a:pt x="86" y="116"/>
                </a:cubicBezTo>
                <a:cubicBezTo>
                  <a:pt x="40" y="153"/>
                  <a:pt x="40" y="153"/>
                  <a:pt x="40" y="153"/>
                </a:cubicBezTo>
                <a:cubicBezTo>
                  <a:pt x="0" y="102"/>
                  <a:pt x="0" y="102"/>
                  <a:pt x="0" y="102"/>
                </a:cubicBezTo>
                <a:cubicBezTo>
                  <a:pt x="128" y="0"/>
                  <a:pt x="128" y="0"/>
                  <a:pt x="128" y="0"/>
                </a:cubicBezTo>
                <a:cubicBezTo>
                  <a:pt x="198" y="0"/>
                  <a:pt x="198" y="0"/>
                  <a:pt x="198" y="0"/>
                </a:cubicBezTo>
                <a:lnTo>
                  <a:pt x="198" y="4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828675" y="1765301"/>
            <a:ext cx="4583113" cy="923925"/>
          </a:xfrm>
          <a:custGeom>
            <a:avLst/>
            <a:gdLst>
              <a:gd name="T0" fmla="*/ 2645 w 2887"/>
              <a:gd name="T1" fmla="*/ 582 h 582"/>
              <a:gd name="T2" fmla="*/ 230 w 2887"/>
              <a:gd name="T3" fmla="*/ 582 h 582"/>
              <a:gd name="T4" fmla="*/ 0 w 2887"/>
              <a:gd name="T5" fmla="*/ 505 h 582"/>
              <a:gd name="T6" fmla="*/ 230 w 2887"/>
              <a:gd name="T7" fmla="*/ 269 h 582"/>
              <a:gd name="T8" fmla="*/ 171 w 2887"/>
              <a:gd name="T9" fmla="*/ 0 h 582"/>
              <a:gd name="T10" fmla="*/ 2651 w 2887"/>
              <a:gd name="T11" fmla="*/ 0 h 582"/>
              <a:gd name="T12" fmla="*/ 2887 w 2887"/>
              <a:gd name="T13" fmla="*/ 285 h 582"/>
              <a:gd name="T14" fmla="*/ 2645 w 2887"/>
              <a:gd name="T15" fmla="*/ 582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87" h="582">
                <a:moveTo>
                  <a:pt x="2645" y="582"/>
                </a:moveTo>
                <a:lnTo>
                  <a:pt x="230" y="582"/>
                </a:lnTo>
                <a:lnTo>
                  <a:pt x="0" y="505"/>
                </a:lnTo>
                <a:lnTo>
                  <a:pt x="230" y="269"/>
                </a:lnTo>
                <a:lnTo>
                  <a:pt x="171" y="0"/>
                </a:lnTo>
                <a:lnTo>
                  <a:pt x="2651" y="0"/>
                </a:lnTo>
                <a:lnTo>
                  <a:pt x="2887" y="285"/>
                </a:lnTo>
                <a:lnTo>
                  <a:pt x="2645" y="5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703263" y="1739901"/>
            <a:ext cx="660400" cy="955675"/>
          </a:xfrm>
          <a:custGeom>
            <a:avLst/>
            <a:gdLst>
              <a:gd name="T0" fmla="*/ 281 w 281"/>
              <a:gd name="T1" fmla="*/ 406 h 406"/>
              <a:gd name="T2" fmla="*/ 1 w 281"/>
              <a:gd name="T3" fmla="*/ 406 h 406"/>
              <a:gd name="T4" fmla="*/ 1 w 281"/>
              <a:gd name="T5" fmla="*/ 347 h 406"/>
              <a:gd name="T6" fmla="*/ 101 w 281"/>
              <a:gd name="T7" fmla="*/ 245 h 406"/>
              <a:gd name="T8" fmla="*/ 160 w 281"/>
              <a:gd name="T9" fmla="*/ 182 h 406"/>
              <a:gd name="T10" fmla="*/ 179 w 281"/>
              <a:gd name="T11" fmla="*/ 149 h 406"/>
              <a:gd name="T12" fmla="*/ 185 w 281"/>
              <a:gd name="T13" fmla="*/ 118 h 406"/>
              <a:gd name="T14" fmla="*/ 172 w 281"/>
              <a:gd name="T15" fmla="*/ 82 h 406"/>
              <a:gd name="T16" fmla="*/ 137 w 281"/>
              <a:gd name="T17" fmla="*/ 70 h 406"/>
              <a:gd name="T18" fmla="*/ 92 w 281"/>
              <a:gd name="T19" fmla="*/ 81 h 406"/>
              <a:gd name="T20" fmla="*/ 46 w 281"/>
              <a:gd name="T21" fmla="*/ 111 h 406"/>
              <a:gd name="T22" fmla="*/ 0 w 281"/>
              <a:gd name="T23" fmla="*/ 57 h 406"/>
              <a:gd name="T24" fmla="*/ 49 w 281"/>
              <a:gd name="T25" fmla="*/ 21 h 406"/>
              <a:gd name="T26" fmla="*/ 91 w 281"/>
              <a:gd name="T27" fmla="*/ 5 h 406"/>
              <a:gd name="T28" fmla="*/ 143 w 281"/>
              <a:gd name="T29" fmla="*/ 0 h 406"/>
              <a:gd name="T30" fmla="*/ 209 w 281"/>
              <a:gd name="T31" fmla="*/ 13 h 406"/>
              <a:gd name="T32" fmla="*/ 254 w 281"/>
              <a:gd name="T33" fmla="*/ 52 h 406"/>
              <a:gd name="T34" fmla="*/ 269 w 281"/>
              <a:gd name="T35" fmla="*/ 108 h 406"/>
              <a:gd name="T36" fmla="*/ 260 w 281"/>
              <a:gd name="T37" fmla="*/ 160 h 406"/>
              <a:gd name="T38" fmla="*/ 230 w 281"/>
              <a:gd name="T39" fmla="*/ 210 h 406"/>
              <a:gd name="T40" fmla="*/ 158 w 281"/>
              <a:gd name="T41" fmla="*/ 282 h 406"/>
              <a:gd name="T42" fmla="*/ 106 w 281"/>
              <a:gd name="T43" fmla="*/ 331 h 406"/>
              <a:gd name="T44" fmla="*/ 106 w 281"/>
              <a:gd name="T45" fmla="*/ 334 h 406"/>
              <a:gd name="T46" fmla="*/ 281 w 281"/>
              <a:gd name="T47" fmla="*/ 334 h 406"/>
              <a:gd name="T48" fmla="*/ 281 w 281"/>
              <a:gd name="T49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1" h="406">
                <a:moveTo>
                  <a:pt x="281" y="406"/>
                </a:moveTo>
                <a:cubicBezTo>
                  <a:pt x="1" y="406"/>
                  <a:pt x="1" y="406"/>
                  <a:pt x="1" y="406"/>
                </a:cubicBezTo>
                <a:cubicBezTo>
                  <a:pt x="1" y="347"/>
                  <a:pt x="1" y="347"/>
                  <a:pt x="1" y="347"/>
                </a:cubicBezTo>
                <a:cubicBezTo>
                  <a:pt x="101" y="245"/>
                  <a:pt x="101" y="245"/>
                  <a:pt x="101" y="245"/>
                </a:cubicBezTo>
                <a:cubicBezTo>
                  <a:pt x="131" y="215"/>
                  <a:pt x="151" y="194"/>
                  <a:pt x="160" y="182"/>
                </a:cubicBezTo>
                <a:cubicBezTo>
                  <a:pt x="169" y="170"/>
                  <a:pt x="175" y="159"/>
                  <a:pt x="179" y="149"/>
                </a:cubicBezTo>
                <a:cubicBezTo>
                  <a:pt x="183" y="139"/>
                  <a:pt x="185" y="129"/>
                  <a:pt x="185" y="118"/>
                </a:cubicBezTo>
                <a:cubicBezTo>
                  <a:pt x="185" y="102"/>
                  <a:pt x="181" y="90"/>
                  <a:pt x="172" y="82"/>
                </a:cubicBezTo>
                <a:cubicBezTo>
                  <a:pt x="163" y="74"/>
                  <a:pt x="151" y="70"/>
                  <a:pt x="137" y="70"/>
                </a:cubicBezTo>
                <a:cubicBezTo>
                  <a:pt x="121" y="70"/>
                  <a:pt x="106" y="74"/>
                  <a:pt x="92" y="81"/>
                </a:cubicBezTo>
                <a:cubicBezTo>
                  <a:pt x="77" y="88"/>
                  <a:pt x="62" y="98"/>
                  <a:pt x="46" y="111"/>
                </a:cubicBezTo>
                <a:cubicBezTo>
                  <a:pt x="0" y="57"/>
                  <a:pt x="0" y="57"/>
                  <a:pt x="0" y="57"/>
                </a:cubicBezTo>
                <a:cubicBezTo>
                  <a:pt x="20" y="40"/>
                  <a:pt x="36" y="28"/>
                  <a:pt x="49" y="21"/>
                </a:cubicBezTo>
                <a:cubicBezTo>
                  <a:pt x="62" y="14"/>
                  <a:pt x="76" y="9"/>
                  <a:pt x="91" y="5"/>
                </a:cubicBezTo>
                <a:cubicBezTo>
                  <a:pt x="107" y="2"/>
                  <a:pt x="124" y="0"/>
                  <a:pt x="143" y="0"/>
                </a:cubicBezTo>
                <a:cubicBezTo>
                  <a:pt x="168" y="0"/>
                  <a:pt x="190" y="4"/>
                  <a:pt x="209" y="13"/>
                </a:cubicBezTo>
                <a:cubicBezTo>
                  <a:pt x="228" y="22"/>
                  <a:pt x="243" y="35"/>
                  <a:pt x="254" y="52"/>
                </a:cubicBezTo>
                <a:cubicBezTo>
                  <a:pt x="264" y="68"/>
                  <a:pt x="269" y="87"/>
                  <a:pt x="269" y="108"/>
                </a:cubicBezTo>
                <a:cubicBezTo>
                  <a:pt x="269" y="126"/>
                  <a:pt x="266" y="144"/>
                  <a:pt x="260" y="160"/>
                </a:cubicBezTo>
                <a:cubicBezTo>
                  <a:pt x="253" y="176"/>
                  <a:pt x="243" y="193"/>
                  <a:pt x="230" y="210"/>
                </a:cubicBezTo>
                <a:cubicBezTo>
                  <a:pt x="216" y="227"/>
                  <a:pt x="192" y="251"/>
                  <a:pt x="158" y="282"/>
                </a:cubicBezTo>
                <a:cubicBezTo>
                  <a:pt x="106" y="331"/>
                  <a:pt x="106" y="331"/>
                  <a:pt x="106" y="331"/>
                </a:cubicBezTo>
                <a:cubicBezTo>
                  <a:pt x="106" y="334"/>
                  <a:pt x="106" y="334"/>
                  <a:pt x="106" y="334"/>
                </a:cubicBezTo>
                <a:cubicBezTo>
                  <a:pt x="281" y="334"/>
                  <a:pt x="281" y="334"/>
                  <a:pt x="281" y="334"/>
                </a:cubicBezTo>
                <a:lnTo>
                  <a:pt x="281" y="406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1119188" y="2962276"/>
            <a:ext cx="4292600" cy="942975"/>
          </a:xfrm>
          <a:custGeom>
            <a:avLst/>
            <a:gdLst>
              <a:gd name="T0" fmla="*/ 2458 w 2704"/>
              <a:gd name="T1" fmla="*/ 594 h 594"/>
              <a:gd name="T2" fmla="*/ 0 w 2704"/>
              <a:gd name="T3" fmla="*/ 594 h 594"/>
              <a:gd name="T4" fmla="*/ 47 w 2704"/>
              <a:gd name="T5" fmla="*/ 411 h 594"/>
              <a:gd name="T6" fmla="*/ 0 w 2704"/>
              <a:gd name="T7" fmla="*/ 270 h 594"/>
              <a:gd name="T8" fmla="*/ 22 w 2704"/>
              <a:gd name="T9" fmla="*/ 146 h 594"/>
              <a:gd name="T10" fmla="*/ 0 w 2704"/>
              <a:gd name="T11" fmla="*/ 0 h 594"/>
              <a:gd name="T12" fmla="*/ 2458 w 2704"/>
              <a:gd name="T13" fmla="*/ 0 h 594"/>
              <a:gd name="T14" fmla="*/ 2704 w 2704"/>
              <a:gd name="T15" fmla="*/ 297 h 594"/>
              <a:gd name="T16" fmla="*/ 2458 w 2704"/>
              <a:gd name="T17" fmla="*/ 594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04" h="594">
                <a:moveTo>
                  <a:pt x="2458" y="594"/>
                </a:moveTo>
                <a:lnTo>
                  <a:pt x="0" y="594"/>
                </a:lnTo>
                <a:lnTo>
                  <a:pt x="47" y="411"/>
                </a:lnTo>
                <a:lnTo>
                  <a:pt x="0" y="270"/>
                </a:lnTo>
                <a:lnTo>
                  <a:pt x="22" y="146"/>
                </a:lnTo>
                <a:lnTo>
                  <a:pt x="0" y="0"/>
                </a:lnTo>
                <a:lnTo>
                  <a:pt x="2458" y="0"/>
                </a:lnTo>
                <a:lnTo>
                  <a:pt x="2704" y="297"/>
                </a:lnTo>
                <a:lnTo>
                  <a:pt x="2458" y="5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703263" y="2943226"/>
            <a:ext cx="650875" cy="968375"/>
          </a:xfrm>
          <a:custGeom>
            <a:avLst/>
            <a:gdLst>
              <a:gd name="T0" fmla="*/ 265 w 277"/>
              <a:gd name="T1" fmla="*/ 95 h 411"/>
              <a:gd name="T2" fmla="*/ 242 w 277"/>
              <a:gd name="T3" fmla="*/ 159 h 411"/>
              <a:gd name="T4" fmla="*/ 179 w 277"/>
              <a:gd name="T5" fmla="*/ 195 h 411"/>
              <a:gd name="T6" fmla="*/ 179 w 277"/>
              <a:gd name="T7" fmla="*/ 196 h 411"/>
              <a:gd name="T8" fmla="*/ 252 w 277"/>
              <a:gd name="T9" fmla="*/ 226 h 411"/>
              <a:gd name="T10" fmla="*/ 277 w 277"/>
              <a:gd name="T11" fmla="*/ 289 h 411"/>
              <a:gd name="T12" fmla="*/ 235 w 277"/>
              <a:gd name="T13" fmla="*/ 379 h 411"/>
              <a:gd name="T14" fmla="*/ 115 w 277"/>
              <a:gd name="T15" fmla="*/ 411 h 411"/>
              <a:gd name="T16" fmla="*/ 0 w 277"/>
              <a:gd name="T17" fmla="*/ 389 h 411"/>
              <a:gd name="T18" fmla="*/ 0 w 277"/>
              <a:gd name="T19" fmla="*/ 317 h 411"/>
              <a:gd name="T20" fmla="*/ 51 w 277"/>
              <a:gd name="T21" fmla="*/ 336 h 411"/>
              <a:gd name="T22" fmla="*/ 106 w 277"/>
              <a:gd name="T23" fmla="*/ 344 h 411"/>
              <a:gd name="T24" fmla="*/ 168 w 277"/>
              <a:gd name="T25" fmla="*/ 330 h 411"/>
              <a:gd name="T26" fmla="*/ 188 w 277"/>
              <a:gd name="T27" fmla="*/ 284 h 411"/>
              <a:gd name="T28" fmla="*/ 165 w 277"/>
              <a:gd name="T29" fmla="*/ 244 h 411"/>
              <a:gd name="T30" fmla="*/ 92 w 277"/>
              <a:gd name="T31" fmla="*/ 232 h 411"/>
              <a:gd name="T32" fmla="*/ 61 w 277"/>
              <a:gd name="T33" fmla="*/ 232 h 411"/>
              <a:gd name="T34" fmla="*/ 61 w 277"/>
              <a:gd name="T35" fmla="*/ 167 h 411"/>
              <a:gd name="T36" fmla="*/ 92 w 277"/>
              <a:gd name="T37" fmla="*/ 167 h 411"/>
              <a:gd name="T38" fmla="*/ 160 w 277"/>
              <a:gd name="T39" fmla="*/ 155 h 411"/>
              <a:gd name="T40" fmla="*/ 182 w 277"/>
              <a:gd name="T41" fmla="*/ 113 h 411"/>
              <a:gd name="T42" fmla="*/ 125 w 277"/>
              <a:gd name="T43" fmla="*/ 68 h 411"/>
              <a:gd name="T44" fmla="*/ 85 w 277"/>
              <a:gd name="T45" fmla="*/ 75 h 411"/>
              <a:gd name="T46" fmla="*/ 40 w 277"/>
              <a:gd name="T47" fmla="*/ 97 h 411"/>
              <a:gd name="T48" fmla="*/ 0 w 277"/>
              <a:gd name="T49" fmla="*/ 39 h 411"/>
              <a:gd name="T50" fmla="*/ 131 w 277"/>
              <a:gd name="T51" fmla="*/ 0 h 411"/>
              <a:gd name="T52" fmla="*/ 229 w 277"/>
              <a:gd name="T53" fmla="*/ 25 h 411"/>
              <a:gd name="T54" fmla="*/ 265 w 277"/>
              <a:gd name="T55" fmla="*/ 95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77" h="411">
                <a:moveTo>
                  <a:pt x="265" y="95"/>
                </a:moveTo>
                <a:cubicBezTo>
                  <a:pt x="265" y="120"/>
                  <a:pt x="257" y="141"/>
                  <a:pt x="242" y="159"/>
                </a:cubicBezTo>
                <a:cubicBezTo>
                  <a:pt x="227" y="176"/>
                  <a:pt x="206" y="188"/>
                  <a:pt x="179" y="195"/>
                </a:cubicBezTo>
                <a:cubicBezTo>
                  <a:pt x="179" y="196"/>
                  <a:pt x="179" y="196"/>
                  <a:pt x="179" y="196"/>
                </a:cubicBezTo>
                <a:cubicBezTo>
                  <a:pt x="211" y="200"/>
                  <a:pt x="235" y="210"/>
                  <a:pt x="252" y="226"/>
                </a:cubicBezTo>
                <a:cubicBezTo>
                  <a:pt x="269" y="241"/>
                  <a:pt x="277" y="262"/>
                  <a:pt x="277" y="289"/>
                </a:cubicBezTo>
                <a:cubicBezTo>
                  <a:pt x="277" y="327"/>
                  <a:pt x="263" y="357"/>
                  <a:pt x="235" y="379"/>
                </a:cubicBezTo>
                <a:cubicBezTo>
                  <a:pt x="207" y="400"/>
                  <a:pt x="167" y="411"/>
                  <a:pt x="115" y="411"/>
                </a:cubicBezTo>
                <a:cubicBezTo>
                  <a:pt x="72" y="411"/>
                  <a:pt x="33" y="404"/>
                  <a:pt x="0" y="389"/>
                </a:cubicBezTo>
                <a:cubicBezTo>
                  <a:pt x="0" y="317"/>
                  <a:pt x="0" y="317"/>
                  <a:pt x="0" y="317"/>
                </a:cubicBezTo>
                <a:cubicBezTo>
                  <a:pt x="15" y="325"/>
                  <a:pt x="32" y="332"/>
                  <a:pt x="51" y="336"/>
                </a:cubicBezTo>
                <a:cubicBezTo>
                  <a:pt x="70" y="341"/>
                  <a:pt x="88" y="344"/>
                  <a:pt x="106" y="344"/>
                </a:cubicBezTo>
                <a:cubicBezTo>
                  <a:pt x="134" y="344"/>
                  <a:pt x="155" y="339"/>
                  <a:pt x="168" y="330"/>
                </a:cubicBezTo>
                <a:cubicBezTo>
                  <a:pt x="181" y="320"/>
                  <a:pt x="188" y="305"/>
                  <a:pt x="188" y="284"/>
                </a:cubicBezTo>
                <a:cubicBezTo>
                  <a:pt x="188" y="265"/>
                  <a:pt x="180" y="252"/>
                  <a:pt x="165" y="244"/>
                </a:cubicBezTo>
                <a:cubicBezTo>
                  <a:pt x="150" y="236"/>
                  <a:pt x="125" y="232"/>
                  <a:pt x="92" y="232"/>
                </a:cubicBezTo>
                <a:cubicBezTo>
                  <a:pt x="61" y="232"/>
                  <a:pt x="61" y="232"/>
                  <a:pt x="61" y="232"/>
                </a:cubicBezTo>
                <a:cubicBezTo>
                  <a:pt x="61" y="167"/>
                  <a:pt x="61" y="167"/>
                  <a:pt x="61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123" y="167"/>
                  <a:pt x="146" y="163"/>
                  <a:pt x="160" y="155"/>
                </a:cubicBezTo>
                <a:cubicBezTo>
                  <a:pt x="175" y="147"/>
                  <a:pt x="182" y="133"/>
                  <a:pt x="182" y="113"/>
                </a:cubicBezTo>
                <a:cubicBezTo>
                  <a:pt x="182" y="83"/>
                  <a:pt x="163" y="68"/>
                  <a:pt x="125" y="68"/>
                </a:cubicBezTo>
                <a:cubicBezTo>
                  <a:pt x="112" y="68"/>
                  <a:pt x="98" y="70"/>
                  <a:pt x="85" y="75"/>
                </a:cubicBezTo>
                <a:cubicBezTo>
                  <a:pt x="71" y="79"/>
                  <a:pt x="56" y="87"/>
                  <a:pt x="40" y="97"/>
                </a:cubicBezTo>
                <a:cubicBezTo>
                  <a:pt x="0" y="39"/>
                  <a:pt x="0" y="39"/>
                  <a:pt x="0" y="39"/>
                </a:cubicBezTo>
                <a:cubicBezTo>
                  <a:pt x="37" y="13"/>
                  <a:pt x="80" y="0"/>
                  <a:pt x="131" y="0"/>
                </a:cubicBezTo>
                <a:cubicBezTo>
                  <a:pt x="172" y="0"/>
                  <a:pt x="205" y="8"/>
                  <a:pt x="229" y="25"/>
                </a:cubicBezTo>
                <a:cubicBezTo>
                  <a:pt x="253" y="42"/>
                  <a:pt x="265" y="65"/>
                  <a:pt x="265" y="95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1198563" y="4159251"/>
            <a:ext cx="4213225" cy="933450"/>
          </a:xfrm>
          <a:custGeom>
            <a:avLst/>
            <a:gdLst>
              <a:gd name="T0" fmla="*/ 2412 w 2654"/>
              <a:gd name="T1" fmla="*/ 588 h 588"/>
              <a:gd name="T2" fmla="*/ 0 w 2654"/>
              <a:gd name="T3" fmla="*/ 588 h 588"/>
              <a:gd name="T4" fmla="*/ 0 w 2654"/>
              <a:gd name="T5" fmla="*/ 0 h 588"/>
              <a:gd name="T6" fmla="*/ 2412 w 2654"/>
              <a:gd name="T7" fmla="*/ 0 h 588"/>
              <a:gd name="T8" fmla="*/ 2654 w 2654"/>
              <a:gd name="T9" fmla="*/ 294 h 588"/>
              <a:gd name="T10" fmla="*/ 2412 w 2654"/>
              <a:gd name="T11" fmla="*/ 588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54" h="588">
                <a:moveTo>
                  <a:pt x="2412" y="588"/>
                </a:moveTo>
                <a:lnTo>
                  <a:pt x="0" y="588"/>
                </a:lnTo>
                <a:lnTo>
                  <a:pt x="0" y="0"/>
                </a:lnTo>
                <a:lnTo>
                  <a:pt x="2412" y="0"/>
                </a:lnTo>
                <a:lnTo>
                  <a:pt x="2654" y="294"/>
                </a:lnTo>
                <a:lnTo>
                  <a:pt x="2412" y="58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2"/>
          <p:cNvSpPr>
            <a:spLocks noEditPoints="1"/>
          </p:cNvSpPr>
          <p:nvPr/>
        </p:nvSpPr>
        <p:spPr bwMode="auto">
          <a:xfrm>
            <a:off x="674688" y="4159251"/>
            <a:ext cx="709613" cy="942975"/>
          </a:xfrm>
          <a:custGeom>
            <a:avLst/>
            <a:gdLst>
              <a:gd name="T0" fmla="*/ 302 w 302"/>
              <a:gd name="T1" fmla="*/ 317 h 400"/>
              <a:gd name="T2" fmla="*/ 254 w 302"/>
              <a:gd name="T3" fmla="*/ 317 h 400"/>
              <a:gd name="T4" fmla="*/ 254 w 302"/>
              <a:gd name="T5" fmla="*/ 400 h 400"/>
              <a:gd name="T6" fmla="*/ 171 w 302"/>
              <a:gd name="T7" fmla="*/ 400 h 400"/>
              <a:gd name="T8" fmla="*/ 171 w 302"/>
              <a:gd name="T9" fmla="*/ 317 h 400"/>
              <a:gd name="T10" fmla="*/ 0 w 302"/>
              <a:gd name="T11" fmla="*/ 317 h 400"/>
              <a:gd name="T12" fmla="*/ 0 w 302"/>
              <a:gd name="T13" fmla="*/ 259 h 400"/>
              <a:gd name="T14" fmla="*/ 176 w 302"/>
              <a:gd name="T15" fmla="*/ 0 h 400"/>
              <a:gd name="T16" fmla="*/ 254 w 302"/>
              <a:gd name="T17" fmla="*/ 0 h 400"/>
              <a:gd name="T18" fmla="*/ 254 w 302"/>
              <a:gd name="T19" fmla="*/ 252 h 400"/>
              <a:gd name="T20" fmla="*/ 302 w 302"/>
              <a:gd name="T21" fmla="*/ 252 h 400"/>
              <a:gd name="T22" fmla="*/ 302 w 302"/>
              <a:gd name="T23" fmla="*/ 317 h 400"/>
              <a:gd name="T24" fmla="*/ 171 w 302"/>
              <a:gd name="T25" fmla="*/ 252 h 400"/>
              <a:gd name="T26" fmla="*/ 171 w 302"/>
              <a:gd name="T27" fmla="*/ 184 h 400"/>
              <a:gd name="T28" fmla="*/ 172 w 302"/>
              <a:gd name="T29" fmla="*/ 135 h 400"/>
              <a:gd name="T30" fmla="*/ 174 w 302"/>
              <a:gd name="T31" fmla="*/ 97 h 400"/>
              <a:gd name="T32" fmla="*/ 172 w 302"/>
              <a:gd name="T33" fmla="*/ 97 h 400"/>
              <a:gd name="T34" fmla="*/ 148 w 302"/>
              <a:gd name="T35" fmla="*/ 141 h 400"/>
              <a:gd name="T36" fmla="*/ 75 w 302"/>
              <a:gd name="T37" fmla="*/ 252 h 400"/>
              <a:gd name="T38" fmla="*/ 171 w 302"/>
              <a:gd name="T39" fmla="*/ 25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02" h="400">
                <a:moveTo>
                  <a:pt x="302" y="317"/>
                </a:moveTo>
                <a:cubicBezTo>
                  <a:pt x="254" y="317"/>
                  <a:pt x="254" y="317"/>
                  <a:pt x="254" y="317"/>
                </a:cubicBezTo>
                <a:cubicBezTo>
                  <a:pt x="254" y="400"/>
                  <a:pt x="254" y="400"/>
                  <a:pt x="254" y="400"/>
                </a:cubicBezTo>
                <a:cubicBezTo>
                  <a:pt x="171" y="400"/>
                  <a:pt x="171" y="400"/>
                  <a:pt x="171" y="400"/>
                </a:cubicBezTo>
                <a:cubicBezTo>
                  <a:pt x="171" y="317"/>
                  <a:pt x="171" y="317"/>
                  <a:pt x="171" y="317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259"/>
                  <a:pt x="0" y="259"/>
                  <a:pt x="0" y="259"/>
                </a:cubicBezTo>
                <a:cubicBezTo>
                  <a:pt x="176" y="0"/>
                  <a:pt x="176" y="0"/>
                  <a:pt x="176" y="0"/>
                </a:cubicBezTo>
                <a:cubicBezTo>
                  <a:pt x="254" y="0"/>
                  <a:pt x="254" y="0"/>
                  <a:pt x="254" y="0"/>
                </a:cubicBezTo>
                <a:cubicBezTo>
                  <a:pt x="254" y="252"/>
                  <a:pt x="254" y="252"/>
                  <a:pt x="254" y="252"/>
                </a:cubicBezTo>
                <a:cubicBezTo>
                  <a:pt x="302" y="252"/>
                  <a:pt x="302" y="252"/>
                  <a:pt x="302" y="252"/>
                </a:cubicBezTo>
                <a:lnTo>
                  <a:pt x="302" y="317"/>
                </a:lnTo>
                <a:close/>
                <a:moveTo>
                  <a:pt x="171" y="252"/>
                </a:moveTo>
                <a:cubicBezTo>
                  <a:pt x="171" y="184"/>
                  <a:pt x="171" y="184"/>
                  <a:pt x="171" y="184"/>
                </a:cubicBezTo>
                <a:cubicBezTo>
                  <a:pt x="171" y="173"/>
                  <a:pt x="171" y="156"/>
                  <a:pt x="172" y="135"/>
                </a:cubicBezTo>
                <a:cubicBezTo>
                  <a:pt x="173" y="113"/>
                  <a:pt x="174" y="101"/>
                  <a:pt x="174" y="97"/>
                </a:cubicBezTo>
                <a:cubicBezTo>
                  <a:pt x="172" y="97"/>
                  <a:pt x="172" y="97"/>
                  <a:pt x="172" y="97"/>
                </a:cubicBezTo>
                <a:cubicBezTo>
                  <a:pt x="165" y="112"/>
                  <a:pt x="157" y="127"/>
                  <a:pt x="148" y="141"/>
                </a:cubicBezTo>
                <a:cubicBezTo>
                  <a:pt x="75" y="252"/>
                  <a:pt x="75" y="252"/>
                  <a:pt x="75" y="252"/>
                </a:cubicBezTo>
                <a:lnTo>
                  <a:pt x="171" y="25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869950" y="5365751"/>
            <a:ext cx="4549775" cy="942975"/>
          </a:xfrm>
          <a:custGeom>
            <a:avLst/>
            <a:gdLst>
              <a:gd name="T0" fmla="*/ 2618 w 2866"/>
              <a:gd name="T1" fmla="*/ 594 h 594"/>
              <a:gd name="T2" fmla="*/ 136 w 2866"/>
              <a:gd name="T3" fmla="*/ 594 h 594"/>
              <a:gd name="T4" fmla="*/ 210 w 2866"/>
              <a:gd name="T5" fmla="*/ 392 h 594"/>
              <a:gd name="T6" fmla="*/ 136 w 2866"/>
              <a:gd name="T7" fmla="*/ 285 h 594"/>
              <a:gd name="T8" fmla="*/ 0 w 2866"/>
              <a:gd name="T9" fmla="*/ 257 h 594"/>
              <a:gd name="T10" fmla="*/ 0 w 2866"/>
              <a:gd name="T11" fmla="*/ 139 h 594"/>
              <a:gd name="T12" fmla="*/ 136 w 2866"/>
              <a:gd name="T13" fmla="*/ 6 h 594"/>
              <a:gd name="T14" fmla="*/ 2619 w 2866"/>
              <a:gd name="T15" fmla="*/ 0 h 594"/>
              <a:gd name="T16" fmla="*/ 2866 w 2866"/>
              <a:gd name="T17" fmla="*/ 297 h 594"/>
              <a:gd name="T18" fmla="*/ 2618 w 2866"/>
              <a:gd name="T19" fmla="*/ 594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66" h="594">
                <a:moveTo>
                  <a:pt x="2618" y="594"/>
                </a:moveTo>
                <a:lnTo>
                  <a:pt x="136" y="594"/>
                </a:lnTo>
                <a:lnTo>
                  <a:pt x="210" y="392"/>
                </a:lnTo>
                <a:lnTo>
                  <a:pt x="136" y="285"/>
                </a:lnTo>
                <a:lnTo>
                  <a:pt x="0" y="257"/>
                </a:lnTo>
                <a:lnTo>
                  <a:pt x="0" y="139"/>
                </a:lnTo>
                <a:lnTo>
                  <a:pt x="136" y="6"/>
                </a:lnTo>
                <a:lnTo>
                  <a:pt x="2619" y="0"/>
                </a:lnTo>
                <a:lnTo>
                  <a:pt x="2866" y="297"/>
                </a:lnTo>
                <a:lnTo>
                  <a:pt x="2618" y="59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717550" y="5362576"/>
            <a:ext cx="627063" cy="957263"/>
          </a:xfrm>
          <a:custGeom>
            <a:avLst/>
            <a:gdLst>
              <a:gd name="T0" fmla="*/ 141 w 267"/>
              <a:gd name="T1" fmla="*/ 145 h 406"/>
              <a:gd name="T2" fmla="*/ 233 w 267"/>
              <a:gd name="T3" fmla="*/ 177 h 406"/>
              <a:gd name="T4" fmla="*/ 267 w 267"/>
              <a:gd name="T5" fmla="*/ 266 h 406"/>
              <a:gd name="T6" fmla="*/ 226 w 267"/>
              <a:gd name="T7" fmla="*/ 370 h 406"/>
              <a:gd name="T8" fmla="*/ 108 w 267"/>
              <a:gd name="T9" fmla="*/ 406 h 406"/>
              <a:gd name="T10" fmla="*/ 0 w 267"/>
              <a:gd name="T11" fmla="*/ 384 h 406"/>
              <a:gd name="T12" fmla="*/ 0 w 267"/>
              <a:gd name="T13" fmla="*/ 311 h 406"/>
              <a:gd name="T14" fmla="*/ 50 w 267"/>
              <a:gd name="T15" fmla="*/ 330 h 406"/>
              <a:gd name="T16" fmla="*/ 105 w 267"/>
              <a:gd name="T17" fmla="*/ 337 h 406"/>
              <a:gd name="T18" fmla="*/ 182 w 267"/>
              <a:gd name="T19" fmla="*/ 274 h 406"/>
              <a:gd name="T20" fmla="*/ 102 w 267"/>
              <a:gd name="T21" fmla="*/ 213 h 406"/>
              <a:gd name="T22" fmla="*/ 70 w 267"/>
              <a:gd name="T23" fmla="*/ 216 h 406"/>
              <a:gd name="T24" fmla="*/ 41 w 267"/>
              <a:gd name="T25" fmla="*/ 222 h 406"/>
              <a:gd name="T26" fmla="*/ 8 w 267"/>
              <a:gd name="T27" fmla="*/ 204 h 406"/>
              <a:gd name="T28" fmla="*/ 23 w 267"/>
              <a:gd name="T29" fmla="*/ 0 h 406"/>
              <a:gd name="T30" fmla="*/ 240 w 267"/>
              <a:gd name="T31" fmla="*/ 0 h 406"/>
              <a:gd name="T32" fmla="*/ 240 w 267"/>
              <a:gd name="T33" fmla="*/ 72 h 406"/>
              <a:gd name="T34" fmla="*/ 97 w 267"/>
              <a:gd name="T35" fmla="*/ 72 h 406"/>
              <a:gd name="T36" fmla="*/ 90 w 267"/>
              <a:gd name="T37" fmla="*/ 150 h 406"/>
              <a:gd name="T38" fmla="*/ 99 w 267"/>
              <a:gd name="T39" fmla="*/ 149 h 406"/>
              <a:gd name="T40" fmla="*/ 141 w 267"/>
              <a:gd name="T41" fmla="*/ 145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67" h="406">
                <a:moveTo>
                  <a:pt x="141" y="145"/>
                </a:moveTo>
                <a:cubicBezTo>
                  <a:pt x="179" y="145"/>
                  <a:pt x="210" y="156"/>
                  <a:pt x="233" y="177"/>
                </a:cubicBezTo>
                <a:cubicBezTo>
                  <a:pt x="256" y="199"/>
                  <a:pt x="267" y="229"/>
                  <a:pt x="267" y="266"/>
                </a:cubicBezTo>
                <a:cubicBezTo>
                  <a:pt x="267" y="311"/>
                  <a:pt x="253" y="346"/>
                  <a:pt x="226" y="370"/>
                </a:cubicBezTo>
                <a:cubicBezTo>
                  <a:pt x="198" y="394"/>
                  <a:pt x="159" y="406"/>
                  <a:pt x="108" y="406"/>
                </a:cubicBezTo>
                <a:cubicBezTo>
                  <a:pt x="63" y="406"/>
                  <a:pt x="27" y="399"/>
                  <a:pt x="0" y="384"/>
                </a:cubicBezTo>
                <a:cubicBezTo>
                  <a:pt x="0" y="311"/>
                  <a:pt x="0" y="311"/>
                  <a:pt x="0" y="311"/>
                </a:cubicBezTo>
                <a:cubicBezTo>
                  <a:pt x="14" y="319"/>
                  <a:pt x="31" y="325"/>
                  <a:pt x="50" y="330"/>
                </a:cubicBezTo>
                <a:cubicBezTo>
                  <a:pt x="69" y="335"/>
                  <a:pt x="88" y="337"/>
                  <a:pt x="105" y="337"/>
                </a:cubicBezTo>
                <a:cubicBezTo>
                  <a:pt x="156" y="337"/>
                  <a:pt x="182" y="316"/>
                  <a:pt x="182" y="274"/>
                </a:cubicBezTo>
                <a:cubicBezTo>
                  <a:pt x="182" y="233"/>
                  <a:pt x="155" y="213"/>
                  <a:pt x="102" y="213"/>
                </a:cubicBezTo>
                <a:cubicBezTo>
                  <a:pt x="92" y="213"/>
                  <a:pt x="82" y="214"/>
                  <a:pt x="70" y="216"/>
                </a:cubicBezTo>
                <a:cubicBezTo>
                  <a:pt x="58" y="218"/>
                  <a:pt x="49" y="220"/>
                  <a:pt x="41" y="222"/>
                </a:cubicBezTo>
                <a:cubicBezTo>
                  <a:pt x="8" y="204"/>
                  <a:pt x="8" y="204"/>
                  <a:pt x="8" y="204"/>
                </a:cubicBezTo>
                <a:cubicBezTo>
                  <a:pt x="23" y="0"/>
                  <a:pt x="23" y="0"/>
                  <a:pt x="23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0" y="72"/>
                  <a:pt x="240" y="72"/>
                  <a:pt x="240" y="72"/>
                </a:cubicBezTo>
                <a:cubicBezTo>
                  <a:pt x="97" y="72"/>
                  <a:pt x="97" y="72"/>
                  <a:pt x="97" y="72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99" y="149"/>
                  <a:pt x="99" y="149"/>
                  <a:pt x="99" y="149"/>
                </a:cubicBezTo>
                <a:cubicBezTo>
                  <a:pt x="110" y="146"/>
                  <a:pt x="124" y="145"/>
                  <a:pt x="141" y="145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1492655" y="3221234"/>
            <a:ext cx="406009" cy="406009"/>
            <a:chOff x="6613525" y="3660775"/>
            <a:chExt cx="847725" cy="847725"/>
          </a:xfrm>
          <a:solidFill>
            <a:schemeClr val="bg1"/>
          </a:solidFill>
        </p:grpSpPr>
        <p:sp>
          <p:nvSpPr>
            <p:cNvPr id="16" name="Freeform 191"/>
            <p:cNvSpPr>
              <a:spLocks noEditPoints="1"/>
            </p:cNvSpPr>
            <p:nvPr/>
          </p:nvSpPr>
          <p:spPr bwMode="auto">
            <a:xfrm>
              <a:off x="6613525" y="3660775"/>
              <a:ext cx="847725" cy="847725"/>
            </a:xfrm>
            <a:custGeom>
              <a:avLst/>
              <a:gdLst>
                <a:gd name="T0" fmla="*/ 254 w 277"/>
                <a:gd name="T1" fmla="*/ 26 h 277"/>
                <a:gd name="T2" fmla="*/ 216 w 277"/>
                <a:gd name="T3" fmla="*/ 26 h 277"/>
                <a:gd name="T4" fmla="*/ 216 w 277"/>
                <a:gd name="T5" fmla="*/ 9 h 277"/>
                <a:gd name="T6" fmla="*/ 208 w 277"/>
                <a:gd name="T7" fmla="*/ 0 h 277"/>
                <a:gd name="T8" fmla="*/ 199 w 277"/>
                <a:gd name="T9" fmla="*/ 9 h 277"/>
                <a:gd name="T10" fmla="*/ 199 w 277"/>
                <a:gd name="T11" fmla="*/ 26 h 277"/>
                <a:gd name="T12" fmla="*/ 147 w 277"/>
                <a:gd name="T13" fmla="*/ 26 h 277"/>
                <a:gd name="T14" fmla="*/ 147 w 277"/>
                <a:gd name="T15" fmla="*/ 9 h 277"/>
                <a:gd name="T16" fmla="*/ 139 w 277"/>
                <a:gd name="T17" fmla="*/ 0 h 277"/>
                <a:gd name="T18" fmla="*/ 130 w 277"/>
                <a:gd name="T19" fmla="*/ 9 h 277"/>
                <a:gd name="T20" fmla="*/ 130 w 277"/>
                <a:gd name="T21" fmla="*/ 26 h 277"/>
                <a:gd name="T22" fmla="*/ 78 w 277"/>
                <a:gd name="T23" fmla="*/ 26 h 277"/>
                <a:gd name="T24" fmla="*/ 78 w 277"/>
                <a:gd name="T25" fmla="*/ 9 h 277"/>
                <a:gd name="T26" fmla="*/ 69 w 277"/>
                <a:gd name="T27" fmla="*/ 0 h 277"/>
                <a:gd name="T28" fmla="*/ 61 w 277"/>
                <a:gd name="T29" fmla="*/ 9 h 277"/>
                <a:gd name="T30" fmla="*/ 61 w 277"/>
                <a:gd name="T31" fmla="*/ 26 h 277"/>
                <a:gd name="T32" fmla="*/ 23 w 277"/>
                <a:gd name="T33" fmla="*/ 26 h 277"/>
                <a:gd name="T34" fmla="*/ 0 w 277"/>
                <a:gd name="T35" fmla="*/ 49 h 277"/>
                <a:gd name="T36" fmla="*/ 0 w 277"/>
                <a:gd name="T37" fmla="*/ 254 h 277"/>
                <a:gd name="T38" fmla="*/ 23 w 277"/>
                <a:gd name="T39" fmla="*/ 277 h 277"/>
                <a:gd name="T40" fmla="*/ 254 w 277"/>
                <a:gd name="T41" fmla="*/ 277 h 277"/>
                <a:gd name="T42" fmla="*/ 277 w 277"/>
                <a:gd name="T43" fmla="*/ 254 h 277"/>
                <a:gd name="T44" fmla="*/ 277 w 277"/>
                <a:gd name="T45" fmla="*/ 49 h 277"/>
                <a:gd name="T46" fmla="*/ 254 w 277"/>
                <a:gd name="T47" fmla="*/ 26 h 277"/>
                <a:gd name="T48" fmla="*/ 260 w 277"/>
                <a:gd name="T49" fmla="*/ 254 h 277"/>
                <a:gd name="T50" fmla="*/ 254 w 277"/>
                <a:gd name="T51" fmla="*/ 260 h 277"/>
                <a:gd name="T52" fmla="*/ 23 w 277"/>
                <a:gd name="T53" fmla="*/ 260 h 277"/>
                <a:gd name="T54" fmla="*/ 18 w 277"/>
                <a:gd name="T55" fmla="*/ 254 h 277"/>
                <a:gd name="T56" fmla="*/ 18 w 277"/>
                <a:gd name="T57" fmla="*/ 49 h 277"/>
                <a:gd name="T58" fmla="*/ 23 w 277"/>
                <a:gd name="T59" fmla="*/ 44 h 277"/>
                <a:gd name="T60" fmla="*/ 61 w 277"/>
                <a:gd name="T61" fmla="*/ 44 h 277"/>
                <a:gd name="T62" fmla="*/ 61 w 277"/>
                <a:gd name="T63" fmla="*/ 61 h 277"/>
                <a:gd name="T64" fmla="*/ 69 w 277"/>
                <a:gd name="T65" fmla="*/ 69 h 277"/>
                <a:gd name="T66" fmla="*/ 78 w 277"/>
                <a:gd name="T67" fmla="*/ 61 h 277"/>
                <a:gd name="T68" fmla="*/ 78 w 277"/>
                <a:gd name="T69" fmla="*/ 44 h 277"/>
                <a:gd name="T70" fmla="*/ 130 w 277"/>
                <a:gd name="T71" fmla="*/ 44 h 277"/>
                <a:gd name="T72" fmla="*/ 130 w 277"/>
                <a:gd name="T73" fmla="*/ 61 h 277"/>
                <a:gd name="T74" fmla="*/ 139 w 277"/>
                <a:gd name="T75" fmla="*/ 69 h 277"/>
                <a:gd name="T76" fmla="*/ 147 w 277"/>
                <a:gd name="T77" fmla="*/ 61 h 277"/>
                <a:gd name="T78" fmla="*/ 147 w 277"/>
                <a:gd name="T79" fmla="*/ 44 h 277"/>
                <a:gd name="T80" fmla="*/ 199 w 277"/>
                <a:gd name="T81" fmla="*/ 44 h 277"/>
                <a:gd name="T82" fmla="*/ 199 w 277"/>
                <a:gd name="T83" fmla="*/ 61 h 277"/>
                <a:gd name="T84" fmla="*/ 208 w 277"/>
                <a:gd name="T85" fmla="*/ 69 h 277"/>
                <a:gd name="T86" fmla="*/ 216 w 277"/>
                <a:gd name="T87" fmla="*/ 61 h 277"/>
                <a:gd name="T88" fmla="*/ 216 w 277"/>
                <a:gd name="T89" fmla="*/ 44 h 277"/>
                <a:gd name="T90" fmla="*/ 254 w 277"/>
                <a:gd name="T91" fmla="*/ 44 h 277"/>
                <a:gd name="T92" fmla="*/ 260 w 277"/>
                <a:gd name="T93" fmla="*/ 49 h 277"/>
                <a:gd name="T94" fmla="*/ 260 w 277"/>
                <a:gd name="T95" fmla="*/ 25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7" h="277">
                  <a:moveTo>
                    <a:pt x="254" y="26"/>
                  </a:moveTo>
                  <a:cubicBezTo>
                    <a:pt x="216" y="26"/>
                    <a:pt x="216" y="26"/>
                    <a:pt x="216" y="26"/>
                  </a:cubicBezTo>
                  <a:cubicBezTo>
                    <a:pt x="216" y="9"/>
                    <a:pt x="216" y="9"/>
                    <a:pt x="216" y="9"/>
                  </a:cubicBezTo>
                  <a:cubicBezTo>
                    <a:pt x="216" y="4"/>
                    <a:pt x="212" y="0"/>
                    <a:pt x="208" y="0"/>
                  </a:cubicBezTo>
                  <a:cubicBezTo>
                    <a:pt x="203" y="0"/>
                    <a:pt x="199" y="4"/>
                    <a:pt x="199" y="9"/>
                  </a:cubicBezTo>
                  <a:cubicBezTo>
                    <a:pt x="199" y="26"/>
                    <a:pt x="199" y="26"/>
                    <a:pt x="199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47" y="4"/>
                    <a:pt x="143" y="0"/>
                    <a:pt x="139" y="0"/>
                  </a:cubicBezTo>
                  <a:cubicBezTo>
                    <a:pt x="134" y="0"/>
                    <a:pt x="130" y="4"/>
                    <a:pt x="130" y="9"/>
                  </a:cubicBezTo>
                  <a:cubicBezTo>
                    <a:pt x="130" y="26"/>
                    <a:pt x="130" y="26"/>
                    <a:pt x="130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8" y="4"/>
                    <a:pt x="74" y="0"/>
                    <a:pt x="69" y="0"/>
                  </a:cubicBezTo>
                  <a:cubicBezTo>
                    <a:pt x="65" y="0"/>
                    <a:pt x="61" y="4"/>
                    <a:pt x="61" y="9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1" y="26"/>
                    <a:pt x="0" y="37"/>
                    <a:pt x="0" y="49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267"/>
                    <a:pt x="11" y="277"/>
                    <a:pt x="23" y="277"/>
                  </a:cubicBezTo>
                  <a:cubicBezTo>
                    <a:pt x="254" y="277"/>
                    <a:pt x="254" y="277"/>
                    <a:pt x="254" y="277"/>
                  </a:cubicBezTo>
                  <a:cubicBezTo>
                    <a:pt x="267" y="277"/>
                    <a:pt x="277" y="267"/>
                    <a:pt x="277" y="254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7" y="37"/>
                    <a:pt x="267" y="26"/>
                    <a:pt x="254" y="26"/>
                  </a:cubicBezTo>
                  <a:close/>
                  <a:moveTo>
                    <a:pt x="260" y="254"/>
                  </a:moveTo>
                  <a:cubicBezTo>
                    <a:pt x="260" y="257"/>
                    <a:pt x="257" y="260"/>
                    <a:pt x="254" y="260"/>
                  </a:cubicBezTo>
                  <a:cubicBezTo>
                    <a:pt x="23" y="260"/>
                    <a:pt x="23" y="260"/>
                    <a:pt x="23" y="260"/>
                  </a:cubicBezTo>
                  <a:cubicBezTo>
                    <a:pt x="20" y="260"/>
                    <a:pt x="18" y="257"/>
                    <a:pt x="18" y="254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6"/>
                    <a:pt x="20" y="44"/>
                    <a:pt x="23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1" y="66"/>
                    <a:pt x="65" y="69"/>
                    <a:pt x="69" y="69"/>
                  </a:cubicBezTo>
                  <a:cubicBezTo>
                    <a:pt x="74" y="69"/>
                    <a:pt x="78" y="66"/>
                    <a:pt x="78" y="61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30" y="66"/>
                    <a:pt x="134" y="69"/>
                    <a:pt x="139" y="69"/>
                  </a:cubicBezTo>
                  <a:cubicBezTo>
                    <a:pt x="143" y="69"/>
                    <a:pt x="147" y="66"/>
                    <a:pt x="147" y="61"/>
                  </a:cubicBezTo>
                  <a:cubicBezTo>
                    <a:pt x="147" y="44"/>
                    <a:pt x="147" y="44"/>
                    <a:pt x="147" y="44"/>
                  </a:cubicBezTo>
                  <a:cubicBezTo>
                    <a:pt x="199" y="44"/>
                    <a:pt x="199" y="44"/>
                    <a:pt x="199" y="44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6"/>
                    <a:pt x="203" y="69"/>
                    <a:pt x="208" y="69"/>
                  </a:cubicBezTo>
                  <a:cubicBezTo>
                    <a:pt x="212" y="69"/>
                    <a:pt x="216" y="66"/>
                    <a:pt x="216" y="61"/>
                  </a:cubicBezTo>
                  <a:cubicBezTo>
                    <a:pt x="216" y="44"/>
                    <a:pt x="216" y="44"/>
                    <a:pt x="216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7" y="44"/>
                    <a:pt x="260" y="46"/>
                    <a:pt x="260" y="49"/>
                  </a:cubicBezTo>
                  <a:lnTo>
                    <a:pt x="260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192"/>
            <p:cNvSpPr>
              <a:spLocks noChangeArrowheads="1"/>
            </p:cNvSpPr>
            <p:nvPr/>
          </p:nvSpPr>
          <p:spPr bwMode="auto">
            <a:xfrm>
              <a:off x="6800850" y="3979863"/>
              <a:ext cx="103188" cy="793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193"/>
            <p:cNvSpPr>
              <a:spLocks noChangeArrowheads="1"/>
            </p:cNvSpPr>
            <p:nvPr/>
          </p:nvSpPr>
          <p:spPr bwMode="auto">
            <a:xfrm>
              <a:off x="6800850" y="4110038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194"/>
            <p:cNvSpPr>
              <a:spLocks noChangeArrowheads="1"/>
            </p:cNvSpPr>
            <p:nvPr/>
          </p:nvSpPr>
          <p:spPr bwMode="auto">
            <a:xfrm>
              <a:off x="6800850" y="4241800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195"/>
            <p:cNvSpPr>
              <a:spLocks noChangeArrowheads="1"/>
            </p:cNvSpPr>
            <p:nvPr/>
          </p:nvSpPr>
          <p:spPr bwMode="auto">
            <a:xfrm>
              <a:off x="6983413" y="4241800"/>
              <a:ext cx="107950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196"/>
            <p:cNvSpPr>
              <a:spLocks noChangeArrowheads="1"/>
            </p:cNvSpPr>
            <p:nvPr/>
          </p:nvSpPr>
          <p:spPr bwMode="auto">
            <a:xfrm>
              <a:off x="6983413" y="4110038"/>
              <a:ext cx="107950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197"/>
            <p:cNvSpPr>
              <a:spLocks noChangeArrowheads="1"/>
            </p:cNvSpPr>
            <p:nvPr/>
          </p:nvSpPr>
          <p:spPr bwMode="auto">
            <a:xfrm>
              <a:off x="6983413" y="3979863"/>
              <a:ext cx="107950" cy="793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198"/>
            <p:cNvSpPr>
              <a:spLocks noChangeArrowheads="1"/>
            </p:cNvSpPr>
            <p:nvPr/>
          </p:nvSpPr>
          <p:spPr bwMode="auto">
            <a:xfrm>
              <a:off x="7170738" y="4241800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199"/>
            <p:cNvSpPr>
              <a:spLocks noChangeArrowheads="1"/>
            </p:cNvSpPr>
            <p:nvPr/>
          </p:nvSpPr>
          <p:spPr bwMode="auto">
            <a:xfrm>
              <a:off x="7170738" y="4110038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Rectangle 200"/>
            <p:cNvSpPr>
              <a:spLocks noChangeArrowheads="1"/>
            </p:cNvSpPr>
            <p:nvPr/>
          </p:nvSpPr>
          <p:spPr bwMode="auto">
            <a:xfrm>
              <a:off x="7170738" y="3979863"/>
              <a:ext cx="103188" cy="793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6" name="Freeform 208"/>
          <p:cNvSpPr>
            <a:spLocks noEditPoints="1"/>
          </p:cNvSpPr>
          <p:nvPr/>
        </p:nvSpPr>
        <p:spPr bwMode="auto">
          <a:xfrm>
            <a:off x="1492655" y="4425306"/>
            <a:ext cx="400459" cy="401339"/>
          </a:xfrm>
          <a:custGeom>
            <a:avLst/>
            <a:gdLst>
              <a:gd name="T0" fmla="*/ 0 w 292"/>
              <a:gd name="T1" fmla="*/ 146 h 292"/>
              <a:gd name="T2" fmla="*/ 292 w 292"/>
              <a:gd name="T3" fmla="*/ 146 h 292"/>
              <a:gd name="T4" fmla="*/ 273 w 292"/>
              <a:gd name="T5" fmla="*/ 141 h 292"/>
              <a:gd name="T6" fmla="*/ 205 w 292"/>
              <a:gd name="T7" fmla="*/ 82 h 292"/>
              <a:gd name="T8" fmla="*/ 273 w 292"/>
              <a:gd name="T9" fmla="*/ 141 h 292"/>
              <a:gd name="T10" fmla="*/ 102 w 292"/>
              <a:gd name="T11" fmla="*/ 223 h 292"/>
              <a:gd name="T12" fmla="*/ 141 w 292"/>
              <a:gd name="T13" fmla="*/ 273 h 292"/>
              <a:gd name="T14" fmla="*/ 151 w 292"/>
              <a:gd name="T15" fmla="*/ 19 h 292"/>
              <a:gd name="T16" fmla="*/ 150 w 292"/>
              <a:gd name="T17" fmla="*/ 84 h 292"/>
              <a:gd name="T18" fmla="*/ 151 w 292"/>
              <a:gd name="T19" fmla="*/ 19 h 292"/>
              <a:gd name="T20" fmla="*/ 234 w 292"/>
              <a:gd name="T21" fmla="*/ 54 h 292"/>
              <a:gd name="T22" fmla="*/ 167 w 292"/>
              <a:gd name="T23" fmla="*/ 20 h 292"/>
              <a:gd name="T24" fmla="*/ 141 w 292"/>
              <a:gd name="T25" fmla="*/ 84 h 292"/>
              <a:gd name="T26" fmla="*/ 141 w 292"/>
              <a:gd name="T27" fmla="*/ 19 h 292"/>
              <a:gd name="T28" fmla="*/ 90 w 292"/>
              <a:gd name="T29" fmla="*/ 73 h 292"/>
              <a:gd name="T30" fmla="*/ 125 w 292"/>
              <a:gd name="T31" fmla="*/ 20 h 292"/>
              <a:gd name="T32" fmla="*/ 95 w 292"/>
              <a:gd name="T33" fmla="*/ 85 h 292"/>
              <a:gd name="T34" fmla="*/ 141 w 292"/>
              <a:gd name="T35" fmla="*/ 141 h 292"/>
              <a:gd name="T36" fmla="*/ 95 w 292"/>
              <a:gd name="T37" fmla="*/ 85 h 292"/>
              <a:gd name="T38" fmla="*/ 141 w 292"/>
              <a:gd name="T39" fmla="*/ 207 h 292"/>
              <a:gd name="T40" fmla="*/ 85 w 292"/>
              <a:gd name="T41" fmla="*/ 150 h 292"/>
              <a:gd name="T42" fmla="*/ 125 w 292"/>
              <a:gd name="T43" fmla="*/ 271 h 292"/>
              <a:gd name="T44" fmla="*/ 93 w 292"/>
              <a:gd name="T45" fmla="*/ 226 h 292"/>
              <a:gd name="T46" fmla="*/ 150 w 292"/>
              <a:gd name="T47" fmla="*/ 273 h 292"/>
              <a:gd name="T48" fmla="*/ 189 w 292"/>
              <a:gd name="T49" fmla="*/ 223 h 292"/>
              <a:gd name="T50" fmla="*/ 150 w 292"/>
              <a:gd name="T51" fmla="*/ 273 h 292"/>
              <a:gd name="T52" fmla="*/ 228 w 292"/>
              <a:gd name="T53" fmla="*/ 242 h 292"/>
              <a:gd name="T54" fmla="*/ 198 w 292"/>
              <a:gd name="T55" fmla="*/ 226 h 292"/>
              <a:gd name="T56" fmla="*/ 150 w 292"/>
              <a:gd name="T57" fmla="*/ 207 h 292"/>
              <a:gd name="T58" fmla="*/ 207 w 292"/>
              <a:gd name="T59" fmla="*/ 150 h 292"/>
              <a:gd name="T60" fmla="*/ 150 w 292"/>
              <a:gd name="T61" fmla="*/ 141 h 292"/>
              <a:gd name="T62" fmla="*/ 197 w 292"/>
              <a:gd name="T63" fmla="*/ 85 h 292"/>
              <a:gd name="T64" fmla="*/ 150 w 292"/>
              <a:gd name="T65" fmla="*/ 141 h 292"/>
              <a:gd name="T66" fmla="*/ 86 w 292"/>
              <a:gd name="T67" fmla="*/ 82 h 292"/>
              <a:gd name="T68" fmla="*/ 19 w 292"/>
              <a:gd name="T69" fmla="*/ 141 h 292"/>
              <a:gd name="T70" fmla="*/ 19 w 292"/>
              <a:gd name="T71" fmla="*/ 150 h 292"/>
              <a:gd name="T72" fmla="*/ 89 w 292"/>
              <a:gd name="T73" fmla="*/ 218 h 292"/>
              <a:gd name="T74" fmla="*/ 19 w 292"/>
              <a:gd name="T75" fmla="*/ 150 h 292"/>
              <a:gd name="T76" fmla="*/ 202 w 292"/>
              <a:gd name="T77" fmla="*/ 218 h 292"/>
              <a:gd name="T78" fmla="*/ 273 w 292"/>
              <a:gd name="T79" fmla="*/ 15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92" h="292">
                <a:moveTo>
                  <a:pt x="146" y="0"/>
                </a:moveTo>
                <a:cubicBezTo>
                  <a:pt x="65" y="0"/>
                  <a:pt x="0" y="65"/>
                  <a:pt x="0" y="146"/>
                </a:cubicBezTo>
                <a:cubicBezTo>
                  <a:pt x="0" y="226"/>
                  <a:pt x="65" y="292"/>
                  <a:pt x="146" y="292"/>
                </a:cubicBezTo>
                <a:cubicBezTo>
                  <a:pt x="226" y="292"/>
                  <a:pt x="292" y="226"/>
                  <a:pt x="292" y="146"/>
                </a:cubicBezTo>
                <a:cubicBezTo>
                  <a:pt x="292" y="65"/>
                  <a:pt x="226" y="0"/>
                  <a:pt x="146" y="0"/>
                </a:cubicBezTo>
                <a:close/>
                <a:moveTo>
                  <a:pt x="273" y="141"/>
                </a:moveTo>
                <a:cubicBezTo>
                  <a:pt x="216" y="141"/>
                  <a:pt x="216" y="141"/>
                  <a:pt x="216" y="141"/>
                </a:cubicBezTo>
                <a:cubicBezTo>
                  <a:pt x="216" y="120"/>
                  <a:pt x="212" y="100"/>
                  <a:pt x="205" y="82"/>
                </a:cubicBezTo>
                <a:cubicBezTo>
                  <a:pt x="218" y="77"/>
                  <a:pt x="230" y="70"/>
                  <a:pt x="241" y="61"/>
                </a:cubicBezTo>
                <a:cubicBezTo>
                  <a:pt x="260" y="83"/>
                  <a:pt x="272" y="110"/>
                  <a:pt x="273" y="141"/>
                </a:cubicBezTo>
                <a:close/>
                <a:moveTo>
                  <a:pt x="141" y="273"/>
                </a:moveTo>
                <a:cubicBezTo>
                  <a:pt x="125" y="260"/>
                  <a:pt x="112" y="243"/>
                  <a:pt x="102" y="223"/>
                </a:cubicBezTo>
                <a:cubicBezTo>
                  <a:pt x="114" y="219"/>
                  <a:pt x="128" y="217"/>
                  <a:pt x="141" y="217"/>
                </a:cubicBezTo>
                <a:cubicBezTo>
                  <a:pt x="141" y="273"/>
                  <a:pt x="141" y="273"/>
                  <a:pt x="141" y="273"/>
                </a:cubicBezTo>
                <a:cubicBezTo>
                  <a:pt x="141" y="273"/>
                  <a:pt x="141" y="273"/>
                  <a:pt x="141" y="273"/>
                </a:cubicBezTo>
                <a:close/>
                <a:moveTo>
                  <a:pt x="151" y="19"/>
                </a:moveTo>
                <a:cubicBezTo>
                  <a:pt x="169" y="34"/>
                  <a:pt x="183" y="53"/>
                  <a:pt x="193" y="77"/>
                </a:cubicBezTo>
                <a:cubicBezTo>
                  <a:pt x="180" y="81"/>
                  <a:pt x="165" y="84"/>
                  <a:pt x="150" y="84"/>
                </a:cubicBezTo>
                <a:cubicBezTo>
                  <a:pt x="150" y="19"/>
                  <a:pt x="150" y="19"/>
                  <a:pt x="150" y="19"/>
                </a:cubicBezTo>
                <a:cubicBezTo>
                  <a:pt x="151" y="19"/>
                  <a:pt x="151" y="19"/>
                  <a:pt x="151" y="19"/>
                </a:cubicBezTo>
                <a:close/>
                <a:moveTo>
                  <a:pt x="167" y="20"/>
                </a:moveTo>
                <a:cubicBezTo>
                  <a:pt x="193" y="25"/>
                  <a:pt x="216" y="37"/>
                  <a:pt x="234" y="54"/>
                </a:cubicBezTo>
                <a:cubicBezTo>
                  <a:pt x="224" y="62"/>
                  <a:pt x="213" y="68"/>
                  <a:pt x="202" y="73"/>
                </a:cubicBezTo>
                <a:cubicBezTo>
                  <a:pt x="193" y="53"/>
                  <a:pt x="181" y="35"/>
                  <a:pt x="167" y="20"/>
                </a:cubicBezTo>
                <a:close/>
                <a:moveTo>
                  <a:pt x="141" y="19"/>
                </a:moveTo>
                <a:cubicBezTo>
                  <a:pt x="141" y="84"/>
                  <a:pt x="141" y="84"/>
                  <a:pt x="141" y="84"/>
                </a:cubicBezTo>
                <a:cubicBezTo>
                  <a:pt x="126" y="84"/>
                  <a:pt x="112" y="81"/>
                  <a:pt x="99" y="77"/>
                </a:cubicBezTo>
                <a:cubicBezTo>
                  <a:pt x="108" y="53"/>
                  <a:pt x="123" y="34"/>
                  <a:pt x="141" y="19"/>
                </a:cubicBezTo>
                <a:cubicBezTo>
                  <a:pt x="141" y="19"/>
                  <a:pt x="141" y="19"/>
                  <a:pt x="141" y="19"/>
                </a:cubicBezTo>
                <a:close/>
                <a:moveTo>
                  <a:pt x="90" y="73"/>
                </a:moveTo>
                <a:cubicBezTo>
                  <a:pt x="78" y="68"/>
                  <a:pt x="67" y="62"/>
                  <a:pt x="57" y="54"/>
                </a:cubicBezTo>
                <a:cubicBezTo>
                  <a:pt x="76" y="37"/>
                  <a:pt x="99" y="25"/>
                  <a:pt x="125" y="20"/>
                </a:cubicBezTo>
                <a:cubicBezTo>
                  <a:pt x="110" y="35"/>
                  <a:pt x="98" y="53"/>
                  <a:pt x="90" y="73"/>
                </a:cubicBezTo>
                <a:close/>
                <a:moveTo>
                  <a:pt x="95" y="85"/>
                </a:moveTo>
                <a:cubicBezTo>
                  <a:pt x="109" y="90"/>
                  <a:pt x="125" y="93"/>
                  <a:pt x="141" y="94"/>
                </a:cubicBezTo>
                <a:cubicBezTo>
                  <a:pt x="141" y="141"/>
                  <a:pt x="141" y="141"/>
                  <a:pt x="141" y="141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5" y="121"/>
                  <a:pt x="89" y="102"/>
                  <a:pt x="95" y="85"/>
                </a:cubicBezTo>
                <a:close/>
                <a:moveTo>
                  <a:pt x="141" y="150"/>
                </a:moveTo>
                <a:cubicBezTo>
                  <a:pt x="141" y="207"/>
                  <a:pt x="141" y="207"/>
                  <a:pt x="141" y="207"/>
                </a:cubicBezTo>
                <a:cubicBezTo>
                  <a:pt x="126" y="208"/>
                  <a:pt x="112" y="210"/>
                  <a:pt x="98" y="214"/>
                </a:cubicBezTo>
                <a:cubicBezTo>
                  <a:pt x="90" y="195"/>
                  <a:pt x="85" y="173"/>
                  <a:pt x="85" y="150"/>
                </a:cubicBezTo>
                <a:lnTo>
                  <a:pt x="141" y="150"/>
                </a:lnTo>
                <a:close/>
                <a:moveTo>
                  <a:pt x="125" y="271"/>
                </a:moveTo>
                <a:cubicBezTo>
                  <a:pt x="102" y="267"/>
                  <a:pt x="80" y="257"/>
                  <a:pt x="63" y="242"/>
                </a:cubicBezTo>
                <a:cubicBezTo>
                  <a:pt x="73" y="236"/>
                  <a:pt x="83" y="230"/>
                  <a:pt x="93" y="226"/>
                </a:cubicBezTo>
                <a:cubicBezTo>
                  <a:pt x="101" y="243"/>
                  <a:pt x="112" y="258"/>
                  <a:pt x="125" y="271"/>
                </a:cubicBezTo>
                <a:close/>
                <a:moveTo>
                  <a:pt x="150" y="273"/>
                </a:moveTo>
                <a:cubicBezTo>
                  <a:pt x="150" y="217"/>
                  <a:pt x="150" y="217"/>
                  <a:pt x="150" y="217"/>
                </a:cubicBezTo>
                <a:cubicBezTo>
                  <a:pt x="164" y="217"/>
                  <a:pt x="177" y="219"/>
                  <a:pt x="189" y="223"/>
                </a:cubicBezTo>
                <a:cubicBezTo>
                  <a:pt x="180" y="243"/>
                  <a:pt x="167" y="260"/>
                  <a:pt x="151" y="273"/>
                </a:cubicBezTo>
                <a:cubicBezTo>
                  <a:pt x="151" y="273"/>
                  <a:pt x="151" y="273"/>
                  <a:pt x="150" y="273"/>
                </a:cubicBezTo>
                <a:close/>
                <a:moveTo>
                  <a:pt x="198" y="226"/>
                </a:moveTo>
                <a:cubicBezTo>
                  <a:pt x="209" y="230"/>
                  <a:pt x="219" y="236"/>
                  <a:pt x="228" y="242"/>
                </a:cubicBezTo>
                <a:cubicBezTo>
                  <a:pt x="211" y="257"/>
                  <a:pt x="190" y="267"/>
                  <a:pt x="167" y="271"/>
                </a:cubicBezTo>
                <a:cubicBezTo>
                  <a:pt x="179" y="258"/>
                  <a:pt x="190" y="243"/>
                  <a:pt x="198" y="226"/>
                </a:cubicBezTo>
                <a:close/>
                <a:moveTo>
                  <a:pt x="193" y="214"/>
                </a:moveTo>
                <a:cubicBezTo>
                  <a:pt x="180" y="210"/>
                  <a:pt x="165" y="208"/>
                  <a:pt x="150" y="207"/>
                </a:cubicBezTo>
                <a:cubicBezTo>
                  <a:pt x="150" y="150"/>
                  <a:pt x="150" y="150"/>
                  <a:pt x="150" y="150"/>
                </a:cubicBezTo>
                <a:cubicBezTo>
                  <a:pt x="207" y="150"/>
                  <a:pt x="207" y="150"/>
                  <a:pt x="207" y="150"/>
                </a:cubicBezTo>
                <a:cubicBezTo>
                  <a:pt x="206" y="173"/>
                  <a:pt x="201" y="195"/>
                  <a:pt x="193" y="214"/>
                </a:cubicBezTo>
                <a:close/>
                <a:moveTo>
                  <a:pt x="150" y="141"/>
                </a:moveTo>
                <a:cubicBezTo>
                  <a:pt x="150" y="94"/>
                  <a:pt x="150" y="94"/>
                  <a:pt x="150" y="94"/>
                </a:cubicBezTo>
                <a:cubicBezTo>
                  <a:pt x="167" y="93"/>
                  <a:pt x="182" y="90"/>
                  <a:pt x="197" y="85"/>
                </a:cubicBezTo>
                <a:cubicBezTo>
                  <a:pt x="203" y="102"/>
                  <a:pt x="206" y="121"/>
                  <a:pt x="207" y="141"/>
                </a:cubicBezTo>
                <a:cubicBezTo>
                  <a:pt x="150" y="141"/>
                  <a:pt x="150" y="141"/>
                  <a:pt x="150" y="141"/>
                </a:cubicBezTo>
                <a:close/>
                <a:moveTo>
                  <a:pt x="51" y="61"/>
                </a:moveTo>
                <a:cubicBezTo>
                  <a:pt x="62" y="70"/>
                  <a:pt x="73" y="77"/>
                  <a:pt x="86" y="82"/>
                </a:cubicBezTo>
                <a:cubicBezTo>
                  <a:pt x="80" y="100"/>
                  <a:pt x="76" y="120"/>
                  <a:pt x="75" y="141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20" y="110"/>
                  <a:pt x="32" y="83"/>
                  <a:pt x="51" y="61"/>
                </a:cubicBezTo>
                <a:close/>
                <a:moveTo>
                  <a:pt x="19" y="150"/>
                </a:moveTo>
                <a:cubicBezTo>
                  <a:pt x="75" y="150"/>
                  <a:pt x="75" y="150"/>
                  <a:pt x="75" y="150"/>
                </a:cubicBezTo>
                <a:cubicBezTo>
                  <a:pt x="76" y="175"/>
                  <a:pt x="81" y="197"/>
                  <a:pt x="89" y="218"/>
                </a:cubicBezTo>
                <a:cubicBezTo>
                  <a:pt x="78" y="222"/>
                  <a:pt x="66" y="229"/>
                  <a:pt x="56" y="236"/>
                </a:cubicBezTo>
                <a:cubicBezTo>
                  <a:pt x="34" y="214"/>
                  <a:pt x="20" y="184"/>
                  <a:pt x="19" y="150"/>
                </a:cubicBezTo>
                <a:close/>
                <a:moveTo>
                  <a:pt x="235" y="236"/>
                </a:moveTo>
                <a:cubicBezTo>
                  <a:pt x="225" y="229"/>
                  <a:pt x="214" y="222"/>
                  <a:pt x="202" y="218"/>
                </a:cubicBezTo>
                <a:cubicBezTo>
                  <a:pt x="211" y="197"/>
                  <a:pt x="216" y="175"/>
                  <a:pt x="216" y="150"/>
                </a:cubicBezTo>
                <a:cubicBezTo>
                  <a:pt x="273" y="150"/>
                  <a:pt x="273" y="150"/>
                  <a:pt x="273" y="150"/>
                </a:cubicBezTo>
                <a:cubicBezTo>
                  <a:pt x="271" y="184"/>
                  <a:pt x="257" y="214"/>
                  <a:pt x="235" y="2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1498125" y="2034026"/>
            <a:ext cx="395067" cy="396000"/>
            <a:chOff x="9340851" y="3852862"/>
            <a:chExt cx="673100" cy="674688"/>
          </a:xfrm>
          <a:solidFill>
            <a:schemeClr val="bg1"/>
          </a:solidFill>
        </p:grpSpPr>
        <p:sp>
          <p:nvSpPr>
            <p:cNvPr id="28" name="Freeform 212"/>
            <p:cNvSpPr>
              <a:spLocks noEditPoints="1"/>
            </p:cNvSpPr>
            <p:nvPr/>
          </p:nvSpPr>
          <p:spPr bwMode="auto">
            <a:xfrm>
              <a:off x="9340851" y="3852862"/>
              <a:ext cx="673100" cy="674688"/>
            </a:xfrm>
            <a:custGeom>
              <a:avLst/>
              <a:gdLst>
                <a:gd name="T0" fmla="*/ 256 w 300"/>
                <a:gd name="T1" fmla="*/ 113 h 300"/>
                <a:gd name="T2" fmla="*/ 267 w 300"/>
                <a:gd name="T3" fmla="*/ 76 h 300"/>
                <a:gd name="T4" fmla="*/ 247 w 300"/>
                <a:gd name="T5" fmla="*/ 34 h 300"/>
                <a:gd name="T6" fmla="*/ 223 w 300"/>
                <a:gd name="T7" fmla="*/ 32 h 300"/>
                <a:gd name="T8" fmla="*/ 186 w 300"/>
                <a:gd name="T9" fmla="*/ 43 h 300"/>
                <a:gd name="T10" fmla="*/ 162 w 300"/>
                <a:gd name="T11" fmla="*/ 0 h 300"/>
                <a:gd name="T12" fmla="*/ 118 w 300"/>
                <a:gd name="T13" fmla="*/ 15 h 300"/>
                <a:gd name="T14" fmla="*/ 101 w 300"/>
                <a:gd name="T15" fmla="*/ 48 h 300"/>
                <a:gd name="T16" fmla="*/ 66 w 300"/>
                <a:gd name="T17" fmla="*/ 29 h 300"/>
                <a:gd name="T18" fmla="*/ 34 w 300"/>
                <a:gd name="T19" fmla="*/ 52 h 300"/>
                <a:gd name="T20" fmla="*/ 48 w 300"/>
                <a:gd name="T21" fmla="*/ 101 h 300"/>
                <a:gd name="T22" fmla="*/ 15 w 300"/>
                <a:gd name="T23" fmla="*/ 118 h 300"/>
                <a:gd name="T24" fmla="*/ 0 w 300"/>
                <a:gd name="T25" fmla="*/ 162 h 300"/>
                <a:gd name="T26" fmla="*/ 43 w 300"/>
                <a:gd name="T27" fmla="*/ 186 h 300"/>
                <a:gd name="T28" fmla="*/ 32 w 300"/>
                <a:gd name="T29" fmla="*/ 223 h 300"/>
                <a:gd name="T30" fmla="*/ 53 w 300"/>
                <a:gd name="T31" fmla="*/ 265 h 300"/>
                <a:gd name="T32" fmla="*/ 76 w 300"/>
                <a:gd name="T33" fmla="*/ 267 h 300"/>
                <a:gd name="T34" fmla="*/ 113 w 300"/>
                <a:gd name="T35" fmla="*/ 256 h 300"/>
                <a:gd name="T36" fmla="*/ 137 w 300"/>
                <a:gd name="T37" fmla="*/ 300 h 300"/>
                <a:gd name="T38" fmla="*/ 181 w 300"/>
                <a:gd name="T39" fmla="*/ 285 h 300"/>
                <a:gd name="T40" fmla="*/ 199 w 300"/>
                <a:gd name="T41" fmla="*/ 251 h 300"/>
                <a:gd name="T42" fmla="*/ 233 w 300"/>
                <a:gd name="T43" fmla="*/ 270 h 300"/>
                <a:gd name="T44" fmla="*/ 265 w 300"/>
                <a:gd name="T45" fmla="*/ 247 h 300"/>
                <a:gd name="T46" fmla="*/ 251 w 300"/>
                <a:gd name="T47" fmla="*/ 199 h 300"/>
                <a:gd name="T48" fmla="*/ 285 w 300"/>
                <a:gd name="T49" fmla="*/ 181 h 300"/>
                <a:gd name="T50" fmla="*/ 300 w 300"/>
                <a:gd name="T51" fmla="*/ 137 h 300"/>
                <a:gd name="T52" fmla="*/ 252 w 300"/>
                <a:gd name="T53" fmla="*/ 168 h 300"/>
                <a:gd name="T54" fmla="*/ 234 w 300"/>
                <a:gd name="T55" fmla="*/ 190 h 300"/>
                <a:gd name="T56" fmla="*/ 251 w 300"/>
                <a:gd name="T57" fmla="*/ 233 h 300"/>
                <a:gd name="T58" fmla="*/ 209 w 300"/>
                <a:gd name="T59" fmla="*/ 235 h 300"/>
                <a:gd name="T60" fmla="*/ 190 w 300"/>
                <a:gd name="T61" fmla="*/ 234 h 300"/>
                <a:gd name="T62" fmla="*/ 168 w 300"/>
                <a:gd name="T63" fmla="*/ 252 h 300"/>
                <a:gd name="T64" fmla="*/ 137 w 300"/>
                <a:gd name="T65" fmla="*/ 281 h 300"/>
                <a:gd name="T66" fmla="*/ 119 w 300"/>
                <a:gd name="T67" fmla="*/ 238 h 300"/>
                <a:gd name="T68" fmla="*/ 101 w 300"/>
                <a:gd name="T69" fmla="*/ 232 h 300"/>
                <a:gd name="T70" fmla="*/ 66 w 300"/>
                <a:gd name="T71" fmla="*/ 251 h 300"/>
                <a:gd name="T72" fmla="*/ 64 w 300"/>
                <a:gd name="T73" fmla="*/ 209 h 300"/>
                <a:gd name="T74" fmla="*/ 61 w 300"/>
                <a:gd name="T75" fmla="*/ 180 h 300"/>
                <a:gd name="T76" fmla="*/ 18 w 300"/>
                <a:gd name="T77" fmla="*/ 162 h 300"/>
                <a:gd name="T78" fmla="*/ 47 w 300"/>
                <a:gd name="T79" fmla="*/ 131 h 300"/>
                <a:gd name="T80" fmla="*/ 65 w 300"/>
                <a:gd name="T81" fmla="*/ 109 h 300"/>
                <a:gd name="T82" fmla="*/ 48 w 300"/>
                <a:gd name="T83" fmla="*/ 66 h 300"/>
                <a:gd name="T84" fmla="*/ 90 w 300"/>
                <a:gd name="T85" fmla="*/ 64 h 300"/>
                <a:gd name="T86" fmla="*/ 109 w 300"/>
                <a:gd name="T87" fmla="*/ 65 h 300"/>
                <a:gd name="T88" fmla="*/ 131 w 300"/>
                <a:gd name="T89" fmla="*/ 47 h 300"/>
                <a:gd name="T90" fmla="*/ 162 w 300"/>
                <a:gd name="T91" fmla="*/ 18 h 300"/>
                <a:gd name="T92" fmla="*/ 180 w 300"/>
                <a:gd name="T93" fmla="*/ 61 h 300"/>
                <a:gd name="T94" fmla="*/ 199 w 300"/>
                <a:gd name="T95" fmla="*/ 67 h 300"/>
                <a:gd name="T96" fmla="*/ 233 w 300"/>
                <a:gd name="T97" fmla="*/ 48 h 300"/>
                <a:gd name="T98" fmla="*/ 235 w 300"/>
                <a:gd name="T99" fmla="*/ 90 h 300"/>
                <a:gd name="T100" fmla="*/ 238 w 300"/>
                <a:gd name="T101" fmla="*/ 119 h 300"/>
                <a:gd name="T102" fmla="*/ 281 w 300"/>
                <a:gd name="T103" fmla="*/ 137 h 300"/>
                <a:gd name="T104" fmla="*/ 252 w 300"/>
                <a:gd name="T105" fmla="*/ 16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0" h="300">
                  <a:moveTo>
                    <a:pt x="285" y="118"/>
                  </a:moveTo>
                  <a:cubicBezTo>
                    <a:pt x="256" y="113"/>
                    <a:pt x="256" y="113"/>
                    <a:pt x="256" y="113"/>
                  </a:cubicBezTo>
                  <a:cubicBezTo>
                    <a:pt x="254" y="109"/>
                    <a:pt x="253" y="104"/>
                    <a:pt x="251" y="101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72" y="69"/>
                    <a:pt x="271" y="59"/>
                    <a:pt x="265" y="52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3" y="31"/>
                    <a:pt x="238" y="29"/>
                    <a:pt x="233" y="29"/>
                  </a:cubicBezTo>
                  <a:cubicBezTo>
                    <a:pt x="230" y="29"/>
                    <a:pt x="226" y="30"/>
                    <a:pt x="223" y="32"/>
                  </a:cubicBezTo>
                  <a:cubicBezTo>
                    <a:pt x="199" y="48"/>
                    <a:pt x="199" y="48"/>
                    <a:pt x="199" y="48"/>
                  </a:cubicBezTo>
                  <a:cubicBezTo>
                    <a:pt x="195" y="46"/>
                    <a:pt x="191" y="45"/>
                    <a:pt x="186" y="43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79" y="6"/>
                    <a:pt x="171" y="0"/>
                    <a:pt x="162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28" y="0"/>
                    <a:pt x="120" y="6"/>
                    <a:pt x="118" y="15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09" y="45"/>
                    <a:pt x="104" y="46"/>
                    <a:pt x="101" y="48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3" y="30"/>
                    <a:pt x="69" y="29"/>
                    <a:pt x="66" y="29"/>
                  </a:cubicBezTo>
                  <a:cubicBezTo>
                    <a:pt x="61" y="29"/>
                    <a:pt x="56" y="31"/>
                    <a:pt x="53" y="3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28" y="59"/>
                    <a:pt x="27" y="69"/>
                    <a:pt x="32" y="76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47" y="104"/>
                    <a:pt x="45" y="109"/>
                    <a:pt x="43" y="113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6" y="120"/>
                    <a:pt x="0" y="128"/>
                    <a:pt x="0" y="137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71"/>
                    <a:pt x="6" y="179"/>
                    <a:pt x="15" y="181"/>
                  </a:cubicBezTo>
                  <a:cubicBezTo>
                    <a:pt x="43" y="186"/>
                    <a:pt x="43" y="186"/>
                    <a:pt x="43" y="186"/>
                  </a:cubicBezTo>
                  <a:cubicBezTo>
                    <a:pt x="45" y="191"/>
                    <a:pt x="47" y="195"/>
                    <a:pt x="48" y="199"/>
                  </a:cubicBezTo>
                  <a:cubicBezTo>
                    <a:pt x="32" y="223"/>
                    <a:pt x="32" y="223"/>
                    <a:pt x="32" y="223"/>
                  </a:cubicBezTo>
                  <a:cubicBezTo>
                    <a:pt x="27" y="230"/>
                    <a:pt x="28" y="240"/>
                    <a:pt x="34" y="247"/>
                  </a:cubicBezTo>
                  <a:cubicBezTo>
                    <a:pt x="53" y="265"/>
                    <a:pt x="53" y="265"/>
                    <a:pt x="53" y="265"/>
                  </a:cubicBezTo>
                  <a:cubicBezTo>
                    <a:pt x="56" y="268"/>
                    <a:pt x="61" y="270"/>
                    <a:pt x="66" y="270"/>
                  </a:cubicBezTo>
                  <a:cubicBezTo>
                    <a:pt x="69" y="270"/>
                    <a:pt x="73" y="269"/>
                    <a:pt x="76" y="267"/>
                  </a:cubicBezTo>
                  <a:cubicBezTo>
                    <a:pt x="101" y="251"/>
                    <a:pt x="101" y="251"/>
                    <a:pt x="101" y="251"/>
                  </a:cubicBezTo>
                  <a:cubicBezTo>
                    <a:pt x="105" y="253"/>
                    <a:pt x="109" y="254"/>
                    <a:pt x="113" y="256"/>
                  </a:cubicBezTo>
                  <a:cubicBezTo>
                    <a:pt x="118" y="285"/>
                    <a:pt x="118" y="285"/>
                    <a:pt x="118" y="285"/>
                  </a:cubicBezTo>
                  <a:cubicBezTo>
                    <a:pt x="120" y="293"/>
                    <a:pt x="128" y="300"/>
                    <a:pt x="137" y="300"/>
                  </a:cubicBezTo>
                  <a:cubicBezTo>
                    <a:pt x="162" y="300"/>
                    <a:pt x="162" y="300"/>
                    <a:pt x="162" y="300"/>
                  </a:cubicBezTo>
                  <a:cubicBezTo>
                    <a:pt x="171" y="300"/>
                    <a:pt x="179" y="293"/>
                    <a:pt x="181" y="285"/>
                  </a:cubicBezTo>
                  <a:cubicBezTo>
                    <a:pt x="187" y="256"/>
                    <a:pt x="187" y="256"/>
                    <a:pt x="187" y="256"/>
                  </a:cubicBezTo>
                  <a:cubicBezTo>
                    <a:pt x="191" y="254"/>
                    <a:pt x="195" y="253"/>
                    <a:pt x="199" y="251"/>
                  </a:cubicBezTo>
                  <a:cubicBezTo>
                    <a:pt x="223" y="267"/>
                    <a:pt x="223" y="267"/>
                    <a:pt x="223" y="267"/>
                  </a:cubicBezTo>
                  <a:cubicBezTo>
                    <a:pt x="226" y="269"/>
                    <a:pt x="230" y="270"/>
                    <a:pt x="233" y="270"/>
                  </a:cubicBezTo>
                  <a:cubicBezTo>
                    <a:pt x="238" y="270"/>
                    <a:pt x="243" y="268"/>
                    <a:pt x="247" y="265"/>
                  </a:cubicBezTo>
                  <a:cubicBezTo>
                    <a:pt x="265" y="247"/>
                    <a:pt x="265" y="247"/>
                    <a:pt x="265" y="247"/>
                  </a:cubicBezTo>
                  <a:cubicBezTo>
                    <a:pt x="271" y="240"/>
                    <a:pt x="272" y="230"/>
                    <a:pt x="267" y="223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53" y="195"/>
                    <a:pt x="254" y="191"/>
                    <a:pt x="256" y="186"/>
                  </a:cubicBezTo>
                  <a:cubicBezTo>
                    <a:pt x="285" y="181"/>
                    <a:pt x="285" y="181"/>
                    <a:pt x="285" y="181"/>
                  </a:cubicBezTo>
                  <a:cubicBezTo>
                    <a:pt x="293" y="179"/>
                    <a:pt x="300" y="171"/>
                    <a:pt x="300" y="162"/>
                  </a:cubicBezTo>
                  <a:cubicBezTo>
                    <a:pt x="300" y="137"/>
                    <a:pt x="300" y="137"/>
                    <a:pt x="300" y="137"/>
                  </a:cubicBezTo>
                  <a:cubicBezTo>
                    <a:pt x="300" y="128"/>
                    <a:pt x="293" y="120"/>
                    <a:pt x="285" y="118"/>
                  </a:cubicBezTo>
                  <a:close/>
                  <a:moveTo>
                    <a:pt x="252" y="168"/>
                  </a:moveTo>
                  <a:cubicBezTo>
                    <a:pt x="246" y="169"/>
                    <a:pt x="240" y="174"/>
                    <a:pt x="238" y="180"/>
                  </a:cubicBezTo>
                  <a:cubicBezTo>
                    <a:pt x="237" y="184"/>
                    <a:pt x="235" y="187"/>
                    <a:pt x="234" y="190"/>
                  </a:cubicBezTo>
                  <a:cubicBezTo>
                    <a:pt x="231" y="196"/>
                    <a:pt x="231" y="203"/>
                    <a:pt x="235" y="209"/>
                  </a:cubicBezTo>
                  <a:cubicBezTo>
                    <a:pt x="251" y="233"/>
                    <a:pt x="251" y="233"/>
                    <a:pt x="251" y="233"/>
                  </a:cubicBezTo>
                  <a:cubicBezTo>
                    <a:pt x="233" y="251"/>
                    <a:pt x="233" y="251"/>
                    <a:pt x="233" y="251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06" y="233"/>
                    <a:pt x="202" y="232"/>
                    <a:pt x="199" y="232"/>
                  </a:cubicBezTo>
                  <a:cubicBezTo>
                    <a:pt x="196" y="232"/>
                    <a:pt x="193" y="233"/>
                    <a:pt x="190" y="234"/>
                  </a:cubicBezTo>
                  <a:cubicBezTo>
                    <a:pt x="187" y="235"/>
                    <a:pt x="184" y="237"/>
                    <a:pt x="180" y="238"/>
                  </a:cubicBezTo>
                  <a:cubicBezTo>
                    <a:pt x="174" y="240"/>
                    <a:pt x="169" y="246"/>
                    <a:pt x="168" y="252"/>
                  </a:cubicBezTo>
                  <a:cubicBezTo>
                    <a:pt x="162" y="281"/>
                    <a:pt x="162" y="281"/>
                    <a:pt x="162" y="281"/>
                  </a:cubicBezTo>
                  <a:cubicBezTo>
                    <a:pt x="137" y="281"/>
                    <a:pt x="137" y="281"/>
                    <a:pt x="137" y="281"/>
                  </a:cubicBezTo>
                  <a:cubicBezTo>
                    <a:pt x="131" y="252"/>
                    <a:pt x="131" y="252"/>
                    <a:pt x="131" y="252"/>
                  </a:cubicBezTo>
                  <a:cubicBezTo>
                    <a:pt x="130" y="246"/>
                    <a:pt x="125" y="240"/>
                    <a:pt x="119" y="238"/>
                  </a:cubicBezTo>
                  <a:cubicBezTo>
                    <a:pt x="115" y="237"/>
                    <a:pt x="112" y="235"/>
                    <a:pt x="109" y="234"/>
                  </a:cubicBezTo>
                  <a:cubicBezTo>
                    <a:pt x="106" y="233"/>
                    <a:pt x="103" y="232"/>
                    <a:pt x="101" y="232"/>
                  </a:cubicBezTo>
                  <a:cubicBezTo>
                    <a:pt x="97" y="232"/>
                    <a:pt x="93" y="233"/>
                    <a:pt x="90" y="235"/>
                  </a:cubicBezTo>
                  <a:cubicBezTo>
                    <a:pt x="66" y="251"/>
                    <a:pt x="66" y="251"/>
                    <a:pt x="66" y="251"/>
                  </a:cubicBezTo>
                  <a:cubicBezTo>
                    <a:pt x="48" y="233"/>
                    <a:pt x="48" y="233"/>
                    <a:pt x="48" y="233"/>
                  </a:cubicBezTo>
                  <a:cubicBezTo>
                    <a:pt x="64" y="209"/>
                    <a:pt x="64" y="209"/>
                    <a:pt x="64" y="209"/>
                  </a:cubicBezTo>
                  <a:cubicBezTo>
                    <a:pt x="68" y="203"/>
                    <a:pt x="68" y="196"/>
                    <a:pt x="65" y="190"/>
                  </a:cubicBezTo>
                  <a:cubicBezTo>
                    <a:pt x="64" y="187"/>
                    <a:pt x="62" y="184"/>
                    <a:pt x="61" y="180"/>
                  </a:cubicBezTo>
                  <a:cubicBezTo>
                    <a:pt x="59" y="174"/>
                    <a:pt x="54" y="169"/>
                    <a:pt x="47" y="168"/>
                  </a:cubicBezTo>
                  <a:cubicBezTo>
                    <a:pt x="18" y="162"/>
                    <a:pt x="18" y="162"/>
                    <a:pt x="18" y="162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54" y="130"/>
                    <a:pt x="59" y="125"/>
                    <a:pt x="61" y="119"/>
                  </a:cubicBezTo>
                  <a:cubicBezTo>
                    <a:pt x="62" y="115"/>
                    <a:pt x="64" y="112"/>
                    <a:pt x="65" y="109"/>
                  </a:cubicBezTo>
                  <a:cubicBezTo>
                    <a:pt x="68" y="103"/>
                    <a:pt x="68" y="96"/>
                    <a:pt x="64" y="9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3" y="66"/>
                    <a:pt x="97" y="67"/>
                    <a:pt x="101" y="67"/>
                  </a:cubicBezTo>
                  <a:cubicBezTo>
                    <a:pt x="103" y="67"/>
                    <a:pt x="106" y="67"/>
                    <a:pt x="109" y="65"/>
                  </a:cubicBezTo>
                  <a:cubicBezTo>
                    <a:pt x="112" y="64"/>
                    <a:pt x="115" y="62"/>
                    <a:pt x="119" y="61"/>
                  </a:cubicBezTo>
                  <a:cubicBezTo>
                    <a:pt x="125" y="59"/>
                    <a:pt x="130" y="54"/>
                    <a:pt x="131" y="47"/>
                  </a:cubicBezTo>
                  <a:cubicBezTo>
                    <a:pt x="137" y="18"/>
                    <a:pt x="137" y="18"/>
                    <a:pt x="137" y="18"/>
                  </a:cubicBezTo>
                  <a:cubicBezTo>
                    <a:pt x="162" y="18"/>
                    <a:pt x="162" y="18"/>
                    <a:pt x="162" y="18"/>
                  </a:cubicBezTo>
                  <a:cubicBezTo>
                    <a:pt x="168" y="47"/>
                    <a:pt x="168" y="47"/>
                    <a:pt x="168" y="47"/>
                  </a:cubicBezTo>
                  <a:cubicBezTo>
                    <a:pt x="169" y="54"/>
                    <a:pt x="174" y="59"/>
                    <a:pt x="180" y="61"/>
                  </a:cubicBezTo>
                  <a:cubicBezTo>
                    <a:pt x="184" y="62"/>
                    <a:pt x="187" y="64"/>
                    <a:pt x="190" y="65"/>
                  </a:cubicBezTo>
                  <a:cubicBezTo>
                    <a:pt x="193" y="67"/>
                    <a:pt x="196" y="67"/>
                    <a:pt x="199" y="67"/>
                  </a:cubicBezTo>
                  <a:cubicBezTo>
                    <a:pt x="202" y="67"/>
                    <a:pt x="206" y="66"/>
                    <a:pt x="209" y="64"/>
                  </a:cubicBezTo>
                  <a:cubicBezTo>
                    <a:pt x="233" y="48"/>
                    <a:pt x="233" y="48"/>
                    <a:pt x="233" y="48"/>
                  </a:cubicBezTo>
                  <a:cubicBezTo>
                    <a:pt x="251" y="66"/>
                    <a:pt x="251" y="66"/>
                    <a:pt x="251" y="66"/>
                  </a:cubicBezTo>
                  <a:cubicBezTo>
                    <a:pt x="235" y="90"/>
                    <a:pt x="235" y="90"/>
                    <a:pt x="235" y="90"/>
                  </a:cubicBezTo>
                  <a:cubicBezTo>
                    <a:pt x="231" y="96"/>
                    <a:pt x="231" y="103"/>
                    <a:pt x="234" y="109"/>
                  </a:cubicBezTo>
                  <a:cubicBezTo>
                    <a:pt x="235" y="112"/>
                    <a:pt x="237" y="115"/>
                    <a:pt x="238" y="119"/>
                  </a:cubicBezTo>
                  <a:cubicBezTo>
                    <a:pt x="240" y="125"/>
                    <a:pt x="246" y="130"/>
                    <a:pt x="252" y="131"/>
                  </a:cubicBezTo>
                  <a:cubicBezTo>
                    <a:pt x="281" y="137"/>
                    <a:pt x="281" y="137"/>
                    <a:pt x="281" y="137"/>
                  </a:cubicBezTo>
                  <a:cubicBezTo>
                    <a:pt x="281" y="162"/>
                    <a:pt x="281" y="162"/>
                    <a:pt x="281" y="162"/>
                  </a:cubicBezTo>
                  <a:lnTo>
                    <a:pt x="252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13"/>
            <p:cNvSpPr>
              <a:spLocks noEditPoints="1"/>
            </p:cNvSpPr>
            <p:nvPr/>
          </p:nvSpPr>
          <p:spPr bwMode="auto">
            <a:xfrm>
              <a:off x="9529763" y="4041775"/>
              <a:ext cx="293688" cy="293688"/>
            </a:xfrm>
            <a:custGeom>
              <a:avLst/>
              <a:gdLst>
                <a:gd name="T0" fmla="*/ 66 w 131"/>
                <a:gd name="T1" fmla="*/ 0 h 131"/>
                <a:gd name="T2" fmla="*/ 0 w 131"/>
                <a:gd name="T3" fmla="*/ 66 h 131"/>
                <a:gd name="T4" fmla="*/ 66 w 131"/>
                <a:gd name="T5" fmla="*/ 131 h 131"/>
                <a:gd name="T6" fmla="*/ 131 w 131"/>
                <a:gd name="T7" fmla="*/ 66 h 131"/>
                <a:gd name="T8" fmla="*/ 66 w 131"/>
                <a:gd name="T9" fmla="*/ 0 h 131"/>
                <a:gd name="T10" fmla="*/ 66 w 131"/>
                <a:gd name="T11" fmla="*/ 123 h 131"/>
                <a:gd name="T12" fmla="*/ 8 w 131"/>
                <a:gd name="T13" fmla="*/ 66 h 131"/>
                <a:gd name="T14" fmla="*/ 66 w 131"/>
                <a:gd name="T15" fmla="*/ 8 h 131"/>
                <a:gd name="T16" fmla="*/ 123 w 131"/>
                <a:gd name="T17" fmla="*/ 66 h 131"/>
                <a:gd name="T18" fmla="*/ 66 w 131"/>
                <a:gd name="T19" fmla="*/ 12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31">
                  <a:moveTo>
                    <a:pt x="66" y="0"/>
                  </a:moveTo>
                  <a:cubicBezTo>
                    <a:pt x="29" y="0"/>
                    <a:pt x="0" y="29"/>
                    <a:pt x="0" y="66"/>
                  </a:cubicBezTo>
                  <a:cubicBezTo>
                    <a:pt x="0" y="102"/>
                    <a:pt x="29" y="131"/>
                    <a:pt x="66" y="131"/>
                  </a:cubicBezTo>
                  <a:cubicBezTo>
                    <a:pt x="102" y="131"/>
                    <a:pt x="131" y="102"/>
                    <a:pt x="131" y="66"/>
                  </a:cubicBezTo>
                  <a:cubicBezTo>
                    <a:pt x="131" y="29"/>
                    <a:pt x="102" y="0"/>
                    <a:pt x="66" y="0"/>
                  </a:cubicBezTo>
                  <a:close/>
                  <a:moveTo>
                    <a:pt x="66" y="123"/>
                  </a:moveTo>
                  <a:cubicBezTo>
                    <a:pt x="34" y="123"/>
                    <a:pt x="8" y="97"/>
                    <a:pt x="8" y="66"/>
                  </a:cubicBezTo>
                  <a:cubicBezTo>
                    <a:pt x="8" y="34"/>
                    <a:pt x="34" y="8"/>
                    <a:pt x="66" y="8"/>
                  </a:cubicBezTo>
                  <a:cubicBezTo>
                    <a:pt x="97" y="8"/>
                    <a:pt x="123" y="34"/>
                    <a:pt x="123" y="66"/>
                  </a:cubicBezTo>
                  <a:cubicBezTo>
                    <a:pt x="123" y="97"/>
                    <a:pt x="97" y="123"/>
                    <a:pt x="66" y="1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14"/>
            <p:cNvSpPr>
              <a:spLocks noEditPoints="1"/>
            </p:cNvSpPr>
            <p:nvPr/>
          </p:nvSpPr>
          <p:spPr bwMode="auto">
            <a:xfrm>
              <a:off x="9593263" y="4103688"/>
              <a:ext cx="168275" cy="169863"/>
            </a:xfrm>
            <a:custGeom>
              <a:avLst/>
              <a:gdLst>
                <a:gd name="T0" fmla="*/ 38 w 75"/>
                <a:gd name="T1" fmla="*/ 0 h 75"/>
                <a:gd name="T2" fmla="*/ 0 w 75"/>
                <a:gd name="T3" fmla="*/ 38 h 75"/>
                <a:gd name="T4" fmla="*/ 38 w 75"/>
                <a:gd name="T5" fmla="*/ 75 h 75"/>
                <a:gd name="T6" fmla="*/ 75 w 75"/>
                <a:gd name="T7" fmla="*/ 38 h 75"/>
                <a:gd name="T8" fmla="*/ 38 w 75"/>
                <a:gd name="T9" fmla="*/ 0 h 75"/>
                <a:gd name="T10" fmla="*/ 38 w 75"/>
                <a:gd name="T11" fmla="*/ 66 h 75"/>
                <a:gd name="T12" fmla="*/ 9 w 75"/>
                <a:gd name="T13" fmla="*/ 38 h 75"/>
                <a:gd name="T14" fmla="*/ 38 w 75"/>
                <a:gd name="T15" fmla="*/ 9 h 75"/>
                <a:gd name="T16" fmla="*/ 66 w 75"/>
                <a:gd name="T17" fmla="*/ 38 h 75"/>
                <a:gd name="T18" fmla="*/ 38 w 75"/>
                <a:gd name="T19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75">
                  <a:moveTo>
                    <a:pt x="38" y="0"/>
                  </a:moveTo>
                  <a:cubicBezTo>
                    <a:pt x="17" y="0"/>
                    <a:pt x="0" y="17"/>
                    <a:pt x="0" y="38"/>
                  </a:cubicBezTo>
                  <a:cubicBezTo>
                    <a:pt x="0" y="58"/>
                    <a:pt x="17" y="75"/>
                    <a:pt x="38" y="75"/>
                  </a:cubicBezTo>
                  <a:cubicBezTo>
                    <a:pt x="58" y="75"/>
                    <a:pt x="75" y="58"/>
                    <a:pt x="75" y="38"/>
                  </a:cubicBezTo>
                  <a:cubicBezTo>
                    <a:pt x="75" y="17"/>
                    <a:pt x="58" y="0"/>
                    <a:pt x="38" y="0"/>
                  </a:cubicBezTo>
                  <a:close/>
                  <a:moveTo>
                    <a:pt x="38" y="66"/>
                  </a:moveTo>
                  <a:cubicBezTo>
                    <a:pt x="22" y="66"/>
                    <a:pt x="9" y="53"/>
                    <a:pt x="9" y="38"/>
                  </a:cubicBezTo>
                  <a:cubicBezTo>
                    <a:pt x="9" y="22"/>
                    <a:pt x="22" y="9"/>
                    <a:pt x="38" y="9"/>
                  </a:cubicBezTo>
                  <a:cubicBezTo>
                    <a:pt x="53" y="9"/>
                    <a:pt x="66" y="22"/>
                    <a:pt x="66" y="38"/>
                  </a:cubicBezTo>
                  <a:cubicBezTo>
                    <a:pt x="66" y="53"/>
                    <a:pt x="53" y="66"/>
                    <a:pt x="38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384301" y="745480"/>
            <a:ext cx="465522" cy="493614"/>
            <a:chOff x="6477000" y="3665538"/>
            <a:chExt cx="736601" cy="781051"/>
          </a:xfrm>
          <a:solidFill>
            <a:schemeClr val="bg1"/>
          </a:solidFill>
        </p:grpSpPr>
        <p:sp>
          <p:nvSpPr>
            <p:cNvPr id="32" name="Freeform 257"/>
            <p:cNvSpPr>
              <a:spLocks noEditPoints="1"/>
            </p:cNvSpPr>
            <p:nvPr/>
          </p:nvSpPr>
          <p:spPr bwMode="auto">
            <a:xfrm>
              <a:off x="6648450" y="3821113"/>
              <a:ext cx="412750" cy="493713"/>
            </a:xfrm>
            <a:custGeom>
              <a:avLst/>
              <a:gdLst>
                <a:gd name="T0" fmla="*/ 68 w 135"/>
                <a:gd name="T1" fmla="*/ 0 h 161"/>
                <a:gd name="T2" fmla="*/ 0 w 135"/>
                <a:gd name="T3" fmla="*/ 67 h 161"/>
                <a:gd name="T4" fmla="*/ 14 w 135"/>
                <a:gd name="T5" fmla="*/ 109 h 161"/>
                <a:gd name="T6" fmla="*/ 20 w 135"/>
                <a:gd name="T7" fmla="*/ 116 h 161"/>
                <a:gd name="T8" fmla="*/ 33 w 135"/>
                <a:gd name="T9" fmla="*/ 136 h 161"/>
                <a:gd name="T10" fmla="*/ 33 w 135"/>
                <a:gd name="T11" fmla="*/ 142 h 161"/>
                <a:gd name="T12" fmla="*/ 33 w 135"/>
                <a:gd name="T13" fmla="*/ 143 h 161"/>
                <a:gd name="T14" fmla="*/ 37 w 135"/>
                <a:gd name="T15" fmla="*/ 157 h 161"/>
                <a:gd name="T16" fmla="*/ 49 w 135"/>
                <a:gd name="T17" fmla="*/ 161 h 161"/>
                <a:gd name="T18" fmla="*/ 86 w 135"/>
                <a:gd name="T19" fmla="*/ 161 h 161"/>
                <a:gd name="T20" fmla="*/ 98 w 135"/>
                <a:gd name="T21" fmla="*/ 157 h 161"/>
                <a:gd name="T22" fmla="*/ 102 w 135"/>
                <a:gd name="T23" fmla="*/ 145 h 161"/>
                <a:gd name="T24" fmla="*/ 102 w 135"/>
                <a:gd name="T25" fmla="*/ 143 h 161"/>
                <a:gd name="T26" fmla="*/ 102 w 135"/>
                <a:gd name="T27" fmla="*/ 136 h 161"/>
                <a:gd name="T28" fmla="*/ 116 w 135"/>
                <a:gd name="T29" fmla="*/ 116 h 161"/>
                <a:gd name="T30" fmla="*/ 121 w 135"/>
                <a:gd name="T31" fmla="*/ 109 h 161"/>
                <a:gd name="T32" fmla="*/ 135 w 135"/>
                <a:gd name="T33" fmla="*/ 67 h 161"/>
                <a:gd name="T34" fmla="*/ 68 w 135"/>
                <a:gd name="T35" fmla="*/ 0 h 161"/>
                <a:gd name="T36" fmla="*/ 110 w 135"/>
                <a:gd name="T37" fmla="*/ 101 h 161"/>
                <a:gd name="T38" fmla="*/ 105 w 135"/>
                <a:gd name="T39" fmla="*/ 107 h 161"/>
                <a:gd name="T40" fmla="*/ 89 w 135"/>
                <a:gd name="T41" fmla="*/ 133 h 161"/>
                <a:gd name="T42" fmla="*/ 88 w 135"/>
                <a:gd name="T43" fmla="*/ 143 h 161"/>
                <a:gd name="T44" fmla="*/ 88 w 135"/>
                <a:gd name="T45" fmla="*/ 145 h 161"/>
                <a:gd name="T46" fmla="*/ 88 w 135"/>
                <a:gd name="T47" fmla="*/ 147 h 161"/>
                <a:gd name="T48" fmla="*/ 86 w 135"/>
                <a:gd name="T49" fmla="*/ 147 h 161"/>
                <a:gd name="T50" fmla="*/ 49 w 135"/>
                <a:gd name="T51" fmla="*/ 147 h 161"/>
                <a:gd name="T52" fmla="*/ 47 w 135"/>
                <a:gd name="T53" fmla="*/ 147 h 161"/>
                <a:gd name="T54" fmla="*/ 47 w 135"/>
                <a:gd name="T55" fmla="*/ 143 h 161"/>
                <a:gd name="T56" fmla="*/ 47 w 135"/>
                <a:gd name="T57" fmla="*/ 143 h 161"/>
                <a:gd name="T58" fmla="*/ 46 w 135"/>
                <a:gd name="T59" fmla="*/ 132 h 161"/>
                <a:gd name="T60" fmla="*/ 30 w 135"/>
                <a:gd name="T61" fmla="*/ 107 h 161"/>
                <a:gd name="T62" fmla="*/ 25 w 135"/>
                <a:gd name="T63" fmla="*/ 101 h 161"/>
                <a:gd name="T64" fmla="*/ 14 w 135"/>
                <a:gd name="T65" fmla="*/ 67 h 161"/>
                <a:gd name="T66" fmla="*/ 68 w 135"/>
                <a:gd name="T67" fmla="*/ 13 h 161"/>
                <a:gd name="T68" fmla="*/ 122 w 135"/>
                <a:gd name="T69" fmla="*/ 67 h 161"/>
                <a:gd name="T70" fmla="*/ 110 w 135"/>
                <a:gd name="T71" fmla="*/ 10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5" h="161">
                  <a:moveTo>
                    <a:pt x="68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83"/>
                    <a:pt x="5" y="97"/>
                    <a:pt x="14" y="109"/>
                  </a:cubicBezTo>
                  <a:cubicBezTo>
                    <a:pt x="16" y="112"/>
                    <a:pt x="18" y="114"/>
                    <a:pt x="20" y="116"/>
                  </a:cubicBezTo>
                  <a:cubicBezTo>
                    <a:pt x="26" y="123"/>
                    <a:pt x="31" y="129"/>
                    <a:pt x="33" y="136"/>
                  </a:cubicBezTo>
                  <a:cubicBezTo>
                    <a:pt x="33" y="136"/>
                    <a:pt x="33" y="137"/>
                    <a:pt x="33" y="142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7"/>
                    <a:pt x="33" y="153"/>
                    <a:pt x="37" y="157"/>
                  </a:cubicBezTo>
                  <a:cubicBezTo>
                    <a:pt x="40" y="160"/>
                    <a:pt x="44" y="161"/>
                    <a:pt x="49" y="161"/>
                  </a:cubicBezTo>
                  <a:cubicBezTo>
                    <a:pt x="86" y="161"/>
                    <a:pt x="86" y="161"/>
                    <a:pt x="86" y="161"/>
                  </a:cubicBezTo>
                  <a:cubicBezTo>
                    <a:pt x="92" y="161"/>
                    <a:pt x="96" y="160"/>
                    <a:pt x="98" y="157"/>
                  </a:cubicBezTo>
                  <a:cubicBezTo>
                    <a:pt x="102" y="153"/>
                    <a:pt x="102" y="148"/>
                    <a:pt x="102" y="145"/>
                  </a:cubicBezTo>
                  <a:cubicBezTo>
                    <a:pt x="102" y="144"/>
                    <a:pt x="102" y="143"/>
                    <a:pt x="102" y="143"/>
                  </a:cubicBezTo>
                  <a:cubicBezTo>
                    <a:pt x="102" y="138"/>
                    <a:pt x="102" y="136"/>
                    <a:pt x="102" y="136"/>
                  </a:cubicBezTo>
                  <a:cubicBezTo>
                    <a:pt x="104" y="129"/>
                    <a:pt x="110" y="122"/>
                    <a:pt x="116" y="116"/>
                  </a:cubicBezTo>
                  <a:cubicBezTo>
                    <a:pt x="118" y="113"/>
                    <a:pt x="119" y="111"/>
                    <a:pt x="121" y="109"/>
                  </a:cubicBezTo>
                  <a:cubicBezTo>
                    <a:pt x="130" y="97"/>
                    <a:pt x="135" y="83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moveTo>
                    <a:pt x="110" y="101"/>
                  </a:moveTo>
                  <a:cubicBezTo>
                    <a:pt x="109" y="103"/>
                    <a:pt x="107" y="105"/>
                    <a:pt x="105" y="107"/>
                  </a:cubicBezTo>
                  <a:cubicBezTo>
                    <a:pt x="99" y="114"/>
                    <a:pt x="92" y="123"/>
                    <a:pt x="89" y="133"/>
                  </a:cubicBezTo>
                  <a:cubicBezTo>
                    <a:pt x="88" y="134"/>
                    <a:pt x="88" y="137"/>
                    <a:pt x="88" y="143"/>
                  </a:cubicBezTo>
                  <a:cubicBezTo>
                    <a:pt x="88" y="144"/>
                    <a:pt x="88" y="145"/>
                    <a:pt x="88" y="145"/>
                  </a:cubicBezTo>
                  <a:cubicBezTo>
                    <a:pt x="88" y="146"/>
                    <a:pt x="88" y="147"/>
                    <a:pt x="88" y="147"/>
                  </a:cubicBezTo>
                  <a:cubicBezTo>
                    <a:pt x="88" y="147"/>
                    <a:pt x="87" y="147"/>
                    <a:pt x="86" y="147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48" y="147"/>
                    <a:pt x="47" y="147"/>
                    <a:pt x="47" y="147"/>
                  </a:cubicBezTo>
                  <a:cubicBezTo>
                    <a:pt x="47" y="146"/>
                    <a:pt x="47" y="144"/>
                    <a:pt x="47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36"/>
                    <a:pt x="47" y="134"/>
                    <a:pt x="46" y="132"/>
                  </a:cubicBezTo>
                  <a:cubicBezTo>
                    <a:pt x="43" y="122"/>
                    <a:pt x="36" y="114"/>
                    <a:pt x="30" y="107"/>
                  </a:cubicBezTo>
                  <a:cubicBezTo>
                    <a:pt x="29" y="105"/>
                    <a:pt x="27" y="103"/>
                    <a:pt x="25" y="101"/>
                  </a:cubicBezTo>
                  <a:cubicBezTo>
                    <a:pt x="18" y="91"/>
                    <a:pt x="14" y="80"/>
                    <a:pt x="14" y="67"/>
                  </a:cubicBezTo>
                  <a:cubicBezTo>
                    <a:pt x="14" y="38"/>
                    <a:pt x="38" y="13"/>
                    <a:pt x="68" y="13"/>
                  </a:cubicBezTo>
                  <a:cubicBezTo>
                    <a:pt x="98" y="13"/>
                    <a:pt x="122" y="38"/>
                    <a:pt x="122" y="67"/>
                  </a:cubicBezTo>
                  <a:cubicBezTo>
                    <a:pt x="122" y="80"/>
                    <a:pt x="118" y="91"/>
                    <a:pt x="110" y="10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58"/>
            <p:cNvSpPr>
              <a:spLocks noEditPoints="1"/>
            </p:cNvSpPr>
            <p:nvPr/>
          </p:nvSpPr>
          <p:spPr bwMode="auto">
            <a:xfrm>
              <a:off x="6764338" y="4333876"/>
              <a:ext cx="182563" cy="112713"/>
            </a:xfrm>
            <a:custGeom>
              <a:avLst/>
              <a:gdLst>
                <a:gd name="T0" fmla="*/ 47 w 60"/>
                <a:gd name="T1" fmla="*/ 0 h 37"/>
                <a:gd name="T2" fmla="*/ 13 w 60"/>
                <a:gd name="T3" fmla="*/ 0 h 37"/>
                <a:gd name="T4" fmla="*/ 0 w 60"/>
                <a:gd name="T5" fmla="*/ 13 h 37"/>
                <a:gd name="T6" fmla="*/ 0 w 60"/>
                <a:gd name="T7" fmla="*/ 24 h 37"/>
                <a:gd name="T8" fmla="*/ 13 w 60"/>
                <a:gd name="T9" fmla="*/ 37 h 37"/>
                <a:gd name="T10" fmla="*/ 47 w 60"/>
                <a:gd name="T11" fmla="*/ 37 h 37"/>
                <a:gd name="T12" fmla="*/ 60 w 60"/>
                <a:gd name="T13" fmla="*/ 24 h 37"/>
                <a:gd name="T14" fmla="*/ 60 w 60"/>
                <a:gd name="T15" fmla="*/ 13 h 37"/>
                <a:gd name="T16" fmla="*/ 47 w 60"/>
                <a:gd name="T17" fmla="*/ 0 h 37"/>
                <a:gd name="T18" fmla="*/ 46 w 60"/>
                <a:gd name="T19" fmla="*/ 23 h 37"/>
                <a:gd name="T20" fmla="*/ 13 w 60"/>
                <a:gd name="T21" fmla="*/ 23 h 37"/>
                <a:gd name="T22" fmla="*/ 13 w 60"/>
                <a:gd name="T23" fmla="*/ 14 h 37"/>
                <a:gd name="T24" fmla="*/ 46 w 60"/>
                <a:gd name="T25" fmla="*/ 14 h 37"/>
                <a:gd name="T26" fmla="*/ 46 w 60"/>
                <a:gd name="T27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37">
                  <a:moveTo>
                    <a:pt x="47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6" y="37"/>
                    <a:pt x="13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54" y="37"/>
                    <a:pt x="60" y="31"/>
                    <a:pt x="60" y="2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6"/>
                    <a:pt x="54" y="0"/>
                    <a:pt x="47" y="0"/>
                  </a:cubicBezTo>
                  <a:moveTo>
                    <a:pt x="46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46" y="14"/>
                    <a:pt x="46" y="14"/>
                    <a:pt x="46" y="14"/>
                  </a:cubicBezTo>
                  <a:lnTo>
                    <a:pt x="46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59"/>
            <p:cNvSpPr>
              <a:spLocks/>
            </p:cNvSpPr>
            <p:nvPr/>
          </p:nvSpPr>
          <p:spPr bwMode="auto">
            <a:xfrm>
              <a:off x="6834188" y="3665538"/>
              <a:ext cx="39688" cy="128588"/>
            </a:xfrm>
            <a:custGeom>
              <a:avLst/>
              <a:gdLst>
                <a:gd name="T0" fmla="*/ 7 w 13"/>
                <a:gd name="T1" fmla="*/ 42 h 42"/>
                <a:gd name="T2" fmla="*/ 13 w 13"/>
                <a:gd name="T3" fmla="*/ 35 h 42"/>
                <a:gd name="T4" fmla="*/ 13 w 13"/>
                <a:gd name="T5" fmla="*/ 7 h 42"/>
                <a:gd name="T6" fmla="*/ 7 w 13"/>
                <a:gd name="T7" fmla="*/ 0 h 42"/>
                <a:gd name="T8" fmla="*/ 0 w 13"/>
                <a:gd name="T9" fmla="*/ 7 h 42"/>
                <a:gd name="T10" fmla="*/ 0 w 13"/>
                <a:gd name="T11" fmla="*/ 35 h 42"/>
                <a:gd name="T12" fmla="*/ 7 w 13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2">
                  <a:moveTo>
                    <a:pt x="7" y="42"/>
                  </a:moveTo>
                  <a:cubicBezTo>
                    <a:pt x="10" y="42"/>
                    <a:pt x="13" y="39"/>
                    <a:pt x="13" y="3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9"/>
                    <a:pt x="3" y="42"/>
                    <a:pt x="7" y="4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0"/>
            <p:cNvSpPr>
              <a:spLocks/>
            </p:cNvSpPr>
            <p:nvPr/>
          </p:nvSpPr>
          <p:spPr bwMode="auto">
            <a:xfrm>
              <a:off x="7027863" y="3754438"/>
              <a:ext cx="109538" cy="104775"/>
            </a:xfrm>
            <a:custGeom>
              <a:avLst/>
              <a:gdLst>
                <a:gd name="T0" fmla="*/ 33 w 36"/>
                <a:gd name="T1" fmla="*/ 3 h 34"/>
                <a:gd name="T2" fmla="*/ 24 w 36"/>
                <a:gd name="T3" fmla="*/ 2 h 34"/>
                <a:gd name="T4" fmla="*/ 3 w 36"/>
                <a:gd name="T5" fmla="*/ 22 h 34"/>
                <a:gd name="T6" fmla="*/ 3 w 36"/>
                <a:gd name="T7" fmla="*/ 32 h 34"/>
                <a:gd name="T8" fmla="*/ 8 w 36"/>
                <a:gd name="T9" fmla="*/ 34 h 34"/>
                <a:gd name="T10" fmla="*/ 13 w 36"/>
                <a:gd name="T11" fmla="*/ 32 h 34"/>
                <a:gd name="T12" fmla="*/ 33 w 36"/>
                <a:gd name="T13" fmla="*/ 12 h 34"/>
                <a:gd name="T14" fmla="*/ 33 w 36"/>
                <a:gd name="T15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4">
                  <a:moveTo>
                    <a:pt x="33" y="3"/>
                  </a:moveTo>
                  <a:cubicBezTo>
                    <a:pt x="31" y="0"/>
                    <a:pt x="27" y="0"/>
                    <a:pt x="24" y="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0" y="25"/>
                    <a:pt x="0" y="29"/>
                    <a:pt x="3" y="32"/>
                  </a:cubicBezTo>
                  <a:cubicBezTo>
                    <a:pt x="4" y="33"/>
                    <a:pt x="6" y="34"/>
                    <a:pt x="8" y="34"/>
                  </a:cubicBezTo>
                  <a:cubicBezTo>
                    <a:pt x="10" y="34"/>
                    <a:pt x="11" y="33"/>
                    <a:pt x="13" y="3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6" y="10"/>
                    <a:pt x="36" y="5"/>
                    <a:pt x="33" y="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61"/>
            <p:cNvSpPr>
              <a:spLocks/>
            </p:cNvSpPr>
            <p:nvPr/>
          </p:nvSpPr>
          <p:spPr bwMode="auto">
            <a:xfrm>
              <a:off x="7088188" y="3971926"/>
              <a:ext cx="125413" cy="42863"/>
            </a:xfrm>
            <a:custGeom>
              <a:avLst/>
              <a:gdLst>
                <a:gd name="T0" fmla="*/ 34 w 41"/>
                <a:gd name="T1" fmla="*/ 0 h 14"/>
                <a:gd name="T2" fmla="*/ 34 w 41"/>
                <a:gd name="T3" fmla="*/ 0 h 14"/>
                <a:gd name="T4" fmla="*/ 7 w 41"/>
                <a:gd name="T5" fmla="*/ 0 h 14"/>
                <a:gd name="T6" fmla="*/ 0 w 41"/>
                <a:gd name="T7" fmla="*/ 7 h 14"/>
                <a:gd name="T8" fmla="*/ 7 w 41"/>
                <a:gd name="T9" fmla="*/ 14 h 14"/>
                <a:gd name="T10" fmla="*/ 7 w 41"/>
                <a:gd name="T11" fmla="*/ 14 h 14"/>
                <a:gd name="T12" fmla="*/ 34 w 41"/>
                <a:gd name="T13" fmla="*/ 14 h 14"/>
                <a:gd name="T14" fmla="*/ 41 w 41"/>
                <a:gd name="T15" fmla="*/ 7 h 14"/>
                <a:gd name="T16" fmla="*/ 34 w 4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4"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41" y="11"/>
                    <a:pt x="41" y="7"/>
                  </a:cubicBezTo>
                  <a:cubicBezTo>
                    <a:pt x="41" y="3"/>
                    <a:pt x="38" y="0"/>
                    <a:pt x="3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62"/>
            <p:cNvSpPr>
              <a:spLocks/>
            </p:cNvSpPr>
            <p:nvPr/>
          </p:nvSpPr>
          <p:spPr bwMode="auto">
            <a:xfrm>
              <a:off x="6562725" y="3748088"/>
              <a:ext cx="109538" cy="104775"/>
            </a:xfrm>
            <a:custGeom>
              <a:avLst/>
              <a:gdLst>
                <a:gd name="T0" fmla="*/ 33 w 36"/>
                <a:gd name="T1" fmla="*/ 32 h 34"/>
                <a:gd name="T2" fmla="*/ 33 w 36"/>
                <a:gd name="T3" fmla="*/ 22 h 34"/>
                <a:gd name="T4" fmla="*/ 12 w 36"/>
                <a:gd name="T5" fmla="*/ 3 h 34"/>
                <a:gd name="T6" fmla="*/ 2 w 36"/>
                <a:gd name="T7" fmla="*/ 3 h 34"/>
                <a:gd name="T8" fmla="*/ 3 w 36"/>
                <a:gd name="T9" fmla="*/ 13 h 34"/>
                <a:gd name="T10" fmla="*/ 23 w 36"/>
                <a:gd name="T11" fmla="*/ 32 h 34"/>
                <a:gd name="T12" fmla="*/ 28 w 36"/>
                <a:gd name="T13" fmla="*/ 34 h 34"/>
                <a:gd name="T14" fmla="*/ 33 w 36"/>
                <a:gd name="T15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4">
                  <a:moveTo>
                    <a:pt x="33" y="32"/>
                  </a:moveTo>
                  <a:cubicBezTo>
                    <a:pt x="36" y="29"/>
                    <a:pt x="35" y="25"/>
                    <a:pt x="33" y="2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9" y="0"/>
                    <a:pt x="5" y="0"/>
                    <a:pt x="2" y="3"/>
                  </a:cubicBezTo>
                  <a:cubicBezTo>
                    <a:pt x="0" y="6"/>
                    <a:pt x="0" y="10"/>
                    <a:pt x="3" y="1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4"/>
                    <a:pt x="26" y="34"/>
                    <a:pt x="28" y="34"/>
                  </a:cubicBezTo>
                  <a:cubicBezTo>
                    <a:pt x="30" y="34"/>
                    <a:pt x="32" y="33"/>
                    <a:pt x="33" y="3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63"/>
            <p:cNvSpPr>
              <a:spLocks/>
            </p:cNvSpPr>
            <p:nvPr/>
          </p:nvSpPr>
          <p:spPr bwMode="auto">
            <a:xfrm>
              <a:off x="6477000" y="3971926"/>
              <a:ext cx="125413" cy="42863"/>
            </a:xfrm>
            <a:custGeom>
              <a:avLst/>
              <a:gdLst>
                <a:gd name="T0" fmla="*/ 34 w 41"/>
                <a:gd name="T1" fmla="*/ 0 h 14"/>
                <a:gd name="T2" fmla="*/ 7 w 41"/>
                <a:gd name="T3" fmla="*/ 0 h 14"/>
                <a:gd name="T4" fmla="*/ 7 w 41"/>
                <a:gd name="T5" fmla="*/ 0 h 14"/>
                <a:gd name="T6" fmla="*/ 0 w 41"/>
                <a:gd name="T7" fmla="*/ 7 h 14"/>
                <a:gd name="T8" fmla="*/ 7 w 41"/>
                <a:gd name="T9" fmla="*/ 14 h 14"/>
                <a:gd name="T10" fmla="*/ 34 w 41"/>
                <a:gd name="T11" fmla="*/ 14 h 14"/>
                <a:gd name="T12" fmla="*/ 34 w 41"/>
                <a:gd name="T13" fmla="*/ 14 h 14"/>
                <a:gd name="T14" fmla="*/ 41 w 41"/>
                <a:gd name="T15" fmla="*/ 7 h 14"/>
                <a:gd name="T16" fmla="*/ 34 w 4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4">
                  <a:moveTo>
                    <a:pt x="3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41" y="11"/>
                    <a:pt x="41" y="7"/>
                  </a:cubicBezTo>
                  <a:cubicBezTo>
                    <a:pt x="41" y="3"/>
                    <a:pt x="38" y="0"/>
                    <a:pt x="3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9" name="Freeform 247"/>
          <p:cNvSpPr>
            <a:spLocks noEditPoints="1"/>
          </p:cNvSpPr>
          <p:nvPr/>
        </p:nvSpPr>
        <p:spPr bwMode="auto">
          <a:xfrm>
            <a:off x="1546526" y="5486565"/>
            <a:ext cx="262421" cy="551812"/>
          </a:xfrm>
          <a:custGeom>
            <a:avLst/>
            <a:gdLst>
              <a:gd name="T0" fmla="*/ 109 w 130"/>
              <a:gd name="T1" fmla="*/ 90 h 275"/>
              <a:gd name="T2" fmla="*/ 72 w 130"/>
              <a:gd name="T3" fmla="*/ 79 h 275"/>
              <a:gd name="T4" fmla="*/ 72 w 130"/>
              <a:gd name="T5" fmla="*/ 76 h 275"/>
              <a:gd name="T6" fmla="*/ 72 w 130"/>
              <a:gd name="T7" fmla="*/ 75 h 275"/>
              <a:gd name="T8" fmla="*/ 72 w 130"/>
              <a:gd name="T9" fmla="*/ 73 h 275"/>
              <a:gd name="T10" fmla="*/ 72 w 130"/>
              <a:gd name="T11" fmla="*/ 50 h 275"/>
              <a:gd name="T12" fmla="*/ 50 w 130"/>
              <a:gd name="T13" fmla="*/ 29 h 275"/>
              <a:gd name="T14" fmla="*/ 36 w 130"/>
              <a:gd name="T15" fmla="*/ 29 h 275"/>
              <a:gd name="T16" fmla="*/ 23 w 130"/>
              <a:gd name="T17" fmla="*/ 20 h 275"/>
              <a:gd name="T18" fmla="*/ 19 w 130"/>
              <a:gd name="T19" fmla="*/ 6 h 275"/>
              <a:gd name="T20" fmla="*/ 9 w 130"/>
              <a:gd name="T21" fmla="*/ 2 h 275"/>
              <a:gd name="T22" fmla="*/ 5 w 130"/>
              <a:gd name="T23" fmla="*/ 11 h 275"/>
              <a:gd name="T24" fmla="*/ 10 w 130"/>
              <a:gd name="T25" fmla="*/ 25 h 275"/>
              <a:gd name="T26" fmla="*/ 36 w 130"/>
              <a:gd name="T27" fmla="*/ 43 h 275"/>
              <a:gd name="T28" fmla="*/ 50 w 130"/>
              <a:gd name="T29" fmla="*/ 43 h 275"/>
              <a:gd name="T30" fmla="*/ 58 w 130"/>
              <a:gd name="T31" fmla="*/ 50 h 275"/>
              <a:gd name="T32" fmla="*/ 58 w 130"/>
              <a:gd name="T33" fmla="*/ 73 h 275"/>
              <a:gd name="T34" fmla="*/ 58 w 130"/>
              <a:gd name="T35" fmla="*/ 75 h 275"/>
              <a:gd name="T36" fmla="*/ 58 w 130"/>
              <a:gd name="T37" fmla="*/ 76 h 275"/>
              <a:gd name="T38" fmla="*/ 58 w 130"/>
              <a:gd name="T39" fmla="*/ 79 h 275"/>
              <a:gd name="T40" fmla="*/ 20 w 130"/>
              <a:gd name="T41" fmla="*/ 90 h 275"/>
              <a:gd name="T42" fmla="*/ 0 w 130"/>
              <a:gd name="T43" fmla="*/ 127 h 275"/>
              <a:gd name="T44" fmla="*/ 0 w 130"/>
              <a:gd name="T45" fmla="*/ 227 h 275"/>
              <a:gd name="T46" fmla="*/ 58 w 130"/>
              <a:gd name="T47" fmla="*/ 275 h 275"/>
              <a:gd name="T48" fmla="*/ 71 w 130"/>
              <a:gd name="T49" fmla="*/ 275 h 275"/>
              <a:gd name="T50" fmla="*/ 130 w 130"/>
              <a:gd name="T51" fmla="*/ 227 h 275"/>
              <a:gd name="T52" fmla="*/ 130 w 130"/>
              <a:gd name="T53" fmla="*/ 127 h 275"/>
              <a:gd name="T54" fmla="*/ 109 w 130"/>
              <a:gd name="T55" fmla="*/ 90 h 275"/>
              <a:gd name="T56" fmla="*/ 14 w 130"/>
              <a:gd name="T57" fmla="*/ 127 h 275"/>
              <a:gd name="T58" fmla="*/ 58 w 130"/>
              <a:gd name="T59" fmla="*/ 93 h 275"/>
              <a:gd name="T60" fmla="*/ 58 w 130"/>
              <a:gd name="T61" fmla="*/ 157 h 275"/>
              <a:gd name="T62" fmla="*/ 14 w 130"/>
              <a:gd name="T63" fmla="*/ 157 h 275"/>
              <a:gd name="T64" fmla="*/ 14 w 130"/>
              <a:gd name="T65" fmla="*/ 127 h 275"/>
              <a:gd name="T66" fmla="*/ 115 w 130"/>
              <a:gd name="T67" fmla="*/ 227 h 275"/>
              <a:gd name="T68" fmla="*/ 71 w 130"/>
              <a:gd name="T69" fmla="*/ 261 h 275"/>
              <a:gd name="T70" fmla="*/ 58 w 130"/>
              <a:gd name="T71" fmla="*/ 261 h 275"/>
              <a:gd name="T72" fmla="*/ 14 w 130"/>
              <a:gd name="T73" fmla="*/ 227 h 275"/>
              <a:gd name="T74" fmla="*/ 14 w 130"/>
              <a:gd name="T75" fmla="*/ 171 h 275"/>
              <a:gd name="T76" fmla="*/ 115 w 130"/>
              <a:gd name="T77" fmla="*/ 171 h 275"/>
              <a:gd name="T78" fmla="*/ 115 w 130"/>
              <a:gd name="T79" fmla="*/ 227 h 275"/>
              <a:gd name="T80" fmla="*/ 115 w 130"/>
              <a:gd name="T81" fmla="*/ 157 h 275"/>
              <a:gd name="T82" fmla="*/ 72 w 130"/>
              <a:gd name="T83" fmla="*/ 157 h 275"/>
              <a:gd name="T84" fmla="*/ 72 w 130"/>
              <a:gd name="T85" fmla="*/ 93 h 275"/>
              <a:gd name="T86" fmla="*/ 115 w 130"/>
              <a:gd name="T87" fmla="*/ 127 h 275"/>
              <a:gd name="T88" fmla="*/ 115 w 130"/>
              <a:gd name="T89" fmla="*/ 157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0" h="275">
                <a:moveTo>
                  <a:pt x="109" y="90"/>
                </a:moveTo>
                <a:cubicBezTo>
                  <a:pt x="99" y="83"/>
                  <a:pt x="86" y="79"/>
                  <a:pt x="72" y="79"/>
                </a:cubicBezTo>
                <a:cubicBezTo>
                  <a:pt x="72" y="76"/>
                  <a:pt x="72" y="76"/>
                  <a:pt x="72" y="76"/>
                </a:cubicBezTo>
                <a:cubicBezTo>
                  <a:pt x="72" y="76"/>
                  <a:pt x="72" y="75"/>
                  <a:pt x="72" y="75"/>
                </a:cubicBezTo>
                <a:cubicBezTo>
                  <a:pt x="72" y="74"/>
                  <a:pt x="72" y="74"/>
                  <a:pt x="72" y="73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38"/>
                  <a:pt x="62" y="29"/>
                  <a:pt x="50" y="29"/>
                </a:cubicBezTo>
                <a:cubicBezTo>
                  <a:pt x="36" y="29"/>
                  <a:pt x="36" y="29"/>
                  <a:pt x="36" y="29"/>
                </a:cubicBezTo>
                <a:cubicBezTo>
                  <a:pt x="31" y="29"/>
                  <a:pt x="25" y="24"/>
                  <a:pt x="23" y="20"/>
                </a:cubicBezTo>
                <a:cubicBezTo>
                  <a:pt x="19" y="6"/>
                  <a:pt x="19" y="6"/>
                  <a:pt x="19" y="6"/>
                </a:cubicBezTo>
                <a:cubicBezTo>
                  <a:pt x="17" y="2"/>
                  <a:pt x="13" y="0"/>
                  <a:pt x="9" y="2"/>
                </a:cubicBezTo>
                <a:cubicBezTo>
                  <a:pt x="6" y="3"/>
                  <a:pt x="4" y="7"/>
                  <a:pt x="5" y="11"/>
                </a:cubicBezTo>
                <a:cubicBezTo>
                  <a:pt x="10" y="25"/>
                  <a:pt x="10" y="25"/>
                  <a:pt x="10" y="25"/>
                </a:cubicBezTo>
                <a:cubicBezTo>
                  <a:pt x="13" y="35"/>
                  <a:pt x="25" y="43"/>
                  <a:pt x="36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4" y="43"/>
                  <a:pt x="58" y="46"/>
                  <a:pt x="58" y="50"/>
                </a:cubicBezTo>
                <a:cubicBezTo>
                  <a:pt x="58" y="73"/>
                  <a:pt x="58" y="73"/>
                  <a:pt x="58" y="73"/>
                </a:cubicBezTo>
                <a:cubicBezTo>
                  <a:pt x="58" y="74"/>
                  <a:pt x="58" y="74"/>
                  <a:pt x="58" y="75"/>
                </a:cubicBezTo>
                <a:cubicBezTo>
                  <a:pt x="58" y="75"/>
                  <a:pt x="58" y="76"/>
                  <a:pt x="58" y="76"/>
                </a:cubicBezTo>
                <a:cubicBezTo>
                  <a:pt x="58" y="79"/>
                  <a:pt x="58" y="79"/>
                  <a:pt x="58" y="79"/>
                </a:cubicBezTo>
                <a:cubicBezTo>
                  <a:pt x="43" y="79"/>
                  <a:pt x="30" y="83"/>
                  <a:pt x="20" y="90"/>
                </a:cubicBezTo>
                <a:cubicBezTo>
                  <a:pt x="7" y="99"/>
                  <a:pt x="0" y="112"/>
                  <a:pt x="0" y="127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256"/>
                  <a:pt x="23" y="275"/>
                  <a:pt x="58" y="275"/>
                </a:cubicBezTo>
                <a:cubicBezTo>
                  <a:pt x="71" y="275"/>
                  <a:pt x="71" y="275"/>
                  <a:pt x="71" y="275"/>
                </a:cubicBezTo>
                <a:cubicBezTo>
                  <a:pt x="107" y="275"/>
                  <a:pt x="130" y="256"/>
                  <a:pt x="130" y="227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30" y="112"/>
                  <a:pt x="123" y="99"/>
                  <a:pt x="109" y="90"/>
                </a:cubicBezTo>
                <a:moveTo>
                  <a:pt x="14" y="127"/>
                </a:moveTo>
                <a:cubicBezTo>
                  <a:pt x="14" y="105"/>
                  <a:pt x="35" y="95"/>
                  <a:pt x="58" y="93"/>
                </a:cubicBezTo>
                <a:cubicBezTo>
                  <a:pt x="58" y="157"/>
                  <a:pt x="58" y="157"/>
                  <a:pt x="58" y="157"/>
                </a:cubicBezTo>
                <a:cubicBezTo>
                  <a:pt x="14" y="157"/>
                  <a:pt x="14" y="157"/>
                  <a:pt x="14" y="157"/>
                </a:cubicBezTo>
                <a:lnTo>
                  <a:pt x="14" y="127"/>
                </a:lnTo>
                <a:close/>
                <a:moveTo>
                  <a:pt x="115" y="227"/>
                </a:moveTo>
                <a:cubicBezTo>
                  <a:pt x="115" y="258"/>
                  <a:pt x="82" y="261"/>
                  <a:pt x="71" y="261"/>
                </a:cubicBezTo>
                <a:cubicBezTo>
                  <a:pt x="58" y="261"/>
                  <a:pt x="58" y="261"/>
                  <a:pt x="58" y="261"/>
                </a:cubicBezTo>
                <a:cubicBezTo>
                  <a:pt x="48" y="261"/>
                  <a:pt x="14" y="258"/>
                  <a:pt x="14" y="227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115" y="171"/>
                  <a:pt x="115" y="171"/>
                  <a:pt x="115" y="171"/>
                </a:cubicBezTo>
                <a:lnTo>
                  <a:pt x="115" y="227"/>
                </a:lnTo>
                <a:close/>
                <a:moveTo>
                  <a:pt x="115" y="157"/>
                </a:moveTo>
                <a:cubicBezTo>
                  <a:pt x="72" y="157"/>
                  <a:pt x="72" y="157"/>
                  <a:pt x="72" y="157"/>
                </a:cubicBezTo>
                <a:cubicBezTo>
                  <a:pt x="72" y="93"/>
                  <a:pt x="72" y="93"/>
                  <a:pt x="72" y="93"/>
                </a:cubicBezTo>
                <a:cubicBezTo>
                  <a:pt x="94" y="95"/>
                  <a:pt x="115" y="105"/>
                  <a:pt x="115" y="127"/>
                </a:cubicBezTo>
                <a:lnTo>
                  <a:pt x="115" y="1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2058048" y="826746"/>
            <a:ext cx="2469304" cy="346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YOUR TITLE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058048" y="2058961"/>
            <a:ext cx="2469304" cy="346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YOUR TITLE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058048" y="3270720"/>
            <a:ext cx="2469304" cy="346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YOUR TITLE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058048" y="4465184"/>
            <a:ext cx="2469304" cy="346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YOUR TITLE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058048" y="5663050"/>
            <a:ext cx="2469304" cy="346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YOUR TITLE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271273" y="549275"/>
            <a:ext cx="5358780" cy="933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271273" y="1755775"/>
            <a:ext cx="5358780" cy="933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271273" y="2962275"/>
            <a:ext cx="5358780" cy="933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271273" y="4159249"/>
            <a:ext cx="5358780" cy="933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271273" y="5375275"/>
            <a:ext cx="5358780" cy="933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6050281" y="529040"/>
            <a:ext cx="45719" cy="9536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6050281" y="1735541"/>
            <a:ext cx="45719" cy="9536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6050281" y="2962275"/>
            <a:ext cx="45719" cy="9536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6050281" y="4189009"/>
            <a:ext cx="45719" cy="9536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6050281" y="5378288"/>
            <a:ext cx="45719" cy="9536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4" name="Graphic 29">
            <a:extLst>
              <a:ext uri="{FF2B5EF4-FFF2-40B4-BE49-F238E27FC236}">
                <a16:creationId xmlns:a16="http://schemas.microsoft.com/office/drawing/2014/main" id="{02D34FB3-04DC-454A-B24D-306248FF5F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9781" y="6304279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3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6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2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076825" y="4352926"/>
            <a:ext cx="1824038" cy="1862138"/>
            <a:chOff x="5114925" y="4352926"/>
            <a:chExt cx="1824038" cy="1862138"/>
          </a:xfrm>
        </p:grpSpPr>
        <p:sp>
          <p:nvSpPr>
            <p:cNvPr id="37031" name="Freeform 199"/>
            <p:cNvSpPr>
              <a:spLocks/>
            </p:cNvSpPr>
            <p:nvPr/>
          </p:nvSpPr>
          <p:spPr bwMode="auto">
            <a:xfrm>
              <a:off x="5116513" y="4875213"/>
              <a:ext cx="909638" cy="1336675"/>
            </a:xfrm>
            <a:custGeom>
              <a:avLst/>
              <a:gdLst>
                <a:gd name="T0" fmla="*/ 573 w 573"/>
                <a:gd name="T1" fmla="*/ 842 h 842"/>
                <a:gd name="T2" fmla="*/ 573 w 573"/>
                <a:gd name="T3" fmla="*/ 334 h 842"/>
                <a:gd name="T4" fmla="*/ 0 w 573"/>
                <a:gd name="T5" fmla="*/ 0 h 842"/>
                <a:gd name="T6" fmla="*/ 573 w 573"/>
                <a:gd name="T7" fmla="*/ 842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3" h="842">
                  <a:moveTo>
                    <a:pt x="573" y="842"/>
                  </a:moveTo>
                  <a:lnTo>
                    <a:pt x="573" y="334"/>
                  </a:lnTo>
                  <a:lnTo>
                    <a:pt x="0" y="0"/>
                  </a:lnTo>
                  <a:lnTo>
                    <a:pt x="573" y="84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32" name="Freeform 200"/>
            <p:cNvSpPr>
              <a:spLocks/>
            </p:cNvSpPr>
            <p:nvPr/>
          </p:nvSpPr>
          <p:spPr bwMode="auto">
            <a:xfrm>
              <a:off x="5116513" y="4875213"/>
              <a:ext cx="909638" cy="1336675"/>
            </a:xfrm>
            <a:custGeom>
              <a:avLst/>
              <a:gdLst>
                <a:gd name="T0" fmla="*/ 573 w 573"/>
                <a:gd name="T1" fmla="*/ 842 h 842"/>
                <a:gd name="T2" fmla="*/ 573 w 573"/>
                <a:gd name="T3" fmla="*/ 334 h 842"/>
                <a:gd name="T4" fmla="*/ 0 w 573"/>
                <a:gd name="T5" fmla="*/ 0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3" h="842">
                  <a:moveTo>
                    <a:pt x="573" y="842"/>
                  </a:moveTo>
                  <a:lnTo>
                    <a:pt x="573" y="33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33" name="Freeform 201"/>
            <p:cNvSpPr>
              <a:spLocks/>
            </p:cNvSpPr>
            <p:nvPr/>
          </p:nvSpPr>
          <p:spPr bwMode="auto">
            <a:xfrm>
              <a:off x="5122650" y="4876801"/>
              <a:ext cx="912813" cy="1338263"/>
            </a:xfrm>
            <a:custGeom>
              <a:avLst/>
              <a:gdLst>
                <a:gd name="T0" fmla="*/ 575 w 575"/>
                <a:gd name="T1" fmla="*/ 843 h 843"/>
                <a:gd name="T2" fmla="*/ 0 w 575"/>
                <a:gd name="T3" fmla="*/ 510 h 843"/>
                <a:gd name="T4" fmla="*/ 0 w 575"/>
                <a:gd name="T5" fmla="*/ 0 h 843"/>
                <a:gd name="T6" fmla="*/ 575 w 575"/>
                <a:gd name="T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843">
                  <a:moveTo>
                    <a:pt x="575" y="843"/>
                  </a:moveTo>
                  <a:lnTo>
                    <a:pt x="0" y="510"/>
                  </a:lnTo>
                  <a:lnTo>
                    <a:pt x="0" y="0"/>
                  </a:lnTo>
                  <a:lnTo>
                    <a:pt x="575" y="84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34" name="Freeform 202"/>
            <p:cNvSpPr>
              <a:spLocks/>
            </p:cNvSpPr>
            <p:nvPr/>
          </p:nvSpPr>
          <p:spPr bwMode="auto">
            <a:xfrm>
              <a:off x="5116513" y="4876801"/>
              <a:ext cx="912813" cy="1338263"/>
            </a:xfrm>
            <a:custGeom>
              <a:avLst/>
              <a:gdLst>
                <a:gd name="T0" fmla="*/ 575 w 575"/>
                <a:gd name="T1" fmla="*/ 843 h 843"/>
                <a:gd name="T2" fmla="*/ 0 w 575"/>
                <a:gd name="T3" fmla="*/ 510 h 843"/>
                <a:gd name="T4" fmla="*/ 0 w 575"/>
                <a:gd name="T5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5" h="843">
                  <a:moveTo>
                    <a:pt x="575" y="843"/>
                  </a:moveTo>
                  <a:lnTo>
                    <a:pt x="0" y="5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35" name="Freeform 203"/>
            <p:cNvSpPr>
              <a:spLocks/>
            </p:cNvSpPr>
            <p:nvPr/>
          </p:nvSpPr>
          <p:spPr bwMode="auto">
            <a:xfrm>
              <a:off x="5114925" y="4352926"/>
              <a:ext cx="1824038" cy="1052513"/>
            </a:xfrm>
            <a:custGeom>
              <a:avLst/>
              <a:gdLst>
                <a:gd name="T0" fmla="*/ 576 w 1149"/>
                <a:gd name="T1" fmla="*/ 0 h 663"/>
                <a:gd name="T2" fmla="*/ 4 w 1149"/>
                <a:gd name="T3" fmla="*/ 329 h 663"/>
                <a:gd name="T4" fmla="*/ 0 w 1149"/>
                <a:gd name="T5" fmla="*/ 329 h 663"/>
                <a:gd name="T6" fmla="*/ 573 w 1149"/>
                <a:gd name="T7" fmla="*/ 663 h 663"/>
                <a:gd name="T8" fmla="*/ 1149 w 1149"/>
                <a:gd name="T9" fmla="*/ 333 h 663"/>
                <a:gd name="T10" fmla="*/ 576 w 1149"/>
                <a:gd name="T11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9" h="663">
                  <a:moveTo>
                    <a:pt x="576" y="0"/>
                  </a:moveTo>
                  <a:lnTo>
                    <a:pt x="4" y="329"/>
                  </a:lnTo>
                  <a:lnTo>
                    <a:pt x="0" y="329"/>
                  </a:lnTo>
                  <a:lnTo>
                    <a:pt x="573" y="663"/>
                  </a:lnTo>
                  <a:lnTo>
                    <a:pt x="1149" y="333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36" name="Freeform 204"/>
            <p:cNvSpPr>
              <a:spLocks/>
            </p:cNvSpPr>
            <p:nvPr/>
          </p:nvSpPr>
          <p:spPr bwMode="auto">
            <a:xfrm>
              <a:off x="6026150" y="4875213"/>
              <a:ext cx="912813" cy="1336675"/>
            </a:xfrm>
            <a:custGeom>
              <a:avLst/>
              <a:gdLst>
                <a:gd name="T0" fmla="*/ 0 w 575"/>
                <a:gd name="T1" fmla="*/ 842 h 842"/>
                <a:gd name="T2" fmla="*/ 0 w 575"/>
                <a:gd name="T3" fmla="*/ 334 h 842"/>
                <a:gd name="T4" fmla="*/ 575 w 575"/>
                <a:gd name="T5" fmla="*/ 0 h 842"/>
                <a:gd name="T6" fmla="*/ 0 w 575"/>
                <a:gd name="T7" fmla="*/ 842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842">
                  <a:moveTo>
                    <a:pt x="0" y="842"/>
                  </a:moveTo>
                  <a:lnTo>
                    <a:pt x="0" y="334"/>
                  </a:lnTo>
                  <a:lnTo>
                    <a:pt x="575" y="0"/>
                  </a:lnTo>
                  <a:lnTo>
                    <a:pt x="0" y="8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37" name="Freeform 205"/>
            <p:cNvSpPr>
              <a:spLocks/>
            </p:cNvSpPr>
            <p:nvPr/>
          </p:nvSpPr>
          <p:spPr bwMode="auto">
            <a:xfrm>
              <a:off x="6026150" y="4875213"/>
              <a:ext cx="912813" cy="1336675"/>
            </a:xfrm>
            <a:custGeom>
              <a:avLst/>
              <a:gdLst>
                <a:gd name="T0" fmla="*/ 0 w 575"/>
                <a:gd name="T1" fmla="*/ 842 h 842"/>
                <a:gd name="T2" fmla="*/ 0 w 575"/>
                <a:gd name="T3" fmla="*/ 334 h 842"/>
                <a:gd name="T4" fmla="*/ 575 w 575"/>
                <a:gd name="T5" fmla="*/ 0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5" h="842">
                  <a:moveTo>
                    <a:pt x="0" y="842"/>
                  </a:moveTo>
                  <a:lnTo>
                    <a:pt x="0" y="334"/>
                  </a:lnTo>
                  <a:lnTo>
                    <a:pt x="5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38" name="Freeform 206"/>
            <p:cNvSpPr>
              <a:spLocks/>
            </p:cNvSpPr>
            <p:nvPr/>
          </p:nvSpPr>
          <p:spPr bwMode="auto">
            <a:xfrm>
              <a:off x="6020013" y="4876801"/>
              <a:ext cx="911225" cy="1338263"/>
            </a:xfrm>
            <a:custGeom>
              <a:avLst/>
              <a:gdLst>
                <a:gd name="T0" fmla="*/ 0 w 574"/>
                <a:gd name="T1" fmla="*/ 843 h 843"/>
                <a:gd name="T2" fmla="*/ 574 w 574"/>
                <a:gd name="T3" fmla="*/ 510 h 843"/>
                <a:gd name="T4" fmla="*/ 574 w 574"/>
                <a:gd name="T5" fmla="*/ 0 h 843"/>
                <a:gd name="T6" fmla="*/ 0 w 574"/>
                <a:gd name="T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4" h="843">
                  <a:moveTo>
                    <a:pt x="0" y="843"/>
                  </a:moveTo>
                  <a:lnTo>
                    <a:pt x="574" y="510"/>
                  </a:lnTo>
                  <a:lnTo>
                    <a:pt x="574" y="0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039" name="Freeform 207"/>
            <p:cNvSpPr>
              <a:spLocks/>
            </p:cNvSpPr>
            <p:nvPr/>
          </p:nvSpPr>
          <p:spPr bwMode="auto">
            <a:xfrm>
              <a:off x="6026150" y="4876801"/>
              <a:ext cx="911225" cy="1338263"/>
            </a:xfrm>
            <a:custGeom>
              <a:avLst/>
              <a:gdLst>
                <a:gd name="T0" fmla="*/ 0 w 574"/>
                <a:gd name="T1" fmla="*/ 843 h 843"/>
                <a:gd name="T2" fmla="*/ 574 w 574"/>
                <a:gd name="T3" fmla="*/ 510 h 843"/>
                <a:gd name="T4" fmla="*/ 574 w 574"/>
                <a:gd name="T5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4" h="843">
                  <a:moveTo>
                    <a:pt x="0" y="843"/>
                  </a:moveTo>
                  <a:lnTo>
                    <a:pt x="574" y="510"/>
                  </a:lnTo>
                  <a:lnTo>
                    <a:pt x="5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00600" y="3081338"/>
            <a:ext cx="1824038" cy="1862138"/>
            <a:chOff x="4838700" y="3081338"/>
            <a:chExt cx="1824038" cy="1862138"/>
          </a:xfrm>
        </p:grpSpPr>
        <p:sp>
          <p:nvSpPr>
            <p:cNvPr id="37040" name="Freeform 208"/>
            <p:cNvSpPr>
              <a:spLocks/>
            </p:cNvSpPr>
            <p:nvPr/>
          </p:nvSpPr>
          <p:spPr bwMode="auto">
            <a:xfrm>
              <a:off x="4840288" y="3603626"/>
              <a:ext cx="909638" cy="1338263"/>
            </a:xfrm>
            <a:custGeom>
              <a:avLst/>
              <a:gdLst>
                <a:gd name="T0" fmla="*/ 573 w 573"/>
                <a:gd name="T1" fmla="*/ 843 h 843"/>
                <a:gd name="T2" fmla="*/ 573 w 573"/>
                <a:gd name="T3" fmla="*/ 334 h 843"/>
                <a:gd name="T4" fmla="*/ 0 w 573"/>
                <a:gd name="T5" fmla="*/ 0 h 843"/>
                <a:gd name="T6" fmla="*/ 573 w 573"/>
                <a:gd name="T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3" h="843">
                  <a:moveTo>
                    <a:pt x="573" y="843"/>
                  </a:moveTo>
                  <a:lnTo>
                    <a:pt x="573" y="334"/>
                  </a:lnTo>
                  <a:lnTo>
                    <a:pt x="0" y="0"/>
                  </a:lnTo>
                  <a:lnTo>
                    <a:pt x="573" y="84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41" name="Freeform 209"/>
            <p:cNvSpPr>
              <a:spLocks/>
            </p:cNvSpPr>
            <p:nvPr/>
          </p:nvSpPr>
          <p:spPr bwMode="auto">
            <a:xfrm>
              <a:off x="4840288" y="3603626"/>
              <a:ext cx="909638" cy="1338263"/>
            </a:xfrm>
            <a:custGeom>
              <a:avLst/>
              <a:gdLst>
                <a:gd name="T0" fmla="*/ 573 w 573"/>
                <a:gd name="T1" fmla="*/ 843 h 843"/>
                <a:gd name="T2" fmla="*/ 573 w 573"/>
                <a:gd name="T3" fmla="*/ 334 h 843"/>
                <a:gd name="T4" fmla="*/ 0 w 573"/>
                <a:gd name="T5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3" h="843">
                  <a:moveTo>
                    <a:pt x="573" y="843"/>
                  </a:moveTo>
                  <a:lnTo>
                    <a:pt x="573" y="33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42" name="Freeform 210"/>
            <p:cNvSpPr>
              <a:spLocks/>
            </p:cNvSpPr>
            <p:nvPr/>
          </p:nvSpPr>
          <p:spPr bwMode="auto">
            <a:xfrm>
              <a:off x="4846425" y="3605213"/>
              <a:ext cx="912813" cy="1338263"/>
            </a:xfrm>
            <a:custGeom>
              <a:avLst/>
              <a:gdLst>
                <a:gd name="T0" fmla="*/ 575 w 575"/>
                <a:gd name="T1" fmla="*/ 843 h 843"/>
                <a:gd name="T2" fmla="*/ 0 w 575"/>
                <a:gd name="T3" fmla="*/ 511 h 843"/>
                <a:gd name="T4" fmla="*/ 0 w 575"/>
                <a:gd name="T5" fmla="*/ 0 h 843"/>
                <a:gd name="T6" fmla="*/ 575 w 575"/>
                <a:gd name="T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843">
                  <a:moveTo>
                    <a:pt x="575" y="843"/>
                  </a:moveTo>
                  <a:lnTo>
                    <a:pt x="0" y="511"/>
                  </a:lnTo>
                  <a:lnTo>
                    <a:pt x="0" y="0"/>
                  </a:lnTo>
                  <a:lnTo>
                    <a:pt x="575" y="84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43" name="Freeform 211"/>
            <p:cNvSpPr>
              <a:spLocks/>
            </p:cNvSpPr>
            <p:nvPr/>
          </p:nvSpPr>
          <p:spPr bwMode="auto">
            <a:xfrm>
              <a:off x="4840288" y="3605213"/>
              <a:ext cx="912813" cy="1338263"/>
            </a:xfrm>
            <a:custGeom>
              <a:avLst/>
              <a:gdLst>
                <a:gd name="T0" fmla="*/ 575 w 575"/>
                <a:gd name="T1" fmla="*/ 843 h 843"/>
                <a:gd name="T2" fmla="*/ 0 w 575"/>
                <a:gd name="T3" fmla="*/ 511 h 843"/>
                <a:gd name="T4" fmla="*/ 0 w 575"/>
                <a:gd name="T5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5" h="843">
                  <a:moveTo>
                    <a:pt x="575" y="843"/>
                  </a:moveTo>
                  <a:lnTo>
                    <a:pt x="0" y="51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44" name="Freeform 212"/>
            <p:cNvSpPr>
              <a:spLocks/>
            </p:cNvSpPr>
            <p:nvPr/>
          </p:nvSpPr>
          <p:spPr bwMode="auto">
            <a:xfrm>
              <a:off x="4838700" y="3081338"/>
              <a:ext cx="1824038" cy="1052513"/>
            </a:xfrm>
            <a:custGeom>
              <a:avLst/>
              <a:gdLst>
                <a:gd name="T0" fmla="*/ 576 w 1149"/>
                <a:gd name="T1" fmla="*/ 0 h 663"/>
                <a:gd name="T2" fmla="*/ 4 w 1149"/>
                <a:gd name="T3" fmla="*/ 329 h 663"/>
                <a:gd name="T4" fmla="*/ 0 w 1149"/>
                <a:gd name="T5" fmla="*/ 329 h 663"/>
                <a:gd name="T6" fmla="*/ 573 w 1149"/>
                <a:gd name="T7" fmla="*/ 663 h 663"/>
                <a:gd name="T8" fmla="*/ 1149 w 1149"/>
                <a:gd name="T9" fmla="*/ 333 h 663"/>
                <a:gd name="T10" fmla="*/ 576 w 1149"/>
                <a:gd name="T11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9" h="663">
                  <a:moveTo>
                    <a:pt x="576" y="0"/>
                  </a:moveTo>
                  <a:lnTo>
                    <a:pt x="4" y="329"/>
                  </a:lnTo>
                  <a:lnTo>
                    <a:pt x="0" y="329"/>
                  </a:lnTo>
                  <a:lnTo>
                    <a:pt x="573" y="663"/>
                  </a:lnTo>
                  <a:lnTo>
                    <a:pt x="1149" y="333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45" name="Freeform 213"/>
            <p:cNvSpPr>
              <a:spLocks/>
            </p:cNvSpPr>
            <p:nvPr/>
          </p:nvSpPr>
          <p:spPr bwMode="auto">
            <a:xfrm>
              <a:off x="5741988" y="3603626"/>
              <a:ext cx="911225" cy="1338263"/>
            </a:xfrm>
            <a:custGeom>
              <a:avLst/>
              <a:gdLst>
                <a:gd name="T0" fmla="*/ 0 w 574"/>
                <a:gd name="T1" fmla="*/ 843 h 843"/>
                <a:gd name="T2" fmla="*/ 0 w 574"/>
                <a:gd name="T3" fmla="*/ 334 h 843"/>
                <a:gd name="T4" fmla="*/ 574 w 574"/>
                <a:gd name="T5" fmla="*/ 0 h 843"/>
                <a:gd name="T6" fmla="*/ 0 w 574"/>
                <a:gd name="T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4" h="843">
                  <a:moveTo>
                    <a:pt x="0" y="843"/>
                  </a:moveTo>
                  <a:lnTo>
                    <a:pt x="0" y="334"/>
                  </a:lnTo>
                  <a:lnTo>
                    <a:pt x="574" y="0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46" name="Freeform 214"/>
            <p:cNvSpPr>
              <a:spLocks/>
            </p:cNvSpPr>
            <p:nvPr/>
          </p:nvSpPr>
          <p:spPr bwMode="auto">
            <a:xfrm>
              <a:off x="5741988" y="3603626"/>
              <a:ext cx="911225" cy="1338263"/>
            </a:xfrm>
            <a:custGeom>
              <a:avLst/>
              <a:gdLst>
                <a:gd name="T0" fmla="*/ 0 w 574"/>
                <a:gd name="T1" fmla="*/ 843 h 843"/>
                <a:gd name="T2" fmla="*/ 0 w 574"/>
                <a:gd name="T3" fmla="*/ 334 h 843"/>
                <a:gd name="T4" fmla="*/ 574 w 574"/>
                <a:gd name="T5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4" h="843">
                  <a:moveTo>
                    <a:pt x="0" y="843"/>
                  </a:moveTo>
                  <a:lnTo>
                    <a:pt x="0" y="334"/>
                  </a:lnTo>
                  <a:lnTo>
                    <a:pt x="5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47" name="Freeform 215"/>
            <p:cNvSpPr>
              <a:spLocks/>
            </p:cNvSpPr>
            <p:nvPr/>
          </p:nvSpPr>
          <p:spPr bwMode="auto">
            <a:xfrm>
              <a:off x="5735851" y="3605213"/>
              <a:ext cx="909638" cy="1338263"/>
            </a:xfrm>
            <a:custGeom>
              <a:avLst/>
              <a:gdLst>
                <a:gd name="T0" fmla="*/ 573 w 573"/>
                <a:gd name="T1" fmla="*/ 0 h 843"/>
                <a:gd name="T2" fmla="*/ 573 w 573"/>
                <a:gd name="T3" fmla="*/ 511 h 843"/>
                <a:gd name="T4" fmla="*/ 0 w 573"/>
                <a:gd name="T5" fmla="*/ 843 h 843"/>
                <a:gd name="T6" fmla="*/ 573 w 573"/>
                <a:gd name="T7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3" h="843">
                  <a:moveTo>
                    <a:pt x="573" y="0"/>
                  </a:moveTo>
                  <a:lnTo>
                    <a:pt x="573" y="511"/>
                  </a:lnTo>
                  <a:lnTo>
                    <a:pt x="0" y="843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48" name="Freeform 216"/>
            <p:cNvSpPr>
              <a:spLocks/>
            </p:cNvSpPr>
            <p:nvPr/>
          </p:nvSpPr>
          <p:spPr bwMode="auto">
            <a:xfrm>
              <a:off x="5741988" y="3605213"/>
              <a:ext cx="909638" cy="1338263"/>
            </a:xfrm>
            <a:custGeom>
              <a:avLst/>
              <a:gdLst>
                <a:gd name="T0" fmla="*/ 573 w 573"/>
                <a:gd name="T1" fmla="*/ 0 h 843"/>
                <a:gd name="T2" fmla="*/ 573 w 573"/>
                <a:gd name="T3" fmla="*/ 511 h 843"/>
                <a:gd name="T4" fmla="*/ 0 w 573"/>
                <a:gd name="T5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3" h="843">
                  <a:moveTo>
                    <a:pt x="573" y="0"/>
                  </a:moveTo>
                  <a:lnTo>
                    <a:pt x="573" y="511"/>
                  </a:lnTo>
                  <a:lnTo>
                    <a:pt x="0" y="8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72063" y="1793876"/>
            <a:ext cx="1828800" cy="1860550"/>
            <a:chOff x="5110163" y="1793876"/>
            <a:chExt cx="1828800" cy="1860550"/>
          </a:xfrm>
        </p:grpSpPr>
        <p:sp>
          <p:nvSpPr>
            <p:cNvPr id="37049" name="Freeform 217"/>
            <p:cNvSpPr>
              <a:spLocks/>
            </p:cNvSpPr>
            <p:nvPr/>
          </p:nvSpPr>
          <p:spPr bwMode="auto">
            <a:xfrm>
              <a:off x="5110163" y="2314576"/>
              <a:ext cx="909638" cy="1338263"/>
            </a:xfrm>
            <a:custGeom>
              <a:avLst/>
              <a:gdLst>
                <a:gd name="T0" fmla="*/ 573 w 573"/>
                <a:gd name="T1" fmla="*/ 843 h 843"/>
                <a:gd name="T2" fmla="*/ 573 w 573"/>
                <a:gd name="T3" fmla="*/ 333 h 843"/>
                <a:gd name="T4" fmla="*/ 0 w 573"/>
                <a:gd name="T5" fmla="*/ 0 h 843"/>
                <a:gd name="T6" fmla="*/ 573 w 573"/>
                <a:gd name="T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3" h="843">
                  <a:moveTo>
                    <a:pt x="573" y="843"/>
                  </a:moveTo>
                  <a:lnTo>
                    <a:pt x="573" y="333"/>
                  </a:lnTo>
                  <a:lnTo>
                    <a:pt x="0" y="0"/>
                  </a:lnTo>
                  <a:lnTo>
                    <a:pt x="573" y="843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50" name="Freeform 218"/>
            <p:cNvSpPr>
              <a:spLocks/>
            </p:cNvSpPr>
            <p:nvPr/>
          </p:nvSpPr>
          <p:spPr bwMode="auto">
            <a:xfrm>
              <a:off x="5110163" y="2314576"/>
              <a:ext cx="909638" cy="1338263"/>
            </a:xfrm>
            <a:custGeom>
              <a:avLst/>
              <a:gdLst>
                <a:gd name="T0" fmla="*/ 573 w 573"/>
                <a:gd name="T1" fmla="*/ 843 h 843"/>
                <a:gd name="T2" fmla="*/ 573 w 573"/>
                <a:gd name="T3" fmla="*/ 333 h 843"/>
                <a:gd name="T4" fmla="*/ 0 w 573"/>
                <a:gd name="T5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3" h="843">
                  <a:moveTo>
                    <a:pt x="573" y="843"/>
                  </a:moveTo>
                  <a:lnTo>
                    <a:pt x="573" y="33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51" name="Freeform 219"/>
            <p:cNvSpPr>
              <a:spLocks/>
            </p:cNvSpPr>
            <p:nvPr/>
          </p:nvSpPr>
          <p:spPr bwMode="auto">
            <a:xfrm>
              <a:off x="5117887" y="2314576"/>
              <a:ext cx="911225" cy="1338263"/>
            </a:xfrm>
            <a:custGeom>
              <a:avLst/>
              <a:gdLst>
                <a:gd name="T0" fmla="*/ 574 w 574"/>
                <a:gd name="T1" fmla="*/ 843 h 843"/>
                <a:gd name="T2" fmla="*/ 0 w 574"/>
                <a:gd name="T3" fmla="*/ 510 h 843"/>
                <a:gd name="T4" fmla="*/ 0 w 574"/>
                <a:gd name="T5" fmla="*/ 0 h 843"/>
                <a:gd name="T6" fmla="*/ 574 w 574"/>
                <a:gd name="T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4" h="843">
                  <a:moveTo>
                    <a:pt x="574" y="843"/>
                  </a:moveTo>
                  <a:lnTo>
                    <a:pt x="0" y="510"/>
                  </a:lnTo>
                  <a:lnTo>
                    <a:pt x="0" y="0"/>
                  </a:lnTo>
                  <a:lnTo>
                    <a:pt x="574" y="843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52" name="Freeform 220"/>
            <p:cNvSpPr>
              <a:spLocks/>
            </p:cNvSpPr>
            <p:nvPr/>
          </p:nvSpPr>
          <p:spPr bwMode="auto">
            <a:xfrm>
              <a:off x="5111750" y="2314576"/>
              <a:ext cx="911225" cy="1338263"/>
            </a:xfrm>
            <a:custGeom>
              <a:avLst/>
              <a:gdLst>
                <a:gd name="T0" fmla="*/ 574 w 574"/>
                <a:gd name="T1" fmla="*/ 843 h 843"/>
                <a:gd name="T2" fmla="*/ 0 w 574"/>
                <a:gd name="T3" fmla="*/ 510 h 843"/>
                <a:gd name="T4" fmla="*/ 0 w 574"/>
                <a:gd name="T5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4" h="843">
                  <a:moveTo>
                    <a:pt x="574" y="843"/>
                  </a:moveTo>
                  <a:lnTo>
                    <a:pt x="0" y="5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53" name="Freeform 221"/>
            <p:cNvSpPr>
              <a:spLocks/>
            </p:cNvSpPr>
            <p:nvPr/>
          </p:nvSpPr>
          <p:spPr bwMode="auto">
            <a:xfrm>
              <a:off x="5114925" y="1793876"/>
              <a:ext cx="1824038" cy="1050925"/>
            </a:xfrm>
            <a:custGeom>
              <a:avLst/>
              <a:gdLst>
                <a:gd name="T0" fmla="*/ 576 w 1149"/>
                <a:gd name="T1" fmla="*/ 0 h 662"/>
                <a:gd name="T2" fmla="*/ 4 w 1149"/>
                <a:gd name="T3" fmla="*/ 328 h 662"/>
                <a:gd name="T4" fmla="*/ 0 w 1149"/>
                <a:gd name="T5" fmla="*/ 328 h 662"/>
                <a:gd name="T6" fmla="*/ 573 w 1149"/>
                <a:gd name="T7" fmla="*/ 662 h 662"/>
                <a:gd name="T8" fmla="*/ 1149 w 1149"/>
                <a:gd name="T9" fmla="*/ 332 h 662"/>
                <a:gd name="T10" fmla="*/ 576 w 1149"/>
                <a:gd name="T11" fmla="*/ 0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9" h="662">
                  <a:moveTo>
                    <a:pt x="576" y="0"/>
                  </a:moveTo>
                  <a:lnTo>
                    <a:pt x="4" y="328"/>
                  </a:lnTo>
                  <a:lnTo>
                    <a:pt x="0" y="328"/>
                  </a:lnTo>
                  <a:lnTo>
                    <a:pt x="573" y="662"/>
                  </a:lnTo>
                  <a:lnTo>
                    <a:pt x="1149" y="332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54" name="Freeform 222"/>
            <p:cNvSpPr>
              <a:spLocks/>
            </p:cNvSpPr>
            <p:nvPr/>
          </p:nvSpPr>
          <p:spPr bwMode="auto">
            <a:xfrm>
              <a:off x="6022975" y="2314576"/>
              <a:ext cx="911225" cy="1339850"/>
            </a:xfrm>
            <a:custGeom>
              <a:avLst/>
              <a:gdLst>
                <a:gd name="T0" fmla="*/ 0 w 574"/>
                <a:gd name="T1" fmla="*/ 844 h 844"/>
                <a:gd name="T2" fmla="*/ 0 w 574"/>
                <a:gd name="T3" fmla="*/ 334 h 844"/>
                <a:gd name="T4" fmla="*/ 574 w 574"/>
                <a:gd name="T5" fmla="*/ 0 h 844"/>
                <a:gd name="T6" fmla="*/ 0 w 574"/>
                <a:gd name="T7" fmla="*/ 844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4" h="844">
                  <a:moveTo>
                    <a:pt x="0" y="844"/>
                  </a:moveTo>
                  <a:lnTo>
                    <a:pt x="0" y="334"/>
                  </a:lnTo>
                  <a:lnTo>
                    <a:pt x="574" y="0"/>
                  </a:lnTo>
                  <a:lnTo>
                    <a:pt x="0" y="8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55" name="Freeform 223"/>
            <p:cNvSpPr>
              <a:spLocks/>
            </p:cNvSpPr>
            <p:nvPr/>
          </p:nvSpPr>
          <p:spPr bwMode="auto">
            <a:xfrm>
              <a:off x="6022975" y="2314576"/>
              <a:ext cx="911225" cy="1339850"/>
            </a:xfrm>
            <a:custGeom>
              <a:avLst/>
              <a:gdLst>
                <a:gd name="T0" fmla="*/ 0 w 574"/>
                <a:gd name="T1" fmla="*/ 844 h 844"/>
                <a:gd name="T2" fmla="*/ 0 w 574"/>
                <a:gd name="T3" fmla="*/ 334 h 844"/>
                <a:gd name="T4" fmla="*/ 574 w 574"/>
                <a:gd name="T5" fmla="*/ 0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4" h="844">
                  <a:moveTo>
                    <a:pt x="0" y="844"/>
                  </a:moveTo>
                  <a:lnTo>
                    <a:pt x="0" y="334"/>
                  </a:lnTo>
                  <a:lnTo>
                    <a:pt x="5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Freeform 224"/>
            <p:cNvSpPr>
              <a:spLocks/>
            </p:cNvSpPr>
            <p:nvPr/>
          </p:nvSpPr>
          <p:spPr bwMode="auto">
            <a:xfrm>
              <a:off x="6016838" y="2316163"/>
              <a:ext cx="909638" cy="1338263"/>
            </a:xfrm>
            <a:custGeom>
              <a:avLst/>
              <a:gdLst>
                <a:gd name="T0" fmla="*/ 0 w 573"/>
                <a:gd name="T1" fmla="*/ 843 h 843"/>
                <a:gd name="T2" fmla="*/ 573 w 573"/>
                <a:gd name="T3" fmla="*/ 511 h 843"/>
                <a:gd name="T4" fmla="*/ 573 w 573"/>
                <a:gd name="T5" fmla="*/ 0 h 843"/>
                <a:gd name="T6" fmla="*/ 0 w 573"/>
                <a:gd name="T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3" h="843">
                  <a:moveTo>
                    <a:pt x="0" y="843"/>
                  </a:moveTo>
                  <a:lnTo>
                    <a:pt x="573" y="511"/>
                  </a:lnTo>
                  <a:lnTo>
                    <a:pt x="573" y="0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225"/>
            <p:cNvSpPr>
              <a:spLocks/>
            </p:cNvSpPr>
            <p:nvPr/>
          </p:nvSpPr>
          <p:spPr bwMode="auto">
            <a:xfrm>
              <a:off x="6022975" y="2316163"/>
              <a:ext cx="909638" cy="1338263"/>
            </a:xfrm>
            <a:custGeom>
              <a:avLst/>
              <a:gdLst>
                <a:gd name="T0" fmla="*/ 0 w 573"/>
                <a:gd name="T1" fmla="*/ 843 h 843"/>
                <a:gd name="T2" fmla="*/ 573 w 573"/>
                <a:gd name="T3" fmla="*/ 511 h 843"/>
                <a:gd name="T4" fmla="*/ 573 w 573"/>
                <a:gd name="T5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3" h="843">
                  <a:moveTo>
                    <a:pt x="0" y="843"/>
                  </a:moveTo>
                  <a:lnTo>
                    <a:pt x="573" y="511"/>
                  </a:lnTo>
                  <a:lnTo>
                    <a:pt x="5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41925" y="5348288"/>
            <a:ext cx="747827" cy="985838"/>
            <a:chOff x="5280025" y="5348288"/>
            <a:chExt cx="747827" cy="985838"/>
          </a:xfrm>
        </p:grpSpPr>
        <p:sp>
          <p:nvSpPr>
            <p:cNvPr id="197" name="Freeform 230"/>
            <p:cNvSpPr>
              <a:spLocks/>
            </p:cNvSpPr>
            <p:nvPr/>
          </p:nvSpPr>
          <p:spPr bwMode="auto">
            <a:xfrm>
              <a:off x="5280025" y="6083301"/>
              <a:ext cx="325438" cy="185738"/>
            </a:xfrm>
            <a:custGeom>
              <a:avLst/>
              <a:gdLst>
                <a:gd name="T0" fmla="*/ 205 w 205"/>
                <a:gd name="T1" fmla="*/ 81 h 117"/>
                <a:gd name="T2" fmla="*/ 62 w 205"/>
                <a:gd name="T3" fmla="*/ 0 h 117"/>
                <a:gd name="T4" fmla="*/ 0 w 205"/>
                <a:gd name="T5" fmla="*/ 35 h 117"/>
                <a:gd name="T6" fmla="*/ 143 w 205"/>
                <a:gd name="T7" fmla="*/ 117 h 117"/>
                <a:gd name="T8" fmla="*/ 205 w 205"/>
                <a:gd name="T9" fmla="*/ 8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17">
                  <a:moveTo>
                    <a:pt x="205" y="81"/>
                  </a:moveTo>
                  <a:lnTo>
                    <a:pt x="62" y="0"/>
                  </a:lnTo>
                  <a:lnTo>
                    <a:pt x="0" y="35"/>
                  </a:lnTo>
                  <a:lnTo>
                    <a:pt x="143" y="117"/>
                  </a:lnTo>
                  <a:lnTo>
                    <a:pt x="205" y="81"/>
                  </a:lnTo>
                  <a:close/>
                </a:path>
              </a:pathLst>
            </a:custGeom>
            <a:solidFill>
              <a:srgbClr val="DA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231"/>
            <p:cNvSpPr>
              <a:spLocks/>
            </p:cNvSpPr>
            <p:nvPr/>
          </p:nvSpPr>
          <p:spPr bwMode="auto">
            <a:xfrm>
              <a:off x="5505450" y="6211888"/>
              <a:ext cx="100013" cy="119063"/>
            </a:xfrm>
            <a:custGeom>
              <a:avLst/>
              <a:gdLst>
                <a:gd name="T0" fmla="*/ 63 w 63"/>
                <a:gd name="T1" fmla="*/ 0 h 75"/>
                <a:gd name="T2" fmla="*/ 63 w 63"/>
                <a:gd name="T3" fmla="*/ 41 h 75"/>
                <a:gd name="T4" fmla="*/ 0 w 63"/>
                <a:gd name="T5" fmla="*/ 75 h 75"/>
                <a:gd name="T6" fmla="*/ 0 w 63"/>
                <a:gd name="T7" fmla="*/ 36 h 75"/>
                <a:gd name="T8" fmla="*/ 63 w 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5">
                  <a:moveTo>
                    <a:pt x="63" y="0"/>
                  </a:moveTo>
                  <a:lnTo>
                    <a:pt x="63" y="41"/>
                  </a:lnTo>
                  <a:lnTo>
                    <a:pt x="0" y="75"/>
                  </a:lnTo>
                  <a:lnTo>
                    <a:pt x="0" y="3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232"/>
            <p:cNvSpPr>
              <a:spLocks/>
            </p:cNvSpPr>
            <p:nvPr/>
          </p:nvSpPr>
          <p:spPr bwMode="auto">
            <a:xfrm>
              <a:off x="5280025" y="6138863"/>
              <a:ext cx="225425" cy="195263"/>
            </a:xfrm>
            <a:custGeom>
              <a:avLst/>
              <a:gdLst>
                <a:gd name="T0" fmla="*/ 142 w 142"/>
                <a:gd name="T1" fmla="*/ 82 h 123"/>
                <a:gd name="T2" fmla="*/ 142 w 142"/>
                <a:gd name="T3" fmla="*/ 123 h 123"/>
                <a:gd name="T4" fmla="*/ 0 w 142"/>
                <a:gd name="T5" fmla="*/ 39 h 123"/>
                <a:gd name="T6" fmla="*/ 0 w 142"/>
                <a:gd name="T7" fmla="*/ 0 h 123"/>
                <a:gd name="T8" fmla="*/ 142 w 142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23">
                  <a:moveTo>
                    <a:pt x="142" y="82"/>
                  </a:moveTo>
                  <a:lnTo>
                    <a:pt x="142" y="123"/>
                  </a:lnTo>
                  <a:lnTo>
                    <a:pt x="0" y="39"/>
                  </a:lnTo>
                  <a:lnTo>
                    <a:pt x="0" y="0"/>
                  </a:lnTo>
                  <a:lnTo>
                    <a:pt x="142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Freeform 233"/>
            <p:cNvSpPr>
              <a:spLocks/>
            </p:cNvSpPr>
            <p:nvPr/>
          </p:nvSpPr>
          <p:spPr bwMode="auto">
            <a:xfrm>
              <a:off x="5332413" y="5991226"/>
              <a:ext cx="323850" cy="185738"/>
            </a:xfrm>
            <a:custGeom>
              <a:avLst/>
              <a:gdLst>
                <a:gd name="T0" fmla="*/ 204 w 204"/>
                <a:gd name="T1" fmla="*/ 82 h 117"/>
                <a:gd name="T2" fmla="*/ 62 w 204"/>
                <a:gd name="T3" fmla="*/ 0 h 117"/>
                <a:gd name="T4" fmla="*/ 0 w 204"/>
                <a:gd name="T5" fmla="*/ 35 h 117"/>
                <a:gd name="T6" fmla="*/ 142 w 204"/>
                <a:gd name="T7" fmla="*/ 117 h 117"/>
                <a:gd name="T8" fmla="*/ 204 w 204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17">
                  <a:moveTo>
                    <a:pt x="204" y="82"/>
                  </a:moveTo>
                  <a:lnTo>
                    <a:pt x="62" y="0"/>
                  </a:lnTo>
                  <a:lnTo>
                    <a:pt x="0" y="35"/>
                  </a:lnTo>
                  <a:lnTo>
                    <a:pt x="142" y="117"/>
                  </a:lnTo>
                  <a:lnTo>
                    <a:pt x="204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Freeform 234"/>
            <p:cNvSpPr>
              <a:spLocks/>
            </p:cNvSpPr>
            <p:nvPr/>
          </p:nvSpPr>
          <p:spPr bwMode="auto">
            <a:xfrm>
              <a:off x="5557838" y="6121401"/>
              <a:ext cx="98425" cy="117475"/>
            </a:xfrm>
            <a:custGeom>
              <a:avLst/>
              <a:gdLst>
                <a:gd name="T0" fmla="*/ 62 w 62"/>
                <a:gd name="T1" fmla="*/ 0 h 74"/>
                <a:gd name="T2" fmla="*/ 62 w 62"/>
                <a:gd name="T3" fmla="*/ 40 h 74"/>
                <a:gd name="T4" fmla="*/ 0 w 62"/>
                <a:gd name="T5" fmla="*/ 74 h 74"/>
                <a:gd name="T6" fmla="*/ 0 w 62"/>
                <a:gd name="T7" fmla="*/ 35 h 74"/>
                <a:gd name="T8" fmla="*/ 62 w 6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4">
                  <a:moveTo>
                    <a:pt x="62" y="0"/>
                  </a:moveTo>
                  <a:lnTo>
                    <a:pt x="62" y="40"/>
                  </a:lnTo>
                  <a:lnTo>
                    <a:pt x="0" y="74"/>
                  </a:lnTo>
                  <a:lnTo>
                    <a:pt x="0" y="3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2" name="Freeform 235"/>
            <p:cNvSpPr>
              <a:spLocks/>
            </p:cNvSpPr>
            <p:nvPr/>
          </p:nvSpPr>
          <p:spPr bwMode="auto">
            <a:xfrm>
              <a:off x="5330825" y="6046788"/>
              <a:ext cx="227013" cy="195263"/>
            </a:xfrm>
            <a:custGeom>
              <a:avLst/>
              <a:gdLst>
                <a:gd name="T0" fmla="*/ 143 w 143"/>
                <a:gd name="T1" fmla="*/ 82 h 123"/>
                <a:gd name="T2" fmla="*/ 143 w 143"/>
                <a:gd name="T3" fmla="*/ 123 h 123"/>
                <a:gd name="T4" fmla="*/ 0 w 143"/>
                <a:gd name="T5" fmla="*/ 40 h 123"/>
                <a:gd name="T6" fmla="*/ 1 w 143"/>
                <a:gd name="T7" fmla="*/ 0 h 123"/>
                <a:gd name="T8" fmla="*/ 143 w 143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3">
                  <a:moveTo>
                    <a:pt x="143" y="82"/>
                  </a:moveTo>
                  <a:lnTo>
                    <a:pt x="143" y="123"/>
                  </a:lnTo>
                  <a:lnTo>
                    <a:pt x="0" y="40"/>
                  </a:lnTo>
                  <a:lnTo>
                    <a:pt x="1" y="0"/>
                  </a:lnTo>
                  <a:lnTo>
                    <a:pt x="143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236"/>
            <p:cNvSpPr>
              <a:spLocks/>
            </p:cNvSpPr>
            <p:nvPr/>
          </p:nvSpPr>
          <p:spPr bwMode="auto">
            <a:xfrm>
              <a:off x="5384800" y="5899151"/>
              <a:ext cx="325438" cy="185738"/>
            </a:xfrm>
            <a:custGeom>
              <a:avLst/>
              <a:gdLst>
                <a:gd name="T0" fmla="*/ 205 w 205"/>
                <a:gd name="T1" fmla="*/ 82 h 117"/>
                <a:gd name="T2" fmla="*/ 62 w 205"/>
                <a:gd name="T3" fmla="*/ 0 h 117"/>
                <a:gd name="T4" fmla="*/ 0 w 205"/>
                <a:gd name="T5" fmla="*/ 35 h 117"/>
                <a:gd name="T6" fmla="*/ 143 w 205"/>
                <a:gd name="T7" fmla="*/ 117 h 117"/>
                <a:gd name="T8" fmla="*/ 205 w 205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17">
                  <a:moveTo>
                    <a:pt x="205" y="82"/>
                  </a:moveTo>
                  <a:lnTo>
                    <a:pt x="62" y="0"/>
                  </a:lnTo>
                  <a:lnTo>
                    <a:pt x="0" y="35"/>
                  </a:lnTo>
                  <a:lnTo>
                    <a:pt x="143" y="117"/>
                  </a:lnTo>
                  <a:lnTo>
                    <a:pt x="205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237"/>
            <p:cNvSpPr>
              <a:spLocks/>
            </p:cNvSpPr>
            <p:nvPr/>
          </p:nvSpPr>
          <p:spPr bwMode="auto">
            <a:xfrm>
              <a:off x="5610225" y="6029326"/>
              <a:ext cx="100013" cy="119063"/>
            </a:xfrm>
            <a:custGeom>
              <a:avLst/>
              <a:gdLst>
                <a:gd name="T0" fmla="*/ 63 w 63"/>
                <a:gd name="T1" fmla="*/ 0 h 75"/>
                <a:gd name="T2" fmla="*/ 63 w 63"/>
                <a:gd name="T3" fmla="*/ 41 h 75"/>
                <a:gd name="T4" fmla="*/ 0 w 63"/>
                <a:gd name="T5" fmla="*/ 75 h 75"/>
                <a:gd name="T6" fmla="*/ 0 w 63"/>
                <a:gd name="T7" fmla="*/ 35 h 75"/>
                <a:gd name="T8" fmla="*/ 63 w 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5">
                  <a:moveTo>
                    <a:pt x="63" y="0"/>
                  </a:moveTo>
                  <a:lnTo>
                    <a:pt x="63" y="41"/>
                  </a:lnTo>
                  <a:lnTo>
                    <a:pt x="0" y="75"/>
                  </a:lnTo>
                  <a:lnTo>
                    <a:pt x="0" y="3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238"/>
            <p:cNvSpPr>
              <a:spLocks/>
            </p:cNvSpPr>
            <p:nvPr/>
          </p:nvSpPr>
          <p:spPr bwMode="auto">
            <a:xfrm>
              <a:off x="5384800" y="5954713"/>
              <a:ext cx="225425" cy="195263"/>
            </a:xfrm>
            <a:custGeom>
              <a:avLst/>
              <a:gdLst>
                <a:gd name="T0" fmla="*/ 142 w 142"/>
                <a:gd name="T1" fmla="*/ 82 h 123"/>
                <a:gd name="T2" fmla="*/ 142 w 142"/>
                <a:gd name="T3" fmla="*/ 123 h 123"/>
                <a:gd name="T4" fmla="*/ 0 w 142"/>
                <a:gd name="T5" fmla="*/ 40 h 123"/>
                <a:gd name="T6" fmla="*/ 0 w 142"/>
                <a:gd name="T7" fmla="*/ 0 h 123"/>
                <a:gd name="T8" fmla="*/ 142 w 142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23">
                  <a:moveTo>
                    <a:pt x="142" y="82"/>
                  </a:moveTo>
                  <a:lnTo>
                    <a:pt x="142" y="123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42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" name="Freeform 239"/>
            <p:cNvSpPr>
              <a:spLocks/>
            </p:cNvSpPr>
            <p:nvPr/>
          </p:nvSpPr>
          <p:spPr bwMode="auto">
            <a:xfrm>
              <a:off x="5438775" y="5807076"/>
              <a:ext cx="322263" cy="185738"/>
            </a:xfrm>
            <a:custGeom>
              <a:avLst/>
              <a:gdLst>
                <a:gd name="T0" fmla="*/ 203 w 203"/>
                <a:gd name="T1" fmla="*/ 82 h 117"/>
                <a:gd name="T2" fmla="*/ 61 w 203"/>
                <a:gd name="T3" fmla="*/ 0 h 117"/>
                <a:gd name="T4" fmla="*/ 0 w 203"/>
                <a:gd name="T5" fmla="*/ 36 h 117"/>
                <a:gd name="T6" fmla="*/ 141 w 203"/>
                <a:gd name="T7" fmla="*/ 117 h 117"/>
                <a:gd name="T8" fmla="*/ 203 w 203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17">
                  <a:moveTo>
                    <a:pt x="203" y="82"/>
                  </a:moveTo>
                  <a:lnTo>
                    <a:pt x="61" y="0"/>
                  </a:lnTo>
                  <a:lnTo>
                    <a:pt x="0" y="36"/>
                  </a:lnTo>
                  <a:lnTo>
                    <a:pt x="141" y="117"/>
                  </a:lnTo>
                  <a:lnTo>
                    <a:pt x="203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240"/>
            <p:cNvSpPr>
              <a:spLocks/>
            </p:cNvSpPr>
            <p:nvPr/>
          </p:nvSpPr>
          <p:spPr bwMode="auto">
            <a:xfrm>
              <a:off x="5662613" y="5937251"/>
              <a:ext cx="98425" cy="119063"/>
            </a:xfrm>
            <a:custGeom>
              <a:avLst/>
              <a:gdLst>
                <a:gd name="T0" fmla="*/ 62 w 62"/>
                <a:gd name="T1" fmla="*/ 0 h 75"/>
                <a:gd name="T2" fmla="*/ 62 w 62"/>
                <a:gd name="T3" fmla="*/ 41 h 75"/>
                <a:gd name="T4" fmla="*/ 0 w 62"/>
                <a:gd name="T5" fmla="*/ 75 h 75"/>
                <a:gd name="T6" fmla="*/ 0 w 62"/>
                <a:gd name="T7" fmla="*/ 35 h 75"/>
                <a:gd name="T8" fmla="*/ 62 w 6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5">
                  <a:moveTo>
                    <a:pt x="62" y="0"/>
                  </a:moveTo>
                  <a:lnTo>
                    <a:pt x="62" y="41"/>
                  </a:lnTo>
                  <a:lnTo>
                    <a:pt x="0" y="75"/>
                  </a:lnTo>
                  <a:lnTo>
                    <a:pt x="0" y="3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241"/>
            <p:cNvSpPr>
              <a:spLocks/>
            </p:cNvSpPr>
            <p:nvPr/>
          </p:nvSpPr>
          <p:spPr bwMode="auto">
            <a:xfrm>
              <a:off x="5435600" y="5864226"/>
              <a:ext cx="227013" cy="193675"/>
            </a:xfrm>
            <a:custGeom>
              <a:avLst/>
              <a:gdLst>
                <a:gd name="T0" fmla="*/ 143 w 143"/>
                <a:gd name="T1" fmla="*/ 81 h 122"/>
                <a:gd name="T2" fmla="*/ 143 w 143"/>
                <a:gd name="T3" fmla="*/ 122 h 122"/>
                <a:gd name="T4" fmla="*/ 0 w 143"/>
                <a:gd name="T5" fmla="*/ 39 h 122"/>
                <a:gd name="T6" fmla="*/ 2 w 143"/>
                <a:gd name="T7" fmla="*/ 0 h 122"/>
                <a:gd name="T8" fmla="*/ 143 w 143"/>
                <a:gd name="T9" fmla="*/ 8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2">
                  <a:moveTo>
                    <a:pt x="143" y="81"/>
                  </a:moveTo>
                  <a:lnTo>
                    <a:pt x="143" y="122"/>
                  </a:lnTo>
                  <a:lnTo>
                    <a:pt x="0" y="39"/>
                  </a:lnTo>
                  <a:lnTo>
                    <a:pt x="2" y="0"/>
                  </a:lnTo>
                  <a:lnTo>
                    <a:pt x="143" y="81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242"/>
            <p:cNvSpPr>
              <a:spLocks/>
            </p:cNvSpPr>
            <p:nvPr/>
          </p:nvSpPr>
          <p:spPr bwMode="auto">
            <a:xfrm>
              <a:off x="5489575" y="5715001"/>
              <a:ext cx="325438" cy="185738"/>
            </a:xfrm>
            <a:custGeom>
              <a:avLst/>
              <a:gdLst>
                <a:gd name="T0" fmla="*/ 205 w 205"/>
                <a:gd name="T1" fmla="*/ 82 h 117"/>
                <a:gd name="T2" fmla="*/ 62 w 205"/>
                <a:gd name="T3" fmla="*/ 0 h 117"/>
                <a:gd name="T4" fmla="*/ 0 w 205"/>
                <a:gd name="T5" fmla="*/ 36 h 117"/>
                <a:gd name="T6" fmla="*/ 143 w 205"/>
                <a:gd name="T7" fmla="*/ 117 h 117"/>
                <a:gd name="T8" fmla="*/ 205 w 205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17">
                  <a:moveTo>
                    <a:pt x="205" y="82"/>
                  </a:moveTo>
                  <a:lnTo>
                    <a:pt x="62" y="0"/>
                  </a:lnTo>
                  <a:lnTo>
                    <a:pt x="0" y="36"/>
                  </a:lnTo>
                  <a:lnTo>
                    <a:pt x="143" y="117"/>
                  </a:lnTo>
                  <a:lnTo>
                    <a:pt x="205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" name="Freeform 243"/>
            <p:cNvSpPr>
              <a:spLocks/>
            </p:cNvSpPr>
            <p:nvPr/>
          </p:nvSpPr>
          <p:spPr bwMode="auto">
            <a:xfrm>
              <a:off x="5715000" y="5845176"/>
              <a:ext cx="100013" cy="119063"/>
            </a:xfrm>
            <a:custGeom>
              <a:avLst/>
              <a:gdLst>
                <a:gd name="T0" fmla="*/ 63 w 63"/>
                <a:gd name="T1" fmla="*/ 0 h 75"/>
                <a:gd name="T2" fmla="*/ 63 w 63"/>
                <a:gd name="T3" fmla="*/ 41 h 75"/>
                <a:gd name="T4" fmla="*/ 0 w 63"/>
                <a:gd name="T5" fmla="*/ 75 h 75"/>
                <a:gd name="T6" fmla="*/ 0 w 63"/>
                <a:gd name="T7" fmla="*/ 35 h 75"/>
                <a:gd name="T8" fmla="*/ 63 w 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5">
                  <a:moveTo>
                    <a:pt x="63" y="0"/>
                  </a:moveTo>
                  <a:lnTo>
                    <a:pt x="63" y="41"/>
                  </a:lnTo>
                  <a:lnTo>
                    <a:pt x="0" y="75"/>
                  </a:lnTo>
                  <a:lnTo>
                    <a:pt x="0" y="3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" name="Freeform 244"/>
            <p:cNvSpPr>
              <a:spLocks/>
            </p:cNvSpPr>
            <p:nvPr/>
          </p:nvSpPr>
          <p:spPr bwMode="auto">
            <a:xfrm>
              <a:off x="5489575" y="5772151"/>
              <a:ext cx="225425" cy="193675"/>
            </a:xfrm>
            <a:custGeom>
              <a:avLst/>
              <a:gdLst>
                <a:gd name="T0" fmla="*/ 142 w 142"/>
                <a:gd name="T1" fmla="*/ 81 h 122"/>
                <a:gd name="T2" fmla="*/ 142 w 142"/>
                <a:gd name="T3" fmla="*/ 122 h 122"/>
                <a:gd name="T4" fmla="*/ 0 w 142"/>
                <a:gd name="T5" fmla="*/ 39 h 122"/>
                <a:gd name="T6" fmla="*/ 0 w 142"/>
                <a:gd name="T7" fmla="*/ 0 h 122"/>
                <a:gd name="T8" fmla="*/ 142 w 142"/>
                <a:gd name="T9" fmla="*/ 8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22">
                  <a:moveTo>
                    <a:pt x="142" y="81"/>
                  </a:moveTo>
                  <a:lnTo>
                    <a:pt x="142" y="122"/>
                  </a:lnTo>
                  <a:lnTo>
                    <a:pt x="0" y="39"/>
                  </a:lnTo>
                  <a:lnTo>
                    <a:pt x="0" y="0"/>
                  </a:lnTo>
                  <a:lnTo>
                    <a:pt x="142" y="81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" name="Freeform 245"/>
            <p:cNvSpPr>
              <a:spLocks/>
            </p:cNvSpPr>
            <p:nvPr/>
          </p:nvSpPr>
          <p:spPr bwMode="auto">
            <a:xfrm>
              <a:off x="5543550" y="5624513"/>
              <a:ext cx="322263" cy="185738"/>
            </a:xfrm>
            <a:custGeom>
              <a:avLst/>
              <a:gdLst>
                <a:gd name="T0" fmla="*/ 203 w 203"/>
                <a:gd name="T1" fmla="*/ 81 h 117"/>
                <a:gd name="T2" fmla="*/ 61 w 203"/>
                <a:gd name="T3" fmla="*/ 0 h 117"/>
                <a:gd name="T4" fmla="*/ 0 w 203"/>
                <a:gd name="T5" fmla="*/ 35 h 117"/>
                <a:gd name="T6" fmla="*/ 141 w 203"/>
                <a:gd name="T7" fmla="*/ 117 h 117"/>
                <a:gd name="T8" fmla="*/ 203 w 203"/>
                <a:gd name="T9" fmla="*/ 8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17">
                  <a:moveTo>
                    <a:pt x="203" y="81"/>
                  </a:moveTo>
                  <a:lnTo>
                    <a:pt x="61" y="0"/>
                  </a:lnTo>
                  <a:lnTo>
                    <a:pt x="0" y="35"/>
                  </a:lnTo>
                  <a:lnTo>
                    <a:pt x="141" y="117"/>
                  </a:lnTo>
                  <a:lnTo>
                    <a:pt x="203" y="81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" name="Freeform 246"/>
            <p:cNvSpPr>
              <a:spLocks/>
            </p:cNvSpPr>
            <p:nvPr/>
          </p:nvSpPr>
          <p:spPr bwMode="auto">
            <a:xfrm>
              <a:off x="5767388" y="5753101"/>
              <a:ext cx="98425" cy="119063"/>
            </a:xfrm>
            <a:custGeom>
              <a:avLst/>
              <a:gdLst>
                <a:gd name="T0" fmla="*/ 62 w 62"/>
                <a:gd name="T1" fmla="*/ 0 h 75"/>
                <a:gd name="T2" fmla="*/ 62 w 62"/>
                <a:gd name="T3" fmla="*/ 41 h 75"/>
                <a:gd name="T4" fmla="*/ 0 w 62"/>
                <a:gd name="T5" fmla="*/ 75 h 75"/>
                <a:gd name="T6" fmla="*/ 0 w 62"/>
                <a:gd name="T7" fmla="*/ 36 h 75"/>
                <a:gd name="T8" fmla="*/ 62 w 6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5">
                  <a:moveTo>
                    <a:pt x="62" y="0"/>
                  </a:moveTo>
                  <a:lnTo>
                    <a:pt x="62" y="41"/>
                  </a:lnTo>
                  <a:lnTo>
                    <a:pt x="0" y="75"/>
                  </a:lnTo>
                  <a:lnTo>
                    <a:pt x="0" y="3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" name="Freeform 247"/>
            <p:cNvSpPr>
              <a:spLocks/>
            </p:cNvSpPr>
            <p:nvPr/>
          </p:nvSpPr>
          <p:spPr bwMode="auto">
            <a:xfrm>
              <a:off x="5540375" y="5680076"/>
              <a:ext cx="227013" cy="195263"/>
            </a:xfrm>
            <a:custGeom>
              <a:avLst/>
              <a:gdLst>
                <a:gd name="T0" fmla="*/ 143 w 143"/>
                <a:gd name="T1" fmla="*/ 82 h 123"/>
                <a:gd name="T2" fmla="*/ 143 w 143"/>
                <a:gd name="T3" fmla="*/ 123 h 123"/>
                <a:gd name="T4" fmla="*/ 0 w 143"/>
                <a:gd name="T5" fmla="*/ 39 h 123"/>
                <a:gd name="T6" fmla="*/ 2 w 143"/>
                <a:gd name="T7" fmla="*/ 0 h 123"/>
                <a:gd name="T8" fmla="*/ 143 w 143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3">
                  <a:moveTo>
                    <a:pt x="143" y="82"/>
                  </a:moveTo>
                  <a:lnTo>
                    <a:pt x="143" y="123"/>
                  </a:lnTo>
                  <a:lnTo>
                    <a:pt x="0" y="39"/>
                  </a:lnTo>
                  <a:lnTo>
                    <a:pt x="2" y="0"/>
                  </a:lnTo>
                  <a:lnTo>
                    <a:pt x="143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248"/>
            <p:cNvSpPr>
              <a:spLocks/>
            </p:cNvSpPr>
            <p:nvPr/>
          </p:nvSpPr>
          <p:spPr bwMode="auto">
            <a:xfrm>
              <a:off x="5594350" y="5535727"/>
              <a:ext cx="325438" cy="185738"/>
            </a:xfrm>
            <a:custGeom>
              <a:avLst/>
              <a:gdLst>
                <a:gd name="T0" fmla="*/ 205 w 205"/>
                <a:gd name="T1" fmla="*/ 82 h 117"/>
                <a:gd name="T2" fmla="*/ 62 w 205"/>
                <a:gd name="T3" fmla="*/ 0 h 117"/>
                <a:gd name="T4" fmla="*/ 0 w 205"/>
                <a:gd name="T5" fmla="*/ 35 h 117"/>
                <a:gd name="T6" fmla="*/ 143 w 205"/>
                <a:gd name="T7" fmla="*/ 117 h 117"/>
                <a:gd name="T8" fmla="*/ 205 w 205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17">
                  <a:moveTo>
                    <a:pt x="205" y="82"/>
                  </a:moveTo>
                  <a:lnTo>
                    <a:pt x="62" y="0"/>
                  </a:lnTo>
                  <a:lnTo>
                    <a:pt x="0" y="35"/>
                  </a:lnTo>
                  <a:lnTo>
                    <a:pt x="143" y="117"/>
                  </a:lnTo>
                  <a:lnTo>
                    <a:pt x="205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249"/>
            <p:cNvSpPr>
              <a:spLocks/>
            </p:cNvSpPr>
            <p:nvPr/>
          </p:nvSpPr>
          <p:spPr bwMode="auto">
            <a:xfrm>
              <a:off x="5819775" y="5662613"/>
              <a:ext cx="100013" cy="117475"/>
            </a:xfrm>
            <a:custGeom>
              <a:avLst/>
              <a:gdLst>
                <a:gd name="T0" fmla="*/ 63 w 63"/>
                <a:gd name="T1" fmla="*/ 0 h 74"/>
                <a:gd name="T2" fmla="*/ 63 w 63"/>
                <a:gd name="T3" fmla="*/ 41 h 74"/>
                <a:gd name="T4" fmla="*/ 0 w 63"/>
                <a:gd name="T5" fmla="*/ 74 h 74"/>
                <a:gd name="T6" fmla="*/ 0 w 63"/>
                <a:gd name="T7" fmla="*/ 35 h 74"/>
                <a:gd name="T8" fmla="*/ 63 w 63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4">
                  <a:moveTo>
                    <a:pt x="63" y="0"/>
                  </a:moveTo>
                  <a:lnTo>
                    <a:pt x="63" y="41"/>
                  </a:lnTo>
                  <a:lnTo>
                    <a:pt x="0" y="74"/>
                  </a:lnTo>
                  <a:lnTo>
                    <a:pt x="0" y="3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250"/>
            <p:cNvSpPr>
              <a:spLocks/>
            </p:cNvSpPr>
            <p:nvPr/>
          </p:nvSpPr>
          <p:spPr bwMode="auto">
            <a:xfrm>
              <a:off x="5594350" y="5588001"/>
              <a:ext cx="225425" cy="195263"/>
            </a:xfrm>
            <a:custGeom>
              <a:avLst/>
              <a:gdLst>
                <a:gd name="T0" fmla="*/ 142 w 142"/>
                <a:gd name="T1" fmla="*/ 82 h 123"/>
                <a:gd name="T2" fmla="*/ 142 w 142"/>
                <a:gd name="T3" fmla="*/ 123 h 123"/>
                <a:gd name="T4" fmla="*/ 0 w 142"/>
                <a:gd name="T5" fmla="*/ 40 h 123"/>
                <a:gd name="T6" fmla="*/ 0 w 142"/>
                <a:gd name="T7" fmla="*/ 0 h 123"/>
                <a:gd name="T8" fmla="*/ 142 w 142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23">
                  <a:moveTo>
                    <a:pt x="142" y="82"/>
                  </a:moveTo>
                  <a:lnTo>
                    <a:pt x="142" y="123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42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Freeform 251"/>
            <p:cNvSpPr>
              <a:spLocks/>
            </p:cNvSpPr>
            <p:nvPr/>
          </p:nvSpPr>
          <p:spPr bwMode="auto">
            <a:xfrm>
              <a:off x="5651614" y="5443652"/>
              <a:ext cx="322263" cy="185738"/>
            </a:xfrm>
            <a:custGeom>
              <a:avLst/>
              <a:gdLst>
                <a:gd name="T0" fmla="*/ 203 w 203"/>
                <a:gd name="T1" fmla="*/ 82 h 117"/>
                <a:gd name="T2" fmla="*/ 61 w 203"/>
                <a:gd name="T3" fmla="*/ 0 h 117"/>
                <a:gd name="T4" fmla="*/ 0 w 203"/>
                <a:gd name="T5" fmla="*/ 35 h 117"/>
                <a:gd name="T6" fmla="*/ 142 w 203"/>
                <a:gd name="T7" fmla="*/ 117 h 117"/>
                <a:gd name="T8" fmla="*/ 203 w 203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17">
                  <a:moveTo>
                    <a:pt x="203" y="82"/>
                  </a:moveTo>
                  <a:lnTo>
                    <a:pt x="61" y="0"/>
                  </a:lnTo>
                  <a:lnTo>
                    <a:pt x="0" y="35"/>
                  </a:lnTo>
                  <a:lnTo>
                    <a:pt x="142" y="117"/>
                  </a:lnTo>
                  <a:lnTo>
                    <a:pt x="203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252"/>
            <p:cNvSpPr>
              <a:spLocks/>
            </p:cNvSpPr>
            <p:nvPr/>
          </p:nvSpPr>
          <p:spPr bwMode="auto">
            <a:xfrm>
              <a:off x="5873750" y="5570538"/>
              <a:ext cx="96838" cy="119063"/>
            </a:xfrm>
            <a:custGeom>
              <a:avLst/>
              <a:gdLst>
                <a:gd name="T0" fmla="*/ 61 w 61"/>
                <a:gd name="T1" fmla="*/ 0 h 75"/>
                <a:gd name="T2" fmla="*/ 61 w 61"/>
                <a:gd name="T3" fmla="*/ 41 h 75"/>
                <a:gd name="T4" fmla="*/ 0 w 61"/>
                <a:gd name="T5" fmla="*/ 75 h 75"/>
                <a:gd name="T6" fmla="*/ 0 w 61"/>
                <a:gd name="T7" fmla="*/ 35 h 75"/>
                <a:gd name="T8" fmla="*/ 61 w 61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5">
                  <a:moveTo>
                    <a:pt x="61" y="0"/>
                  </a:moveTo>
                  <a:lnTo>
                    <a:pt x="61" y="41"/>
                  </a:lnTo>
                  <a:lnTo>
                    <a:pt x="0" y="75"/>
                  </a:lnTo>
                  <a:lnTo>
                    <a:pt x="0" y="35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253"/>
            <p:cNvSpPr>
              <a:spLocks/>
            </p:cNvSpPr>
            <p:nvPr/>
          </p:nvSpPr>
          <p:spPr bwMode="auto">
            <a:xfrm>
              <a:off x="5645150" y="5495926"/>
              <a:ext cx="228600" cy="195263"/>
            </a:xfrm>
            <a:custGeom>
              <a:avLst/>
              <a:gdLst>
                <a:gd name="T0" fmla="*/ 144 w 144"/>
                <a:gd name="T1" fmla="*/ 82 h 123"/>
                <a:gd name="T2" fmla="*/ 144 w 144"/>
                <a:gd name="T3" fmla="*/ 123 h 123"/>
                <a:gd name="T4" fmla="*/ 0 w 144"/>
                <a:gd name="T5" fmla="*/ 40 h 123"/>
                <a:gd name="T6" fmla="*/ 2 w 144"/>
                <a:gd name="T7" fmla="*/ 0 h 123"/>
                <a:gd name="T8" fmla="*/ 144 w 144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23">
                  <a:moveTo>
                    <a:pt x="144" y="82"/>
                  </a:moveTo>
                  <a:lnTo>
                    <a:pt x="144" y="123"/>
                  </a:lnTo>
                  <a:lnTo>
                    <a:pt x="0" y="40"/>
                  </a:lnTo>
                  <a:lnTo>
                    <a:pt x="2" y="0"/>
                  </a:lnTo>
                  <a:lnTo>
                    <a:pt x="144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254"/>
            <p:cNvSpPr>
              <a:spLocks/>
            </p:cNvSpPr>
            <p:nvPr/>
          </p:nvSpPr>
          <p:spPr bwMode="auto">
            <a:xfrm>
              <a:off x="5702414" y="5348288"/>
              <a:ext cx="325438" cy="185738"/>
            </a:xfrm>
            <a:custGeom>
              <a:avLst/>
              <a:gdLst>
                <a:gd name="T0" fmla="*/ 205 w 205"/>
                <a:gd name="T1" fmla="*/ 82 h 117"/>
                <a:gd name="T2" fmla="*/ 62 w 205"/>
                <a:gd name="T3" fmla="*/ 0 h 117"/>
                <a:gd name="T4" fmla="*/ 0 w 205"/>
                <a:gd name="T5" fmla="*/ 36 h 117"/>
                <a:gd name="T6" fmla="*/ 143 w 205"/>
                <a:gd name="T7" fmla="*/ 117 h 117"/>
                <a:gd name="T8" fmla="*/ 205 w 205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17">
                  <a:moveTo>
                    <a:pt x="205" y="82"/>
                  </a:moveTo>
                  <a:lnTo>
                    <a:pt x="62" y="0"/>
                  </a:lnTo>
                  <a:lnTo>
                    <a:pt x="0" y="36"/>
                  </a:lnTo>
                  <a:lnTo>
                    <a:pt x="143" y="117"/>
                  </a:lnTo>
                  <a:lnTo>
                    <a:pt x="205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2" name="Freeform 255"/>
            <p:cNvSpPr>
              <a:spLocks/>
            </p:cNvSpPr>
            <p:nvPr/>
          </p:nvSpPr>
          <p:spPr bwMode="auto">
            <a:xfrm>
              <a:off x="5924550" y="5478463"/>
              <a:ext cx="100013" cy="119063"/>
            </a:xfrm>
            <a:custGeom>
              <a:avLst/>
              <a:gdLst>
                <a:gd name="T0" fmla="*/ 63 w 63"/>
                <a:gd name="T1" fmla="*/ 0 h 75"/>
                <a:gd name="T2" fmla="*/ 63 w 63"/>
                <a:gd name="T3" fmla="*/ 41 h 75"/>
                <a:gd name="T4" fmla="*/ 0 w 63"/>
                <a:gd name="T5" fmla="*/ 75 h 75"/>
                <a:gd name="T6" fmla="*/ 0 w 63"/>
                <a:gd name="T7" fmla="*/ 35 h 75"/>
                <a:gd name="T8" fmla="*/ 63 w 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5">
                  <a:moveTo>
                    <a:pt x="63" y="0"/>
                  </a:moveTo>
                  <a:lnTo>
                    <a:pt x="63" y="41"/>
                  </a:lnTo>
                  <a:lnTo>
                    <a:pt x="0" y="75"/>
                  </a:lnTo>
                  <a:lnTo>
                    <a:pt x="0" y="3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Freeform 256"/>
            <p:cNvSpPr>
              <a:spLocks/>
            </p:cNvSpPr>
            <p:nvPr/>
          </p:nvSpPr>
          <p:spPr bwMode="auto">
            <a:xfrm>
              <a:off x="5699125" y="5405438"/>
              <a:ext cx="225425" cy="193675"/>
            </a:xfrm>
            <a:custGeom>
              <a:avLst/>
              <a:gdLst>
                <a:gd name="T0" fmla="*/ 142 w 142"/>
                <a:gd name="T1" fmla="*/ 81 h 122"/>
                <a:gd name="T2" fmla="*/ 142 w 142"/>
                <a:gd name="T3" fmla="*/ 122 h 122"/>
                <a:gd name="T4" fmla="*/ 0 w 142"/>
                <a:gd name="T5" fmla="*/ 39 h 122"/>
                <a:gd name="T6" fmla="*/ 0 w 142"/>
                <a:gd name="T7" fmla="*/ 0 h 122"/>
                <a:gd name="T8" fmla="*/ 142 w 142"/>
                <a:gd name="T9" fmla="*/ 8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22">
                  <a:moveTo>
                    <a:pt x="142" y="81"/>
                  </a:moveTo>
                  <a:lnTo>
                    <a:pt x="142" y="122"/>
                  </a:lnTo>
                  <a:lnTo>
                    <a:pt x="0" y="39"/>
                  </a:lnTo>
                  <a:lnTo>
                    <a:pt x="0" y="0"/>
                  </a:lnTo>
                  <a:lnTo>
                    <a:pt x="142" y="81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59100" y="5033963"/>
            <a:ext cx="1968501" cy="652463"/>
            <a:chOff x="2997200" y="5033963"/>
            <a:chExt cx="1968501" cy="652463"/>
          </a:xfrm>
        </p:grpSpPr>
        <p:sp>
          <p:nvSpPr>
            <p:cNvPr id="37088" name="Freeform 257"/>
            <p:cNvSpPr>
              <a:spLocks/>
            </p:cNvSpPr>
            <p:nvPr/>
          </p:nvSpPr>
          <p:spPr bwMode="auto">
            <a:xfrm>
              <a:off x="2997200" y="5033963"/>
              <a:ext cx="1919288" cy="614363"/>
            </a:xfrm>
            <a:custGeom>
              <a:avLst/>
              <a:gdLst>
                <a:gd name="T0" fmla="*/ 860 w 860"/>
                <a:gd name="T1" fmla="*/ 275 h 275"/>
                <a:gd name="T2" fmla="*/ 183 w 860"/>
                <a:gd name="T3" fmla="*/ 275 h 275"/>
                <a:gd name="T4" fmla="*/ 183 w 860"/>
                <a:gd name="T5" fmla="*/ 12 h 275"/>
                <a:gd name="T6" fmla="*/ 83 w 860"/>
                <a:gd name="T7" fmla="*/ 60 h 275"/>
                <a:gd name="T8" fmla="*/ 87 w 860"/>
                <a:gd name="T9" fmla="*/ 71 h 275"/>
                <a:gd name="T10" fmla="*/ 92 w 860"/>
                <a:gd name="T11" fmla="*/ 80 h 275"/>
                <a:gd name="T12" fmla="*/ 156 w 860"/>
                <a:gd name="T13" fmla="*/ 51 h 275"/>
                <a:gd name="T14" fmla="*/ 156 w 860"/>
                <a:gd name="T15" fmla="*/ 275 h 275"/>
                <a:gd name="T16" fmla="*/ 0 w 860"/>
                <a:gd name="T17" fmla="*/ 275 h 275"/>
                <a:gd name="T18" fmla="*/ 0 w 860"/>
                <a:gd name="T19" fmla="*/ 263 h 275"/>
                <a:gd name="T20" fmla="*/ 144 w 860"/>
                <a:gd name="T21" fmla="*/ 263 h 275"/>
                <a:gd name="T22" fmla="*/ 144 w 860"/>
                <a:gd name="T23" fmla="*/ 70 h 275"/>
                <a:gd name="T24" fmla="*/ 89 w 860"/>
                <a:gd name="T25" fmla="*/ 94 h 275"/>
                <a:gd name="T26" fmla="*/ 86 w 860"/>
                <a:gd name="T27" fmla="*/ 91 h 275"/>
                <a:gd name="T28" fmla="*/ 76 w 860"/>
                <a:gd name="T29" fmla="*/ 76 h 275"/>
                <a:gd name="T30" fmla="*/ 70 w 860"/>
                <a:gd name="T31" fmla="*/ 59 h 275"/>
                <a:gd name="T32" fmla="*/ 68 w 860"/>
                <a:gd name="T33" fmla="*/ 54 h 275"/>
                <a:gd name="T34" fmla="*/ 182 w 860"/>
                <a:gd name="T35" fmla="*/ 0 h 275"/>
                <a:gd name="T36" fmla="*/ 195 w 860"/>
                <a:gd name="T37" fmla="*/ 0 h 275"/>
                <a:gd name="T38" fmla="*/ 195 w 860"/>
                <a:gd name="T39" fmla="*/ 263 h 275"/>
                <a:gd name="T40" fmla="*/ 860 w 860"/>
                <a:gd name="T41" fmla="*/ 263 h 275"/>
                <a:gd name="T42" fmla="*/ 860 w 860"/>
                <a:gd name="T43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0" h="275">
                  <a:moveTo>
                    <a:pt x="860" y="275"/>
                  </a:moveTo>
                  <a:cubicBezTo>
                    <a:pt x="183" y="275"/>
                    <a:pt x="183" y="275"/>
                    <a:pt x="183" y="275"/>
                  </a:cubicBezTo>
                  <a:cubicBezTo>
                    <a:pt x="183" y="12"/>
                    <a:pt x="183" y="12"/>
                    <a:pt x="183" y="12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4"/>
                    <a:pt x="86" y="68"/>
                    <a:pt x="87" y="71"/>
                  </a:cubicBezTo>
                  <a:cubicBezTo>
                    <a:pt x="89" y="74"/>
                    <a:pt x="90" y="77"/>
                    <a:pt x="92" y="80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56" y="275"/>
                    <a:pt x="156" y="275"/>
                    <a:pt x="156" y="275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144" y="263"/>
                    <a:pt x="144" y="263"/>
                    <a:pt x="144" y="263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2" y="86"/>
                    <a:pt x="79" y="81"/>
                    <a:pt x="76" y="76"/>
                  </a:cubicBezTo>
                  <a:cubicBezTo>
                    <a:pt x="74" y="71"/>
                    <a:pt x="72" y="65"/>
                    <a:pt x="70" y="59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5" y="263"/>
                    <a:pt x="195" y="263"/>
                    <a:pt x="195" y="263"/>
                  </a:cubicBezTo>
                  <a:cubicBezTo>
                    <a:pt x="860" y="263"/>
                    <a:pt x="860" y="263"/>
                    <a:pt x="860" y="263"/>
                  </a:cubicBezTo>
                  <a:lnTo>
                    <a:pt x="860" y="2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92" name="Oval 259"/>
            <p:cNvSpPr>
              <a:spLocks noChangeArrowheads="1"/>
            </p:cNvSpPr>
            <p:nvPr/>
          </p:nvSpPr>
          <p:spPr bwMode="auto">
            <a:xfrm>
              <a:off x="4862513" y="5586413"/>
              <a:ext cx="103188" cy="1000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55925" y="2433638"/>
            <a:ext cx="1966913" cy="701676"/>
            <a:chOff x="2994025" y="2433638"/>
            <a:chExt cx="1966913" cy="701676"/>
          </a:xfrm>
        </p:grpSpPr>
        <p:sp>
          <p:nvSpPr>
            <p:cNvPr id="37100" name="Freeform 267"/>
            <p:cNvSpPr>
              <a:spLocks/>
            </p:cNvSpPr>
            <p:nvPr/>
          </p:nvSpPr>
          <p:spPr bwMode="auto">
            <a:xfrm>
              <a:off x="2994025" y="2433638"/>
              <a:ext cx="1917700" cy="671513"/>
            </a:xfrm>
            <a:custGeom>
              <a:avLst/>
              <a:gdLst>
                <a:gd name="T0" fmla="*/ 0 w 860"/>
                <a:gd name="T1" fmla="*/ 300 h 300"/>
                <a:gd name="T2" fmla="*/ 62 w 860"/>
                <a:gd name="T3" fmla="*/ 288 h 300"/>
                <a:gd name="T4" fmla="*/ 62 w 860"/>
                <a:gd name="T5" fmla="*/ 283 h 300"/>
                <a:gd name="T6" fmla="*/ 75 w 860"/>
                <a:gd name="T7" fmla="*/ 247 h 300"/>
                <a:gd name="T8" fmla="*/ 83 w 860"/>
                <a:gd name="T9" fmla="*/ 244 h 300"/>
                <a:gd name="T10" fmla="*/ 140 w 860"/>
                <a:gd name="T11" fmla="*/ 255 h 300"/>
                <a:gd name="T12" fmla="*/ 189 w 860"/>
                <a:gd name="T13" fmla="*/ 243 h 300"/>
                <a:gd name="T14" fmla="*/ 209 w 860"/>
                <a:gd name="T15" fmla="*/ 200 h 300"/>
                <a:gd name="T16" fmla="*/ 155 w 860"/>
                <a:gd name="T17" fmla="*/ 157 h 300"/>
                <a:gd name="T18" fmla="*/ 123 w 860"/>
                <a:gd name="T19" fmla="*/ 160 h 300"/>
                <a:gd name="T20" fmla="*/ 111 w 860"/>
                <a:gd name="T21" fmla="*/ 148 h 300"/>
                <a:gd name="T22" fmla="*/ 77 w 860"/>
                <a:gd name="T23" fmla="*/ 48 h 300"/>
                <a:gd name="T24" fmla="*/ 74 w 860"/>
                <a:gd name="T25" fmla="*/ 24 h 300"/>
                <a:gd name="T26" fmla="*/ 76 w 860"/>
                <a:gd name="T27" fmla="*/ 4 h 300"/>
                <a:gd name="T28" fmla="*/ 250 w 860"/>
                <a:gd name="T29" fmla="*/ 0 h 300"/>
                <a:gd name="T30" fmla="*/ 187 w 860"/>
                <a:gd name="T31" fmla="*/ 117 h 300"/>
                <a:gd name="T32" fmla="*/ 242 w 860"/>
                <a:gd name="T33" fmla="*/ 143 h 300"/>
                <a:gd name="T34" fmla="*/ 262 w 860"/>
                <a:gd name="T35" fmla="*/ 197 h 300"/>
                <a:gd name="T36" fmla="*/ 226 w 860"/>
                <a:gd name="T37" fmla="*/ 278 h 300"/>
                <a:gd name="T38" fmla="*/ 860 w 860"/>
                <a:gd name="T39" fmla="*/ 285 h 300"/>
                <a:gd name="T40" fmla="*/ 186 w 860"/>
                <a:gd name="T41" fmla="*/ 297 h 300"/>
                <a:gd name="T42" fmla="*/ 218 w 860"/>
                <a:gd name="T43" fmla="*/ 268 h 300"/>
                <a:gd name="T44" fmla="*/ 250 w 860"/>
                <a:gd name="T45" fmla="*/ 197 h 300"/>
                <a:gd name="T46" fmla="*/ 233 w 860"/>
                <a:gd name="T47" fmla="*/ 150 h 300"/>
                <a:gd name="T48" fmla="*/ 181 w 860"/>
                <a:gd name="T49" fmla="*/ 128 h 300"/>
                <a:gd name="T50" fmla="*/ 177 w 860"/>
                <a:gd name="T51" fmla="*/ 129 h 300"/>
                <a:gd name="T52" fmla="*/ 241 w 860"/>
                <a:gd name="T53" fmla="*/ 12 h 300"/>
                <a:gd name="T54" fmla="*/ 87 w 860"/>
                <a:gd name="T55" fmla="*/ 15 h 300"/>
                <a:gd name="T56" fmla="*/ 87 w 860"/>
                <a:gd name="T57" fmla="*/ 36 h 300"/>
                <a:gd name="T58" fmla="*/ 127 w 860"/>
                <a:gd name="T59" fmla="*/ 147 h 300"/>
                <a:gd name="T60" fmla="*/ 155 w 860"/>
                <a:gd name="T61" fmla="*/ 145 h 300"/>
                <a:gd name="T62" fmla="*/ 221 w 860"/>
                <a:gd name="T63" fmla="*/ 200 h 300"/>
                <a:gd name="T64" fmla="*/ 196 w 860"/>
                <a:gd name="T65" fmla="*/ 252 h 300"/>
                <a:gd name="T66" fmla="*/ 140 w 860"/>
                <a:gd name="T67" fmla="*/ 267 h 300"/>
                <a:gd name="T68" fmla="*/ 84 w 860"/>
                <a:gd name="T69" fmla="*/ 257 h 300"/>
                <a:gd name="T70" fmla="*/ 75 w 860"/>
                <a:gd name="T71" fmla="*/ 280 h 300"/>
                <a:gd name="T72" fmla="*/ 103 w 860"/>
                <a:gd name="T73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0" h="300">
                  <a:moveTo>
                    <a:pt x="103" y="300"/>
                  </a:moveTo>
                  <a:cubicBezTo>
                    <a:pt x="0" y="300"/>
                    <a:pt x="0" y="300"/>
                    <a:pt x="0" y="300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62" y="288"/>
                    <a:pt x="62" y="288"/>
                    <a:pt x="62" y="288"/>
                  </a:cubicBezTo>
                  <a:cubicBezTo>
                    <a:pt x="62" y="287"/>
                    <a:pt x="62" y="287"/>
                    <a:pt x="62" y="287"/>
                  </a:cubicBezTo>
                  <a:cubicBezTo>
                    <a:pt x="62" y="283"/>
                    <a:pt x="62" y="283"/>
                    <a:pt x="62" y="283"/>
                  </a:cubicBezTo>
                  <a:cubicBezTo>
                    <a:pt x="63" y="276"/>
                    <a:pt x="65" y="270"/>
                    <a:pt x="67" y="264"/>
                  </a:cubicBezTo>
                  <a:cubicBezTo>
                    <a:pt x="70" y="258"/>
                    <a:pt x="72" y="252"/>
                    <a:pt x="75" y="247"/>
                  </a:cubicBezTo>
                  <a:cubicBezTo>
                    <a:pt x="78" y="242"/>
                    <a:pt x="78" y="242"/>
                    <a:pt x="78" y="242"/>
                  </a:cubicBezTo>
                  <a:cubicBezTo>
                    <a:pt x="83" y="244"/>
                    <a:pt x="83" y="244"/>
                    <a:pt x="83" y="244"/>
                  </a:cubicBezTo>
                  <a:cubicBezTo>
                    <a:pt x="91" y="247"/>
                    <a:pt x="100" y="250"/>
                    <a:pt x="109" y="252"/>
                  </a:cubicBezTo>
                  <a:cubicBezTo>
                    <a:pt x="118" y="254"/>
                    <a:pt x="129" y="255"/>
                    <a:pt x="140" y="255"/>
                  </a:cubicBezTo>
                  <a:cubicBezTo>
                    <a:pt x="150" y="255"/>
                    <a:pt x="159" y="254"/>
                    <a:pt x="168" y="252"/>
                  </a:cubicBezTo>
                  <a:cubicBezTo>
                    <a:pt x="176" y="250"/>
                    <a:pt x="183" y="247"/>
                    <a:pt x="189" y="243"/>
                  </a:cubicBezTo>
                  <a:cubicBezTo>
                    <a:pt x="195" y="238"/>
                    <a:pt x="200" y="233"/>
                    <a:pt x="203" y="226"/>
                  </a:cubicBezTo>
                  <a:cubicBezTo>
                    <a:pt x="207" y="219"/>
                    <a:pt x="209" y="210"/>
                    <a:pt x="209" y="200"/>
                  </a:cubicBezTo>
                  <a:cubicBezTo>
                    <a:pt x="209" y="186"/>
                    <a:pt x="204" y="175"/>
                    <a:pt x="194" y="168"/>
                  </a:cubicBezTo>
                  <a:cubicBezTo>
                    <a:pt x="184" y="161"/>
                    <a:pt x="171" y="157"/>
                    <a:pt x="155" y="157"/>
                  </a:cubicBezTo>
                  <a:cubicBezTo>
                    <a:pt x="149" y="157"/>
                    <a:pt x="144" y="157"/>
                    <a:pt x="139" y="157"/>
                  </a:cubicBezTo>
                  <a:cubicBezTo>
                    <a:pt x="133" y="158"/>
                    <a:pt x="128" y="159"/>
                    <a:pt x="123" y="160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75" y="48"/>
                    <a:pt x="175" y="48"/>
                    <a:pt x="175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5" y="37"/>
                    <a:pt x="74" y="31"/>
                    <a:pt x="74" y="24"/>
                  </a:cubicBezTo>
                  <a:cubicBezTo>
                    <a:pt x="74" y="21"/>
                    <a:pt x="74" y="18"/>
                    <a:pt x="75" y="14"/>
                  </a:cubicBezTo>
                  <a:cubicBezTo>
                    <a:pt x="75" y="11"/>
                    <a:pt x="75" y="8"/>
                    <a:pt x="76" y="4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56" y="11"/>
                    <a:pt x="256" y="11"/>
                    <a:pt x="256" y="11"/>
                  </a:cubicBezTo>
                  <a:cubicBezTo>
                    <a:pt x="187" y="117"/>
                    <a:pt x="187" y="117"/>
                    <a:pt x="187" y="117"/>
                  </a:cubicBezTo>
                  <a:cubicBezTo>
                    <a:pt x="198" y="117"/>
                    <a:pt x="208" y="120"/>
                    <a:pt x="217" y="124"/>
                  </a:cubicBezTo>
                  <a:cubicBezTo>
                    <a:pt x="227" y="129"/>
                    <a:pt x="236" y="135"/>
                    <a:pt x="242" y="143"/>
                  </a:cubicBezTo>
                  <a:cubicBezTo>
                    <a:pt x="249" y="150"/>
                    <a:pt x="254" y="159"/>
                    <a:pt x="257" y="169"/>
                  </a:cubicBezTo>
                  <a:cubicBezTo>
                    <a:pt x="260" y="178"/>
                    <a:pt x="262" y="187"/>
                    <a:pt x="262" y="197"/>
                  </a:cubicBezTo>
                  <a:cubicBezTo>
                    <a:pt x="262" y="215"/>
                    <a:pt x="258" y="231"/>
                    <a:pt x="252" y="244"/>
                  </a:cubicBezTo>
                  <a:cubicBezTo>
                    <a:pt x="245" y="258"/>
                    <a:pt x="237" y="269"/>
                    <a:pt x="226" y="278"/>
                  </a:cubicBezTo>
                  <a:cubicBezTo>
                    <a:pt x="222" y="280"/>
                    <a:pt x="219" y="283"/>
                    <a:pt x="215" y="285"/>
                  </a:cubicBezTo>
                  <a:cubicBezTo>
                    <a:pt x="860" y="285"/>
                    <a:pt x="860" y="285"/>
                    <a:pt x="860" y="285"/>
                  </a:cubicBezTo>
                  <a:cubicBezTo>
                    <a:pt x="860" y="297"/>
                    <a:pt x="860" y="297"/>
                    <a:pt x="860" y="297"/>
                  </a:cubicBezTo>
                  <a:cubicBezTo>
                    <a:pt x="186" y="297"/>
                    <a:pt x="186" y="297"/>
                    <a:pt x="186" y="297"/>
                  </a:cubicBezTo>
                  <a:cubicBezTo>
                    <a:pt x="184" y="285"/>
                    <a:pt x="184" y="285"/>
                    <a:pt x="184" y="285"/>
                  </a:cubicBezTo>
                  <a:cubicBezTo>
                    <a:pt x="197" y="282"/>
                    <a:pt x="209" y="276"/>
                    <a:pt x="218" y="268"/>
                  </a:cubicBezTo>
                  <a:cubicBezTo>
                    <a:pt x="228" y="261"/>
                    <a:pt x="235" y="251"/>
                    <a:pt x="241" y="239"/>
                  </a:cubicBezTo>
                  <a:cubicBezTo>
                    <a:pt x="247" y="227"/>
                    <a:pt x="250" y="213"/>
                    <a:pt x="250" y="197"/>
                  </a:cubicBezTo>
                  <a:cubicBezTo>
                    <a:pt x="250" y="189"/>
                    <a:pt x="248" y="181"/>
                    <a:pt x="246" y="172"/>
                  </a:cubicBezTo>
                  <a:cubicBezTo>
                    <a:pt x="243" y="164"/>
                    <a:pt x="239" y="157"/>
                    <a:pt x="233" y="150"/>
                  </a:cubicBezTo>
                  <a:cubicBezTo>
                    <a:pt x="227" y="144"/>
                    <a:pt x="220" y="139"/>
                    <a:pt x="212" y="135"/>
                  </a:cubicBezTo>
                  <a:cubicBezTo>
                    <a:pt x="203" y="131"/>
                    <a:pt x="193" y="128"/>
                    <a:pt x="181" y="128"/>
                  </a:cubicBezTo>
                  <a:cubicBezTo>
                    <a:pt x="178" y="128"/>
                    <a:pt x="178" y="128"/>
                    <a:pt x="178" y="128"/>
                  </a:cubicBezTo>
                  <a:cubicBezTo>
                    <a:pt x="178" y="128"/>
                    <a:pt x="177" y="129"/>
                    <a:pt x="177" y="129"/>
                  </a:cubicBezTo>
                  <a:cubicBezTo>
                    <a:pt x="161" y="134"/>
                    <a:pt x="161" y="134"/>
                    <a:pt x="161" y="134"/>
                  </a:cubicBezTo>
                  <a:cubicBezTo>
                    <a:pt x="241" y="12"/>
                    <a:pt x="241" y="12"/>
                    <a:pt x="241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3"/>
                    <a:pt x="87" y="14"/>
                    <a:pt x="87" y="15"/>
                  </a:cubicBezTo>
                  <a:cubicBezTo>
                    <a:pt x="86" y="18"/>
                    <a:pt x="86" y="21"/>
                    <a:pt x="86" y="24"/>
                  </a:cubicBezTo>
                  <a:cubicBezTo>
                    <a:pt x="86" y="28"/>
                    <a:pt x="87" y="32"/>
                    <a:pt x="87" y="36"/>
                  </a:cubicBezTo>
                  <a:cubicBezTo>
                    <a:pt x="197" y="36"/>
                    <a:pt x="197" y="36"/>
                    <a:pt x="197" y="36"/>
                  </a:cubicBezTo>
                  <a:cubicBezTo>
                    <a:pt x="127" y="147"/>
                    <a:pt x="127" y="147"/>
                    <a:pt x="127" y="147"/>
                  </a:cubicBezTo>
                  <a:cubicBezTo>
                    <a:pt x="130" y="146"/>
                    <a:pt x="134" y="146"/>
                    <a:pt x="138" y="145"/>
                  </a:cubicBezTo>
                  <a:cubicBezTo>
                    <a:pt x="143" y="145"/>
                    <a:pt x="149" y="145"/>
                    <a:pt x="155" y="145"/>
                  </a:cubicBezTo>
                  <a:cubicBezTo>
                    <a:pt x="174" y="145"/>
                    <a:pt x="189" y="149"/>
                    <a:pt x="202" y="158"/>
                  </a:cubicBezTo>
                  <a:cubicBezTo>
                    <a:pt x="214" y="167"/>
                    <a:pt x="221" y="182"/>
                    <a:pt x="221" y="200"/>
                  </a:cubicBezTo>
                  <a:cubicBezTo>
                    <a:pt x="221" y="212"/>
                    <a:pt x="218" y="223"/>
                    <a:pt x="214" y="231"/>
                  </a:cubicBezTo>
                  <a:cubicBezTo>
                    <a:pt x="210" y="240"/>
                    <a:pt x="204" y="247"/>
                    <a:pt x="196" y="252"/>
                  </a:cubicBezTo>
                  <a:cubicBezTo>
                    <a:pt x="189" y="258"/>
                    <a:pt x="181" y="262"/>
                    <a:pt x="171" y="264"/>
                  </a:cubicBezTo>
                  <a:cubicBezTo>
                    <a:pt x="161" y="266"/>
                    <a:pt x="151" y="267"/>
                    <a:pt x="140" y="267"/>
                  </a:cubicBezTo>
                  <a:cubicBezTo>
                    <a:pt x="128" y="267"/>
                    <a:pt x="116" y="266"/>
                    <a:pt x="107" y="264"/>
                  </a:cubicBezTo>
                  <a:cubicBezTo>
                    <a:pt x="99" y="262"/>
                    <a:pt x="91" y="260"/>
                    <a:pt x="84" y="257"/>
                  </a:cubicBezTo>
                  <a:cubicBezTo>
                    <a:pt x="82" y="261"/>
                    <a:pt x="80" y="265"/>
                    <a:pt x="78" y="268"/>
                  </a:cubicBezTo>
                  <a:cubicBezTo>
                    <a:pt x="77" y="272"/>
                    <a:pt x="76" y="276"/>
                    <a:pt x="75" y="280"/>
                  </a:cubicBezTo>
                  <a:cubicBezTo>
                    <a:pt x="85" y="283"/>
                    <a:pt x="95" y="286"/>
                    <a:pt x="105" y="288"/>
                  </a:cubicBezTo>
                  <a:lnTo>
                    <a:pt x="103" y="3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02" name="Oval 269"/>
            <p:cNvSpPr>
              <a:spLocks noChangeArrowheads="1"/>
            </p:cNvSpPr>
            <p:nvPr/>
          </p:nvSpPr>
          <p:spPr bwMode="auto">
            <a:xfrm>
              <a:off x="4857750" y="3035301"/>
              <a:ext cx="103188" cy="10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05413" y="2779713"/>
            <a:ext cx="746125" cy="984250"/>
            <a:chOff x="5243513" y="2779713"/>
            <a:chExt cx="746125" cy="984250"/>
          </a:xfrm>
        </p:grpSpPr>
        <p:sp>
          <p:nvSpPr>
            <p:cNvPr id="37110" name="Freeform 277"/>
            <p:cNvSpPr>
              <a:spLocks/>
            </p:cNvSpPr>
            <p:nvPr/>
          </p:nvSpPr>
          <p:spPr bwMode="auto">
            <a:xfrm>
              <a:off x="5243513" y="3514726"/>
              <a:ext cx="325438" cy="185738"/>
            </a:xfrm>
            <a:custGeom>
              <a:avLst/>
              <a:gdLst>
                <a:gd name="T0" fmla="*/ 205 w 205"/>
                <a:gd name="T1" fmla="*/ 81 h 117"/>
                <a:gd name="T2" fmla="*/ 62 w 205"/>
                <a:gd name="T3" fmla="*/ 0 h 117"/>
                <a:gd name="T4" fmla="*/ 0 w 205"/>
                <a:gd name="T5" fmla="*/ 35 h 117"/>
                <a:gd name="T6" fmla="*/ 144 w 205"/>
                <a:gd name="T7" fmla="*/ 117 h 117"/>
                <a:gd name="T8" fmla="*/ 205 w 205"/>
                <a:gd name="T9" fmla="*/ 8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17">
                  <a:moveTo>
                    <a:pt x="205" y="81"/>
                  </a:moveTo>
                  <a:lnTo>
                    <a:pt x="62" y="0"/>
                  </a:lnTo>
                  <a:lnTo>
                    <a:pt x="0" y="35"/>
                  </a:lnTo>
                  <a:lnTo>
                    <a:pt x="144" y="117"/>
                  </a:lnTo>
                  <a:lnTo>
                    <a:pt x="205" y="81"/>
                  </a:lnTo>
                  <a:close/>
                </a:path>
              </a:pathLst>
            </a:custGeom>
            <a:solidFill>
              <a:srgbClr val="DA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11" name="Freeform 278"/>
            <p:cNvSpPr>
              <a:spLocks/>
            </p:cNvSpPr>
            <p:nvPr/>
          </p:nvSpPr>
          <p:spPr bwMode="auto">
            <a:xfrm>
              <a:off x="5468938" y="3643313"/>
              <a:ext cx="100013" cy="119063"/>
            </a:xfrm>
            <a:custGeom>
              <a:avLst/>
              <a:gdLst>
                <a:gd name="T0" fmla="*/ 63 w 63"/>
                <a:gd name="T1" fmla="*/ 0 h 75"/>
                <a:gd name="T2" fmla="*/ 63 w 63"/>
                <a:gd name="T3" fmla="*/ 41 h 75"/>
                <a:gd name="T4" fmla="*/ 0 w 63"/>
                <a:gd name="T5" fmla="*/ 75 h 75"/>
                <a:gd name="T6" fmla="*/ 0 w 63"/>
                <a:gd name="T7" fmla="*/ 36 h 75"/>
                <a:gd name="T8" fmla="*/ 63 w 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5">
                  <a:moveTo>
                    <a:pt x="63" y="0"/>
                  </a:moveTo>
                  <a:lnTo>
                    <a:pt x="63" y="41"/>
                  </a:lnTo>
                  <a:lnTo>
                    <a:pt x="0" y="75"/>
                  </a:lnTo>
                  <a:lnTo>
                    <a:pt x="0" y="3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12" name="Freeform 279"/>
            <p:cNvSpPr>
              <a:spLocks/>
            </p:cNvSpPr>
            <p:nvPr/>
          </p:nvSpPr>
          <p:spPr bwMode="auto">
            <a:xfrm>
              <a:off x="5243513" y="3570288"/>
              <a:ext cx="225425" cy="193675"/>
            </a:xfrm>
            <a:custGeom>
              <a:avLst/>
              <a:gdLst>
                <a:gd name="T0" fmla="*/ 142 w 142"/>
                <a:gd name="T1" fmla="*/ 82 h 122"/>
                <a:gd name="T2" fmla="*/ 142 w 142"/>
                <a:gd name="T3" fmla="*/ 122 h 122"/>
                <a:gd name="T4" fmla="*/ 0 w 142"/>
                <a:gd name="T5" fmla="*/ 39 h 122"/>
                <a:gd name="T6" fmla="*/ 0 w 142"/>
                <a:gd name="T7" fmla="*/ 0 h 122"/>
                <a:gd name="T8" fmla="*/ 142 w 142"/>
                <a:gd name="T9" fmla="*/ 8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22">
                  <a:moveTo>
                    <a:pt x="142" y="82"/>
                  </a:moveTo>
                  <a:lnTo>
                    <a:pt x="142" y="122"/>
                  </a:lnTo>
                  <a:lnTo>
                    <a:pt x="0" y="39"/>
                  </a:lnTo>
                  <a:lnTo>
                    <a:pt x="0" y="0"/>
                  </a:lnTo>
                  <a:lnTo>
                    <a:pt x="142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13" name="Freeform 280"/>
            <p:cNvSpPr>
              <a:spLocks/>
            </p:cNvSpPr>
            <p:nvPr/>
          </p:nvSpPr>
          <p:spPr bwMode="auto">
            <a:xfrm>
              <a:off x="5297488" y="3422651"/>
              <a:ext cx="323850" cy="185738"/>
            </a:xfrm>
            <a:custGeom>
              <a:avLst/>
              <a:gdLst>
                <a:gd name="T0" fmla="*/ 204 w 204"/>
                <a:gd name="T1" fmla="*/ 81 h 117"/>
                <a:gd name="T2" fmla="*/ 62 w 204"/>
                <a:gd name="T3" fmla="*/ 0 h 117"/>
                <a:gd name="T4" fmla="*/ 0 w 204"/>
                <a:gd name="T5" fmla="*/ 35 h 117"/>
                <a:gd name="T6" fmla="*/ 142 w 204"/>
                <a:gd name="T7" fmla="*/ 117 h 117"/>
                <a:gd name="T8" fmla="*/ 204 w 204"/>
                <a:gd name="T9" fmla="*/ 8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17">
                  <a:moveTo>
                    <a:pt x="204" y="81"/>
                  </a:moveTo>
                  <a:lnTo>
                    <a:pt x="62" y="0"/>
                  </a:lnTo>
                  <a:lnTo>
                    <a:pt x="0" y="35"/>
                  </a:lnTo>
                  <a:lnTo>
                    <a:pt x="142" y="117"/>
                  </a:lnTo>
                  <a:lnTo>
                    <a:pt x="204" y="81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14" name="Freeform 281"/>
            <p:cNvSpPr>
              <a:spLocks/>
            </p:cNvSpPr>
            <p:nvPr/>
          </p:nvSpPr>
          <p:spPr bwMode="auto">
            <a:xfrm>
              <a:off x="5522913" y="3551238"/>
              <a:ext cx="98425" cy="119063"/>
            </a:xfrm>
            <a:custGeom>
              <a:avLst/>
              <a:gdLst>
                <a:gd name="T0" fmla="*/ 62 w 62"/>
                <a:gd name="T1" fmla="*/ 0 h 75"/>
                <a:gd name="T2" fmla="*/ 62 w 62"/>
                <a:gd name="T3" fmla="*/ 41 h 75"/>
                <a:gd name="T4" fmla="*/ 0 w 62"/>
                <a:gd name="T5" fmla="*/ 75 h 75"/>
                <a:gd name="T6" fmla="*/ 0 w 62"/>
                <a:gd name="T7" fmla="*/ 36 h 75"/>
                <a:gd name="T8" fmla="*/ 62 w 6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5">
                  <a:moveTo>
                    <a:pt x="62" y="0"/>
                  </a:moveTo>
                  <a:lnTo>
                    <a:pt x="62" y="41"/>
                  </a:lnTo>
                  <a:lnTo>
                    <a:pt x="0" y="75"/>
                  </a:lnTo>
                  <a:lnTo>
                    <a:pt x="0" y="3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15" name="Freeform 282"/>
            <p:cNvSpPr>
              <a:spLocks/>
            </p:cNvSpPr>
            <p:nvPr/>
          </p:nvSpPr>
          <p:spPr bwMode="auto">
            <a:xfrm>
              <a:off x="5295900" y="3478213"/>
              <a:ext cx="227013" cy="195263"/>
            </a:xfrm>
            <a:custGeom>
              <a:avLst/>
              <a:gdLst>
                <a:gd name="T0" fmla="*/ 143 w 143"/>
                <a:gd name="T1" fmla="*/ 82 h 123"/>
                <a:gd name="T2" fmla="*/ 143 w 143"/>
                <a:gd name="T3" fmla="*/ 123 h 123"/>
                <a:gd name="T4" fmla="*/ 0 w 143"/>
                <a:gd name="T5" fmla="*/ 39 h 123"/>
                <a:gd name="T6" fmla="*/ 1 w 143"/>
                <a:gd name="T7" fmla="*/ 0 h 123"/>
                <a:gd name="T8" fmla="*/ 143 w 143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3">
                  <a:moveTo>
                    <a:pt x="143" y="82"/>
                  </a:moveTo>
                  <a:lnTo>
                    <a:pt x="143" y="123"/>
                  </a:lnTo>
                  <a:lnTo>
                    <a:pt x="0" y="39"/>
                  </a:lnTo>
                  <a:lnTo>
                    <a:pt x="1" y="0"/>
                  </a:lnTo>
                  <a:lnTo>
                    <a:pt x="143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16" name="Freeform 283"/>
            <p:cNvSpPr>
              <a:spLocks/>
            </p:cNvSpPr>
            <p:nvPr/>
          </p:nvSpPr>
          <p:spPr bwMode="auto">
            <a:xfrm>
              <a:off x="5348288" y="3330576"/>
              <a:ext cx="325438" cy="185738"/>
            </a:xfrm>
            <a:custGeom>
              <a:avLst/>
              <a:gdLst>
                <a:gd name="T0" fmla="*/ 205 w 205"/>
                <a:gd name="T1" fmla="*/ 82 h 117"/>
                <a:gd name="T2" fmla="*/ 62 w 205"/>
                <a:gd name="T3" fmla="*/ 0 h 117"/>
                <a:gd name="T4" fmla="*/ 0 w 205"/>
                <a:gd name="T5" fmla="*/ 35 h 117"/>
                <a:gd name="T6" fmla="*/ 144 w 205"/>
                <a:gd name="T7" fmla="*/ 117 h 117"/>
                <a:gd name="T8" fmla="*/ 205 w 205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17">
                  <a:moveTo>
                    <a:pt x="205" y="82"/>
                  </a:moveTo>
                  <a:lnTo>
                    <a:pt x="62" y="0"/>
                  </a:lnTo>
                  <a:lnTo>
                    <a:pt x="0" y="35"/>
                  </a:lnTo>
                  <a:lnTo>
                    <a:pt x="144" y="117"/>
                  </a:lnTo>
                  <a:lnTo>
                    <a:pt x="205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17" name="Freeform 284"/>
            <p:cNvSpPr>
              <a:spLocks/>
            </p:cNvSpPr>
            <p:nvPr/>
          </p:nvSpPr>
          <p:spPr bwMode="auto">
            <a:xfrm>
              <a:off x="5573713" y="3460751"/>
              <a:ext cx="100013" cy="117475"/>
            </a:xfrm>
            <a:custGeom>
              <a:avLst/>
              <a:gdLst>
                <a:gd name="T0" fmla="*/ 63 w 63"/>
                <a:gd name="T1" fmla="*/ 0 h 74"/>
                <a:gd name="T2" fmla="*/ 63 w 63"/>
                <a:gd name="T3" fmla="*/ 41 h 74"/>
                <a:gd name="T4" fmla="*/ 0 w 63"/>
                <a:gd name="T5" fmla="*/ 74 h 74"/>
                <a:gd name="T6" fmla="*/ 0 w 63"/>
                <a:gd name="T7" fmla="*/ 35 h 74"/>
                <a:gd name="T8" fmla="*/ 63 w 63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4">
                  <a:moveTo>
                    <a:pt x="63" y="0"/>
                  </a:moveTo>
                  <a:lnTo>
                    <a:pt x="63" y="41"/>
                  </a:lnTo>
                  <a:lnTo>
                    <a:pt x="0" y="74"/>
                  </a:lnTo>
                  <a:lnTo>
                    <a:pt x="0" y="3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18" name="Freeform 285"/>
            <p:cNvSpPr>
              <a:spLocks/>
            </p:cNvSpPr>
            <p:nvPr/>
          </p:nvSpPr>
          <p:spPr bwMode="auto">
            <a:xfrm>
              <a:off x="5348288" y="3386138"/>
              <a:ext cx="225425" cy="195263"/>
            </a:xfrm>
            <a:custGeom>
              <a:avLst/>
              <a:gdLst>
                <a:gd name="T0" fmla="*/ 142 w 142"/>
                <a:gd name="T1" fmla="*/ 82 h 123"/>
                <a:gd name="T2" fmla="*/ 142 w 142"/>
                <a:gd name="T3" fmla="*/ 123 h 123"/>
                <a:gd name="T4" fmla="*/ 0 w 142"/>
                <a:gd name="T5" fmla="*/ 40 h 123"/>
                <a:gd name="T6" fmla="*/ 0 w 142"/>
                <a:gd name="T7" fmla="*/ 0 h 123"/>
                <a:gd name="T8" fmla="*/ 142 w 142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23">
                  <a:moveTo>
                    <a:pt x="142" y="82"/>
                  </a:moveTo>
                  <a:lnTo>
                    <a:pt x="142" y="123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42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19" name="Freeform 286"/>
            <p:cNvSpPr>
              <a:spLocks/>
            </p:cNvSpPr>
            <p:nvPr/>
          </p:nvSpPr>
          <p:spPr bwMode="auto">
            <a:xfrm>
              <a:off x="5402263" y="3238501"/>
              <a:ext cx="323850" cy="185738"/>
            </a:xfrm>
            <a:custGeom>
              <a:avLst/>
              <a:gdLst>
                <a:gd name="T0" fmla="*/ 204 w 204"/>
                <a:gd name="T1" fmla="*/ 82 h 117"/>
                <a:gd name="T2" fmla="*/ 62 w 204"/>
                <a:gd name="T3" fmla="*/ 0 h 117"/>
                <a:gd name="T4" fmla="*/ 0 w 204"/>
                <a:gd name="T5" fmla="*/ 35 h 117"/>
                <a:gd name="T6" fmla="*/ 142 w 204"/>
                <a:gd name="T7" fmla="*/ 117 h 117"/>
                <a:gd name="T8" fmla="*/ 204 w 204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17">
                  <a:moveTo>
                    <a:pt x="204" y="82"/>
                  </a:moveTo>
                  <a:lnTo>
                    <a:pt x="62" y="0"/>
                  </a:lnTo>
                  <a:lnTo>
                    <a:pt x="0" y="35"/>
                  </a:lnTo>
                  <a:lnTo>
                    <a:pt x="142" y="117"/>
                  </a:lnTo>
                  <a:lnTo>
                    <a:pt x="204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20" name="Freeform 287"/>
            <p:cNvSpPr>
              <a:spLocks/>
            </p:cNvSpPr>
            <p:nvPr/>
          </p:nvSpPr>
          <p:spPr bwMode="auto">
            <a:xfrm>
              <a:off x="5627688" y="3368676"/>
              <a:ext cx="98425" cy="119063"/>
            </a:xfrm>
            <a:custGeom>
              <a:avLst/>
              <a:gdLst>
                <a:gd name="T0" fmla="*/ 62 w 62"/>
                <a:gd name="T1" fmla="*/ 0 h 75"/>
                <a:gd name="T2" fmla="*/ 62 w 62"/>
                <a:gd name="T3" fmla="*/ 41 h 75"/>
                <a:gd name="T4" fmla="*/ 0 w 62"/>
                <a:gd name="T5" fmla="*/ 75 h 75"/>
                <a:gd name="T6" fmla="*/ 0 w 62"/>
                <a:gd name="T7" fmla="*/ 35 h 75"/>
                <a:gd name="T8" fmla="*/ 62 w 6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5">
                  <a:moveTo>
                    <a:pt x="62" y="0"/>
                  </a:moveTo>
                  <a:lnTo>
                    <a:pt x="62" y="41"/>
                  </a:lnTo>
                  <a:lnTo>
                    <a:pt x="0" y="75"/>
                  </a:lnTo>
                  <a:lnTo>
                    <a:pt x="0" y="3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21" name="Freeform 288"/>
            <p:cNvSpPr>
              <a:spLocks/>
            </p:cNvSpPr>
            <p:nvPr/>
          </p:nvSpPr>
          <p:spPr bwMode="auto">
            <a:xfrm>
              <a:off x="5400675" y="3294063"/>
              <a:ext cx="227013" cy="195263"/>
            </a:xfrm>
            <a:custGeom>
              <a:avLst/>
              <a:gdLst>
                <a:gd name="T0" fmla="*/ 143 w 143"/>
                <a:gd name="T1" fmla="*/ 82 h 123"/>
                <a:gd name="T2" fmla="*/ 143 w 143"/>
                <a:gd name="T3" fmla="*/ 123 h 123"/>
                <a:gd name="T4" fmla="*/ 0 w 143"/>
                <a:gd name="T5" fmla="*/ 40 h 123"/>
                <a:gd name="T6" fmla="*/ 1 w 143"/>
                <a:gd name="T7" fmla="*/ 0 h 123"/>
                <a:gd name="T8" fmla="*/ 143 w 143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3">
                  <a:moveTo>
                    <a:pt x="143" y="82"/>
                  </a:moveTo>
                  <a:lnTo>
                    <a:pt x="143" y="123"/>
                  </a:lnTo>
                  <a:lnTo>
                    <a:pt x="0" y="40"/>
                  </a:lnTo>
                  <a:lnTo>
                    <a:pt x="1" y="0"/>
                  </a:lnTo>
                  <a:lnTo>
                    <a:pt x="143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22" name="Freeform 289"/>
            <p:cNvSpPr>
              <a:spLocks/>
            </p:cNvSpPr>
            <p:nvPr/>
          </p:nvSpPr>
          <p:spPr bwMode="auto">
            <a:xfrm>
              <a:off x="5449774" y="3149715"/>
              <a:ext cx="327025" cy="185738"/>
            </a:xfrm>
            <a:custGeom>
              <a:avLst/>
              <a:gdLst>
                <a:gd name="T0" fmla="*/ 206 w 206"/>
                <a:gd name="T1" fmla="*/ 82 h 117"/>
                <a:gd name="T2" fmla="*/ 62 w 206"/>
                <a:gd name="T3" fmla="*/ 0 h 117"/>
                <a:gd name="T4" fmla="*/ 0 w 206"/>
                <a:gd name="T5" fmla="*/ 36 h 117"/>
                <a:gd name="T6" fmla="*/ 144 w 206"/>
                <a:gd name="T7" fmla="*/ 117 h 117"/>
                <a:gd name="T8" fmla="*/ 206 w 206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17">
                  <a:moveTo>
                    <a:pt x="206" y="82"/>
                  </a:moveTo>
                  <a:lnTo>
                    <a:pt x="62" y="0"/>
                  </a:lnTo>
                  <a:lnTo>
                    <a:pt x="0" y="36"/>
                  </a:lnTo>
                  <a:lnTo>
                    <a:pt x="144" y="117"/>
                  </a:lnTo>
                  <a:lnTo>
                    <a:pt x="206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23" name="Freeform 290"/>
            <p:cNvSpPr>
              <a:spLocks/>
            </p:cNvSpPr>
            <p:nvPr/>
          </p:nvSpPr>
          <p:spPr bwMode="auto">
            <a:xfrm>
              <a:off x="5678488" y="3276601"/>
              <a:ext cx="101600" cy="119063"/>
            </a:xfrm>
            <a:custGeom>
              <a:avLst/>
              <a:gdLst>
                <a:gd name="T0" fmla="*/ 64 w 64"/>
                <a:gd name="T1" fmla="*/ 0 h 75"/>
                <a:gd name="T2" fmla="*/ 64 w 64"/>
                <a:gd name="T3" fmla="*/ 41 h 75"/>
                <a:gd name="T4" fmla="*/ 0 w 64"/>
                <a:gd name="T5" fmla="*/ 75 h 75"/>
                <a:gd name="T6" fmla="*/ 0 w 64"/>
                <a:gd name="T7" fmla="*/ 35 h 75"/>
                <a:gd name="T8" fmla="*/ 64 w 64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75">
                  <a:moveTo>
                    <a:pt x="64" y="0"/>
                  </a:moveTo>
                  <a:lnTo>
                    <a:pt x="64" y="41"/>
                  </a:lnTo>
                  <a:lnTo>
                    <a:pt x="0" y="75"/>
                  </a:lnTo>
                  <a:lnTo>
                    <a:pt x="0" y="3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24" name="Freeform 291"/>
            <p:cNvSpPr>
              <a:spLocks/>
            </p:cNvSpPr>
            <p:nvPr/>
          </p:nvSpPr>
          <p:spPr bwMode="auto">
            <a:xfrm>
              <a:off x="5453063" y="3203576"/>
              <a:ext cx="225425" cy="193675"/>
            </a:xfrm>
            <a:custGeom>
              <a:avLst/>
              <a:gdLst>
                <a:gd name="T0" fmla="*/ 142 w 142"/>
                <a:gd name="T1" fmla="*/ 81 h 122"/>
                <a:gd name="T2" fmla="*/ 142 w 142"/>
                <a:gd name="T3" fmla="*/ 122 h 122"/>
                <a:gd name="T4" fmla="*/ 0 w 142"/>
                <a:gd name="T5" fmla="*/ 39 h 122"/>
                <a:gd name="T6" fmla="*/ 0 w 142"/>
                <a:gd name="T7" fmla="*/ 0 h 122"/>
                <a:gd name="T8" fmla="*/ 142 w 142"/>
                <a:gd name="T9" fmla="*/ 8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22">
                  <a:moveTo>
                    <a:pt x="142" y="81"/>
                  </a:moveTo>
                  <a:lnTo>
                    <a:pt x="142" y="122"/>
                  </a:lnTo>
                  <a:lnTo>
                    <a:pt x="0" y="39"/>
                  </a:lnTo>
                  <a:lnTo>
                    <a:pt x="0" y="0"/>
                  </a:lnTo>
                  <a:lnTo>
                    <a:pt x="142" y="81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25" name="Freeform 292"/>
            <p:cNvSpPr>
              <a:spLocks/>
            </p:cNvSpPr>
            <p:nvPr/>
          </p:nvSpPr>
          <p:spPr bwMode="auto">
            <a:xfrm>
              <a:off x="5507038" y="3055938"/>
              <a:ext cx="323850" cy="185738"/>
            </a:xfrm>
            <a:custGeom>
              <a:avLst/>
              <a:gdLst>
                <a:gd name="T0" fmla="*/ 204 w 204"/>
                <a:gd name="T1" fmla="*/ 81 h 117"/>
                <a:gd name="T2" fmla="*/ 62 w 204"/>
                <a:gd name="T3" fmla="*/ 0 h 117"/>
                <a:gd name="T4" fmla="*/ 0 w 204"/>
                <a:gd name="T5" fmla="*/ 35 h 117"/>
                <a:gd name="T6" fmla="*/ 142 w 204"/>
                <a:gd name="T7" fmla="*/ 117 h 117"/>
                <a:gd name="T8" fmla="*/ 204 w 204"/>
                <a:gd name="T9" fmla="*/ 8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17">
                  <a:moveTo>
                    <a:pt x="204" y="81"/>
                  </a:moveTo>
                  <a:lnTo>
                    <a:pt x="62" y="0"/>
                  </a:lnTo>
                  <a:lnTo>
                    <a:pt x="0" y="35"/>
                  </a:lnTo>
                  <a:lnTo>
                    <a:pt x="142" y="117"/>
                  </a:lnTo>
                  <a:lnTo>
                    <a:pt x="204" y="81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26" name="Freeform 293"/>
            <p:cNvSpPr>
              <a:spLocks/>
            </p:cNvSpPr>
            <p:nvPr/>
          </p:nvSpPr>
          <p:spPr bwMode="auto">
            <a:xfrm>
              <a:off x="5732463" y="3184526"/>
              <a:ext cx="98425" cy="119063"/>
            </a:xfrm>
            <a:custGeom>
              <a:avLst/>
              <a:gdLst>
                <a:gd name="T0" fmla="*/ 62 w 62"/>
                <a:gd name="T1" fmla="*/ 0 h 75"/>
                <a:gd name="T2" fmla="*/ 62 w 62"/>
                <a:gd name="T3" fmla="*/ 41 h 75"/>
                <a:gd name="T4" fmla="*/ 0 w 62"/>
                <a:gd name="T5" fmla="*/ 75 h 75"/>
                <a:gd name="T6" fmla="*/ 0 w 62"/>
                <a:gd name="T7" fmla="*/ 36 h 75"/>
                <a:gd name="T8" fmla="*/ 62 w 6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5">
                  <a:moveTo>
                    <a:pt x="62" y="0"/>
                  </a:moveTo>
                  <a:lnTo>
                    <a:pt x="62" y="41"/>
                  </a:lnTo>
                  <a:lnTo>
                    <a:pt x="0" y="75"/>
                  </a:lnTo>
                  <a:lnTo>
                    <a:pt x="0" y="3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27" name="Freeform 294"/>
            <p:cNvSpPr>
              <a:spLocks/>
            </p:cNvSpPr>
            <p:nvPr/>
          </p:nvSpPr>
          <p:spPr bwMode="auto">
            <a:xfrm>
              <a:off x="5505450" y="3111501"/>
              <a:ext cx="227013" cy="193675"/>
            </a:xfrm>
            <a:custGeom>
              <a:avLst/>
              <a:gdLst>
                <a:gd name="T0" fmla="*/ 143 w 143"/>
                <a:gd name="T1" fmla="*/ 82 h 122"/>
                <a:gd name="T2" fmla="*/ 143 w 143"/>
                <a:gd name="T3" fmla="*/ 122 h 122"/>
                <a:gd name="T4" fmla="*/ 0 w 143"/>
                <a:gd name="T5" fmla="*/ 39 h 122"/>
                <a:gd name="T6" fmla="*/ 1 w 143"/>
                <a:gd name="T7" fmla="*/ 0 h 122"/>
                <a:gd name="T8" fmla="*/ 143 w 143"/>
                <a:gd name="T9" fmla="*/ 8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2">
                  <a:moveTo>
                    <a:pt x="143" y="82"/>
                  </a:moveTo>
                  <a:lnTo>
                    <a:pt x="143" y="122"/>
                  </a:lnTo>
                  <a:lnTo>
                    <a:pt x="0" y="39"/>
                  </a:lnTo>
                  <a:lnTo>
                    <a:pt x="1" y="0"/>
                  </a:lnTo>
                  <a:lnTo>
                    <a:pt x="143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28" name="Freeform 295"/>
            <p:cNvSpPr>
              <a:spLocks/>
            </p:cNvSpPr>
            <p:nvPr/>
          </p:nvSpPr>
          <p:spPr bwMode="auto">
            <a:xfrm>
              <a:off x="5557838" y="2963863"/>
              <a:ext cx="327025" cy="185738"/>
            </a:xfrm>
            <a:custGeom>
              <a:avLst/>
              <a:gdLst>
                <a:gd name="T0" fmla="*/ 206 w 206"/>
                <a:gd name="T1" fmla="*/ 82 h 117"/>
                <a:gd name="T2" fmla="*/ 62 w 206"/>
                <a:gd name="T3" fmla="*/ 0 h 117"/>
                <a:gd name="T4" fmla="*/ 0 w 206"/>
                <a:gd name="T5" fmla="*/ 35 h 117"/>
                <a:gd name="T6" fmla="*/ 144 w 206"/>
                <a:gd name="T7" fmla="*/ 117 h 117"/>
                <a:gd name="T8" fmla="*/ 206 w 206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17">
                  <a:moveTo>
                    <a:pt x="206" y="82"/>
                  </a:moveTo>
                  <a:lnTo>
                    <a:pt x="62" y="0"/>
                  </a:lnTo>
                  <a:lnTo>
                    <a:pt x="0" y="35"/>
                  </a:lnTo>
                  <a:lnTo>
                    <a:pt x="144" y="117"/>
                  </a:lnTo>
                  <a:lnTo>
                    <a:pt x="206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29" name="Freeform 296"/>
            <p:cNvSpPr>
              <a:spLocks/>
            </p:cNvSpPr>
            <p:nvPr/>
          </p:nvSpPr>
          <p:spPr bwMode="auto">
            <a:xfrm>
              <a:off x="5783263" y="3094038"/>
              <a:ext cx="101600" cy="117475"/>
            </a:xfrm>
            <a:custGeom>
              <a:avLst/>
              <a:gdLst>
                <a:gd name="T0" fmla="*/ 64 w 64"/>
                <a:gd name="T1" fmla="*/ 0 h 74"/>
                <a:gd name="T2" fmla="*/ 64 w 64"/>
                <a:gd name="T3" fmla="*/ 40 h 74"/>
                <a:gd name="T4" fmla="*/ 0 w 64"/>
                <a:gd name="T5" fmla="*/ 74 h 74"/>
                <a:gd name="T6" fmla="*/ 0 w 64"/>
                <a:gd name="T7" fmla="*/ 35 h 74"/>
                <a:gd name="T8" fmla="*/ 64 w 6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74">
                  <a:moveTo>
                    <a:pt x="64" y="0"/>
                  </a:moveTo>
                  <a:lnTo>
                    <a:pt x="64" y="40"/>
                  </a:lnTo>
                  <a:lnTo>
                    <a:pt x="0" y="74"/>
                  </a:lnTo>
                  <a:lnTo>
                    <a:pt x="0" y="3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30" name="Freeform 297"/>
            <p:cNvSpPr>
              <a:spLocks/>
            </p:cNvSpPr>
            <p:nvPr/>
          </p:nvSpPr>
          <p:spPr bwMode="auto">
            <a:xfrm>
              <a:off x="5557838" y="3019426"/>
              <a:ext cx="225425" cy="195263"/>
            </a:xfrm>
            <a:custGeom>
              <a:avLst/>
              <a:gdLst>
                <a:gd name="T0" fmla="*/ 142 w 142"/>
                <a:gd name="T1" fmla="*/ 82 h 123"/>
                <a:gd name="T2" fmla="*/ 142 w 142"/>
                <a:gd name="T3" fmla="*/ 123 h 123"/>
                <a:gd name="T4" fmla="*/ 0 w 142"/>
                <a:gd name="T5" fmla="*/ 39 h 123"/>
                <a:gd name="T6" fmla="*/ 0 w 142"/>
                <a:gd name="T7" fmla="*/ 0 h 123"/>
                <a:gd name="T8" fmla="*/ 142 w 142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23">
                  <a:moveTo>
                    <a:pt x="142" y="82"/>
                  </a:moveTo>
                  <a:lnTo>
                    <a:pt x="142" y="123"/>
                  </a:lnTo>
                  <a:lnTo>
                    <a:pt x="0" y="39"/>
                  </a:lnTo>
                  <a:lnTo>
                    <a:pt x="0" y="0"/>
                  </a:lnTo>
                  <a:lnTo>
                    <a:pt x="142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31" name="Freeform 298"/>
            <p:cNvSpPr>
              <a:spLocks/>
            </p:cNvSpPr>
            <p:nvPr/>
          </p:nvSpPr>
          <p:spPr bwMode="auto">
            <a:xfrm>
              <a:off x="5611813" y="2871788"/>
              <a:ext cx="323850" cy="185738"/>
            </a:xfrm>
            <a:custGeom>
              <a:avLst/>
              <a:gdLst>
                <a:gd name="T0" fmla="*/ 204 w 204"/>
                <a:gd name="T1" fmla="*/ 82 h 117"/>
                <a:gd name="T2" fmla="*/ 62 w 204"/>
                <a:gd name="T3" fmla="*/ 0 h 117"/>
                <a:gd name="T4" fmla="*/ 0 w 204"/>
                <a:gd name="T5" fmla="*/ 35 h 117"/>
                <a:gd name="T6" fmla="*/ 142 w 204"/>
                <a:gd name="T7" fmla="*/ 117 h 117"/>
                <a:gd name="T8" fmla="*/ 204 w 204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17">
                  <a:moveTo>
                    <a:pt x="204" y="82"/>
                  </a:moveTo>
                  <a:lnTo>
                    <a:pt x="62" y="0"/>
                  </a:lnTo>
                  <a:lnTo>
                    <a:pt x="0" y="35"/>
                  </a:lnTo>
                  <a:lnTo>
                    <a:pt x="142" y="117"/>
                  </a:lnTo>
                  <a:lnTo>
                    <a:pt x="204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32" name="Freeform 299"/>
            <p:cNvSpPr>
              <a:spLocks/>
            </p:cNvSpPr>
            <p:nvPr/>
          </p:nvSpPr>
          <p:spPr bwMode="auto">
            <a:xfrm>
              <a:off x="5837238" y="3001963"/>
              <a:ext cx="98425" cy="117475"/>
            </a:xfrm>
            <a:custGeom>
              <a:avLst/>
              <a:gdLst>
                <a:gd name="T0" fmla="*/ 62 w 62"/>
                <a:gd name="T1" fmla="*/ 0 h 74"/>
                <a:gd name="T2" fmla="*/ 62 w 62"/>
                <a:gd name="T3" fmla="*/ 41 h 74"/>
                <a:gd name="T4" fmla="*/ 0 w 62"/>
                <a:gd name="T5" fmla="*/ 74 h 74"/>
                <a:gd name="T6" fmla="*/ 0 w 62"/>
                <a:gd name="T7" fmla="*/ 35 h 74"/>
                <a:gd name="T8" fmla="*/ 62 w 6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4">
                  <a:moveTo>
                    <a:pt x="62" y="0"/>
                  </a:moveTo>
                  <a:lnTo>
                    <a:pt x="62" y="41"/>
                  </a:lnTo>
                  <a:lnTo>
                    <a:pt x="0" y="74"/>
                  </a:lnTo>
                  <a:lnTo>
                    <a:pt x="0" y="3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33" name="Freeform 300"/>
            <p:cNvSpPr>
              <a:spLocks/>
            </p:cNvSpPr>
            <p:nvPr/>
          </p:nvSpPr>
          <p:spPr bwMode="auto">
            <a:xfrm>
              <a:off x="5610225" y="2927351"/>
              <a:ext cx="227013" cy="195263"/>
            </a:xfrm>
            <a:custGeom>
              <a:avLst/>
              <a:gdLst>
                <a:gd name="T0" fmla="*/ 143 w 143"/>
                <a:gd name="T1" fmla="*/ 82 h 123"/>
                <a:gd name="T2" fmla="*/ 143 w 143"/>
                <a:gd name="T3" fmla="*/ 123 h 123"/>
                <a:gd name="T4" fmla="*/ 0 w 143"/>
                <a:gd name="T5" fmla="*/ 40 h 123"/>
                <a:gd name="T6" fmla="*/ 1 w 143"/>
                <a:gd name="T7" fmla="*/ 0 h 123"/>
                <a:gd name="T8" fmla="*/ 143 w 143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3">
                  <a:moveTo>
                    <a:pt x="143" y="82"/>
                  </a:moveTo>
                  <a:lnTo>
                    <a:pt x="143" y="123"/>
                  </a:lnTo>
                  <a:lnTo>
                    <a:pt x="0" y="40"/>
                  </a:lnTo>
                  <a:lnTo>
                    <a:pt x="1" y="0"/>
                  </a:lnTo>
                  <a:lnTo>
                    <a:pt x="143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34" name="Freeform 301"/>
            <p:cNvSpPr>
              <a:spLocks/>
            </p:cNvSpPr>
            <p:nvPr/>
          </p:nvSpPr>
          <p:spPr bwMode="auto">
            <a:xfrm>
              <a:off x="5662613" y="2779713"/>
              <a:ext cx="327025" cy="185738"/>
            </a:xfrm>
            <a:custGeom>
              <a:avLst/>
              <a:gdLst>
                <a:gd name="T0" fmla="*/ 206 w 206"/>
                <a:gd name="T1" fmla="*/ 82 h 117"/>
                <a:gd name="T2" fmla="*/ 62 w 206"/>
                <a:gd name="T3" fmla="*/ 0 h 117"/>
                <a:gd name="T4" fmla="*/ 0 w 206"/>
                <a:gd name="T5" fmla="*/ 35 h 117"/>
                <a:gd name="T6" fmla="*/ 144 w 206"/>
                <a:gd name="T7" fmla="*/ 117 h 117"/>
                <a:gd name="T8" fmla="*/ 206 w 206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17">
                  <a:moveTo>
                    <a:pt x="206" y="82"/>
                  </a:moveTo>
                  <a:lnTo>
                    <a:pt x="62" y="0"/>
                  </a:lnTo>
                  <a:lnTo>
                    <a:pt x="0" y="35"/>
                  </a:lnTo>
                  <a:lnTo>
                    <a:pt x="144" y="117"/>
                  </a:lnTo>
                  <a:lnTo>
                    <a:pt x="206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35" name="Freeform 302"/>
            <p:cNvSpPr>
              <a:spLocks/>
            </p:cNvSpPr>
            <p:nvPr/>
          </p:nvSpPr>
          <p:spPr bwMode="auto">
            <a:xfrm>
              <a:off x="5888038" y="2909888"/>
              <a:ext cx="101600" cy="119063"/>
            </a:xfrm>
            <a:custGeom>
              <a:avLst/>
              <a:gdLst>
                <a:gd name="T0" fmla="*/ 64 w 64"/>
                <a:gd name="T1" fmla="*/ 0 h 75"/>
                <a:gd name="T2" fmla="*/ 64 w 64"/>
                <a:gd name="T3" fmla="*/ 41 h 75"/>
                <a:gd name="T4" fmla="*/ 0 w 64"/>
                <a:gd name="T5" fmla="*/ 75 h 75"/>
                <a:gd name="T6" fmla="*/ 0 w 64"/>
                <a:gd name="T7" fmla="*/ 35 h 75"/>
                <a:gd name="T8" fmla="*/ 64 w 64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75">
                  <a:moveTo>
                    <a:pt x="64" y="0"/>
                  </a:moveTo>
                  <a:lnTo>
                    <a:pt x="64" y="41"/>
                  </a:lnTo>
                  <a:lnTo>
                    <a:pt x="0" y="75"/>
                  </a:lnTo>
                  <a:lnTo>
                    <a:pt x="0" y="3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36" name="Freeform 303"/>
            <p:cNvSpPr>
              <a:spLocks/>
            </p:cNvSpPr>
            <p:nvPr/>
          </p:nvSpPr>
          <p:spPr bwMode="auto">
            <a:xfrm>
              <a:off x="5662613" y="2835276"/>
              <a:ext cx="225425" cy="195263"/>
            </a:xfrm>
            <a:custGeom>
              <a:avLst/>
              <a:gdLst>
                <a:gd name="T0" fmla="*/ 142 w 142"/>
                <a:gd name="T1" fmla="*/ 82 h 123"/>
                <a:gd name="T2" fmla="*/ 142 w 142"/>
                <a:gd name="T3" fmla="*/ 123 h 123"/>
                <a:gd name="T4" fmla="*/ 0 w 142"/>
                <a:gd name="T5" fmla="*/ 40 h 123"/>
                <a:gd name="T6" fmla="*/ 0 w 142"/>
                <a:gd name="T7" fmla="*/ 0 h 123"/>
                <a:gd name="T8" fmla="*/ 142 w 142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23">
                  <a:moveTo>
                    <a:pt x="142" y="82"/>
                  </a:moveTo>
                  <a:lnTo>
                    <a:pt x="142" y="123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42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11825" y="4021138"/>
            <a:ext cx="746125" cy="985838"/>
            <a:chOff x="5749925" y="4021138"/>
            <a:chExt cx="746125" cy="985838"/>
          </a:xfrm>
        </p:grpSpPr>
        <p:sp>
          <p:nvSpPr>
            <p:cNvPr id="37164" name="Freeform 331"/>
            <p:cNvSpPr>
              <a:spLocks/>
            </p:cNvSpPr>
            <p:nvPr/>
          </p:nvSpPr>
          <p:spPr bwMode="auto">
            <a:xfrm>
              <a:off x="6169025" y="4756151"/>
              <a:ext cx="323850" cy="185738"/>
            </a:xfrm>
            <a:custGeom>
              <a:avLst/>
              <a:gdLst>
                <a:gd name="T0" fmla="*/ 0 w 204"/>
                <a:gd name="T1" fmla="*/ 82 h 117"/>
                <a:gd name="T2" fmla="*/ 142 w 204"/>
                <a:gd name="T3" fmla="*/ 0 h 117"/>
                <a:gd name="T4" fmla="*/ 204 w 204"/>
                <a:gd name="T5" fmla="*/ 35 h 117"/>
                <a:gd name="T6" fmla="*/ 62 w 204"/>
                <a:gd name="T7" fmla="*/ 117 h 117"/>
                <a:gd name="T8" fmla="*/ 0 w 204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17">
                  <a:moveTo>
                    <a:pt x="0" y="82"/>
                  </a:moveTo>
                  <a:lnTo>
                    <a:pt x="142" y="0"/>
                  </a:lnTo>
                  <a:lnTo>
                    <a:pt x="204" y="35"/>
                  </a:lnTo>
                  <a:lnTo>
                    <a:pt x="62" y="11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A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65" name="Freeform 332"/>
            <p:cNvSpPr>
              <a:spLocks/>
            </p:cNvSpPr>
            <p:nvPr/>
          </p:nvSpPr>
          <p:spPr bwMode="auto">
            <a:xfrm>
              <a:off x="6169025" y="4886326"/>
              <a:ext cx="98425" cy="117475"/>
            </a:xfrm>
            <a:custGeom>
              <a:avLst/>
              <a:gdLst>
                <a:gd name="T0" fmla="*/ 0 w 62"/>
                <a:gd name="T1" fmla="*/ 0 h 74"/>
                <a:gd name="T2" fmla="*/ 0 w 62"/>
                <a:gd name="T3" fmla="*/ 40 h 74"/>
                <a:gd name="T4" fmla="*/ 62 w 62"/>
                <a:gd name="T5" fmla="*/ 74 h 74"/>
                <a:gd name="T6" fmla="*/ 62 w 62"/>
                <a:gd name="T7" fmla="*/ 35 h 74"/>
                <a:gd name="T8" fmla="*/ 0 w 6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4">
                  <a:moveTo>
                    <a:pt x="0" y="0"/>
                  </a:moveTo>
                  <a:lnTo>
                    <a:pt x="0" y="40"/>
                  </a:lnTo>
                  <a:lnTo>
                    <a:pt x="62" y="74"/>
                  </a:lnTo>
                  <a:lnTo>
                    <a:pt x="62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66" name="Freeform 333"/>
            <p:cNvSpPr>
              <a:spLocks/>
            </p:cNvSpPr>
            <p:nvPr/>
          </p:nvSpPr>
          <p:spPr bwMode="auto">
            <a:xfrm>
              <a:off x="6267450" y="4811713"/>
              <a:ext cx="228600" cy="195263"/>
            </a:xfrm>
            <a:custGeom>
              <a:avLst/>
              <a:gdLst>
                <a:gd name="T0" fmla="*/ 0 w 144"/>
                <a:gd name="T1" fmla="*/ 82 h 123"/>
                <a:gd name="T2" fmla="*/ 0 w 144"/>
                <a:gd name="T3" fmla="*/ 123 h 123"/>
                <a:gd name="T4" fmla="*/ 144 w 144"/>
                <a:gd name="T5" fmla="*/ 40 h 123"/>
                <a:gd name="T6" fmla="*/ 142 w 144"/>
                <a:gd name="T7" fmla="*/ 0 h 123"/>
                <a:gd name="T8" fmla="*/ 0 w 144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23">
                  <a:moveTo>
                    <a:pt x="0" y="82"/>
                  </a:moveTo>
                  <a:lnTo>
                    <a:pt x="0" y="123"/>
                  </a:lnTo>
                  <a:lnTo>
                    <a:pt x="144" y="40"/>
                  </a:lnTo>
                  <a:lnTo>
                    <a:pt x="142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67" name="Freeform 334"/>
            <p:cNvSpPr>
              <a:spLocks/>
            </p:cNvSpPr>
            <p:nvPr/>
          </p:nvSpPr>
          <p:spPr bwMode="auto">
            <a:xfrm>
              <a:off x="6116638" y="4664076"/>
              <a:ext cx="325438" cy="185738"/>
            </a:xfrm>
            <a:custGeom>
              <a:avLst/>
              <a:gdLst>
                <a:gd name="T0" fmla="*/ 0 w 205"/>
                <a:gd name="T1" fmla="*/ 82 h 117"/>
                <a:gd name="T2" fmla="*/ 143 w 205"/>
                <a:gd name="T3" fmla="*/ 0 h 117"/>
                <a:gd name="T4" fmla="*/ 205 w 205"/>
                <a:gd name="T5" fmla="*/ 35 h 117"/>
                <a:gd name="T6" fmla="*/ 61 w 205"/>
                <a:gd name="T7" fmla="*/ 117 h 117"/>
                <a:gd name="T8" fmla="*/ 0 w 205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17">
                  <a:moveTo>
                    <a:pt x="0" y="82"/>
                  </a:moveTo>
                  <a:lnTo>
                    <a:pt x="143" y="0"/>
                  </a:lnTo>
                  <a:lnTo>
                    <a:pt x="205" y="35"/>
                  </a:lnTo>
                  <a:lnTo>
                    <a:pt x="61" y="11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68" name="Freeform 335"/>
            <p:cNvSpPr>
              <a:spLocks/>
            </p:cNvSpPr>
            <p:nvPr/>
          </p:nvSpPr>
          <p:spPr bwMode="auto">
            <a:xfrm>
              <a:off x="6116638" y="4794251"/>
              <a:ext cx="100013" cy="117475"/>
            </a:xfrm>
            <a:custGeom>
              <a:avLst/>
              <a:gdLst>
                <a:gd name="T0" fmla="*/ 0 w 63"/>
                <a:gd name="T1" fmla="*/ 0 h 74"/>
                <a:gd name="T2" fmla="*/ 0 w 63"/>
                <a:gd name="T3" fmla="*/ 41 h 74"/>
                <a:gd name="T4" fmla="*/ 63 w 63"/>
                <a:gd name="T5" fmla="*/ 74 h 74"/>
                <a:gd name="T6" fmla="*/ 63 w 63"/>
                <a:gd name="T7" fmla="*/ 35 h 74"/>
                <a:gd name="T8" fmla="*/ 0 w 63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4">
                  <a:moveTo>
                    <a:pt x="0" y="0"/>
                  </a:moveTo>
                  <a:lnTo>
                    <a:pt x="0" y="41"/>
                  </a:lnTo>
                  <a:lnTo>
                    <a:pt x="63" y="74"/>
                  </a:lnTo>
                  <a:lnTo>
                    <a:pt x="63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69" name="Freeform 336"/>
            <p:cNvSpPr>
              <a:spLocks/>
            </p:cNvSpPr>
            <p:nvPr/>
          </p:nvSpPr>
          <p:spPr bwMode="auto">
            <a:xfrm>
              <a:off x="6216650" y="4719638"/>
              <a:ext cx="225425" cy="195263"/>
            </a:xfrm>
            <a:custGeom>
              <a:avLst/>
              <a:gdLst>
                <a:gd name="T0" fmla="*/ 0 w 142"/>
                <a:gd name="T1" fmla="*/ 82 h 123"/>
                <a:gd name="T2" fmla="*/ 0 w 142"/>
                <a:gd name="T3" fmla="*/ 123 h 123"/>
                <a:gd name="T4" fmla="*/ 142 w 142"/>
                <a:gd name="T5" fmla="*/ 40 h 123"/>
                <a:gd name="T6" fmla="*/ 142 w 142"/>
                <a:gd name="T7" fmla="*/ 0 h 123"/>
                <a:gd name="T8" fmla="*/ 0 w 142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23">
                  <a:moveTo>
                    <a:pt x="0" y="82"/>
                  </a:moveTo>
                  <a:lnTo>
                    <a:pt x="0" y="123"/>
                  </a:lnTo>
                  <a:lnTo>
                    <a:pt x="142" y="40"/>
                  </a:lnTo>
                  <a:lnTo>
                    <a:pt x="142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70" name="Freeform 337"/>
            <p:cNvSpPr>
              <a:spLocks/>
            </p:cNvSpPr>
            <p:nvPr/>
          </p:nvSpPr>
          <p:spPr bwMode="auto">
            <a:xfrm>
              <a:off x="6060961" y="4575290"/>
              <a:ext cx="323850" cy="185738"/>
            </a:xfrm>
            <a:custGeom>
              <a:avLst/>
              <a:gdLst>
                <a:gd name="T0" fmla="*/ 0 w 204"/>
                <a:gd name="T1" fmla="*/ 82 h 117"/>
                <a:gd name="T2" fmla="*/ 142 w 204"/>
                <a:gd name="T3" fmla="*/ 0 h 117"/>
                <a:gd name="T4" fmla="*/ 204 w 204"/>
                <a:gd name="T5" fmla="*/ 35 h 117"/>
                <a:gd name="T6" fmla="*/ 62 w 204"/>
                <a:gd name="T7" fmla="*/ 117 h 117"/>
                <a:gd name="T8" fmla="*/ 0 w 204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17">
                  <a:moveTo>
                    <a:pt x="0" y="82"/>
                  </a:moveTo>
                  <a:lnTo>
                    <a:pt x="142" y="0"/>
                  </a:lnTo>
                  <a:lnTo>
                    <a:pt x="204" y="35"/>
                  </a:lnTo>
                  <a:lnTo>
                    <a:pt x="62" y="11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171" name="Freeform 338"/>
            <p:cNvSpPr>
              <a:spLocks/>
            </p:cNvSpPr>
            <p:nvPr/>
          </p:nvSpPr>
          <p:spPr bwMode="auto">
            <a:xfrm>
              <a:off x="6064250" y="4702176"/>
              <a:ext cx="98425" cy="119063"/>
            </a:xfrm>
            <a:custGeom>
              <a:avLst/>
              <a:gdLst>
                <a:gd name="T0" fmla="*/ 0 w 62"/>
                <a:gd name="T1" fmla="*/ 0 h 75"/>
                <a:gd name="T2" fmla="*/ 0 w 62"/>
                <a:gd name="T3" fmla="*/ 41 h 75"/>
                <a:gd name="T4" fmla="*/ 62 w 62"/>
                <a:gd name="T5" fmla="*/ 75 h 75"/>
                <a:gd name="T6" fmla="*/ 62 w 62"/>
                <a:gd name="T7" fmla="*/ 35 h 75"/>
                <a:gd name="T8" fmla="*/ 0 w 6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5">
                  <a:moveTo>
                    <a:pt x="0" y="0"/>
                  </a:moveTo>
                  <a:lnTo>
                    <a:pt x="0" y="41"/>
                  </a:lnTo>
                  <a:lnTo>
                    <a:pt x="62" y="75"/>
                  </a:lnTo>
                  <a:lnTo>
                    <a:pt x="62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72" name="Freeform 339"/>
            <p:cNvSpPr>
              <a:spLocks/>
            </p:cNvSpPr>
            <p:nvPr/>
          </p:nvSpPr>
          <p:spPr bwMode="auto">
            <a:xfrm>
              <a:off x="6162675" y="4627563"/>
              <a:ext cx="227013" cy="195263"/>
            </a:xfrm>
            <a:custGeom>
              <a:avLst/>
              <a:gdLst>
                <a:gd name="T0" fmla="*/ 0 w 143"/>
                <a:gd name="T1" fmla="*/ 82 h 123"/>
                <a:gd name="T2" fmla="*/ 0 w 143"/>
                <a:gd name="T3" fmla="*/ 123 h 123"/>
                <a:gd name="T4" fmla="*/ 143 w 143"/>
                <a:gd name="T5" fmla="*/ 40 h 123"/>
                <a:gd name="T6" fmla="*/ 142 w 143"/>
                <a:gd name="T7" fmla="*/ 0 h 123"/>
                <a:gd name="T8" fmla="*/ 0 w 143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3">
                  <a:moveTo>
                    <a:pt x="0" y="82"/>
                  </a:moveTo>
                  <a:lnTo>
                    <a:pt x="0" y="123"/>
                  </a:lnTo>
                  <a:lnTo>
                    <a:pt x="143" y="40"/>
                  </a:lnTo>
                  <a:lnTo>
                    <a:pt x="142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73" name="Freeform 340"/>
            <p:cNvSpPr>
              <a:spLocks/>
            </p:cNvSpPr>
            <p:nvPr/>
          </p:nvSpPr>
          <p:spPr bwMode="auto">
            <a:xfrm>
              <a:off x="6011863" y="4483215"/>
              <a:ext cx="325438" cy="185738"/>
            </a:xfrm>
            <a:custGeom>
              <a:avLst/>
              <a:gdLst>
                <a:gd name="T0" fmla="*/ 0 w 205"/>
                <a:gd name="T1" fmla="*/ 82 h 117"/>
                <a:gd name="T2" fmla="*/ 143 w 205"/>
                <a:gd name="T3" fmla="*/ 0 h 117"/>
                <a:gd name="T4" fmla="*/ 205 w 205"/>
                <a:gd name="T5" fmla="*/ 36 h 117"/>
                <a:gd name="T6" fmla="*/ 61 w 205"/>
                <a:gd name="T7" fmla="*/ 117 h 117"/>
                <a:gd name="T8" fmla="*/ 0 w 205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17">
                  <a:moveTo>
                    <a:pt x="0" y="82"/>
                  </a:moveTo>
                  <a:lnTo>
                    <a:pt x="143" y="0"/>
                  </a:lnTo>
                  <a:lnTo>
                    <a:pt x="205" y="36"/>
                  </a:lnTo>
                  <a:lnTo>
                    <a:pt x="61" y="11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74" name="Freeform 341"/>
            <p:cNvSpPr>
              <a:spLocks/>
            </p:cNvSpPr>
            <p:nvPr/>
          </p:nvSpPr>
          <p:spPr bwMode="auto">
            <a:xfrm>
              <a:off x="6011863" y="4610101"/>
              <a:ext cx="100013" cy="119063"/>
            </a:xfrm>
            <a:custGeom>
              <a:avLst/>
              <a:gdLst>
                <a:gd name="T0" fmla="*/ 0 w 63"/>
                <a:gd name="T1" fmla="*/ 0 h 75"/>
                <a:gd name="T2" fmla="*/ 0 w 63"/>
                <a:gd name="T3" fmla="*/ 41 h 75"/>
                <a:gd name="T4" fmla="*/ 63 w 63"/>
                <a:gd name="T5" fmla="*/ 75 h 75"/>
                <a:gd name="T6" fmla="*/ 63 w 63"/>
                <a:gd name="T7" fmla="*/ 35 h 75"/>
                <a:gd name="T8" fmla="*/ 0 w 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5">
                  <a:moveTo>
                    <a:pt x="0" y="0"/>
                  </a:moveTo>
                  <a:lnTo>
                    <a:pt x="0" y="41"/>
                  </a:lnTo>
                  <a:lnTo>
                    <a:pt x="63" y="75"/>
                  </a:lnTo>
                  <a:lnTo>
                    <a:pt x="63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75" name="Freeform 342"/>
            <p:cNvSpPr>
              <a:spLocks/>
            </p:cNvSpPr>
            <p:nvPr/>
          </p:nvSpPr>
          <p:spPr bwMode="auto">
            <a:xfrm>
              <a:off x="6111875" y="4537076"/>
              <a:ext cx="225425" cy="193675"/>
            </a:xfrm>
            <a:custGeom>
              <a:avLst/>
              <a:gdLst>
                <a:gd name="T0" fmla="*/ 0 w 142"/>
                <a:gd name="T1" fmla="*/ 81 h 122"/>
                <a:gd name="T2" fmla="*/ 0 w 142"/>
                <a:gd name="T3" fmla="*/ 122 h 122"/>
                <a:gd name="T4" fmla="*/ 142 w 142"/>
                <a:gd name="T5" fmla="*/ 39 h 122"/>
                <a:gd name="T6" fmla="*/ 142 w 142"/>
                <a:gd name="T7" fmla="*/ 0 h 122"/>
                <a:gd name="T8" fmla="*/ 0 w 142"/>
                <a:gd name="T9" fmla="*/ 8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22">
                  <a:moveTo>
                    <a:pt x="0" y="81"/>
                  </a:moveTo>
                  <a:lnTo>
                    <a:pt x="0" y="122"/>
                  </a:lnTo>
                  <a:lnTo>
                    <a:pt x="142" y="39"/>
                  </a:lnTo>
                  <a:lnTo>
                    <a:pt x="142" y="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76" name="Freeform 343"/>
            <p:cNvSpPr>
              <a:spLocks/>
            </p:cNvSpPr>
            <p:nvPr/>
          </p:nvSpPr>
          <p:spPr bwMode="auto">
            <a:xfrm>
              <a:off x="5956186" y="4392727"/>
              <a:ext cx="323850" cy="185738"/>
            </a:xfrm>
            <a:custGeom>
              <a:avLst/>
              <a:gdLst>
                <a:gd name="T0" fmla="*/ 0 w 204"/>
                <a:gd name="T1" fmla="*/ 81 h 117"/>
                <a:gd name="T2" fmla="*/ 142 w 204"/>
                <a:gd name="T3" fmla="*/ 0 h 117"/>
                <a:gd name="T4" fmla="*/ 204 w 204"/>
                <a:gd name="T5" fmla="*/ 35 h 117"/>
                <a:gd name="T6" fmla="*/ 62 w 204"/>
                <a:gd name="T7" fmla="*/ 117 h 117"/>
                <a:gd name="T8" fmla="*/ 0 w 204"/>
                <a:gd name="T9" fmla="*/ 8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17">
                  <a:moveTo>
                    <a:pt x="0" y="81"/>
                  </a:moveTo>
                  <a:lnTo>
                    <a:pt x="142" y="0"/>
                  </a:lnTo>
                  <a:lnTo>
                    <a:pt x="204" y="35"/>
                  </a:lnTo>
                  <a:lnTo>
                    <a:pt x="62" y="117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77" name="Freeform 344"/>
            <p:cNvSpPr>
              <a:spLocks/>
            </p:cNvSpPr>
            <p:nvPr/>
          </p:nvSpPr>
          <p:spPr bwMode="auto">
            <a:xfrm>
              <a:off x="5959475" y="4518026"/>
              <a:ext cx="98425" cy="119063"/>
            </a:xfrm>
            <a:custGeom>
              <a:avLst/>
              <a:gdLst>
                <a:gd name="T0" fmla="*/ 0 w 62"/>
                <a:gd name="T1" fmla="*/ 0 h 75"/>
                <a:gd name="T2" fmla="*/ 0 w 62"/>
                <a:gd name="T3" fmla="*/ 41 h 75"/>
                <a:gd name="T4" fmla="*/ 62 w 62"/>
                <a:gd name="T5" fmla="*/ 75 h 75"/>
                <a:gd name="T6" fmla="*/ 62 w 62"/>
                <a:gd name="T7" fmla="*/ 36 h 75"/>
                <a:gd name="T8" fmla="*/ 0 w 6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5">
                  <a:moveTo>
                    <a:pt x="0" y="0"/>
                  </a:moveTo>
                  <a:lnTo>
                    <a:pt x="0" y="41"/>
                  </a:lnTo>
                  <a:lnTo>
                    <a:pt x="62" y="75"/>
                  </a:lnTo>
                  <a:lnTo>
                    <a:pt x="6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78" name="Freeform 345"/>
            <p:cNvSpPr>
              <a:spLocks/>
            </p:cNvSpPr>
            <p:nvPr/>
          </p:nvSpPr>
          <p:spPr bwMode="auto">
            <a:xfrm>
              <a:off x="6057900" y="4445001"/>
              <a:ext cx="227013" cy="195263"/>
            </a:xfrm>
            <a:custGeom>
              <a:avLst/>
              <a:gdLst>
                <a:gd name="T0" fmla="*/ 0 w 143"/>
                <a:gd name="T1" fmla="*/ 82 h 123"/>
                <a:gd name="T2" fmla="*/ 0 w 143"/>
                <a:gd name="T3" fmla="*/ 123 h 123"/>
                <a:gd name="T4" fmla="*/ 143 w 143"/>
                <a:gd name="T5" fmla="*/ 39 h 123"/>
                <a:gd name="T6" fmla="*/ 142 w 143"/>
                <a:gd name="T7" fmla="*/ 0 h 123"/>
                <a:gd name="T8" fmla="*/ 0 w 143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3">
                  <a:moveTo>
                    <a:pt x="0" y="82"/>
                  </a:moveTo>
                  <a:lnTo>
                    <a:pt x="0" y="123"/>
                  </a:lnTo>
                  <a:lnTo>
                    <a:pt x="143" y="39"/>
                  </a:lnTo>
                  <a:lnTo>
                    <a:pt x="142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79" name="Freeform 346"/>
            <p:cNvSpPr>
              <a:spLocks/>
            </p:cNvSpPr>
            <p:nvPr/>
          </p:nvSpPr>
          <p:spPr bwMode="auto">
            <a:xfrm>
              <a:off x="5910377" y="4300652"/>
              <a:ext cx="325438" cy="185738"/>
            </a:xfrm>
            <a:custGeom>
              <a:avLst/>
              <a:gdLst>
                <a:gd name="T0" fmla="*/ 0 w 205"/>
                <a:gd name="T1" fmla="*/ 82 h 117"/>
                <a:gd name="T2" fmla="*/ 143 w 205"/>
                <a:gd name="T3" fmla="*/ 0 h 117"/>
                <a:gd name="T4" fmla="*/ 205 w 205"/>
                <a:gd name="T5" fmla="*/ 35 h 117"/>
                <a:gd name="T6" fmla="*/ 61 w 205"/>
                <a:gd name="T7" fmla="*/ 117 h 117"/>
                <a:gd name="T8" fmla="*/ 0 w 205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17">
                  <a:moveTo>
                    <a:pt x="0" y="82"/>
                  </a:moveTo>
                  <a:lnTo>
                    <a:pt x="143" y="0"/>
                  </a:lnTo>
                  <a:lnTo>
                    <a:pt x="205" y="35"/>
                  </a:lnTo>
                  <a:lnTo>
                    <a:pt x="61" y="11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180" name="Freeform 347"/>
            <p:cNvSpPr>
              <a:spLocks/>
            </p:cNvSpPr>
            <p:nvPr/>
          </p:nvSpPr>
          <p:spPr bwMode="auto">
            <a:xfrm>
              <a:off x="5907088" y="4427538"/>
              <a:ext cx="100013" cy="117475"/>
            </a:xfrm>
            <a:custGeom>
              <a:avLst/>
              <a:gdLst>
                <a:gd name="T0" fmla="*/ 0 w 63"/>
                <a:gd name="T1" fmla="*/ 0 h 74"/>
                <a:gd name="T2" fmla="*/ 0 w 63"/>
                <a:gd name="T3" fmla="*/ 40 h 74"/>
                <a:gd name="T4" fmla="*/ 63 w 63"/>
                <a:gd name="T5" fmla="*/ 74 h 74"/>
                <a:gd name="T6" fmla="*/ 63 w 63"/>
                <a:gd name="T7" fmla="*/ 35 h 74"/>
                <a:gd name="T8" fmla="*/ 0 w 63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4">
                  <a:moveTo>
                    <a:pt x="0" y="0"/>
                  </a:moveTo>
                  <a:lnTo>
                    <a:pt x="0" y="40"/>
                  </a:lnTo>
                  <a:lnTo>
                    <a:pt x="63" y="74"/>
                  </a:lnTo>
                  <a:lnTo>
                    <a:pt x="63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81" name="Freeform 348"/>
            <p:cNvSpPr>
              <a:spLocks/>
            </p:cNvSpPr>
            <p:nvPr/>
          </p:nvSpPr>
          <p:spPr bwMode="auto">
            <a:xfrm>
              <a:off x="6007100" y="4352926"/>
              <a:ext cx="225425" cy="195263"/>
            </a:xfrm>
            <a:custGeom>
              <a:avLst/>
              <a:gdLst>
                <a:gd name="T0" fmla="*/ 0 w 142"/>
                <a:gd name="T1" fmla="*/ 82 h 123"/>
                <a:gd name="T2" fmla="*/ 0 w 142"/>
                <a:gd name="T3" fmla="*/ 123 h 123"/>
                <a:gd name="T4" fmla="*/ 142 w 142"/>
                <a:gd name="T5" fmla="*/ 40 h 123"/>
                <a:gd name="T6" fmla="*/ 142 w 142"/>
                <a:gd name="T7" fmla="*/ 0 h 123"/>
                <a:gd name="T8" fmla="*/ 0 w 142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23">
                  <a:moveTo>
                    <a:pt x="0" y="82"/>
                  </a:moveTo>
                  <a:lnTo>
                    <a:pt x="0" y="123"/>
                  </a:lnTo>
                  <a:lnTo>
                    <a:pt x="142" y="40"/>
                  </a:lnTo>
                  <a:lnTo>
                    <a:pt x="142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82" name="Freeform 349"/>
            <p:cNvSpPr>
              <a:spLocks/>
            </p:cNvSpPr>
            <p:nvPr/>
          </p:nvSpPr>
          <p:spPr bwMode="auto">
            <a:xfrm>
              <a:off x="5854700" y="4205288"/>
              <a:ext cx="323850" cy="185738"/>
            </a:xfrm>
            <a:custGeom>
              <a:avLst/>
              <a:gdLst>
                <a:gd name="T0" fmla="*/ 0 w 204"/>
                <a:gd name="T1" fmla="*/ 82 h 117"/>
                <a:gd name="T2" fmla="*/ 142 w 204"/>
                <a:gd name="T3" fmla="*/ 0 h 117"/>
                <a:gd name="T4" fmla="*/ 204 w 204"/>
                <a:gd name="T5" fmla="*/ 35 h 117"/>
                <a:gd name="T6" fmla="*/ 62 w 204"/>
                <a:gd name="T7" fmla="*/ 117 h 117"/>
                <a:gd name="T8" fmla="*/ 0 w 204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17">
                  <a:moveTo>
                    <a:pt x="0" y="82"/>
                  </a:moveTo>
                  <a:lnTo>
                    <a:pt x="142" y="0"/>
                  </a:lnTo>
                  <a:lnTo>
                    <a:pt x="204" y="35"/>
                  </a:lnTo>
                  <a:lnTo>
                    <a:pt x="62" y="11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83" name="Freeform 350"/>
            <p:cNvSpPr>
              <a:spLocks/>
            </p:cNvSpPr>
            <p:nvPr/>
          </p:nvSpPr>
          <p:spPr bwMode="auto">
            <a:xfrm>
              <a:off x="5854700" y="4335463"/>
              <a:ext cx="98425" cy="119063"/>
            </a:xfrm>
            <a:custGeom>
              <a:avLst/>
              <a:gdLst>
                <a:gd name="T0" fmla="*/ 0 w 62"/>
                <a:gd name="T1" fmla="*/ 0 h 75"/>
                <a:gd name="T2" fmla="*/ 0 w 62"/>
                <a:gd name="T3" fmla="*/ 41 h 75"/>
                <a:gd name="T4" fmla="*/ 62 w 62"/>
                <a:gd name="T5" fmla="*/ 75 h 75"/>
                <a:gd name="T6" fmla="*/ 62 w 62"/>
                <a:gd name="T7" fmla="*/ 35 h 75"/>
                <a:gd name="T8" fmla="*/ 0 w 6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5">
                  <a:moveTo>
                    <a:pt x="0" y="0"/>
                  </a:moveTo>
                  <a:lnTo>
                    <a:pt x="0" y="41"/>
                  </a:lnTo>
                  <a:lnTo>
                    <a:pt x="62" y="75"/>
                  </a:lnTo>
                  <a:lnTo>
                    <a:pt x="62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84" name="Freeform 351"/>
            <p:cNvSpPr>
              <a:spLocks/>
            </p:cNvSpPr>
            <p:nvPr/>
          </p:nvSpPr>
          <p:spPr bwMode="auto">
            <a:xfrm>
              <a:off x="5953125" y="4260851"/>
              <a:ext cx="227013" cy="195263"/>
            </a:xfrm>
            <a:custGeom>
              <a:avLst/>
              <a:gdLst>
                <a:gd name="T0" fmla="*/ 0 w 143"/>
                <a:gd name="T1" fmla="*/ 82 h 123"/>
                <a:gd name="T2" fmla="*/ 0 w 143"/>
                <a:gd name="T3" fmla="*/ 123 h 123"/>
                <a:gd name="T4" fmla="*/ 143 w 143"/>
                <a:gd name="T5" fmla="*/ 40 h 123"/>
                <a:gd name="T6" fmla="*/ 142 w 143"/>
                <a:gd name="T7" fmla="*/ 0 h 123"/>
                <a:gd name="T8" fmla="*/ 0 w 143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3">
                  <a:moveTo>
                    <a:pt x="0" y="82"/>
                  </a:moveTo>
                  <a:lnTo>
                    <a:pt x="0" y="123"/>
                  </a:lnTo>
                  <a:lnTo>
                    <a:pt x="143" y="40"/>
                  </a:lnTo>
                  <a:lnTo>
                    <a:pt x="142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85" name="Freeform 352"/>
            <p:cNvSpPr>
              <a:spLocks/>
            </p:cNvSpPr>
            <p:nvPr/>
          </p:nvSpPr>
          <p:spPr bwMode="auto">
            <a:xfrm>
              <a:off x="5805602" y="4116502"/>
              <a:ext cx="325438" cy="185738"/>
            </a:xfrm>
            <a:custGeom>
              <a:avLst/>
              <a:gdLst>
                <a:gd name="T0" fmla="*/ 0 w 205"/>
                <a:gd name="T1" fmla="*/ 82 h 117"/>
                <a:gd name="T2" fmla="*/ 143 w 205"/>
                <a:gd name="T3" fmla="*/ 0 h 117"/>
                <a:gd name="T4" fmla="*/ 205 w 205"/>
                <a:gd name="T5" fmla="*/ 36 h 117"/>
                <a:gd name="T6" fmla="*/ 61 w 205"/>
                <a:gd name="T7" fmla="*/ 117 h 117"/>
                <a:gd name="T8" fmla="*/ 0 w 205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17">
                  <a:moveTo>
                    <a:pt x="0" y="82"/>
                  </a:moveTo>
                  <a:lnTo>
                    <a:pt x="143" y="0"/>
                  </a:lnTo>
                  <a:lnTo>
                    <a:pt x="205" y="36"/>
                  </a:lnTo>
                  <a:lnTo>
                    <a:pt x="61" y="11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86" name="Freeform 353"/>
            <p:cNvSpPr>
              <a:spLocks/>
            </p:cNvSpPr>
            <p:nvPr/>
          </p:nvSpPr>
          <p:spPr bwMode="auto">
            <a:xfrm>
              <a:off x="5802313" y="4243388"/>
              <a:ext cx="100013" cy="119063"/>
            </a:xfrm>
            <a:custGeom>
              <a:avLst/>
              <a:gdLst>
                <a:gd name="T0" fmla="*/ 0 w 63"/>
                <a:gd name="T1" fmla="*/ 0 h 75"/>
                <a:gd name="T2" fmla="*/ 0 w 63"/>
                <a:gd name="T3" fmla="*/ 41 h 75"/>
                <a:gd name="T4" fmla="*/ 63 w 63"/>
                <a:gd name="T5" fmla="*/ 75 h 75"/>
                <a:gd name="T6" fmla="*/ 63 w 63"/>
                <a:gd name="T7" fmla="*/ 35 h 75"/>
                <a:gd name="T8" fmla="*/ 0 w 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5">
                  <a:moveTo>
                    <a:pt x="0" y="0"/>
                  </a:moveTo>
                  <a:lnTo>
                    <a:pt x="0" y="41"/>
                  </a:lnTo>
                  <a:lnTo>
                    <a:pt x="63" y="75"/>
                  </a:lnTo>
                  <a:lnTo>
                    <a:pt x="63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87" name="Freeform 354"/>
            <p:cNvSpPr>
              <a:spLocks/>
            </p:cNvSpPr>
            <p:nvPr/>
          </p:nvSpPr>
          <p:spPr bwMode="auto">
            <a:xfrm>
              <a:off x="5902325" y="4170363"/>
              <a:ext cx="225425" cy="193675"/>
            </a:xfrm>
            <a:custGeom>
              <a:avLst/>
              <a:gdLst>
                <a:gd name="T0" fmla="*/ 0 w 142"/>
                <a:gd name="T1" fmla="*/ 81 h 122"/>
                <a:gd name="T2" fmla="*/ 0 w 142"/>
                <a:gd name="T3" fmla="*/ 122 h 122"/>
                <a:gd name="T4" fmla="*/ 142 w 142"/>
                <a:gd name="T5" fmla="*/ 39 h 122"/>
                <a:gd name="T6" fmla="*/ 142 w 142"/>
                <a:gd name="T7" fmla="*/ 0 h 122"/>
                <a:gd name="T8" fmla="*/ 0 w 142"/>
                <a:gd name="T9" fmla="*/ 8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22">
                  <a:moveTo>
                    <a:pt x="0" y="81"/>
                  </a:moveTo>
                  <a:lnTo>
                    <a:pt x="0" y="122"/>
                  </a:lnTo>
                  <a:lnTo>
                    <a:pt x="142" y="39"/>
                  </a:lnTo>
                  <a:lnTo>
                    <a:pt x="142" y="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88" name="Freeform 355"/>
            <p:cNvSpPr>
              <a:spLocks/>
            </p:cNvSpPr>
            <p:nvPr/>
          </p:nvSpPr>
          <p:spPr bwMode="auto">
            <a:xfrm>
              <a:off x="5749925" y="4021138"/>
              <a:ext cx="323850" cy="185738"/>
            </a:xfrm>
            <a:custGeom>
              <a:avLst/>
              <a:gdLst>
                <a:gd name="T0" fmla="*/ 0 w 204"/>
                <a:gd name="T1" fmla="*/ 82 h 117"/>
                <a:gd name="T2" fmla="*/ 142 w 204"/>
                <a:gd name="T3" fmla="*/ 0 h 117"/>
                <a:gd name="T4" fmla="*/ 204 w 204"/>
                <a:gd name="T5" fmla="*/ 36 h 117"/>
                <a:gd name="T6" fmla="*/ 62 w 204"/>
                <a:gd name="T7" fmla="*/ 117 h 117"/>
                <a:gd name="T8" fmla="*/ 0 w 204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17">
                  <a:moveTo>
                    <a:pt x="0" y="82"/>
                  </a:moveTo>
                  <a:lnTo>
                    <a:pt x="142" y="0"/>
                  </a:lnTo>
                  <a:lnTo>
                    <a:pt x="204" y="36"/>
                  </a:lnTo>
                  <a:lnTo>
                    <a:pt x="62" y="11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89" name="Freeform 356"/>
            <p:cNvSpPr>
              <a:spLocks/>
            </p:cNvSpPr>
            <p:nvPr/>
          </p:nvSpPr>
          <p:spPr bwMode="auto">
            <a:xfrm>
              <a:off x="5749925" y="4151313"/>
              <a:ext cx="98425" cy="119063"/>
            </a:xfrm>
            <a:custGeom>
              <a:avLst/>
              <a:gdLst>
                <a:gd name="T0" fmla="*/ 0 w 62"/>
                <a:gd name="T1" fmla="*/ 0 h 75"/>
                <a:gd name="T2" fmla="*/ 0 w 62"/>
                <a:gd name="T3" fmla="*/ 41 h 75"/>
                <a:gd name="T4" fmla="*/ 62 w 62"/>
                <a:gd name="T5" fmla="*/ 75 h 75"/>
                <a:gd name="T6" fmla="*/ 62 w 62"/>
                <a:gd name="T7" fmla="*/ 35 h 75"/>
                <a:gd name="T8" fmla="*/ 0 w 6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5">
                  <a:moveTo>
                    <a:pt x="0" y="0"/>
                  </a:moveTo>
                  <a:lnTo>
                    <a:pt x="0" y="41"/>
                  </a:lnTo>
                  <a:lnTo>
                    <a:pt x="62" y="75"/>
                  </a:lnTo>
                  <a:lnTo>
                    <a:pt x="62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90" name="Freeform 357"/>
            <p:cNvSpPr>
              <a:spLocks/>
            </p:cNvSpPr>
            <p:nvPr/>
          </p:nvSpPr>
          <p:spPr bwMode="auto">
            <a:xfrm>
              <a:off x="5848350" y="4078288"/>
              <a:ext cx="227013" cy="193675"/>
            </a:xfrm>
            <a:custGeom>
              <a:avLst/>
              <a:gdLst>
                <a:gd name="T0" fmla="*/ 0 w 143"/>
                <a:gd name="T1" fmla="*/ 81 h 122"/>
                <a:gd name="T2" fmla="*/ 0 w 143"/>
                <a:gd name="T3" fmla="*/ 122 h 122"/>
                <a:gd name="T4" fmla="*/ 143 w 143"/>
                <a:gd name="T5" fmla="*/ 39 h 122"/>
                <a:gd name="T6" fmla="*/ 142 w 143"/>
                <a:gd name="T7" fmla="*/ 0 h 122"/>
                <a:gd name="T8" fmla="*/ 0 w 143"/>
                <a:gd name="T9" fmla="*/ 8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2">
                  <a:moveTo>
                    <a:pt x="0" y="81"/>
                  </a:moveTo>
                  <a:lnTo>
                    <a:pt x="0" y="122"/>
                  </a:lnTo>
                  <a:lnTo>
                    <a:pt x="143" y="39"/>
                  </a:lnTo>
                  <a:lnTo>
                    <a:pt x="142" y="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83400" y="1304926"/>
            <a:ext cx="2057400" cy="671512"/>
            <a:chOff x="6883400" y="1304926"/>
            <a:chExt cx="2057400" cy="671512"/>
          </a:xfrm>
        </p:grpSpPr>
        <p:sp>
          <p:nvSpPr>
            <p:cNvPr id="37205" name="Freeform 372"/>
            <p:cNvSpPr>
              <a:spLocks/>
            </p:cNvSpPr>
            <p:nvPr/>
          </p:nvSpPr>
          <p:spPr bwMode="auto">
            <a:xfrm>
              <a:off x="8185150" y="1304926"/>
              <a:ext cx="490538" cy="633412"/>
            </a:xfrm>
            <a:custGeom>
              <a:avLst/>
              <a:gdLst>
                <a:gd name="T0" fmla="*/ 194 w 233"/>
                <a:gd name="T1" fmla="*/ 299 h 299"/>
                <a:gd name="T2" fmla="*/ 182 w 233"/>
                <a:gd name="T3" fmla="*/ 299 h 299"/>
                <a:gd name="T4" fmla="*/ 182 w 233"/>
                <a:gd name="T5" fmla="*/ 238 h 299"/>
                <a:gd name="T6" fmla="*/ 220 w 233"/>
                <a:gd name="T7" fmla="*/ 238 h 299"/>
                <a:gd name="T8" fmla="*/ 221 w 233"/>
                <a:gd name="T9" fmla="*/ 235 h 299"/>
                <a:gd name="T10" fmla="*/ 221 w 233"/>
                <a:gd name="T11" fmla="*/ 226 h 299"/>
                <a:gd name="T12" fmla="*/ 221 w 233"/>
                <a:gd name="T13" fmla="*/ 218 h 299"/>
                <a:gd name="T14" fmla="*/ 220 w 233"/>
                <a:gd name="T15" fmla="*/ 214 h 299"/>
                <a:gd name="T16" fmla="*/ 182 w 233"/>
                <a:gd name="T17" fmla="*/ 214 h 299"/>
                <a:gd name="T18" fmla="*/ 182 w 233"/>
                <a:gd name="T19" fmla="*/ 136 h 299"/>
                <a:gd name="T20" fmla="*/ 178 w 233"/>
                <a:gd name="T21" fmla="*/ 136 h 299"/>
                <a:gd name="T22" fmla="*/ 159 w 233"/>
                <a:gd name="T23" fmla="*/ 136 h 299"/>
                <a:gd name="T24" fmla="*/ 155 w 233"/>
                <a:gd name="T25" fmla="*/ 136 h 299"/>
                <a:gd name="T26" fmla="*/ 155 w 233"/>
                <a:gd name="T27" fmla="*/ 214 h 299"/>
                <a:gd name="T28" fmla="*/ 57 w 233"/>
                <a:gd name="T29" fmla="*/ 214 h 299"/>
                <a:gd name="T30" fmla="*/ 153 w 233"/>
                <a:gd name="T31" fmla="*/ 22 h 299"/>
                <a:gd name="T32" fmla="*/ 141 w 233"/>
                <a:gd name="T33" fmla="*/ 16 h 299"/>
                <a:gd name="T34" fmla="*/ 129 w 233"/>
                <a:gd name="T35" fmla="*/ 13 h 299"/>
                <a:gd name="T36" fmla="*/ 14 w 233"/>
                <a:gd name="T37" fmla="*/ 238 h 299"/>
                <a:gd name="T38" fmla="*/ 155 w 233"/>
                <a:gd name="T39" fmla="*/ 238 h 299"/>
                <a:gd name="T40" fmla="*/ 155 w 233"/>
                <a:gd name="T41" fmla="*/ 299 h 299"/>
                <a:gd name="T42" fmla="*/ 143 w 233"/>
                <a:gd name="T43" fmla="*/ 299 h 299"/>
                <a:gd name="T44" fmla="*/ 143 w 233"/>
                <a:gd name="T45" fmla="*/ 250 h 299"/>
                <a:gd name="T46" fmla="*/ 7 w 233"/>
                <a:gd name="T47" fmla="*/ 250 h 299"/>
                <a:gd name="T48" fmla="*/ 0 w 233"/>
                <a:gd name="T49" fmla="*/ 240 h 299"/>
                <a:gd name="T50" fmla="*/ 122 w 233"/>
                <a:gd name="T51" fmla="*/ 0 h 299"/>
                <a:gd name="T52" fmla="*/ 126 w 233"/>
                <a:gd name="T53" fmla="*/ 0 h 299"/>
                <a:gd name="T54" fmla="*/ 146 w 233"/>
                <a:gd name="T55" fmla="*/ 5 h 299"/>
                <a:gd name="T56" fmla="*/ 165 w 233"/>
                <a:gd name="T57" fmla="*/ 15 h 299"/>
                <a:gd name="T58" fmla="*/ 169 w 233"/>
                <a:gd name="T59" fmla="*/ 18 h 299"/>
                <a:gd name="T60" fmla="*/ 76 w 233"/>
                <a:gd name="T61" fmla="*/ 202 h 299"/>
                <a:gd name="T62" fmla="*/ 143 w 233"/>
                <a:gd name="T63" fmla="*/ 202 h 299"/>
                <a:gd name="T64" fmla="*/ 143 w 233"/>
                <a:gd name="T65" fmla="*/ 126 h 299"/>
                <a:gd name="T66" fmla="*/ 148 w 233"/>
                <a:gd name="T67" fmla="*/ 125 h 299"/>
                <a:gd name="T68" fmla="*/ 158 w 233"/>
                <a:gd name="T69" fmla="*/ 124 h 299"/>
                <a:gd name="T70" fmla="*/ 179 w 233"/>
                <a:gd name="T71" fmla="*/ 124 h 299"/>
                <a:gd name="T72" fmla="*/ 189 w 233"/>
                <a:gd name="T73" fmla="*/ 125 h 299"/>
                <a:gd name="T74" fmla="*/ 194 w 233"/>
                <a:gd name="T75" fmla="*/ 126 h 299"/>
                <a:gd name="T76" fmla="*/ 194 w 233"/>
                <a:gd name="T77" fmla="*/ 202 h 299"/>
                <a:gd name="T78" fmla="*/ 230 w 233"/>
                <a:gd name="T79" fmla="*/ 202 h 299"/>
                <a:gd name="T80" fmla="*/ 231 w 233"/>
                <a:gd name="T81" fmla="*/ 207 h 299"/>
                <a:gd name="T82" fmla="*/ 233 w 233"/>
                <a:gd name="T83" fmla="*/ 217 h 299"/>
                <a:gd name="T84" fmla="*/ 233 w 233"/>
                <a:gd name="T85" fmla="*/ 226 h 299"/>
                <a:gd name="T86" fmla="*/ 233 w 233"/>
                <a:gd name="T87" fmla="*/ 236 h 299"/>
                <a:gd name="T88" fmla="*/ 231 w 233"/>
                <a:gd name="T89" fmla="*/ 245 h 299"/>
                <a:gd name="T90" fmla="*/ 230 w 233"/>
                <a:gd name="T91" fmla="*/ 250 h 299"/>
                <a:gd name="T92" fmla="*/ 194 w 233"/>
                <a:gd name="T93" fmla="*/ 250 h 299"/>
                <a:gd name="T94" fmla="*/ 194 w 233"/>
                <a:gd name="T95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3" h="299">
                  <a:moveTo>
                    <a:pt x="194" y="299"/>
                  </a:moveTo>
                  <a:cubicBezTo>
                    <a:pt x="182" y="299"/>
                    <a:pt x="182" y="299"/>
                    <a:pt x="182" y="299"/>
                  </a:cubicBezTo>
                  <a:cubicBezTo>
                    <a:pt x="182" y="238"/>
                    <a:pt x="182" y="238"/>
                    <a:pt x="182" y="238"/>
                  </a:cubicBezTo>
                  <a:cubicBezTo>
                    <a:pt x="220" y="238"/>
                    <a:pt x="220" y="238"/>
                    <a:pt x="220" y="238"/>
                  </a:cubicBezTo>
                  <a:cubicBezTo>
                    <a:pt x="220" y="237"/>
                    <a:pt x="220" y="236"/>
                    <a:pt x="221" y="235"/>
                  </a:cubicBezTo>
                  <a:cubicBezTo>
                    <a:pt x="221" y="232"/>
                    <a:pt x="221" y="229"/>
                    <a:pt x="221" y="226"/>
                  </a:cubicBezTo>
                  <a:cubicBezTo>
                    <a:pt x="221" y="223"/>
                    <a:pt x="221" y="220"/>
                    <a:pt x="221" y="218"/>
                  </a:cubicBezTo>
                  <a:cubicBezTo>
                    <a:pt x="220" y="216"/>
                    <a:pt x="220" y="215"/>
                    <a:pt x="220" y="214"/>
                  </a:cubicBezTo>
                  <a:cubicBezTo>
                    <a:pt x="182" y="214"/>
                    <a:pt x="182" y="214"/>
                    <a:pt x="182" y="214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81" y="136"/>
                    <a:pt x="179" y="136"/>
                    <a:pt x="178" y="136"/>
                  </a:cubicBezTo>
                  <a:cubicBezTo>
                    <a:pt x="172" y="135"/>
                    <a:pt x="166" y="135"/>
                    <a:pt x="159" y="136"/>
                  </a:cubicBezTo>
                  <a:cubicBezTo>
                    <a:pt x="157" y="136"/>
                    <a:pt x="156" y="136"/>
                    <a:pt x="155" y="136"/>
                  </a:cubicBezTo>
                  <a:cubicBezTo>
                    <a:pt x="155" y="214"/>
                    <a:pt x="155" y="214"/>
                    <a:pt x="155" y="214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153" y="22"/>
                    <a:pt x="153" y="22"/>
                    <a:pt x="153" y="22"/>
                  </a:cubicBezTo>
                  <a:cubicBezTo>
                    <a:pt x="149" y="20"/>
                    <a:pt x="145" y="18"/>
                    <a:pt x="141" y="16"/>
                  </a:cubicBezTo>
                  <a:cubicBezTo>
                    <a:pt x="137" y="15"/>
                    <a:pt x="133" y="14"/>
                    <a:pt x="129" y="13"/>
                  </a:cubicBezTo>
                  <a:cubicBezTo>
                    <a:pt x="14" y="238"/>
                    <a:pt x="14" y="238"/>
                    <a:pt x="14" y="238"/>
                  </a:cubicBezTo>
                  <a:cubicBezTo>
                    <a:pt x="155" y="238"/>
                    <a:pt x="155" y="238"/>
                    <a:pt x="155" y="238"/>
                  </a:cubicBezTo>
                  <a:cubicBezTo>
                    <a:pt x="155" y="299"/>
                    <a:pt x="155" y="299"/>
                    <a:pt x="155" y="299"/>
                  </a:cubicBezTo>
                  <a:cubicBezTo>
                    <a:pt x="143" y="299"/>
                    <a:pt x="143" y="299"/>
                    <a:pt x="143" y="299"/>
                  </a:cubicBezTo>
                  <a:cubicBezTo>
                    <a:pt x="143" y="250"/>
                    <a:pt x="143" y="250"/>
                    <a:pt x="143" y="250"/>
                  </a:cubicBezTo>
                  <a:cubicBezTo>
                    <a:pt x="7" y="250"/>
                    <a:pt x="7" y="250"/>
                    <a:pt x="7" y="250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33" y="1"/>
                    <a:pt x="139" y="3"/>
                    <a:pt x="146" y="5"/>
                  </a:cubicBezTo>
                  <a:cubicBezTo>
                    <a:pt x="152" y="7"/>
                    <a:pt x="159" y="11"/>
                    <a:pt x="165" y="15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76" y="202"/>
                    <a:pt x="76" y="202"/>
                    <a:pt x="76" y="202"/>
                  </a:cubicBezTo>
                  <a:cubicBezTo>
                    <a:pt x="143" y="202"/>
                    <a:pt x="143" y="202"/>
                    <a:pt x="143" y="202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51" y="125"/>
                    <a:pt x="154" y="124"/>
                    <a:pt x="158" y="124"/>
                  </a:cubicBezTo>
                  <a:cubicBezTo>
                    <a:pt x="165" y="123"/>
                    <a:pt x="172" y="123"/>
                    <a:pt x="179" y="124"/>
                  </a:cubicBezTo>
                  <a:cubicBezTo>
                    <a:pt x="182" y="124"/>
                    <a:pt x="186" y="125"/>
                    <a:pt x="189" y="125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4" y="202"/>
                    <a:pt x="194" y="202"/>
                    <a:pt x="194" y="202"/>
                  </a:cubicBezTo>
                  <a:cubicBezTo>
                    <a:pt x="230" y="202"/>
                    <a:pt x="230" y="202"/>
                    <a:pt x="230" y="202"/>
                  </a:cubicBezTo>
                  <a:cubicBezTo>
                    <a:pt x="231" y="207"/>
                    <a:pt x="231" y="207"/>
                    <a:pt x="231" y="207"/>
                  </a:cubicBezTo>
                  <a:cubicBezTo>
                    <a:pt x="232" y="210"/>
                    <a:pt x="232" y="213"/>
                    <a:pt x="233" y="217"/>
                  </a:cubicBezTo>
                  <a:cubicBezTo>
                    <a:pt x="233" y="220"/>
                    <a:pt x="233" y="223"/>
                    <a:pt x="233" y="226"/>
                  </a:cubicBezTo>
                  <a:cubicBezTo>
                    <a:pt x="233" y="229"/>
                    <a:pt x="233" y="232"/>
                    <a:pt x="233" y="236"/>
                  </a:cubicBezTo>
                  <a:cubicBezTo>
                    <a:pt x="232" y="239"/>
                    <a:pt x="232" y="242"/>
                    <a:pt x="231" y="245"/>
                  </a:cubicBezTo>
                  <a:cubicBezTo>
                    <a:pt x="230" y="250"/>
                    <a:pt x="230" y="250"/>
                    <a:pt x="230" y="250"/>
                  </a:cubicBezTo>
                  <a:cubicBezTo>
                    <a:pt x="194" y="250"/>
                    <a:pt x="194" y="250"/>
                    <a:pt x="194" y="250"/>
                  </a:cubicBezTo>
                  <a:lnTo>
                    <a:pt x="194" y="2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206" name="Line 373"/>
            <p:cNvSpPr>
              <a:spLocks noChangeShapeType="1"/>
            </p:cNvSpPr>
            <p:nvPr/>
          </p:nvSpPr>
          <p:spPr bwMode="auto">
            <a:xfrm>
              <a:off x="6927849" y="1930400"/>
              <a:ext cx="1577975" cy="0"/>
            </a:xfrm>
            <a:prstGeom prst="line">
              <a:avLst/>
            </a:prstGeom>
            <a:noFill/>
            <a:ln w="25400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207" name="Oval 374"/>
            <p:cNvSpPr>
              <a:spLocks noChangeArrowheads="1"/>
            </p:cNvSpPr>
            <p:nvPr/>
          </p:nvSpPr>
          <p:spPr bwMode="auto">
            <a:xfrm>
              <a:off x="6883400" y="1881188"/>
              <a:ext cx="95250" cy="952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9" name="Line 373"/>
            <p:cNvSpPr>
              <a:spLocks noChangeShapeType="1"/>
            </p:cNvSpPr>
            <p:nvPr/>
          </p:nvSpPr>
          <p:spPr bwMode="auto">
            <a:xfrm>
              <a:off x="8566149" y="1930400"/>
              <a:ext cx="374651" cy="0"/>
            </a:xfrm>
            <a:prstGeom prst="line">
              <a:avLst/>
            </a:prstGeom>
            <a:noFill/>
            <a:ln w="25400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11963" y="3771901"/>
            <a:ext cx="2128837" cy="646113"/>
            <a:chOff x="6850063" y="3771901"/>
            <a:chExt cx="2128837" cy="646113"/>
          </a:xfrm>
        </p:grpSpPr>
        <p:sp>
          <p:nvSpPr>
            <p:cNvPr id="37093" name="Freeform 260"/>
            <p:cNvSpPr>
              <a:spLocks/>
            </p:cNvSpPr>
            <p:nvPr/>
          </p:nvSpPr>
          <p:spPr bwMode="auto">
            <a:xfrm>
              <a:off x="8266113" y="3771901"/>
              <a:ext cx="434975" cy="609600"/>
            </a:xfrm>
            <a:custGeom>
              <a:avLst/>
              <a:gdLst>
                <a:gd name="T0" fmla="*/ 193 w 195"/>
                <a:gd name="T1" fmla="*/ 273 h 273"/>
                <a:gd name="T2" fmla="*/ 181 w 195"/>
                <a:gd name="T3" fmla="*/ 270 h 273"/>
                <a:gd name="T4" fmla="*/ 182 w 195"/>
                <a:gd name="T5" fmla="*/ 263 h 273"/>
                <a:gd name="T6" fmla="*/ 183 w 195"/>
                <a:gd name="T7" fmla="*/ 254 h 273"/>
                <a:gd name="T8" fmla="*/ 182 w 195"/>
                <a:gd name="T9" fmla="*/ 245 h 273"/>
                <a:gd name="T10" fmla="*/ 182 w 195"/>
                <a:gd name="T11" fmla="*/ 242 h 273"/>
                <a:gd name="T12" fmla="*/ 66 w 195"/>
                <a:gd name="T13" fmla="*/ 242 h 273"/>
                <a:gd name="T14" fmla="*/ 114 w 195"/>
                <a:gd name="T15" fmla="*/ 188 h 273"/>
                <a:gd name="T16" fmla="*/ 156 w 195"/>
                <a:gd name="T17" fmla="*/ 132 h 273"/>
                <a:gd name="T18" fmla="*/ 170 w 195"/>
                <a:gd name="T19" fmla="*/ 82 h 273"/>
                <a:gd name="T20" fmla="*/ 164 w 195"/>
                <a:gd name="T21" fmla="*/ 51 h 273"/>
                <a:gd name="T22" fmla="*/ 147 w 195"/>
                <a:gd name="T23" fmla="*/ 29 h 273"/>
                <a:gd name="T24" fmla="*/ 119 w 195"/>
                <a:gd name="T25" fmla="*/ 16 h 273"/>
                <a:gd name="T26" fmla="*/ 83 w 195"/>
                <a:gd name="T27" fmla="*/ 12 h 273"/>
                <a:gd name="T28" fmla="*/ 45 w 195"/>
                <a:gd name="T29" fmla="*/ 17 h 273"/>
                <a:gd name="T30" fmla="*/ 18 w 195"/>
                <a:gd name="T31" fmla="*/ 26 h 273"/>
                <a:gd name="T32" fmla="*/ 21 w 195"/>
                <a:gd name="T33" fmla="*/ 38 h 273"/>
                <a:gd name="T34" fmla="*/ 25 w 195"/>
                <a:gd name="T35" fmla="*/ 48 h 273"/>
                <a:gd name="T36" fmla="*/ 46 w 195"/>
                <a:gd name="T37" fmla="*/ 41 h 273"/>
                <a:gd name="T38" fmla="*/ 80 w 195"/>
                <a:gd name="T39" fmla="*/ 36 h 273"/>
                <a:gd name="T40" fmla="*/ 124 w 195"/>
                <a:gd name="T41" fmla="*/ 49 h 273"/>
                <a:gd name="T42" fmla="*/ 140 w 195"/>
                <a:gd name="T43" fmla="*/ 86 h 273"/>
                <a:gd name="T44" fmla="*/ 135 w 195"/>
                <a:gd name="T45" fmla="*/ 109 h 273"/>
                <a:gd name="T46" fmla="*/ 124 w 195"/>
                <a:gd name="T47" fmla="*/ 131 h 273"/>
                <a:gd name="T48" fmla="*/ 108 w 195"/>
                <a:gd name="T49" fmla="*/ 153 h 273"/>
                <a:gd name="T50" fmla="*/ 88 w 195"/>
                <a:gd name="T51" fmla="*/ 177 h 273"/>
                <a:gd name="T52" fmla="*/ 9 w 195"/>
                <a:gd name="T53" fmla="*/ 270 h 273"/>
                <a:gd name="T54" fmla="*/ 0 w 195"/>
                <a:gd name="T55" fmla="*/ 262 h 273"/>
                <a:gd name="T56" fmla="*/ 79 w 195"/>
                <a:gd name="T57" fmla="*/ 169 h 273"/>
                <a:gd name="T58" fmla="*/ 99 w 195"/>
                <a:gd name="T59" fmla="*/ 146 h 273"/>
                <a:gd name="T60" fmla="*/ 114 w 195"/>
                <a:gd name="T61" fmla="*/ 125 h 273"/>
                <a:gd name="T62" fmla="*/ 124 w 195"/>
                <a:gd name="T63" fmla="*/ 105 h 273"/>
                <a:gd name="T64" fmla="*/ 128 w 195"/>
                <a:gd name="T65" fmla="*/ 86 h 273"/>
                <a:gd name="T66" fmla="*/ 116 w 195"/>
                <a:gd name="T67" fmla="*/ 58 h 273"/>
                <a:gd name="T68" fmla="*/ 80 w 195"/>
                <a:gd name="T69" fmla="*/ 48 h 273"/>
                <a:gd name="T70" fmla="*/ 49 w 195"/>
                <a:gd name="T71" fmla="*/ 52 h 273"/>
                <a:gd name="T72" fmla="*/ 24 w 195"/>
                <a:gd name="T73" fmla="*/ 62 h 273"/>
                <a:gd name="T74" fmla="*/ 18 w 195"/>
                <a:gd name="T75" fmla="*/ 64 h 273"/>
                <a:gd name="T76" fmla="*/ 16 w 195"/>
                <a:gd name="T77" fmla="*/ 59 h 273"/>
                <a:gd name="T78" fmla="*/ 10 w 195"/>
                <a:gd name="T79" fmla="*/ 42 h 273"/>
                <a:gd name="T80" fmla="*/ 5 w 195"/>
                <a:gd name="T81" fmla="*/ 23 h 273"/>
                <a:gd name="T82" fmla="*/ 5 w 195"/>
                <a:gd name="T83" fmla="*/ 19 h 273"/>
                <a:gd name="T84" fmla="*/ 9 w 195"/>
                <a:gd name="T85" fmla="*/ 17 h 273"/>
                <a:gd name="T86" fmla="*/ 41 w 195"/>
                <a:gd name="T87" fmla="*/ 5 h 273"/>
                <a:gd name="T88" fmla="*/ 83 w 195"/>
                <a:gd name="T89" fmla="*/ 0 h 273"/>
                <a:gd name="T90" fmla="*/ 123 w 195"/>
                <a:gd name="T91" fmla="*/ 5 h 273"/>
                <a:gd name="T92" fmla="*/ 154 w 195"/>
                <a:gd name="T93" fmla="*/ 20 h 273"/>
                <a:gd name="T94" fmla="*/ 175 w 195"/>
                <a:gd name="T95" fmla="*/ 46 h 273"/>
                <a:gd name="T96" fmla="*/ 182 w 195"/>
                <a:gd name="T97" fmla="*/ 82 h 273"/>
                <a:gd name="T98" fmla="*/ 166 w 195"/>
                <a:gd name="T99" fmla="*/ 138 h 273"/>
                <a:gd name="T100" fmla="*/ 123 w 195"/>
                <a:gd name="T101" fmla="*/ 196 h 273"/>
                <a:gd name="T102" fmla="*/ 93 w 195"/>
                <a:gd name="T103" fmla="*/ 230 h 273"/>
                <a:gd name="T104" fmla="*/ 192 w 195"/>
                <a:gd name="T105" fmla="*/ 230 h 273"/>
                <a:gd name="T106" fmla="*/ 193 w 195"/>
                <a:gd name="T107" fmla="*/ 235 h 273"/>
                <a:gd name="T108" fmla="*/ 194 w 195"/>
                <a:gd name="T109" fmla="*/ 244 h 273"/>
                <a:gd name="T110" fmla="*/ 195 w 195"/>
                <a:gd name="T111" fmla="*/ 254 h 273"/>
                <a:gd name="T112" fmla="*/ 194 w 195"/>
                <a:gd name="T113" fmla="*/ 264 h 273"/>
                <a:gd name="T114" fmla="*/ 193 w 195"/>
                <a:gd name="T115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5" h="273">
                  <a:moveTo>
                    <a:pt x="193" y="273"/>
                  </a:moveTo>
                  <a:cubicBezTo>
                    <a:pt x="181" y="270"/>
                    <a:pt x="181" y="270"/>
                    <a:pt x="181" y="270"/>
                  </a:cubicBezTo>
                  <a:cubicBezTo>
                    <a:pt x="182" y="268"/>
                    <a:pt x="182" y="265"/>
                    <a:pt x="182" y="263"/>
                  </a:cubicBezTo>
                  <a:cubicBezTo>
                    <a:pt x="183" y="260"/>
                    <a:pt x="183" y="257"/>
                    <a:pt x="183" y="254"/>
                  </a:cubicBezTo>
                  <a:cubicBezTo>
                    <a:pt x="183" y="251"/>
                    <a:pt x="183" y="248"/>
                    <a:pt x="182" y="245"/>
                  </a:cubicBezTo>
                  <a:cubicBezTo>
                    <a:pt x="182" y="244"/>
                    <a:pt x="182" y="243"/>
                    <a:pt x="182" y="242"/>
                  </a:cubicBezTo>
                  <a:cubicBezTo>
                    <a:pt x="66" y="242"/>
                    <a:pt x="66" y="242"/>
                    <a:pt x="66" y="242"/>
                  </a:cubicBezTo>
                  <a:cubicBezTo>
                    <a:pt x="114" y="188"/>
                    <a:pt x="114" y="188"/>
                    <a:pt x="114" y="188"/>
                  </a:cubicBezTo>
                  <a:cubicBezTo>
                    <a:pt x="132" y="167"/>
                    <a:pt x="146" y="148"/>
                    <a:pt x="156" y="132"/>
                  </a:cubicBezTo>
                  <a:cubicBezTo>
                    <a:pt x="165" y="116"/>
                    <a:pt x="170" y="99"/>
                    <a:pt x="170" y="82"/>
                  </a:cubicBezTo>
                  <a:cubicBezTo>
                    <a:pt x="170" y="70"/>
                    <a:pt x="168" y="59"/>
                    <a:pt x="164" y="51"/>
                  </a:cubicBezTo>
                  <a:cubicBezTo>
                    <a:pt x="160" y="42"/>
                    <a:pt x="154" y="35"/>
                    <a:pt x="147" y="29"/>
                  </a:cubicBezTo>
                  <a:cubicBezTo>
                    <a:pt x="139" y="23"/>
                    <a:pt x="130" y="19"/>
                    <a:pt x="119" y="16"/>
                  </a:cubicBezTo>
                  <a:cubicBezTo>
                    <a:pt x="109" y="13"/>
                    <a:pt x="96" y="12"/>
                    <a:pt x="83" y="12"/>
                  </a:cubicBezTo>
                  <a:cubicBezTo>
                    <a:pt x="68" y="12"/>
                    <a:pt x="55" y="13"/>
                    <a:pt x="45" y="17"/>
                  </a:cubicBezTo>
                  <a:cubicBezTo>
                    <a:pt x="35" y="20"/>
                    <a:pt x="26" y="23"/>
                    <a:pt x="18" y="26"/>
                  </a:cubicBezTo>
                  <a:cubicBezTo>
                    <a:pt x="19" y="30"/>
                    <a:pt x="20" y="34"/>
                    <a:pt x="21" y="38"/>
                  </a:cubicBezTo>
                  <a:cubicBezTo>
                    <a:pt x="22" y="41"/>
                    <a:pt x="24" y="45"/>
                    <a:pt x="25" y="48"/>
                  </a:cubicBezTo>
                  <a:cubicBezTo>
                    <a:pt x="32" y="46"/>
                    <a:pt x="39" y="43"/>
                    <a:pt x="46" y="41"/>
                  </a:cubicBezTo>
                  <a:cubicBezTo>
                    <a:pt x="55" y="37"/>
                    <a:pt x="67" y="36"/>
                    <a:pt x="80" y="36"/>
                  </a:cubicBezTo>
                  <a:cubicBezTo>
                    <a:pt x="99" y="36"/>
                    <a:pt x="113" y="40"/>
                    <a:pt x="124" y="49"/>
                  </a:cubicBezTo>
                  <a:cubicBezTo>
                    <a:pt x="134" y="57"/>
                    <a:pt x="140" y="70"/>
                    <a:pt x="140" y="86"/>
                  </a:cubicBezTo>
                  <a:cubicBezTo>
                    <a:pt x="140" y="94"/>
                    <a:pt x="138" y="102"/>
                    <a:pt x="135" y="109"/>
                  </a:cubicBezTo>
                  <a:cubicBezTo>
                    <a:pt x="133" y="116"/>
                    <a:pt x="129" y="124"/>
                    <a:pt x="124" y="131"/>
                  </a:cubicBezTo>
                  <a:cubicBezTo>
                    <a:pt x="120" y="138"/>
                    <a:pt x="114" y="146"/>
                    <a:pt x="108" y="153"/>
                  </a:cubicBezTo>
                  <a:cubicBezTo>
                    <a:pt x="102" y="161"/>
                    <a:pt x="95" y="169"/>
                    <a:pt x="88" y="177"/>
                  </a:cubicBezTo>
                  <a:cubicBezTo>
                    <a:pt x="9" y="270"/>
                    <a:pt x="9" y="270"/>
                    <a:pt x="9" y="270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79" y="169"/>
                    <a:pt x="79" y="169"/>
                    <a:pt x="79" y="169"/>
                  </a:cubicBezTo>
                  <a:cubicBezTo>
                    <a:pt x="86" y="161"/>
                    <a:pt x="93" y="153"/>
                    <a:pt x="99" y="146"/>
                  </a:cubicBezTo>
                  <a:cubicBezTo>
                    <a:pt x="105" y="139"/>
                    <a:pt x="110" y="131"/>
                    <a:pt x="114" y="125"/>
                  </a:cubicBezTo>
                  <a:cubicBezTo>
                    <a:pt x="118" y="118"/>
                    <a:pt x="122" y="111"/>
                    <a:pt x="124" y="105"/>
                  </a:cubicBezTo>
                  <a:cubicBezTo>
                    <a:pt x="126" y="99"/>
                    <a:pt x="128" y="93"/>
                    <a:pt x="128" y="86"/>
                  </a:cubicBezTo>
                  <a:cubicBezTo>
                    <a:pt x="128" y="73"/>
                    <a:pt x="124" y="64"/>
                    <a:pt x="116" y="58"/>
                  </a:cubicBezTo>
                  <a:cubicBezTo>
                    <a:pt x="108" y="51"/>
                    <a:pt x="96" y="48"/>
                    <a:pt x="80" y="48"/>
                  </a:cubicBezTo>
                  <a:cubicBezTo>
                    <a:pt x="68" y="48"/>
                    <a:pt x="58" y="49"/>
                    <a:pt x="49" y="52"/>
                  </a:cubicBezTo>
                  <a:cubicBezTo>
                    <a:pt x="41" y="55"/>
                    <a:pt x="32" y="58"/>
                    <a:pt x="24" y="62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4" y="53"/>
                    <a:pt x="12" y="48"/>
                    <a:pt x="10" y="42"/>
                  </a:cubicBezTo>
                  <a:cubicBezTo>
                    <a:pt x="7" y="36"/>
                    <a:pt x="6" y="29"/>
                    <a:pt x="5" y="23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9" y="13"/>
                    <a:pt x="29" y="9"/>
                    <a:pt x="41" y="5"/>
                  </a:cubicBezTo>
                  <a:cubicBezTo>
                    <a:pt x="53" y="2"/>
                    <a:pt x="67" y="0"/>
                    <a:pt x="83" y="0"/>
                  </a:cubicBezTo>
                  <a:cubicBezTo>
                    <a:pt x="98" y="0"/>
                    <a:pt x="111" y="1"/>
                    <a:pt x="123" y="5"/>
                  </a:cubicBezTo>
                  <a:cubicBezTo>
                    <a:pt x="135" y="8"/>
                    <a:pt x="145" y="13"/>
                    <a:pt x="154" y="20"/>
                  </a:cubicBezTo>
                  <a:cubicBezTo>
                    <a:pt x="163" y="26"/>
                    <a:pt x="170" y="35"/>
                    <a:pt x="175" y="46"/>
                  </a:cubicBezTo>
                  <a:cubicBezTo>
                    <a:pt x="180" y="56"/>
                    <a:pt x="182" y="68"/>
                    <a:pt x="182" y="82"/>
                  </a:cubicBezTo>
                  <a:cubicBezTo>
                    <a:pt x="182" y="101"/>
                    <a:pt x="177" y="120"/>
                    <a:pt x="166" y="138"/>
                  </a:cubicBezTo>
                  <a:cubicBezTo>
                    <a:pt x="156" y="155"/>
                    <a:pt x="142" y="175"/>
                    <a:pt x="123" y="196"/>
                  </a:cubicBezTo>
                  <a:cubicBezTo>
                    <a:pt x="93" y="230"/>
                    <a:pt x="93" y="230"/>
                    <a:pt x="93" y="230"/>
                  </a:cubicBezTo>
                  <a:cubicBezTo>
                    <a:pt x="192" y="230"/>
                    <a:pt x="192" y="230"/>
                    <a:pt x="192" y="230"/>
                  </a:cubicBezTo>
                  <a:cubicBezTo>
                    <a:pt x="193" y="235"/>
                    <a:pt x="193" y="235"/>
                    <a:pt x="193" y="235"/>
                  </a:cubicBezTo>
                  <a:cubicBezTo>
                    <a:pt x="194" y="238"/>
                    <a:pt x="194" y="241"/>
                    <a:pt x="194" y="244"/>
                  </a:cubicBezTo>
                  <a:cubicBezTo>
                    <a:pt x="195" y="247"/>
                    <a:pt x="195" y="251"/>
                    <a:pt x="195" y="254"/>
                  </a:cubicBezTo>
                  <a:cubicBezTo>
                    <a:pt x="195" y="257"/>
                    <a:pt x="195" y="260"/>
                    <a:pt x="194" y="264"/>
                  </a:cubicBezTo>
                  <a:cubicBezTo>
                    <a:pt x="194" y="267"/>
                    <a:pt x="194" y="270"/>
                    <a:pt x="193" y="2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94" name="Line 261"/>
            <p:cNvSpPr>
              <a:spLocks noChangeShapeType="1"/>
            </p:cNvSpPr>
            <p:nvPr/>
          </p:nvSpPr>
          <p:spPr bwMode="auto">
            <a:xfrm>
              <a:off x="6896101" y="4362451"/>
              <a:ext cx="1397794" cy="0"/>
            </a:xfrm>
            <a:prstGeom prst="line">
              <a:avLst/>
            </a:prstGeom>
            <a:noFill/>
            <a:ln w="2698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95" name="Oval 262"/>
            <p:cNvSpPr>
              <a:spLocks noChangeArrowheads="1"/>
            </p:cNvSpPr>
            <p:nvPr/>
          </p:nvSpPr>
          <p:spPr bwMode="auto">
            <a:xfrm>
              <a:off x="6850063" y="4310063"/>
              <a:ext cx="100013" cy="101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98" name="Oval 265"/>
            <p:cNvSpPr>
              <a:spLocks noChangeArrowheads="1"/>
            </p:cNvSpPr>
            <p:nvPr/>
          </p:nvSpPr>
          <p:spPr bwMode="auto">
            <a:xfrm>
              <a:off x="6856413" y="4318001"/>
              <a:ext cx="100013" cy="1000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0" name="Line 261"/>
            <p:cNvSpPr>
              <a:spLocks noChangeShapeType="1"/>
            </p:cNvSpPr>
            <p:nvPr/>
          </p:nvSpPr>
          <p:spPr bwMode="auto">
            <a:xfrm>
              <a:off x="8674893" y="4362451"/>
              <a:ext cx="304007" cy="0"/>
            </a:xfrm>
            <a:prstGeom prst="line">
              <a:avLst/>
            </a:prstGeom>
            <a:noFill/>
            <a:ln w="2698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00600" y="519116"/>
            <a:ext cx="1828800" cy="1865310"/>
            <a:chOff x="4838700" y="519116"/>
            <a:chExt cx="1828800" cy="1865310"/>
          </a:xfrm>
        </p:grpSpPr>
        <p:sp>
          <p:nvSpPr>
            <p:cNvPr id="37198" name="Freeform 365"/>
            <p:cNvSpPr>
              <a:spLocks/>
            </p:cNvSpPr>
            <p:nvPr/>
          </p:nvSpPr>
          <p:spPr bwMode="auto">
            <a:xfrm>
              <a:off x="5758186" y="519116"/>
              <a:ext cx="896234" cy="1346197"/>
            </a:xfrm>
            <a:custGeom>
              <a:avLst/>
              <a:gdLst>
                <a:gd name="T0" fmla="*/ 0 w 782"/>
                <a:gd name="T1" fmla="*/ 0 h 1148"/>
                <a:gd name="T2" fmla="*/ 0 w 782"/>
                <a:gd name="T3" fmla="*/ 695 h 1148"/>
                <a:gd name="T4" fmla="*/ 782 w 782"/>
                <a:gd name="T5" fmla="*/ 1148 h 1148"/>
                <a:gd name="T6" fmla="*/ 0 w 782"/>
                <a:gd name="T7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2" h="1148">
                  <a:moveTo>
                    <a:pt x="0" y="0"/>
                  </a:moveTo>
                  <a:lnTo>
                    <a:pt x="0" y="695"/>
                  </a:lnTo>
                  <a:lnTo>
                    <a:pt x="782" y="1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99" name="Freeform 366"/>
            <p:cNvSpPr>
              <a:spLocks/>
            </p:cNvSpPr>
            <p:nvPr/>
          </p:nvSpPr>
          <p:spPr bwMode="auto">
            <a:xfrm>
              <a:off x="5759780" y="535612"/>
              <a:ext cx="893877" cy="1312239"/>
            </a:xfrm>
            <a:custGeom>
              <a:avLst/>
              <a:gdLst>
                <a:gd name="T0" fmla="*/ 0 w 782"/>
                <a:gd name="T1" fmla="*/ 0 h 1148"/>
                <a:gd name="T2" fmla="*/ 0 w 782"/>
                <a:gd name="T3" fmla="*/ 695 h 1148"/>
                <a:gd name="T4" fmla="*/ 782 w 782"/>
                <a:gd name="T5" fmla="*/ 1148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2" h="1148">
                  <a:moveTo>
                    <a:pt x="0" y="0"/>
                  </a:moveTo>
                  <a:lnTo>
                    <a:pt x="0" y="695"/>
                  </a:lnTo>
                  <a:lnTo>
                    <a:pt x="782" y="1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200" name="Freeform 367"/>
            <p:cNvSpPr>
              <a:spLocks/>
            </p:cNvSpPr>
            <p:nvPr/>
          </p:nvSpPr>
          <p:spPr bwMode="auto">
            <a:xfrm>
              <a:off x="5754687" y="525464"/>
              <a:ext cx="898526" cy="1346200"/>
            </a:xfrm>
            <a:custGeom>
              <a:avLst/>
              <a:gdLst>
                <a:gd name="T0" fmla="*/ 0 w 784"/>
                <a:gd name="T1" fmla="*/ 0 h 1148"/>
                <a:gd name="T2" fmla="*/ 784 w 784"/>
                <a:gd name="T3" fmla="*/ 453 h 1148"/>
                <a:gd name="T4" fmla="*/ 784 w 784"/>
                <a:gd name="T5" fmla="*/ 1148 h 1148"/>
                <a:gd name="T6" fmla="*/ 0 w 784"/>
                <a:gd name="T7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4" h="1148">
                  <a:moveTo>
                    <a:pt x="0" y="0"/>
                  </a:moveTo>
                  <a:lnTo>
                    <a:pt x="784" y="453"/>
                  </a:lnTo>
                  <a:lnTo>
                    <a:pt x="784" y="1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201" name="Freeform 368"/>
            <p:cNvSpPr>
              <a:spLocks/>
            </p:cNvSpPr>
            <p:nvPr/>
          </p:nvSpPr>
          <p:spPr bwMode="auto">
            <a:xfrm>
              <a:off x="5756276" y="535612"/>
              <a:ext cx="896163" cy="1312239"/>
            </a:xfrm>
            <a:custGeom>
              <a:avLst/>
              <a:gdLst>
                <a:gd name="T0" fmla="*/ 0 w 784"/>
                <a:gd name="T1" fmla="*/ 0 h 1148"/>
                <a:gd name="T2" fmla="*/ 784 w 784"/>
                <a:gd name="T3" fmla="*/ 453 h 1148"/>
                <a:gd name="T4" fmla="*/ 784 w 784"/>
                <a:gd name="T5" fmla="*/ 1148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4" h="1148">
                  <a:moveTo>
                    <a:pt x="0" y="0"/>
                  </a:moveTo>
                  <a:lnTo>
                    <a:pt x="784" y="453"/>
                  </a:lnTo>
                  <a:lnTo>
                    <a:pt x="784" y="1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Freeform 228"/>
            <p:cNvSpPr>
              <a:spLocks/>
            </p:cNvSpPr>
            <p:nvPr/>
          </p:nvSpPr>
          <p:spPr bwMode="auto">
            <a:xfrm>
              <a:off x="4841875" y="1331913"/>
              <a:ext cx="1825625" cy="1052513"/>
            </a:xfrm>
            <a:custGeom>
              <a:avLst/>
              <a:gdLst>
                <a:gd name="T0" fmla="*/ 574 w 1150"/>
                <a:gd name="T1" fmla="*/ 663 h 663"/>
                <a:gd name="T2" fmla="*/ 1145 w 1150"/>
                <a:gd name="T3" fmla="*/ 333 h 663"/>
                <a:gd name="T4" fmla="*/ 1150 w 1150"/>
                <a:gd name="T5" fmla="*/ 334 h 663"/>
                <a:gd name="T6" fmla="*/ 576 w 1150"/>
                <a:gd name="T7" fmla="*/ 0 h 663"/>
                <a:gd name="T8" fmla="*/ 0 w 1150"/>
                <a:gd name="T9" fmla="*/ 330 h 663"/>
                <a:gd name="T10" fmla="*/ 574 w 1150"/>
                <a:gd name="T11" fmla="*/ 663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0" h="663">
                  <a:moveTo>
                    <a:pt x="574" y="663"/>
                  </a:moveTo>
                  <a:lnTo>
                    <a:pt x="1145" y="333"/>
                  </a:lnTo>
                  <a:lnTo>
                    <a:pt x="1150" y="334"/>
                  </a:lnTo>
                  <a:lnTo>
                    <a:pt x="576" y="0"/>
                  </a:lnTo>
                  <a:lnTo>
                    <a:pt x="0" y="330"/>
                  </a:lnTo>
                  <a:lnTo>
                    <a:pt x="574" y="66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Freeform 229"/>
            <p:cNvSpPr>
              <a:spLocks/>
            </p:cNvSpPr>
            <p:nvPr/>
          </p:nvSpPr>
          <p:spPr bwMode="auto">
            <a:xfrm>
              <a:off x="4838700" y="522288"/>
              <a:ext cx="1824038" cy="1050925"/>
            </a:xfrm>
            <a:custGeom>
              <a:avLst/>
              <a:gdLst>
                <a:gd name="T0" fmla="*/ 576 w 1149"/>
                <a:gd name="T1" fmla="*/ 0 h 662"/>
                <a:gd name="T2" fmla="*/ 4 w 1149"/>
                <a:gd name="T3" fmla="*/ 328 h 662"/>
                <a:gd name="T4" fmla="*/ 0 w 1149"/>
                <a:gd name="T5" fmla="*/ 328 h 662"/>
                <a:gd name="T6" fmla="*/ 573 w 1149"/>
                <a:gd name="T7" fmla="*/ 662 h 662"/>
                <a:gd name="T8" fmla="*/ 1149 w 1149"/>
                <a:gd name="T9" fmla="*/ 333 h 662"/>
                <a:gd name="T10" fmla="*/ 576 w 1149"/>
                <a:gd name="T11" fmla="*/ 0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9" h="662">
                  <a:moveTo>
                    <a:pt x="576" y="0"/>
                  </a:moveTo>
                  <a:lnTo>
                    <a:pt x="4" y="328"/>
                  </a:lnTo>
                  <a:lnTo>
                    <a:pt x="0" y="328"/>
                  </a:lnTo>
                  <a:lnTo>
                    <a:pt x="573" y="662"/>
                  </a:lnTo>
                  <a:lnTo>
                    <a:pt x="1149" y="333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91" name="Freeform 358"/>
            <p:cNvSpPr>
              <a:spLocks/>
            </p:cNvSpPr>
            <p:nvPr/>
          </p:nvSpPr>
          <p:spPr bwMode="auto">
            <a:xfrm>
              <a:off x="4840288" y="1042988"/>
              <a:ext cx="909638" cy="1338263"/>
            </a:xfrm>
            <a:custGeom>
              <a:avLst/>
              <a:gdLst>
                <a:gd name="T0" fmla="*/ 573 w 573"/>
                <a:gd name="T1" fmla="*/ 843 h 843"/>
                <a:gd name="T2" fmla="*/ 573 w 573"/>
                <a:gd name="T3" fmla="*/ 334 h 843"/>
                <a:gd name="T4" fmla="*/ 0 w 573"/>
                <a:gd name="T5" fmla="*/ 0 h 843"/>
                <a:gd name="T6" fmla="*/ 573 w 573"/>
                <a:gd name="T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3" h="843">
                  <a:moveTo>
                    <a:pt x="573" y="843"/>
                  </a:moveTo>
                  <a:lnTo>
                    <a:pt x="573" y="334"/>
                  </a:lnTo>
                  <a:lnTo>
                    <a:pt x="0" y="0"/>
                  </a:lnTo>
                  <a:lnTo>
                    <a:pt x="573" y="8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92" name="Freeform 359"/>
            <p:cNvSpPr>
              <a:spLocks/>
            </p:cNvSpPr>
            <p:nvPr/>
          </p:nvSpPr>
          <p:spPr bwMode="auto">
            <a:xfrm>
              <a:off x="4840288" y="1042988"/>
              <a:ext cx="909638" cy="1338263"/>
            </a:xfrm>
            <a:custGeom>
              <a:avLst/>
              <a:gdLst>
                <a:gd name="T0" fmla="*/ 573 w 573"/>
                <a:gd name="T1" fmla="*/ 843 h 843"/>
                <a:gd name="T2" fmla="*/ 573 w 573"/>
                <a:gd name="T3" fmla="*/ 334 h 843"/>
                <a:gd name="T4" fmla="*/ 0 w 573"/>
                <a:gd name="T5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3" h="843">
                  <a:moveTo>
                    <a:pt x="573" y="843"/>
                  </a:moveTo>
                  <a:lnTo>
                    <a:pt x="573" y="33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93" name="Freeform 360"/>
            <p:cNvSpPr>
              <a:spLocks/>
            </p:cNvSpPr>
            <p:nvPr/>
          </p:nvSpPr>
          <p:spPr bwMode="auto">
            <a:xfrm>
              <a:off x="4846425" y="1046163"/>
              <a:ext cx="912813" cy="1338263"/>
            </a:xfrm>
            <a:custGeom>
              <a:avLst/>
              <a:gdLst>
                <a:gd name="T0" fmla="*/ 575 w 575"/>
                <a:gd name="T1" fmla="*/ 843 h 843"/>
                <a:gd name="T2" fmla="*/ 0 w 575"/>
                <a:gd name="T3" fmla="*/ 510 h 843"/>
                <a:gd name="T4" fmla="*/ 0 w 575"/>
                <a:gd name="T5" fmla="*/ 0 h 843"/>
                <a:gd name="T6" fmla="*/ 575 w 575"/>
                <a:gd name="T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843">
                  <a:moveTo>
                    <a:pt x="575" y="843"/>
                  </a:moveTo>
                  <a:lnTo>
                    <a:pt x="0" y="510"/>
                  </a:lnTo>
                  <a:lnTo>
                    <a:pt x="0" y="0"/>
                  </a:lnTo>
                  <a:lnTo>
                    <a:pt x="575" y="8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94" name="Freeform 361"/>
            <p:cNvSpPr>
              <a:spLocks/>
            </p:cNvSpPr>
            <p:nvPr/>
          </p:nvSpPr>
          <p:spPr bwMode="auto">
            <a:xfrm>
              <a:off x="4840288" y="1046163"/>
              <a:ext cx="912813" cy="1338263"/>
            </a:xfrm>
            <a:custGeom>
              <a:avLst/>
              <a:gdLst>
                <a:gd name="T0" fmla="*/ 575 w 575"/>
                <a:gd name="T1" fmla="*/ 843 h 843"/>
                <a:gd name="T2" fmla="*/ 0 w 575"/>
                <a:gd name="T3" fmla="*/ 510 h 843"/>
                <a:gd name="T4" fmla="*/ 0 w 575"/>
                <a:gd name="T5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5" h="843">
                  <a:moveTo>
                    <a:pt x="575" y="843"/>
                  </a:moveTo>
                  <a:lnTo>
                    <a:pt x="0" y="5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865813" y="1446213"/>
            <a:ext cx="744538" cy="984250"/>
            <a:chOff x="5903913" y="1446213"/>
            <a:chExt cx="744538" cy="984250"/>
          </a:xfrm>
        </p:grpSpPr>
        <p:sp>
          <p:nvSpPr>
            <p:cNvPr id="37137" name="Freeform 304"/>
            <p:cNvSpPr>
              <a:spLocks/>
            </p:cNvSpPr>
            <p:nvPr/>
          </p:nvSpPr>
          <p:spPr bwMode="auto">
            <a:xfrm>
              <a:off x="6323013" y="2179638"/>
              <a:ext cx="323850" cy="185738"/>
            </a:xfrm>
            <a:custGeom>
              <a:avLst/>
              <a:gdLst>
                <a:gd name="T0" fmla="*/ 0 w 204"/>
                <a:gd name="T1" fmla="*/ 82 h 117"/>
                <a:gd name="T2" fmla="*/ 142 w 204"/>
                <a:gd name="T3" fmla="*/ 0 h 117"/>
                <a:gd name="T4" fmla="*/ 204 w 204"/>
                <a:gd name="T5" fmla="*/ 36 h 117"/>
                <a:gd name="T6" fmla="*/ 62 w 204"/>
                <a:gd name="T7" fmla="*/ 117 h 117"/>
                <a:gd name="T8" fmla="*/ 0 w 204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17">
                  <a:moveTo>
                    <a:pt x="0" y="82"/>
                  </a:moveTo>
                  <a:lnTo>
                    <a:pt x="142" y="0"/>
                  </a:lnTo>
                  <a:lnTo>
                    <a:pt x="204" y="36"/>
                  </a:lnTo>
                  <a:lnTo>
                    <a:pt x="62" y="11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A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38" name="Freeform 305"/>
            <p:cNvSpPr>
              <a:spLocks/>
            </p:cNvSpPr>
            <p:nvPr/>
          </p:nvSpPr>
          <p:spPr bwMode="auto">
            <a:xfrm>
              <a:off x="6323013" y="2309813"/>
              <a:ext cx="98425" cy="119063"/>
            </a:xfrm>
            <a:custGeom>
              <a:avLst/>
              <a:gdLst>
                <a:gd name="T0" fmla="*/ 0 w 62"/>
                <a:gd name="T1" fmla="*/ 0 h 75"/>
                <a:gd name="T2" fmla="*/ 0 w 62"/>
                <a:gd name="T3" fmla="*/ 41 h 75"/>
                <a:gd name="T4" fmla="*/ 62 w 62"/>
                <a:gd name="T5" fmla="*/ 75 h 75"/>
                <a:gd name="T6" fmla="*/ 62 w 62"/>
                <a:gd name="T7" fmla="*/ 35 h 75"/>
                <a:gd name="T8" fmla="*/ 0 w 6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5">
                  <a:moveTo>
                    <a:pt x="0" y="0"/>
                  </a:moveTo>
                  <a:lnTo>
                    <a:pt x="0" y="41"/>
                  </a:lnTo>
                  <a:lnTo>
                    <a:pt x="62" y="75"/>
                  </a:lnTo>
                  <a:lnTo>
                    <a:pt x="62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39" name="Freeform 306"/>
            <p:cNvSpPr>
              <a:spLocks/>
            </p:cNvSpPr>
            <p:nvPr/>
          </p:nvSpPr>
          <p:spPr bwMode="auto">
            <a:xfrm>
              <a:off x="6421438" y="2236788"/>
              <a:ext cx="227013" cy="193675"/>
            </a:xfrm>
            <a:custGeom>
              <a:avLst/>
              <a:gdLst>
                <a:gd name="T0" fmla="*/ 0 w 143"/>
                <a:gd name="T1" fmla="*/ 81 h 122"/>
                <a:gd name="T2" fmla="*/ 0 w 143"/>
                <a:gd name="T3" fmla="*/ 122 h 122"/>
                <a:gd name="T4" fmla="*/ 143 w 143"/>
                <a:gd name="T5" fmla="*/ 39 h 122"/>
                <a:gd name="T6" fmla="*/ 142 w 143"/>
                <a:gd name="T7" fmla="*/ 0 h 122"/>
                <a:gd name="T8" fmla="*/ 0 w 143"/>
                <a:gd name="T9" fmla="*/ 8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2">
                  <a:moveTo>
                    <a:pt x="0" y="81"/>
                  </a:moveTo>
                  <a:lnTo>
                    <a:pt x="0" y="122"/>
                  </a:lnTo>
                  <a:lnTo>
                    <a:pt x="143" y="39"/>
                  </a:lnTo>
                  <a:lnTo>
                    <a:pt x="142" y="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40" name="Freeform 307"/>
            <p:cNvSpPr>
              <a:spLocks/>
            </p:cNvSpPr>
            <p:nvPr/>
          </p:nvSpPr>
          <p:spPr bwMode="auto">
            <a:xfrm>
              <a:off x="6270625" y="2089151"/>
              <a:ext cx="325438" cy="185738"/>
            </a:xfrm>
            <a:custGeom>
              <a:avLst/>
              <a:gdLst>
                <a:gd name="T0" fmla="*/ 0 w 205"/>
                <a:gd name="T1" fmla="*/ 81 h 117"/>
                <a:gd name="T2" fmla="*/ 143 w 205"/>
                <a:gd name="T3" fmla="*/ 0 h 117"/>
                <a:gd name="T4" fmla="*/ 205 w 205"/>
                <a:gd name="T5" fmla="*/ 35 h 117"/>
                <a:gd name="T6" fmla="*/ 61 w 205"/>
                <a:gd name="T7" fmla="*/ 117 h 117"/>
                <a:gd name="T8" fmla="*/ 0 w 205"/>
                <a:gd name="T9" fmla="*/ 8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17">
                  <a:moveTo>
                    <a:pt x="0" y="81"/>
                  </a:moveTo>
                  <a:lnTo>
                    <a:pt x="143" y="0"/>
                  </a:lnTo>
                  <a:lnTo>
                    <a:pt x="205" y="35"/>
                  </a:lnTo>
                  <a:lnTo>
                    <a:pt x="61" y="117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41" name="Freeform 308"/>
            <p:cNvSpPr>
              <a:spLocks/>
            </p:cNvSpPr>
            <p:nvPr/>
          </p:nvSpPr>
          <p:spPr bwMode="auto">
            <a:xfrm>
              <a:off x="6270625" y="2217738"/>
              <a:ext cx="100013" cy="119063"/>
            </a:xfrm>
            <a:custGeom>
              <a:avLst/>
              <a:gdLst>
                <a:gd name="T0" fmla="*/ 0 w 63"/>
                <a:gd name="T1" fmla="*/ 0 h 75"/>
                <a:gd name="T2" fmla="*/ 0 w 63"/>
                <a:gd name="T3" fmla="*/ 41 h 75"/>
                <a:gd name="T4" fmla="*/ 63 w 63"/>
                <a:gd name="T5" fmla="*/ 75 h 75"/>
                <a:gd name="T6" fmla="*/ 63 w 63"/>
                <a:gd name="T7" fmla="*/ 36 h 75"/>
                <a:gd name="T8" fmla="*/ 0 w 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5">
                  <a:moveTo>
                    <a:pt x="0" y="0"/>
                  </a:moveTo>
                  <a:lnTo>
                    <a:pt x="0" y="41"/>
                  </a:lnTo>
                  <a:lnTo>
                    <a:pt x="63" y="75"/>
                  </a:lnTo>
                  <a:lnTo>
                    <a:pt x="63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42" name="Freeform 309"/>
            <p:cNvSpPr>
              <a:spLocks/>
            </p:cNvSpPr>
            <p:nvPr/>
          </p:nvSpPr>
          <p:spPr bwMode="auto">
            <a:xfrm>
              <a:off x="6370638" y="2144713"/>
              <a:ext cx="225425" cy="195263"/>
            </a:xfrm>
            <a:custGeom>
              <a:avLst/>
              <a:gdLst>
                <a:gd name="T0" fmla="*/ 0 w 142"/>
                <a:gd name="T1" fmla="*/ 82 h 123"/>
                <a:gd name="T2" fmla="*/ 0 w 142"/>
                <a:gd name="T3" fmla="*/ 123 h 123"/>
                <a:gd name="T4" fmla="*/ 142 w 142"/>
                <a:gd name="T5" fmla="*/ 39 h 123"/>
                <a:gd name="T6" fmla="*/ 142 w 142"/>
                <a:gd name="T7" fmla="*/ 0 h 123"/>
                <a:gd name="T8" fmla="*/ 0 w 142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23">
                  <a:moveTo>
                    <a:pt x="0" y="82"/>
                  </a:moveTo>
                  <a:lnTo>
                    <a:pt x="0" y="123"/>
                  </a:lnTo>
                  <a:lnTo>
                    <a:pt x="142" y="39"/>
                  </a:lnTo>
                  <a:lnTo>
                    <a:pt x="142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43" name="Freeform 310"/>
            <p:cNvSpPr>
              <a:spLocks/>
            </p:cNvSpPr>
            <p:nvPr/>
          </p:nvSpPr>
          <p:spPr bwMode="auto">
            <a:xfrm>
              <a:off x="6218238" y="1997076"/>
              <a:ext cx="323850" cy="185738"/>
            </a:xfrm>
            <a:custGeom>
              <a:avLst/>
              <a:gdLst>
                <a:gd name="T0" fmla="*/ 0 w 204"/>
                <a:gd name="T1" fmla="*/ 82 h 117"/>
                <a:gd name="T2" fmla="*/ 142 w 204"/>
                <a:gd name="T3" fmla="*/ 0 h 117"/>
                <a:gd name="T4" fmla="*/ 204 w 204"/>
                <a:gd name="T5" fmla="*/ 35 h 117"/>
                <a:gd name="T6" fmla="*/ 62 w 204"/>
                <a:gd name="T7" fmla="*/ 117 h 117"/>
                <a:gd name="T8" fmla="*/ 0 w 204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17">
                  <a:moveTo>
                    <a:pt x="0" y="82"/>
                  </a:moveTo>
                  <a:lnTo>
                    <a:pt x="142" y="0"/>
                  </a:lnTo>
                  <a:lnTo>
                    <a:pt x="204" y="35"/>
                  </a:lnTo>
                  <a:lnTo>
                    <a:pt x="62" y="11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44" name="Freeform 311"/>
            <p:cNvSpPr>
              <a:spLocks/>
            </p:cNvSpPr>
            <p:nvPr/>
          </p:nvSpPr>
          <p:spPr bwMode="auto">
            <a:xfrm>
              <a:off x="6218238" y="2127251"/>
              <a:ext cx="98425" cy="117475"/>
            </a:xfrm>
            <a:custGeom>
              <a:avLst/>
              <a:gdLst>
                <a:gd name="T0" fmla="*/ 0 w 62"/>
                <a:gd name="T1" fmla="*/ 0 h 74"/>
                <a:gd name="T2" fmla="*/ 0 w 62"/>
                <a:gd name="T3" fmla="*/ 40 h 74"/>
                <a:gd name="T4" fmla="*/ 62 w 62"/>
                <a:gd name="T5" fmla="*/ 74 h 74"/>
                <a:gd name="T6" fmla="*/ 62 w 62"/>
                <a:gd name="T7" fmla="*/ 35 h 74"/>
                <a:gd name="T8" fmla="*/ 0 w 6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4">
                  <a:moveTo>
                    <a:pt x="0" y="0"/>
                  </a:moveTo>
                  <a:lnTo>
                    <a:pt x="0" y="40"/>
                  </a:lnTo>
                  <a:lnTo>
                    <a:pt x="62" y="74"/>
                  </a:lnTo>
                  <a:lnTo>
                    <a:pt x="62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45" name="Freeform 312"/>
            <p:cNvSpPr>
              <a:spLocks/>
            </p:cNvSpPr>
            <p:nvPr/>
          </p:nvSpPr>
          <p:spPr bwMode="auto">
            <a:xfrm>
              <a:off x="6316663" y="2052638"/>
              <a:ext cx="227013" cy="195263"/>
            </a:xfrm>
            <a:custGeom>
              <a:avLst/>
              <a:gdLst>
                <a:gd name="T0" fmla="*/ 0 w 143"/>
                <a:gd name="T1" fmla="*/ 82 h 123"/>
                <a:gd name="T2" fmla="*/ 0 w 143"/>
                <a:gd name="T3" fmla="*/ 123 h 123"/>
                <a:gd name="T4" fmla="*/ 143 w 143"/>
                <a:gd name="T5" fmla="*/ 40 h 123"/>
                <a:gd name="T6" fmla="*/ 142 w 143"/>
                <a:gd name="T7" fmla="*/ 0 h 123"/>
                <a:gd name="T8" fmla="*/ 0 w 143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3">
                  <a:moveTo>
                    <a:pt x="0" y="82"/>
                  </a:moveTo>
                  <a:lnTo>
                    <a:pt x="0" y="123"/>
                  </a:lnTo>
                  <a:lnTo>
                    <a:pt x="143" y="40"/>
                  </a:lnTo>
                  <a:lnTo>
                    <a:pt x="142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46" name="Freeform 313"/>
            <p:cNvSpPr>
              <a:spLocks/>
            </p:cNvSpPr>
            <p:nvPr/>
          </p:nvSpPr>
          <p:spPr bwMode="auto">
            <a:xfrm>
              <a:off x="6165850" y="1905001"/>
              <a:ext cx="325438" cy="185738"/>
            </a:xfrm>
            <a:custGeom>
              <a:avLst/>
              <a:gdLst>
                <a:gd name="T0" fmla="*/ 0 w 205"/>
                <a:gd name="T1" fmla="*/ 82 h 117"/>
                <a:gd name="T2" fmla="*/ 143 w 205"/>
                <a:gd name="T3" fmla="*/ 0 h 117"/>
                <a:gd name="T4" fmla="*/ 205 w 205"/>
                <a:gd name="T5" fmla="*/ 35 h 117"/>
                <a:gd name="T6" fmla="*/ 61 w 205"/>
                <a:gd name="T7" fmla="*/ 117 h 117"/>
                <a:gd name="T8" fmla="*/ 0 w 205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17">
                  <a:moveTo>
                    <a:pt x="0" y="82"/>
                  </a:moveTo>
                  <a:lnTo>
                    <a:pt x="143" y="0"/>
                  </a:lnTo>
                  <a:lnTo>
                    <a:pt x="205" y="35"/>
                  </a:lnTo>
                  <a:lnTo>
                    <a:pt x="61" y="11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47" name="Freeform 314"/>
            <p:cNvSpPr>
              <a:spLocks/>
            </p:cNvSpPr>
            <p:nvPr/>
          </p:nvSpPr>
          <p:spPr bwMode="auto">
            <a:xfrm>
              <a:off x="6165850" y="2035176"/>
              <a:ext cx="100013" cy="119063"/>
            </a:xfrm>
            <a:custGeom>
              <a:avLst/>
              <a:gdLst>
                <a:gd name="T0" fmla="*/ 0 w 63"/>
                <a:gd name="T1" fmla="*/ 0 h 75"/>
                <a:gd name="T2" fmla="*/ 0 w 63"/>
                <a:gd name="T3" fmla="*/ 41 h 75"/>
                <a:gd name="T4" fmla="*/ 63 w 63"/>
                <a:gd name="T5" fmla="*/ 75 h 75"/>
                <a:gd name="T6" fmla="*/ 63 w 63"/>
                <a:gd name="T7" fmla="*/ 35 h 75"/>
                <a:gd name="T8" fmla="*/ 0 w 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5">
                  <a:moveTo>
                    <a:pt x="0" y="0"/>
                  </a:moveTo>
                  <a:lnTo>
                    <a:pt x="0" y="41"/>
                  </a:lnTo>
                  <a:lnTo>
                    <a:pt x="63" y="75"/>
                  </a:lnTo>
                  <a:lnTo>
                    <a:pt x="63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48" name="Freeform 315"/>
            <p:cNvSpPr>
              <a:spLocks/>
            </p:cNvSpPr>
            <p:nvPr/>
          </p:nvSpPr>
          <p:spPr bwMode="auto">
            <a:xfrm>
              <a:off x="6265863" y="1960563"/>
              <a:ext cx="225425" cy="195263"/>
            </a:xfrm>
            <a:custGeom>
              <a:avLst/>
              <a:gdLst>
                <a:gd name="T0" fmla="*/ 0 w 142"/>
                <a:gd name="T1" fmla="*/ 82 h 123"/>
                <a:gd name="T2" fmla="*/ 0 w 142"/>
                <a:gd name="T3" fmla="*/ 123 h 123"/>
                <a:gd name="T4" fmla="*/ 142 w 142"/>
                <a:gd name="T5" fmla="*/ 40 h 123"/>
                <a:gd name="T6" fmla="*/ 142 w 142"/>
                <a:gd name="T7" fmla="*/ 0 h 123"/>
                <a:gd name="T8" fmla="*/ 0 w 142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23">
                  <a:moveTo>
                    <a:pt x="0" y="82"/>
                  </a:moveTo>
                  <a:lnTo>
                    <a:pt x="0" y="123"/>
                  </a:lnTo>
                  <a:lnTo>
                    <a:pt x="142" y="40"/>
                  </a:lnTo>
                  <a:lnTo>
                    <a:pt x="142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49" name="Freeform 316"/>
            <p:cNvSpPr>
              <a:spLocks/>
            </p:cNvSpPr>
            <p:nvPr/>
          </p:nvSpPr>
          <p:spPr bwMode="auto">
            <a:xfrm>
              <a:off x="6113463" y="1812926"/>
              <a:ext cx="323850" cy="185738"/>
            </a:xfrm>
            <a:custGeom>
              <a:avLst/>
              <a:gdLst>
                <a:gd name="T0" fmla="*/ 0 w 204"/>
                <a:gd name="T1" fmla="*/ 82 h 117"/>
                <a:gd name="T2" fmla="*/ 142 w 204"/>
                <a:gd name="T3" fmla="*/ 0 h 117"/>
                <a:gd name="T4" fmla="*/ 204 w 204"/>
                <a:gd name="T5" fmla="*/ 36 h 117"/>
                <a:gd name="T6" fmla="*/ 62 w 204"/>
                <a:gd name="T7" fmla="*/ 117 h 117"/>
                <a:gd name="T8" fmla="*/ 0 w 204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17">
                  <a:moveTo>
                    <a:pt x="0" y="82"/>
                  </a:moveTo>
                  <a:lnTo>
                    <a:pt x="142" y="0"/>
                  </a:lnTo>
                  <a:lnTo>
                    <a:pt x="204" y="36"/>
                  </a:lnTo>
                  <a:lnTo>
                    <a:pt x="62" y="11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50" name="Freeform 317"/>
            <p:cNvSpPr>
              <a:spLocks/>
            </p:cNvSpPr>
            <p:nvPr/>
          </p:nvSpPr>
          <p:spPr bwMode="auto">
            <a:xfrm>
              <a:off x="6113463" y="1943101"/>
              <a:ext cx="98425" cy="119063"/>
            </a:xfrm>
            <a:custGeom>
              <a:avLst/>
              <a:gdLst>
                <a:gd name="T0" fmla="*/ 0 w 62"/>
                <a:gd name="T1" fmla="*/ 0 h 75"/>
                <a:gd name="T2" fmla="*/ 0 w 62"/>
                <a:gd name="T3" fmla="*/ 41 h 75"/>
                <a:gd name="T4" fmla="*/ 62 w 62"/>
                <a:gd name="T5" fmla="*/ 75 h 75"/>
                <a:gd name="T6" fmla="*/ 62 w 62"/>
                <a:gd name="T7" fmla="*/ 35 h 75"/>
                <a:gd name="T8" fmla="*/ 0 w 6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5">
                  <a:moveTo>
                    <a:pt x="0" y="0"/>
                  </a:moveTo>
                  <a:lnTo>
                    <a:pt x="0" y="41"/>
                  </a:lnTo>
                  <a:lnTo>
                    <a:pt x="62" y="75"/>
                  </a:lnTo>
                  <a:lnTo>
                    <a:pt x="62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51" name="Freeform 318"/>
            <p:cNvSpPr>
              <a:spLocks/>
            </p:cNvSpPr>
            <p:nvPr/>
          </p:nvSpPr>
          <p:spPr bwMode="auto">
            <a:xfrm>
              <a:off x="6211888" y="1870076"/>
              <a:ext cx="227013" cy="193675"/>
            </a:xfrm>
            <a:custGeom>
              <a:avLst/>
              <a:gdLst>
                <a:gd name="T0" fmla="*/ 0 w 143"/>
                <a:gd name="T1" fmla="*/ 81 h 122"/>
                <a:gd name="T2" fmla="*/ 0 w 143"/>
                <a:gd name="T3" fmla="*/ 122 h 122"/>
                <a:gd name="T4" fmla="*/ 143 w 143"/>
                <a:gd name="T5" fmla="*/ 39 h 122"/>
                <a:gd name="T6" fmla="*/ 142 w 143"/>
                <a:gd name="T7" fmla="*/ 0 h 122"/>
                <a:gd name="T8" fmla="*/ 0 w 143"/>
                <a:gd name="T9" fmla="*/ 8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2">
                  <a:moveTo>
                    <a:pt x="0" y="81"/>
                  </a:moveTo>
                  <a:lnTo>
                    <a:pt x="0" y="122"/>
                  </a:lnTo>
                  <a:lnTo>
                    <a:pt x="143" y="39"/>
                  </a:lnTo>
                  <a:lnTo>
                    <a:pt x="142" y="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52" name="Freeform 319"/>
            <p:cNvSpPr>
              <a:spLocks/>
            </p:cNvSpPr>
            <p:nvPr/>
          </p:nvSpPr>
          <p:spPr bwMode="auto">
            <a:xfrm>
              <a:off x="6061075" y="1724140"/>
              <a:ext cx="325438" cy="185738"/>
            </a:xfrm>
            <a:custGeom>
              <a:avLst/>
              <a:gdLst>
                <a:gd name="T0" fmla="*/ 0 w 205"/>
                <a:gd name="T1" fmla="*/ 82 h 117"/>
                <a:gd name="T2" fmla="*/ 143 w 205"/>
                <a:gd name="T3" fmla="*/ 0 h 117"/>
                <a:gd name="T4" fmla="*/ 205 w 205"/>
                <a:gd name="T5" fmla="*/ 36 h 117"/>
                <a:gd name="T6" fmla="*/ 61 w 205"/>
                <a:gd name="T7" fmla="*/ 117 h 117"/>
                <a:gd name="T8" fmla="*/ 0 w 205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17">
                  <a:moveTo>
                    <a:pt x="0" y="82"/>
                  </a:moveTo>
                  <a:lnTo>
                    <a:pt x="143" y="0"/>
                  </a:lnTo>
                  <a:lnTo>
                    <a:pt x="205" y="36"/>
                  </a:lnTo>
                  <a:lnTo>
                    <a:pt x="61" y="11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53" name="Freeform 320"/>
            <p:cNvSpPr>
              <a:spLocks/>
            </p:cNvSpPr>
            <p:nvPr/>
          </p:nvSpPr>
          <p:spPr bwMode="auto">
            <a:xfrm>
              <a:off x="6061075" y="1851026"/>
              <a:ext cx="100013" cy="119063"/>
            </a:xfrm>
            <a:custGeom>
              <a:avLst/>
              <a:gdLst>
                <a:gd name="T0" fmla="*/ 0 w 63"/>
                <a:gd name="T1" fmla="*/ 0 h 75"/>
                <a:gd name="T2" fmla="*/ 0 w 63"/>
                <a:gd name="T3" fmla="*/ 41 h 75"/>
                <a:gd name="T4" fmla="*/ 63 w 63"/>
                <a:gd name="T5" fmla="*/ 75 h 75"/>
                <a:gd name="T6" fmla="*/ 63 w 63"/>
                <a:gd name="T7" fmla="*/ 35 h 75"/>
                <a:gd name="T8" fmla="*/ 0 w 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5">
                  <a:moveTo>
                    <a:pt x="0" y="0"/>
                  </a:moveTo>
                  <a:lnTo>
                    <a:pt x="0" y="41"/>
                  </a:lnTo>
                  <a:lnTo>
                    <a:pt x="63" y="75"/>
                  </a:lnTo>
                  <a:lnTo>
                    <a:pt x="63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54" name="Freeform 321"/>
            <p:cNvSpPr>
              <a:spLocks/>
            </p:cNvSpPr>
            <p:nvPr/>
          </p:nvSpPr>
          <p:spPr bwMode="auto">
            <a:xfrm>
              <a:off x="6161088" y="1778001"/>
              <a:ext cx="225425" cy="193675"/>
            </a:xfrm>
            <a:custGeom>
              <a:avLst/>
              <a:gdLst>
                <a:gd name="T0" fmla="*/ 0 w 142"/>
                <a:gd name="T1" fmla="*/ 81 h 122"/>
                <a:gd name="T2" fmla="*/ 0 w 142"/>
                <a:gd name="T3" fmla="*/ 122 h 122"/>
                <a:gd name="T4" fmla="*/ 142 w 142"/>
                <a:gd name="T5" fmla="*/ 39 h 122"/>
                <a:gd name="T6" fmla="*/ 142 w 142"/>
                <a:gd name="T7" fmla="*/ 0 h 122"/>
                <a:gd name="T8" fmla="*/ 0 w 142"/>
                <a:gd name="T9" fmla="*/ 8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22">
                  <a:moveTo>
                    <a:pt x="0" y="81"/>
                  </a:moveTo>
                  <a:lnTo>
                    <a:pt x="0" y="122"/>
                  </a:lnTo>
                  <a:lnTo>
                    <a:pt x="142" y="39"/>
                  </a:lnTo>
                  <a:lnTo>
                    <a:pt x="142" y="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55" name="Freeform 322"/>
            <p:cNvSpPr>
              <a:spLocks/>
            </p:cNvSpPr>
            <p:nvPr/>
          </p:nvSpPr>
          <p:spPr bwMode="auto">
            <a:xfrm>
              <a:off x="6008688" y="1633652"/>
              <a:ext cx="323850" cy="185738"/>
            </a:xfrm>
            <a:custGeom>
              <a:avLst/>
              <a:gdLst>
                <a:gd name="T0" fmla="*/ 0 w 204"/>
                <a:gd name="T1" fmla="*/ 81 h 117"/>
                <a:gd name="T2" fmla="*/ 142 w 204"/>
                <a:gd name="T3" fmla="*/ 0 h 117"/>
                <a:gd name="T4" fmla="*/ 204 w 204"/>
                <a:gd name="T5" fmla="*/ 35 h 117"/>
                <a:gd name="T6" fmla="*/ 62 w 204"/>
                <a:gd name="T7" fmla="*/ 117 h 117"/>
                <a:gd name="T8" fmla="*/ 0 w 204"/>
                <a:gd name="T9" fmla="*/ 8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17">
                  <a:moveTo>
                    <a:pt x="0" y="81"/>
                  </a:moveTo>
                  <a:lnTo>
                    <a:pt x="142" y="0"/>
                  </a:lnTo>
                  <a:lnTo>
                    <a:pt x="204" y="35"/>
                  </a:lnTo>
                  <a:lnTo>
                    <a:pt x="62" y="117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56" name="Freeform 323"/>
            <p:cNvSpPr>
              <a:spLocks/>
            </p:cNvSpPr>
            <p:nvPr/>
          </p:nvSpPr>
          <p:spPr bwMode="auto">
            <a:xfrm>
              <a:off x="6008688" y="1758951"/>
              <a:ext cx="98425" cy="119063"/>
            </a:xfrm>
            <a:custGeom>
              <a:avLst/>
              <a:gdLst>
                <a:gd name="T0" fmla="*/ 0 w 62"/>
                <a:gd name="T1" fmla="*/ 0 h 75"/>
                <a:gd name="T2" fmla="*/ 0 w 62"/>
                <a:gd name="T3" fmla="*/ 41 h 75"/>
                <a:gd name="T4" fmla="*/ 62 w 62"/>
                <a:gd name="T5" fmla="*/ 75 h 75"/>
                <a:gd name="T6" fmla="*/ 62 w 62"/>
                <a:gd name="T7" fmla="*/ 36 h 75"/>
                <a:gd name="T8" fmla="*/ 0 w 6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5">
                  <a:moveTo>
                    <a:pt x="0" y="0"/>
                  </a:moveTo>
                  <a:lnTo>
                    <a:pt x="0" y="41"/>
                  </a:lnTo>
                  <a:lnTo>
                    <a:pt x="62" y="75"/>
                  </a:lnTo>
                  <a:lnTo>
                    <a:pt x="6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57" name="Freeform 324"/>
            <p:cNvSpPr>
              <a:spLocks/>
            </p:cNvSpPr>
            <p:nvPr/>
          </p:nvSpPr>
          <p:spPr bwMode="auto">
            <a:xfrm>
              <a:off x="6107113" y="1685926"/>
              <a:ext cx="227013" cy="195263"/>
            </a:xfrm>
            <a:custGeom>
              <a:avLst/>
              <a:gdLst>
                <a:gd name="T0" fmla="*/ 0 w 143"/>
                <a:gd name="T1" fmla="*/ 82 h 123"/>
                <a:gd name="T2" fmla="*/ 0 w 143"/>
                <a:gd name="T3" fmla="*/ 123 h 123"/>
                <a:gd name="T4" fmla="*/ 143 w 143"/>
                <a:gd name="T5" fmla="*/ 39 h 123"/>
                <a:gd name="T6" fmla="*/ 142 w 143"/>
                <a:gd name="T7" fmla="*/ 0 h 123"/>
                <a:gd name="T8" fmla="*/ 0 w 143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3">
                  <a:moveTo>
                    <a:pt x="0" y="82"/>
                  </a:moveTo>
                  <a:lnTo>
                    <a:pt x="0" y="123"/>
                  </a:lnTo>
                  <a:lnTo>
                    <a:pt x="143" y="39"/>
                  </a:lnTo>
                  <a:lnTo>
                    <a:pt x="142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58" name="Freeform 325"/>
            <p:cNvSpPr>
              <a:spLocks/>
            </p:cNvSpPr>
            <p:nvPr/>
          </p:nvSpPr>
          <p:spPr bwMode="auto">
            <a:xfrm>
              <a:off x="5959589" y="1541577"/>
              <a:ext cx="325438" cy="185738"/>
            </a:xfrm>
            <a:custGeom>
              <a:avLst/>
              <a:gdLst>
                <a:gd name="T0" fmla="*/ 0 w 205"/>
                <a:gd name="T1" fmla="*/ 82 h 117"/>
                <a:gd name="T2" fmla="*/ 143 w 205"/>
                <a:gd name="T3" fmla="*/ 0 h 117"/>
                <a:gd name="T4" fmla="*/ 205 w 205"/>
                <a:gd name="T5" fmla="*/ 35 h 117"/>
                <a:gd name="T6" fmla="*/ 61 w 205"/>
                <a:gd name="T7" fmla="*/ 117 h 117"/>
                <a:gd name="T8" fmla="*/ 0 w 205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17">
                  <a:moveTo>
                    <a:pt x="0" y="82"/>
                  </a:moveTo>
                  <a:lnTo>
                    <a:pt x="143" y="0"/>
                  </a:lnTo>
                  <a:lnTo>
                    <a:pt x="205" y="35"/>
                  </a:lnTo>
                  <a:lnTo>
                    <a:pt x="61" y="11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59" name="Freeform 326"/>
            <p:cNvSpPr>
              <a:spLocks/>
            </p:cNvSpPr>
            <p:nvPr/>
          </p:nvSpPr>
          <p:spPr bwMode="auto">
            <a:xfrm>
              <a:off x="5956300" y="1668463"/>
              <a:ext cx="100013" cy="117475"/>
            </a:xfrm>
            <a:custGeom>
              <a:avLst/>
              <a:gdLst>
                <a:gd name="T0" fmla="*/ 0 w 63"/>
                <a:gd name="T1" fmla="*/ 0 h 74"/>
                <a:gd name="T2" fmla="*/ 0 w 63"/>
                <a:gd name="T3" fmla="*/ 41 h 74"/>
                <a:gd name="T4" fmla="*/ 63 w 63"/>
                <a:gd name="T5" fmla="*/ 74 h 74"/>
                <a:gd name="T6" fmla="*/ 63 w 63"/>
                <a:gd name="T7" fmla="*/ 35 h 74"/>
                <a:gd name="T8" fmla="*/ 0 w 63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4">
                  <a:moveTo>
                    <a:pt x="0" y="0"/>
                  </a:moveTo>
                  <a:lnTo>
                    <a:pt x="0" y="41"/>
                  </a:lnTo>
                  <a:lnTo>
                    <a:pt x="63" y="74"/>
                  </a:lnTo>
                  <a:lnTo>
                    <a:pt x="63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60" name="Freeform 327"/>
            <p:cNvSpPr>
              <a:spLocks/>
            </p:cNvSpPr>
            <p:nvPr/>
          </p:nvSpPr>
          <p:spPr bwMode="auto">
            <a:xfrm>
              <a:off x="6056313" y="1593851"/>
              <a:ext cx="225425" cy="195263"/>
            </a:xfrm>
            <a:custGeom>
              <a:avLst/>
              <a:gdLst>
                <a:gd name="T0" fmla="*/ 0 w 142"/>
                <a:gd name="T1" fmla="*/ 82 h 123"/>
                <a:gd name="T2" fmla="*/ 0 w 142"/>
                <a:gd name="T3" fmla="*/ 123 h 123"/>
                <a:gd name="T4" fmla="*/ 142 w 142"/>
                <a:gd name="T5" fmla="*/ 40 h 123"/>
                <a:gd name="T6" fmla="*/ 142 w 142"/>
                <a:gd name="T7" fmla="*/ 0 h 123"/>
                <a:gd name="T8" fmla="*/ 0 w 142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23">
                  <a:moveTo>
                    <a:pt x="0" y="82"/>
                  </a:moveTo>
                  <a:lnTo>
                    <a:pt x="0" y="123"/>
                  </a:lnTo>
                  <a:lnTo>
                    <a:pt x="142" y="40"/>
                  </a:lnTo>
                  <a:lnTo>
                    <a:pt x="142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61" name="Freeform 328"/>
            <p:cNvSpPr>
              <a:spLocks/>
            </p:cNvSpPr>
            <p:nvPr/>
          </p:nvSpPr>
          <p:spPr bwMode="auto">
            <a:xfrm>
              <a:off x="5903913" y="1446213"/>
              <a:ext cx="323850" cy="185738"/>
            </a:xfrm>
            <a:custGeom>
              <a:avLst/>
              <a:gdLst>
                <a:gd name="T0" fmla="*/ 0 w 204"/>
                <a:gd name="T1" fmla="*/ 82 h 117"/>
                <a:gd name="T2" fmla="*/ 142 w 204"/>
                <a:gd name="T3" fmla="*/ 0 h 117"/>
                <a:gd name="T4" fmla="*/ 204 w 204"/>
                <a:gd name="T5" fmla="*/ 35 h 117"/>
                <a:gd name="T6" fmla="*/ 62 w 204"/>
                <a:gd name="T7" fmla="*/ 117 h 117"/>
                <a:gd name="T8" fmla="*/ 0 w 204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17">
                  <a:moveTo>
                    <a:pt x="0" y="82"/>
                  </a:moveTo>
                  <a:lnTo>
                    <a:pt x="142" y="0"/>
                  </a:lnTo>
                  <a:lnTo>
                    <a:pt x="204" y="35"/>
                  </a:lnTo>
                  <a:lnTo>
                    <a:pt x="62" y="11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62" name="Freeform 329"/>
            <p:cNvSpPr>
              <a:spLocks/>
            </p:cNvSpPr>
            <p:nvPr/>
          </p:nvSpPr>
          <p:spPr bwMode="auto">
            <a:xfrm>
              <a:off x="5903913" y="1576388"/>
              <a:ext cx="98425" cy="119063"/>
            </a:xfrm>
            <a:custGeom>
              <a:avLst/>
              <a:gdLst>
                <a:gd name="T0" fmla="*/ 0 w 62"/>
                <a:gd name="T1" fmla="*/ 0 h 75"/>
                <a:gd name="T2" fmla="*/ 0 w 62"/>
                <a:gd name="T3" fmla="*/ 41 h 75"/>
                <a:gd name="T4" fmla="*/ 62 w 62"/>
                <a:gd name="T5" fmla="*/ 75 h 75"/>
                <a:gd name="T6" fmla="*/ 62 w 62"/>
                <a:gd name="T7" fmla="*/ 35 h 75"/>
                <a:gd name="T8" fmla="*/ 0 w 6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5">
                  <a:moveTo>
                    <a:pt x="0" y="0"/>
                  </a:moveTo>
                  <a:lnTo>
                    <a:pt x="0" y="41"/>
                  </a:lnTo>
                  <a:lnTo>
                    <a:pt x="62" y="75"/>
                  </a:lnTo>
                  <a:lnTo>
                    <a:pt x="62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63" name="Freeform 330"/>
            <p:cNvSpPr>
              <a:spLocks/>
            </p:cNvSpPr>
            <p:nvPr/>
          </p:nvSpPr>
          <p:spPr bwMode="auto">
            <a:xfrm>
              <a:off x="6002338" y="1501776"/>
              <a:ext cx="227013" cy="195263"/>
            </a:xfrm>
            <a:custGeom>
              <a:avLst/>
              <a:gdLst>
                <a:gd name="T0" fmla="*/ 0 w 143"/>
                <a:gd name="T1" fmla="*/ 82 h 123"/>
                <a:gd name="T2" fmla="*/ 0 w 143"/>
                <a:gd name="T3" fmla="*/ 123 h 123"/>
                <a:gd name="T4" fmla="*/ 143 w 143"/>
                <a:gd name="T5" fmla="*/ 40 h 123"/>
                <a:gd name="T6" fmla="*/ 142 w 143"/>
                <a:gd name="T7" fmla="*/ 0 h 123"/>
                <a:gd name="T8" fmla="*/ 0 w 143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3">
                  <a:moveTo>
                    <a:pt x="0" y="82"/>
                  </a:moveTo>
                  <a:lnTo>
                    <a:pt x="0" y="123"/>
                  </a:lnTo>
                  <a:lnTo>
                    <a:pt x="143" y="40"/>
                  </a:lnTo>
                  <a:lnTo>
                    <a:pt x="142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73" name="Rectangle 172"/>
          <p:cNvSpPr/>
          <p:nvPr/>
        </p:nvSpPr>
        <p:spPr>
          <a:xfrm>
            <a:off x="170657" y="2800731"/>
            <a:ext cx="2614611" cy="109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1237456" y="2425702"/>
            <a:ext cx="1547812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170657" y="5378830"/>
            <a:ext cx="2614611" cy="109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1237456" y="5003801"/>
            <a:ext cx="1547812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9149557" y="1706942"/>
            <a:ext cx="2614611" cy="109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10216356" y="1331913"/>
            <a:ext cx="1547812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9149557" y="4285041"/>
            <a:ext cx="2614611" cy="109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10216356" y="3910012"/>
            <a:ext cx="1547812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pic>
        <p:nvPicPr>
          <p:cNvPr id="181" name="Graphic 29">
            <a:extLst>
              <a:ext uri="{FF2B5EF4-FFF2-40B4-BE49-F238E27FC236}">
                <a16:creationId xmlns:a16="http://schemas.microsoft.com/office/drawing/2014/main" id="{DE6EEFDD-B3CA-4AF5-B71C-1BCDB6A3FF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9577753" y="1550410"/>
            <a:ext cx="2144365" cy="1179482"/>
            <a:chOff x="6288435" y="4102524"/>
            <a:chExt cx="3573018" cy="1965295"/>
          </a:xfrm>
        </p:grpSpPr>
        <p:sp>
          <p:nvSpPr>
            <p:cNvPr id="3" name="Freeform 134"/>
            <p:cNvSpPr>
              <a:spLocks/>
            </p:cNvSpPr>
            <p:nvPr/>
          </p:nvSpPr>
          <p:spPr bwMode="auto">
            <a:xfrm>
              <a:off x="6288435" y="4102524"/>
              <a:ext cx="3229091" cy="1422110"/>
            </a:xfrm>
            <a:custGeom>
              <a:avLst/>
              <a:gdLst>
                <a:gd name="T0" fmla="*/ 310 w 620"/>
                <a:gd name="T1" fmla="*/ 0 h 272"/>
                <a:gd name="T2" fmla="*/ 620 w 620"/>
                <a:gd name="T3" fmla="*/ 213 h 272"/>
                <a:gd name="T4" fmla="*/ 465 w 620"/>
                <a:gd name="T5" fmla="*/ 272 h 272"/>
                <a:gd name="T6" fmla="*/ 310 w 620"/>
                <a:gd name="T7" fmla="*/ 166 h 272"/>
                <a:gd name="T8" fmla="*/ 155 w 620"/>
                <a:gd name="T9" fmla="*/ 272 h 272"/>
                <a:gd name="T10" fmla="*/ 0 w 620"/>
                <a:gd name="T11" fmla="*/ 213 h 272"/>
                <a:gd name="T12" fmla="*/ 310 w 620"/>
                <a:gd name="T1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0" h="272">
                  <a:moveTo>
                    <a:pt x="310" y="0"/>
                  </a:moveTo>
                  <a:cubicBezTo>
                    <a:pt x="452" y="0"/>
                    <a:pt x="572" y="88"/>
                    <a:pt x="620" y="213"/>
                  </a:cubicBezTo>
                  <a:cubicBezTo>
                    <a:pt x="465" y="272"/>
                    <a:pt x="465" y="272"/>
                    <a:pt x="465" y="272"/>
                  </a:cubicBezTo>
                  <a:cubicBezTo>
                    <a:pt x="441" y="210"/>
                    <a:pt x="381" y="166"/>
                    <a:pt x="310" y="166"/>
                  </a:cubicBezTo>
                  <a:cubicBezTo>
                    <a:pt x="240" y="166"/>
                    <a:pt x="179" y="210"/>
                    <a:pt x="155" y="27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48" y="88"/>
                    <a:pt x="169" y="0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135"/>
            <p:cNvSpPr>
              <a:spLocks/>
            </p:cNvSpPr>
            <p:nvPr/>
          </p:nvSpPr>
          <p:spPr bwMode="auto">
            <a:xfrm>
              <a:off x="7866131" y="4981447"/>
              <a:ext cx="1995322" cy="1086372"/>
            </a:xfrm>
            <a:custGeom>
              <a:avLst/>
              <a:gdLst>
                <a:gd name="T0" fmla="*/ 383 w 383"/>
                <a:gd name="T1" fmla="*/ 0 h 208"/>
                <a:gd name="T2" fmla="*/ 383 w 383"/>
                <a:gd name="T3" fmla="*/ 0 h 208"/>
                <a:gd name="T4" fmla="*/ 25 w 383"/>
                <a:gd name="T5" fmla="*/ 204 h 208"/>
                <a:gd name="T6" fmla="*/ 4 w 383"/>
                <a:gd name="T7" fmla="*/ 197 h 208"/>
                <a:gd name="T8" fmla="*/ 4 w 383"/>
                <a:gd name="T9" fmla="*/ 197 h 208"/>
                <a:gd name="T10" fmla="*/ 11 w 383"/>
                <a:gd name="T11" fmla="*/ 176 h 208"/>
                <a:gd name="T12" fmla="*/ 383 w 383"/>
                <a:gd name="T1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08">
                  <a:moveTo>
                    <a:pt x="383" y="0"/>
                  </a:moveTo>
                  <a:cubicBezTo>
                    <a:pt x="383" y="0"/>
                    <a:pt x="383" y="0"/>
                    <a:pt x="383" y="0"/>
                  </a:cubicBezTo>
                  <a:cubicBezTo>
                    <a:pt x="25" y="204"/>
                    <a:pt x="25" y="204"/>
                    <a:pt x="25" y="204"/>
                  </a:cubicBezTo>
                  <a:cubicBezTo>
                    <a:pt x="18" y="208"/>
                    <a:pt x="8" y="205"/>
                    <a:pt x="4" y="197"/>
                  </a:cubicBezTo>
                  <a:cubicBezTo>
                    <a:pt x="4" y="197"/>
                    <a:pt x="4" y="197"/>
                    <a:pt x="4" y="197"/>
                  </a:cubicBezTo>
                  <a:cubicBezTo>
                    <a:pt x="0" y="190"/>
                    <a:pt x="3" y="180"/>
                    <a:pt x="11" y="176"/>
                  </a:cubicBezTo>
                  <a:lnTo>
                    <a:pt x="38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65070" y="1597918"/>
            <a:ext cx="1937955" cy="1159823"/>
            <a:chOff x="2330547" y="4102524"/>
            <a:chExt cx="3229091" cy="1932540"/>
          </a:xfrm>
        </p:grpSpPr>
        <p:sp>
          <p:nvSpPr>
            <p:cNvPr id="5" name="Freeform 136"/>
            <p:cNvSpPr>
              <a:spLocks/>
            </p:cNvSpPr>
            <p:nvPr/>
          </p:nvSpPr>
          <p:spPr bwMode="auto">
            <a:xfrm>
              <a:off x="2330547" y="4102524"/>
              <a:ext cx="3229091" cy="1422110"/>
            </a:xfrm>
            <a:custGeom>
              <a:avLst/>
              <a:gdLst>
                <a:gd name="T0" fmla="*/ 310 w 620"/>
                <a:gd name="T1" fmla="*/ 0 h 272"/>
                <a:gd name="T2" fmla="*/ 620 w 620"/>
                <a:gd name="T3" fmla="*/ 213 h 272"/>
                <a:gd name="T4" fmla="*/ 465 w 620"/>
                <a:gd name="T5" fmla="*/ 272 h 272"/>
                <a:gd name="T6" fmla="*/ 310 w 620"/>
                <a:gd name="T7" fmla="*/ 166 h 272"/>
                <a:gd name="T8" fmla="*/ 155 w 620"/>
                <a:gd name="T9" fmla="*/ 272 h 272"/>
                <a:gd name="T10" fmla="*/ 0 w 620"/>
                <a:gd name="T11" fmla="*/ 213 h 272"/>
                <a:gd name="T12" fmla="*/ 310 w 620"/>
                <a:gd name="T1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0" h="272">
                  <a:moveTo>
                    <a:pt x="310" y="0"/>
                  </a:moveTo>
                  <a:cubicBezTo>
                    <a:pt x="451" y="0"/>
                    <a:pt x="572" y="88"/>
                    <a:pt x="620" y="213"/>
                  </a:cubicBezTo>
                  <a:cubicBezTo>
                    <a:pt x="465" y="272"/>
                    <a:pt x="465" y="272"/>
                    <a:pt x="465" y="272"/>
                  </a:cubicBezTo>
                  <a:cubicBezTo>
                    <a:pt x="441" y="210"/>
                    <a:pt x="380" y="166"/>
                    <a:pt x="310" y="166"/>
                  </a:cubicBezTo>
                  <a:cubicBezTo>
                    <a:pt x="239" y="166"/>
                    <a:pt x="179" y="210"/>
                    <a:pt x="155" y="27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48" y="88"/>
                    <a:pt x="168" y="0"/>
                    <a:pt x="31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137"/>
            <p:cNvSpPr>
              <a:spLocks/>
            </p:cNvSpPr>
            <p:nvPr/>
          </p:nvSpPr>
          <p:spPr bwMode="auto">
            <a:xfrm>
              <a:off x="2330547" y="4102524"/>
              <a:ext cx="2541238" cy="1422110"/>
            </a:xfrm>
            <a:custGeom>
              <a:avLst/>
              <a:gdLst>
                <a:gd name="T0" fmla="*/ 310 w 488"/>
                <a:gd name="T1" fmla="*/ 0 h 272"/>
                <a:gd name="T2" fmla="*/ 488 w 488"/>
                <a:gd name="T3" fmla="*/ 52 h 272"/>
                <a:gd name="T4" fmla="*/ 396 w 488"/>
                <a:gd name="T5" fmla="*/ 190 h 272"/>
                <a:gd name="T6" fmla="*/ 310 w 488"/>
                <a:gd name="T7" fmla="*/ 166 h 272"/>
                <a:gd name="T8" fmla="*/ 155 w 488"/>
                <a:gd name="T9" fmla="*/ 272 h 272"/>
                <a:gd name="T10" fmla="*/ 0 w 488"/>
                <a:gd name="T11" fmla="*/ 213 h 272"/>
                <a:gd name="T12" fmla="*/ 310 w 488"/>
                <a:gd name="T1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8" h="272">
                  <a:moveTo>
                    <a:pt x="310" y="0"/>
                  </a:moveTo>
                  <a:cubicBezTo>
                    <a:pt x="375" y="0"/>
                    <a:pt x="436" y="19"/>
                    <a:pt x="488" y="52"/>
                  </a:cubicBezTo>
                  <a:cubicBezTo>
                    <a:pt x="396" y="190"/>
                    <a:pt x="396" y="190"/>
                    <a:pt x="396" y="190"/>
                  </a:cubicBezTo>
                  <a:cubicBezTo>
                    <a:pt x="371" y="175"/>
                    <a:pt x="341" y="166"/>
                    <a:pt x="310" y="166"/>
                  </a:cubicBezTo>
                  <a:cubicBezTo>
                    <a:pt x="239" y="166"/>
                    <a:pt x="179" y="210"/>
                    <a:pt x="155" y="27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48" y="88"/>
                    <a:pt x="168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138"/>
            <p:cNvSpPr>
              <a:spLocks/>
            </p:cNvSpPr>
            <p:nvPr/>
          </p:nvSpPr>
          <p:spPr bwMode="auto">
            <a:xfrm>
              <a:off x="3799060" y="4124360"/>
              <a:ext cx="1233769" cy="1910704"/>
            </a:xfrm>
            <a:custGeom>
              <a:avLst/>
              <a:gdLst>
                <a:gd name="T0" fmla="*/ 237 w 237"/>
                <a:gd name="T1" fmla="*/ 0 h 366"/>
                <a:gd name="T2" fmla="*/ 237 w 237"/>
                <a:gd name="T3" fmla="*/ 0 h 366"/>
                <a:gd name="T4" fmla="*/ 31 w 237"/>
                <a:gd name="T5" fmla="*/ 357 h 366"/>
                <a:gd name="T6" fmla="*/ 9 w 237"/>
                <a:gd name="T7" fmla="*/ 361 h 366"/>
                <a:gd name="T8" fmla="*/ 9 w 237"/>
                <a:gd name="T9" fmla="*/ 361 h 366"/>
                <a:gd name="T10" fmla="*/ 5 w 237"/>
                <a:gd name="T11" fmla="*/ 340 h 366"/>
                <a:gd name="T12" fmla="*/ 237 w 237"/>
                <a:gd name="T13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366">
                  <a:moveTo>
                    <a:pt x="237" y="0"/>
                  </a:moveTo>
                  <a:cubicBezTo>
                    <a:pt x="237" y="0"/>
                    <a:pt x="237" y="0"/>
                    <a:pt x="237" y="0"/>
                  </a:cubicBezTo>
                  <a:cubicBezTo>
                    <a:pt x="31" y="357"/>
                    <a:pt x="31" y="357"/>
                    <a:pt x="31" y="357"/>
                  </a:cubicBezTo>
                  <a:cubicBezTo>
                    <a:pt x="26" y="364"/>
                    <a:pt x="16" y="366"/>
                    <a:pt x="9" y="361"/>
                  </a:cubicBezTo>
                  <a:cubicBezTo>
                    <a:pt x="9" y="361"/>
                    <a:pt x="9" y="361"/>
                    <a:pt x="9" y="361"/>
                  </a:cubicBezTo>
                  <a:cubicBezTo>
                    <a:pt x="2" y="357"/>
                    <a:pt x="0" y="347"/>
                    <a:pt x="5" y="340"/>
                  </a:cubicBezTo>
                  <a:lnTo>
                    <a:pt x="2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39569" y="1439013"/>
            <a:ext cx="1937955" cy="1343299"/>
            <a:chOff x="6632362" y="790181"/>
            <a:chExt cx="3229091" cy="2238253"/>
          </a:xfrm>
        </p:grpSpPr>
        <p:sp>
          <p:nvSpPr>
            <p:cNvPr id="9" name="Freeform 140"/>
            <p:cNvSpPr>
              <a:spLocks/>
            </p:cNvSpPr>
            <p:nvPr/>
          </p:nvSpPr>
          <p:spPr bwMode="auto">
            <a:xfrm>
              <a:off x="6632362" y="1115001"/>
              <a:ext cx="3229091" cy="1422110"/>
            </a:xfrm>
            <a:custGeom>
              <a:avLst/>
              <a:gdLst>
                <a:gd name="T0" fmla="*/ 310 w 620"/>
                <a:gd name="T1" fmla="*/ 0 h 272"/>
                <a:gd name="T2" fmla="*/ 620 w 620"/>
                <a:gd name="T3" fmla="*/ 213 h 272"/>
                <a:gd name="T4" fmla="*/ 465 w 620"/>
                <a:gd name="T5" fmla="*/ 272 h 272"/>
                <a:gd name="T6" fmla="*/ 310 w 620"/>
                <a:gd name="T7" fmla="*/ 166 h 272"/>
                <a:gd name="T8" fmla="*/ 155 w 620"/>
                <a:gd name="T9" fmla="*/ 272 h 272"/>
                <a:gd name="T10" fmla="*/ 0 w 620"/>
                <a:gd name="T11" fmla="*/ 213 h 272"/>
                <a:gd name="T12" fmla="*/ 310 w 620"/>
                <a:gd name="T1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0" h="272">
                  <a:moveTo>
                    <a:pt x="310" y="0"/>
                  </a:moveTo>
                  <a:cubicBezTo>
                    <a:pt x="452" y="0"/>
                    <a:pt x="572" y="88"/>
                    <a:pt x="620" y="213"/>
                  </a:cubicBezTo>
                  <a:cubicBezTo>
                    <a:pt x="465" y="272"/>
                    <a:pt x="465" y="272"/>
                    <a:pt x="465" y="272"/>
                  </a:cubicBezTo>
                  <a:cubicBezTo>
                    <a:pt x="441" y="210"/>
                    <a:pt x="381" y="166"/>
                    <a:pt x="310" y="166"/>
                  </a:cubicBezTo>
                  <a:cubicBezTo>
                    <a:pt x="240" y="166"/>
                    <a:pt x="179" y="210"/>
                    <a:pt x="155" y="27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48" y="88"/>
                    <a:pt x="169" y="0"/>
                    <a:pt x="31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41"/>
            <p:cNvSpPr>
              <a:spLocks/>
            </p:cNvSpPr>
            <p:nvPr/>
          </p:nvSpPr>
          <p:spPr bwMode="auto">
            <a:xfrm>
              <a:off x="6632362" y="1115001"/>
              <a:ext cx="1615910" cy="1422110"/>
            </a:xfrm>
            <a:custGeom>
              <a:avLst/>
              <a:gdLst>
                <a:gd name="T0" fmla="*/ 310 w 310"/>
                <a:gd name="T1" fmla="*/ 166 h 272"/>
                <a:gd name="T2" fmla="*/ 155 w 310"/>
                <a:gd name="T3" fmla="*/ 272 h 272"/>
                <a:gd name="T4" fmla="*/ 0 w 310"/>
                <a:gd name="T5" fmla="*/ 213 h 272"/>
                <a:gd name="T6" fmla="*/ 310 w 310"/>
                <a:gd name="T7" fmla="*/ 0 h 272"/>
                <a:gd name="T8" fmla="*/ 310 w 310"/>
                <a:gd name="T9" fmla="*/ 16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272">
                  <a:moveTo>
                    <a:pt x="310" y="166"/>
                  </a:moveTo>
                  <a:cubicBezTo>
                    <a:pt x="239" y="166"/>
                    <a:pt x="179" y="210"/>
                    <a:pt x="155" y="27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48" y="89"/>
                    <a:pt x="169" y="0"/>
                    <a:pt x="310" y="0"/>
                  </a:cubicBezTo>
                  <a:lnTo>
                    <a:pt x="310" y="1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42"/>
            <p:cNvSpPr>
              <a:spLocks/>
            </p:cNvSpPr>
            <p:nvPr/>
          </p:nvSpPr>
          <p:spPr bwMode="auto">
            <a:xfrm>
              <a:off x="8065391" y="790181"/>
              <a:ext cx="191070" cy="2238253"/>
            </a:xfrm>
            <a:custGeom>
              <a:avLst/>
              <a:gdLst>
                <a:gd name="T0" fmla="*/ 37 w 37"/>
                <a:gd name="T1" fmla="*/ 0 h 428"/>
                <a:gd name="T2" fmla="*/ 37 w 37"/>
                <a:gd name="T3" fmla="*/ 0 h 428"/>
                <a:gd name="T4" fmla="*/ 31 w 37"/>
                <a:gd name="T5" fmla="*/ 413 h 428"/>
                <a:gd name="T6" fmla="*/ 15 w 37"/>
                <a:gd name="T7" fmla="*/ 427 h 428"/>
                <a:gd name="T8" fmla="*/ 15 w 37"/>
                <a:gd name="T9" fmla="*/ 427 h 428"/>
                <a:gd name="T10" fmla="*/ 1 w 37"/>
                <a:gd name="T11" fmla="*/ 411 h 428"/>
                <a:gd name="T12" fmla="*/ 37 w 37"/>
                <a:gd name="T13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28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1" y="413"/>
                    <a:pt x="31" y="413"/>
                    <a:pt x="31" y="413"/>
                  </a:cubicBezTo>
                  <a:cubicBezTo>
                    <a:pt x="31" y="421"/>
                    <a:pt x="24" y="428"/>
                    <a:pt x="15" y="427"/>
                  </a:cubicBezTo>
                  <a:cubicBezTo>
                    <a:pt x="15" y="427"/>
                    <a:pt x="15" y="427"/>
                    <a:pt x="15" y="427"/>
                  </a:cubicBezTo>
                  <a:cubicBezTo>
                    <a:pt x="7" y="427"/>
                    <a:pt x="0" y="419"/>
                    <a:pt x="1" y="411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36684" y="1550410"/>
            <a:ext cx="1937955" cy="1207331"/>
            <a:chOff x="2674474" y="1030384"/>
            <a:chExt cx="3229091" cy="2011699"/>
          </a:xfrm>
        </p:grpSpPr>
        <p:sp>
          <p:nvSpPr>
            <p:cNvPr id="8" name="Freeform 139"/>
            <p:cNvSpPr>
              <a:spLocks/>
            </p:cNvSpPr>
            <p:nvPr/>
          </p:nvSpPr>
          <p:spPr bwMode="auto">
            <a:xfrm>
              <a:off x="2674474" y="1115001"/>
              <a:ext cx="3229091" cy="1422110"/>
            </a:xfrm>
            <a:custGeom>
              <a:avLst/>
              <a:gdLst>
                <a:gd name="T0" fmla="*/ 310 w 620"/>
                <a:gd name="T1" fmla="*/ 0 h 272"/>
                <a:gd name="T2" fmla="*/ 620 w 620"/>
                <a:gd name="T3" fmla="*/ 213 h 272"/>
                <a:gd name="T4" fmla="*/ 465 w 620"/>
                <a:gd name="T5" fmla="*/ 272 h 272"/>
                <a:gd name="T6" fmla="*/ 310 w 620"/>
                <a:gd name="T7" fmla="*/ 166 h 272"/>
                <a:gd name="T8" fmla="*/ 155 w 620"/>
                <a:gd name="T9" fmla="*/ 272 h 272"/>
                <a:gd name="T10" fmla="*/ 0 w 620"/>
                <a:gd name="T11" fmla="*/ 213 h 272"/>
                <a:gd name="T12" fmla="*/ 310 w 620"/>
                <a:gd name="T1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0" h="272">
                  <a:moveTo>
                    <a:pt x="310" y="0"/>
                  </a:moveTo>
                  <a:cubicBezTo>
                    <a:pt x="451" y="0"/>
                    <a:pt x="572" y="88"/>
                    <a:pt x="620" y="213"/>
                  </a:cubicBezTo>
                  <a:cubicBezTo>
                    <a:pt x="465" y="272"/>
                    <a:pt x="465" y="272"/>
                    <a:pt x="465" y="272"/>
                  </a:cubicBezTo>
                  <a:cubicBezTo>
                    <a:pt x="441" y="210"/>
                    <a:pt x="380" y="166"/>
                    <a:pt x="310" y="166"/>
                  </a:cubicBezTo>
                  <a:cubicBezTo>
                    <a:pt x="239" y="166"/>
                    <a:pt x="179" y="210"/>
                    <a:pt x="155" y="27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48" y="88"/>
                    <a:pt x="168" y="0"/>
                    <a:pt x="31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43"/>
            <p:cNvSpPr>
              <a:spLocks/>
            </p:cNvSpPr>
            <p:nvPr/>
          </p:nvSpPr>
          <p:spPr bwMode="auto">
            <a:xfrm>
              <a:off x="2674474" y="1390688"/>
              <a:ext cx="1157341" cy="1146422"/>
            </a:xfrm>
            <a:custGeom>
              <a:avLst/>
              <a:gdLst>
                <a:gd name="T0" fmla="*/ 222 w 222"/>
                <a:gd name="T1" fmla="*/ 138 h 219"/>
                <a:gd name="T2" fmla="*/ 155 w 222"/>
                <a:gd name="T3" fmla="*/ 219 h 219"/>
                <a:gd name="T4" fmla="*/ 0 w 222"/>
                <a:gd name="T5" fmla="*/ 160 h 219"/>
                <a:gd name="T6" fmla="*/ 130 w 222"/>
                <a:gd name="T7" fmla="*/ 0 h 219"/>
                <a:gd name="T8" fmla="*/ 222 w 222"/>
                <a:gd name="T9" fmla="*/ 13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19">
                  <a:moveTo>
                    <a:pt x="222" y="138"/>
                  </a:moveTo>
                  <a:cubicBezTo>
                    <a:pt x="191" y="157"/>
                    <a:pt x="168" y="186"/>
                    <a:pt x="155" y="219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25" y="93"/>
                    <a:pt x="71" y="37"/>
                    <a:pt x="130" y="0"/>
                  </a:cubicBezTo>
                  <a:lnTo>
                    <a:pt x="222" y="1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44"/>
            <p:cNvSpPr>
              <a:spLocks/>
            </p:cNvSpPr>
            <p:nvPr/>
          </p:nvSpPr>
          <p:spPr bwMode="auto">
            <a:xfrm>
              <a:off x="3206742" y="1030384"/>
              <a:ext cx="1067266" cy="2011699"/>
            </a:xfrm>
            <a:custGeom>
              <a:avLst/>
              <a:gdLst>
                <a:gd name="T0" fmla="*/ 0 w 205"/>
                <a:gd name="T1" fmla="*/ 0 h 385"/>
                <a:gd name="T2" fmla="*/ 0 w 205"/>
                <a:gd name="T3" fmla="*/ 0 h 385"/>
                <a:gd name="T4" fmla="*/ 201 w 205"/>
                <a:gd name="T5" fmla="*/ 360 h 385"/>
                <a:gd name="T6" fmla="*/ 194 w 205"/>
                <a:gd name="T7" fmla="*/ 381 h 385"/>
                <a:gd name="T8" fmla="*/ 194 w 205"/>
                <a:gd name="T9" fmla="*/ 381 h 385"/>
                <a:gd name="T10" fmla="*/ 173 w 205"/>
                <a:gd name="T11" fmla="*/ 374 h 385"/>
                <a:gd name="T12" fmla="*/ 0 w 205"/>
                <a:gd name="T1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38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1" y="360"/>
                    <a:pt x="201" y="360"/>
                    <a:pt x="201" y="360"/>
                  </a:cubicBezTo>
                  <a:cubicBezTo>
                    <a:pt x="205" y="368"/>
                    <a:pt x="201" y="377"/>
                    <a:pt x="194" y="381"/>
                  </a:cubicBezTo>
                  <a:cubicBezTo>
                    <a:pt x="194" y="381"/>
                    <a:pt x="194" y="381"/>
                    <a:pt x="194" y="381"/>
                  </a:cubicBezTo>
                  <a:cubicBezTo>
                    <a:pt x="186" y="385"/>
                    <a:pt x="177" y="382"/>
                    <a:pt x="173" y="37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736684" y="2865298"/>
            <a:ext cx="1937955" cy="666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23 %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87966" y="2865298"/>
            <a:ext cx="1937955" cy="666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33 %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65069" y="2865298"/>
            <a:ext cx="1937955" cy="666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73 %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77753" y="2865298"/>
            <a:ext cx="1937955" cy="666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100 %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493949" y="3756981"/>
            <a:ext cx="2423424" cy="2600616"/>
            <a:chOff x="493949" y="3756981"/>
            <a:chExt cx="2423424" cy="2600616"/>
          </a:xfrm>
        </p:grpSpPr>
        <p:grpSp>
          <p:nvGrpSpPr>
            <p:cNvPr id="21" name="Group 20"/>
            <p:cNvGrpSpPr/>
            <p:nvPr/>
          </p:nvGrpSpPr>
          <p:grpSpPr>
            <a:xfrm>
              <a:off x="493950" y="3756981"/>
              <a:ext cx="2423422" cy="379184"/>
              <a:chOff x="424911" y="4850936"/>
              <a:chExt cx="2469304" cy="379184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424911" y="4850936"/>
                <a:ext cx="2469304" cy="37918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24911" y="4889572"/>
                <a:ext cx="2469304" cy="297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GB" sz="2000" dirty="0">
                    <a:solidFill>
                      <a:schemeClr val="bg1"/>
                    </a:solidFill>
                    <a:latin typeface="+mj-lt"/>
                    <a:ea typeface="Lato Black" panose="020F0502020204030203" pitchFamily="34" charset="0"/>
                    <a:cs typeface="Lato Black" panose="020F0502020204030203" pitchFamily="34" charset="0"/>
                  </a:rPr>
                  <a:t>TITLE 01</a:t>
                </a: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493949" y="4174800"/>
              <a:ext cx="2423424" cy="21827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4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4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4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4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4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4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cotetur</a:t>
              </a:r>
              <a:r>
                <a:rPr lang="en-GB" sz="14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GB" sz="14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4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Vestibulum et moles. Vestibulum. </a:t>
              </a:r>
              <a:r>
                <a:rPr lang="en-GB" sz="14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Vestibulum</a:t>
              </a:r>
              <a:r>
                <a:rPr lang="en-GB" sz="14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4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diam</a:t>
              </a:r>
              <a:r>
                <a:rPr lang="en-GB" sz="14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lobortis</a:t>
              </a:r>
              <a:r>
                <a:rPr lang="en-GB" sz="14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4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imperdiet</a:t>
              </a:r>
              <a:r>
                <a:rPr lang="en-GB" sz="14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torto</a:t>
              </a:r>
              <a:r>
                <a:rPr lang="en-GB" sz="14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497653" y="3756981"/>
            <a:ext cx="2423424" cy="2600616"/>
            <a:chOff x="3497653" y="3756981"/>
            <a:chExt cx="2423424" cy="2600616"/>
          </a:xfrm>
        </p:grpSpPr>
        <p:grpSp>
          <p:nvGrpSpPr>
            <p:cNvPr id="37" name="Group 36"/>
            <p:cNvGrpSpPr/>
            <p:nvPr/>
          </p:nvGrpSpPr>
          <p:grpSpPr>
            <a:xfrm>
              <a:off x="3497654" y="3756981"/>
              <a:ext cx="2423422" cy="379184"/>
              <a:chOff x="424911" y="4850936"/>
              <a:chExt cx="2469304" cy="379184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424911" y="4850936"/>
                <a:ext cx="2469304" cy="37918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24911" y="4889572"/>
                <a:ext cx="2469304" cy="297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GB" sz="2000" dirty="0">
                    <a:solidFill>
                      <a:schemeClr val="bg1"/>
                    </a:solidFill>
                    <a:latin typeface="+mj-lt"/>
                    <a:ea typeface="Lato Black" panose="020F0502020204030203" pitchFamily="34" charset="0"/>
                    <a:cs typeface="Lato Black" panose="020F0502020204030203" pitchFamily="34" charset="0"/>
                  </a:rPr>
                  <a:t>TITLE 02</a:t>
                </a:r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3497653" y="4174800"/>
              <a:ext cx="2423424" cy="21827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cotetur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. Vestibulum et moles. Vestibulum. Vestibulum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diam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lobortis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imperdiet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torto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534693" y="3756981"/>
            <a:ext cx="2423424" cy="2600616"/>
            <a:chOff x="6534693" y="3756981"/>
            <a:chExt cx="2423424" cy="2600616"/>
          </a:xfrm>
        </p:grpSpPr>
        <p:grpSp>
          <p:nvGrpSpPr>
            <p:cNvPr id="41" name="Group 40"/>
            <p:cNvGrpSpPr/>
            <p:nvPr/>
          </p:nvGrpSpPr>
          <p:grpSpPr>
            <a:xfrm>
              <a:off x="6534694" y="3756981"/>
              <a:ext cx="2423422" cy="379184"/>
              <a:chOff x="424911" y="4850936"/>
              <a:chExt cx="2469304" cy="379184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424911" y="4850936"/>
                <a:ext cx="2469304" cy="37918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24911" y="4889572"/>
                <a:ext cx="2469304" cy="297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GB" sz="2000" dirty="0">
                    <a:solidFill>
                      <a:schemeClr val="bg1"/>
                    </a:solidFill>
                    <a:latin typeface="+mj-lt"/>
                    <a:ea typeface="Lato Black" panose="020F0502020204030203" pitchFamily="34" charset="0"/>
                    <a:cs typeface="Lato Black" panose="020F0502020204030203" pitchFamily="34" charset="0"/>
                  </a:rPr>
                  <a:t>TITLE 03</a:t>
                </a:r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6534693" y="4174800"/>
              <a:ext cx="2423424" cy="21827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cotetur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. Vestibulum et moles. Vestibulum. Vestibulum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diam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lobortis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imperdiet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torto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9386730" y="3756981"/>
            <a:ext cx="2423424" cy="2600616"/>
            <a:chOff x="9386730" y="3756981"/>
            <a:chExt cx="2423424" cy="2600616"/>
          </a:xfrm>
        </p:grpSpPr>
        <p:grpSp>
          <p:nvGrpSpPr>
            <p:cNvPr id="45" name="Group 44"/>
            <p:cNvGrpSpPr/>
            <p:nvPr/>
          </p:nvGrpSpPr>
          <p:grpSpPr>
            <a:xfrm>
              <a:off x="9386731" y="3756981"/>
              <a:ext cx="2423422" cy="379184"/>
              <a:chOff x="424911" y="4850936"/>
              <a:chExt cx="2469304" cy="37918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424911" y="4850936"/>
                <a:ext cx="2469304" cy="37918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24911" y="4889572"/>
                <a:ext cx="2469304" cy="297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GB" sz="2000" dirty="0">
                    <a:solidFill>
                      <a:schemeClr val="bg1"/>
                    </a:solidFill>
                    <a:latin typeface="+mj-lt"/>
                    <a:ea typeface="Lato Black" panose="020F0502020204030203" pitchFamily="34" charset="0"/>
                    <a:cs typeface="Lato Black" panose="020F0502020204030203" pitchFamily="34" charset="0"/>
                  </a:rPr>
                  <a:t>TITLE 04</a:t>
                </a:r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9386730" y="4174800"/>
              <a:ext cx="2423424" cy="21827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cotetur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. Vestibulum et moles. Vestibulum. Vestibulum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diam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lobortis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imperdiet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torto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</p:grpSp>
      <p:sp>
        <p:nvSpPr>
          <p:cNvPr id="49" name="Freeform 28"/>
          <p:cNvSpPr>
            <a:spLocks noEditPoints="1"/>
          </p:cNvSpPr>
          <p:nvPr/>
        </p:nvSpPr>
        <p:spPr bwMode="auto">
          <a:xfrm>
            <a:off x="10328712" y="600487"/>
            <a:ext cx="372425" cy="515220"/>
          </a:xfrm>
          <a:custGeom>
            <a:avLst/>
            <a:gdLst>
              <a:gd name="T0" fmla="*/ 143 w 168"/>
              <a:gd name="T1" fmla="*/ 65 h 232"/>
              <a:gd name="T2" fmla="*/ 113 w 168"/>
              <a:gd name="T3" fmla="*/ 38 h 232"/>
              <a:gd name="T4" fmla="*/ 141 w 168"/>
              <a:gd name="T5" fmla="*/ 38 h 232"/>
              <a:gd name="T6" fmla="*/ 147 w 168"/>
              <a:gd name="T7" fmla="*/ 33 h 232"/>
              <a:gd name="T8" fmla="*/ 154 w 168"/>
              <a:gd name="T9" fmla="*/ 5 h 232"/>
              <a:gd name="T10" fmla="*/ 155 w 168"/>
              <a:gd name="T11" fmla="*/ 0 h 232"/>
              <a:gd name="T12" fmla="*/ 13 w 168"/>
              <a:gd name="T13" fmla="*/ 0 h 232"/>
              <a:gd name="T14" fmla="*/ 14 w 168"/>
              <a:gd name="T15" fmla="*/ 5 h 232"/>
              <a:gd name="T16" fmla="*/ 21 w 168"/>
              <a:gd name="T17" fmla="*/ 33 h 232"/>
              <a:gd name="T18" fmla="*/ 27 w 168"/>
              <a:gd name="T19" fmla="*/ 38 h 232"/>
              <a:gd name="T20" fmla="*/ 55 w 168"/>
              <a:gd name="T21" fmla="*/ 38 h 232"/>
              <a:gd name="T22" fmla="*/ 25 w 168"/>
              <a:gd name="T23" fmla="*/ 65 h 232"/>
              <a:gd name="T24" fmla="*/ 15 w 168"/>
              <a:gd name="T25" fmla="*/ 132 h 232"/>
              <a:gd name="T26" fmla="*/ 84 w 168"/>
              <a:gd name="T27" fmla="*/ 232 h 232"/>
              <a:gd name="T28" fmla="*/ 153 w 168"/>
              <a:gd name="T29" fmla="*/ 132 h 232"/>
              <a:gd name="T30" fmla="*/ 143 w 168"/>
              <a:gd name="T31" fmla="*/ 65 h 232"/>
              <a:gd name="T32" fmla="*/ 134 w 168"/>
              <a:gd name="T33" fmla="*/ 119 h 232"/>
              <a:gd name="T34" fmla="*/ 93 w 168"/>
              <a:gd name="T35" fmla="*/ 177 h 232"/>
              <a:gd name="T36" fmla="*/ 93 w 168"/>
              <a:gd name="T37" fmla="*/ 134 h 232"/>
              <a:gd name="T38" fmla="*/ 97 w 168"/>
              <a:gd name="T39" fmla="*/ 126 h 232"/>
              <a:gd name="T40" fmla="*/ 102 w 168"/>
              <a:gd name="T41" fmla="*/ 114 h 232"/>
              <a:gd name="T42" fmla="*/ 84 w 168"/>
              <a:gd name="T43" fmla="*/ 96 h 232"/>
              <a:gd name="T44" fmla="*/ 66 w 168"/>
              <a:gd name="T45" fmla="*/ 114 h 232"/>
              <a:gd name="T46" fmla="*/ 71 w 168"/>
              <a:gd name="T47" fmla="*/ 126 h 232"/>
              <a:gd name="T48" fmla="*/ 74 w 168"/>
              <a:gd name="T49" fmla="*/ 134 h 232"/>
              <a:gd name="T50" fmla="*/ 74 w 168"/>
              <a:gd name="T51" fmla="*/ 177 h 232"/>
              <a:gd name="T52" fmla="*/ 34 w 168"/>
              <a:gd name="T53" fmla="*/ 119 h 232"/>
              <a:gd name="T54" fmla="*/ 40 w 168"/>
              <a:gd name="T55" fmla="*/ 83 h 232"/>
              <a:gd name="T56" fmla="*/ 84 w 168"/>
              <a:gd name="T57" fmla="*/ 44 h 232"/>
              <a:gd name="T58" fmla="*/ 127 w 168"/>
              <a:gd name="T59" fmla="*/ 82 h 232"/>
              <a:gd name="T60" fmla="*/ 128 w 168"/>
              <a:gd name="T61" fmla="*/ 83 h 232"/>
              <a:gd name="T62" fmla="*/ 134 w 168"/>
              <a:gd name="T63" fmla="*/ 119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8" h="232">
                <a:moveTo>
                  <a:pt x="143" y="65"/>
                </a:moveTo>
                <a:cubicBezTo>
                  <a:pt x="113" y="38"/>
                  <a:pt x="113" y="38"/>
                  <a:pt x="113" y="38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43" y="38"/>
                  <a:pt x="146" y="36"/>
                  <a:pt x="147" y="33"/>
                </a:cubicBezTo>
                <a:cubicBezTo>
                  <a:pt x="154" y="5"/>
                  <a:pt x="154" y="5"/>
                  <a:pt x="154" y="5"/>
                </a:cubicBezTo>
                <a:cubicBezTo>
                  <a:pt x="155" y="0"/>
                  <a:pt x="155" y="0"/>
                  <a:pt x="155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5"/>
                  <a:pt x="14" y="5"/>
                  <a:pt x="14" y="5"/>
                </a:cubicBezTo>
                <a:cubicBezTo>
                  <a:pt x="21" y="33"/>
                  <a:pt x="21" y="33"/>
                  <a:pt x="21" y="33"/>
                </a:cubicBezTo>
                <a:cubicBezTo>
                  <a:pt x="22" y="36"/>
                  <a:pt x="24" y="38"/>
                  <a:pt x="27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25" y="65"/>
                  <a:pt x="25" y="65"/>
                  <a:pt x="25" y="65"/>
                </a:cubicBezTo>
                <a:cubicBezTo>
                  <a:pt x="5" y="81"/>
                  <a:pt x="0" y="111"/>
                  <a:pt x="15" y="132"/>
                </a:cubicBezTo>
                <a:cubicBezTo>
                  <a:pt x="84" y="232"/>
                  <a:pt x="84" y="232"/>
                  <a:pt x="84" y="232"/>
                </a:cubicBezTo>
                <a:cubicBezTo>
                  <a:pt x="153" y="132"/>
                  <a:pt x="153" y="132"/>
                  <a:pt x="153" y="132"/>
                </a:cubicBezTo>
                <a:cubicBezTo>
                  <a:pt x="168" y="111"/>
                  <a:pt x="163" y="81"/>
                  <a:pt x="143" y="65"/>
                </a:cubicBezTo>
                <a:close/>
                <a:moveTo>
                  <a:pt x="134" y="119"/>
                </a:moveTo>
                <a:cubicBezTo>
                  <a:pt x="93" y="177"/>
                  <a:pt x="93" y="177"/>
                  <a:pt x="93" y="177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3" y="131"/>
                  <a:pt x="95" y="128"/>
                  <a:pt x="97" y="126"/>
                </a:cubicBezTo>
                <a:cubicBezTo>
                  <a:pt x="100" y="123"/>
                  <a:pt x="102" y="119"/>
                  <a:pt x="102" y="114"/>
                </a:cubicBezTo>
                <a:cubicBezTo>
                  <a:pt x="102" y="104"/>
                  <a:pt x="94" y="96"/>
                  <a:pt x="84" y="96"/>
                </a:cubicBezTo>
                <a:cubicBezTo>
                  <a:pt x="74" y="96"/>
                  <a:pt x="66" y="104"/>
                  <a:pt x="66" y="114"/>
                </a:cubicBezTo>
                <a:cubicBezTo>
                  <a:pt x="66" y="119"/>
                  <a:pt x="68" y="123"/>
                  <a:pt x="71" y="126"/>
                </a:cubicBezTo>
                <a:cubicBezTo>
                  <a:pt x="73" y="128"/>
                  <a:pt x="74" y="131"/>
                  <a:pt x="74" y="134"/>
                </a:cubicBezTo>
                <a:cubicBezTo>
                  <a:pt x="74" y="177"/>
                  <a:pt x="74" y="177"/>
                  <a:pt x="74" y="177"/>
                </a:cubicBezTo>
                <a:cubicBezTo>
                  <a:pt x="34" y="119"/>
                  <a:pt x="34" y="119"/>
                  <a:pt x="34" y="119"/>
                </a:cubicBezTo>
                <a:cubicBezTo>
                  <a:pt x="26" y="108"/>
                  <a:pt x="29" y="91"/>
                  <a:pt x="40" y="83"/>
                </a:cubicBezTo>
                <a:cubicBezTo>
                  <a:pt x="84" y="44"/>
                  <a:pt x="84" y="44"/>
                  <a:pt x="84" y="44"/>
                </a:cubicBezTo>
                <a:cubicBezTo>
                  <a:pt x="127" y="82"/>
                  <a:pt x="127" y="82"/>
                  <a:pt x="127" y="82"/>
                </a:cubicBezTo>
                <a:cubicBezTo>
                  <a:pt x="128" y="83"/>
                  <a:pt x="128" y="83"/>
                  <a:pt x="128" y="83"/>
                </a:cubicBezTo>
                <a:cubicBezTo>
                  <a:pt x="139" y="91"/>
                  <a:pt x="142" y="108"/>
                  <a:pt x="134" y="11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050"/>
          </a:p>
        </p:txBody>
      </p:sp>
      <p:sp>
        <p:nvSpPr>
          <p:cNvPr id="50" name="Freeform 58"/>
          <p:cNvSpPr>
            <a:spLocks noEditPoints="1"/>
          </p:cNvSpPr>
          <p:nvPr/>
        </p:nvSpPr>
        <p:spPr bwMode="auto">
          <a:xfrm>
            <a:off x="7473770" y="628575"/>
            <a:ext cx="545270" cy="505899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050"/>
          </a:p>
        </p:txBody>
      </p:sp>
      <p:sp>
        <p:nvSpPr>
          <p:cNvPr id="51" name="Freeform 59"/>
          <p:cNvSpPr>
            <a:spLocks noEditPoints="1"/>
          </p:cNvSpPr>
          <p:nvPr/>
        </p:nvSpPr>
        <p:spPr bwMode="auto">
          <a:xfrm>
            <a:off x="4442659" y="648564"/>
            <a:ext cx="531774" cy="456677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050"/>
          </a:p>
        </p:txBody>
      </p:sp>
      <p:sp>
        <p:nvSpPr>
          <p:cNvPr id="52" name="Freeform 24"/>
          <p:cNvSpPr>
            <a:spLocks noEditPoints="1"/>
          </p:cNvSpPr>
          <p:nvPr/>
        </p:nvSpPr>
        <p:spPr bwMode="auto">
          <a:xfrm>
            <a:off x="1431268" y="478975"/>
            <a:ext cx="579866" cy="655499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050"/>
          </a:p>
        </p:txBody>
      </p:sp>
      <p:pic>
        <p:nvPicPr>
          <p:cNvPr id="57" name="Graphic 29">
            <a:extLst>
              <a:ext uri="{FF2B5EF4-FFF2-40B4-BE49-F238E27FC236}">
                <a16:creationId xmlns:a16="http://schemas.microsoft.com/office/drawing/2014/main" id="{E951491B-FD63-4AEB-92A4-B40C72A89A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9574" y="217059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3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49" grpId="0" animBg="1"/>
      <p:bldP spid="50" grpId="0" animBg="1"/>
      <p:bldP spid="51" grpId="0" animBg="1"/>
      <p:bldP spid="5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61120" y="1176634"/>
            <a:ext cx="1557641" cy="1560141"/>
            <a:chOff x="3762377" y="1176634"/>
            <a:chExt cx="1557641" cy="1560141"/>
          </a:xfrm>
        </p:grpSpPr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3762377" y="1176634"/>
              <a:ext cx="1557641" cy="156014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27000" dist="50800" dir="5400000" sx="101000" sy="101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7"/>
            <p:cNvSpPr>
              <a:spLocks/>
            </p:cNvSpPr>
            <p:nvPr/>
          </p:nvSpPr>
          <p:spPr bwMode="auto">
            <a:xfrm>
              <a:off x="3762377" y="1176634"/>
              <a:ext cx="1557641" cy="1560141"/>
            </a:xfrm>
            <a:custGeom>
              <a:avLst/>
              <a:gdLst>
                <a:gd name="T0" fmla="*/ 374 w 748"/>
                <a:gd name="T1" fmla="*/ 0 h 747"/>
                <a:gd name="T2" fmla="*/ 374 w 748"/>
                <a:gd name="T3" fmla="*/ 374 h 747"/>
                <a:gd name="T4" fmla="*/ 0 w 748"/>
                <a:gd name="T5" fmla="*/ 374 h 747"/>
                <a:gd name="T6" fmla="*/ 374 w 748"/>
                <a:gd name="T7" fmla="*/ 747 h 747"/>
                <a:gd name="T8" fmla="*/ 748 w 748"/>
                <a:gd name="T9" fmla="*/ 374 h 747"/>
                <a:gd name="T10" fmla="*/ 374 w 748"/>
                <a:gd name="T11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8" h="747">
                  <a:moveTo>
                    <a:pt x="374" y="0"/>
                  </a:moveTo>
                  <a:cubicBezTo>
                    <a:pt x="374" y="374"/>
                    <a:pt x="374" y="374"/>
                    <a:pt x="374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580"/>
                    <a:pt x="167" y="747"/>
                    <a:pt x="374" y="747"/>
                  </a:cubicBezTo>
                  <a:cubicBezTo>
                    <a:pt x="580" y="747"/>
                    <a:pt x="748" y="580"/>
                    <a:pt x="748" y="374"/>
                  </a:cubicBezTo>
                  <a:cubicBezTo>
                    <a:pt x="748" y="167"/>
                    <a:pt x="580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27000" dist="50800" dir="5400000" sx="101000" sy="101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1239896" y="1456659"/>
            <a:ext cx="997590" cy="100009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dist="38100" dir="5400000" sx="103000" sy="103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3762377" y="1176634"/>
            <a:ext cx="1557641" cy="1562641"/>
            <a:chOff x="3762377" y="4121901"/>
            <a:chExt cx="1557641" cy="1562641"/>
          </a:xfrm>
        </p:grpSpPr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3762377" y="4121901"/>
              <a:ext cx="1557641" cy="1562641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127000" dist="50800" dir="5400000" sx="101000" sy="101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4027401" y="4121901"/>
              <a:ext cx="1292617" cy="1562641"/>
            </a:xfrm>
            <a:custGeom>
              <a:avLst/>
              <a:gdLst>
                <a:gd name="T0" fmla="*/ 247 w 621"/>
                <a:gd name="T1" fmla="*/ 0 h 748"/>
                <a:gd name="T2" fmla="*/ 247 w 621"/>
                <a:gd name="T3" fmla="*/ 374 h 748"/>
                <a:gd name="T4" fmla="*/ 247 w 621"/>
                <a:gd name="T5" fmla="*/ 374 h 748"/>
                <a:gd name="T6" fmla="*/ 247 w 621"/>
                <a:gd name="T7" fmla="*/ 374 h 748"/>
                <a:gd name="T8" fmla="*/ 0 w 621"/>
                <a:gd name="T9" fmla="*/ 655 h 748"/>
                <a:gd name="T10" fmla="*/ 247 w 621"/>
                <a:gd name="T11" fmla="*/ 748 h 748"/>
                <a:gd name="T12" fmla="*/ 621 w 621"/>
                <a:gd name="T13" fmla="*/ 374 h 748"/>
                <a:gd name="T14" fmla="*/ 247 w 621"/>
                <a:gd name="T15" fmla="*/ 0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1" h="748">
                  <a:moveTo>
                    <a:pt x="247" y="0"/>
                  </a:moveTo>
                  <a:cubicBezTo>
                    <a:pt x="247" y="374"/>
                    <a:pt x="247" y="374"/>
                    <a:pt x="247" y="374"/>
                  </a:cubicBezTo>
                  <a:cubicBezTo>
                    <a:pt x="247" y="374"/>
                    <a:pt x="247" y="374"/>
                    <a:pt x="247" y="374"/>
                  </a:cubicBezTo>
                  <a:cubicBezTo>
                    <a:pt x="247" y="374"/>
                    <a:pt x="247" y="374"/>
                    <a:pt x="247" y="374"/>
                  </a:cubicBezTo>
                  <a:cubicBezTo>
                    <a:pt x="0" y="655"/>
                    <a:pt x="0" y="655"/>
                    <a:pt x="0" y="655"/>
                  </a:cubicBezTo>
                  <a:cubicBezTo>
                    <a:pt x="66" y="713"/>
                    <a:pt x="152" y="748"/>
                    <a:pt x="247" y="748"/>
                  </a:cubicBezTo>
                  <a:cubicBezTo>
                    <a:pt x="453" y="748"/>
                    <a:pt x="621" y="581"/>
                    <a:pt x="621" y="374"/>
                  </a:cubicBezTo>
                  <a:cubicBezTo>
                    <a:pt x="621" y="168"/>
                    <a:pt x="453" y="0"/>
                    <a:pt x="2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27000" dist="50800" dir="5400000" sx="101000" sy="101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4041153" y="1457909"/>
            <a:ext cx="997590" cy="998841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lin ang="2700000" scaled="1"/>
          </a:gradFill>
          <a:ln>
            <a:noFill/>
          </a:ln>
          <a:effectLst>
            <a:outerShdw blurRad="63500" dist="38100" dir="5400000" sx="103000" sy="103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9705417" y="1175384"/>
            <a:ext cx="1558892" cy="1562641"/>
            <a:chOff x="6873909" y="4121901"/>
            <a:chExt cx="1558892" cy="1562641"/>
          </a:xfrm>
        </p:grpSpPr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6873909" y="4121901"/>
              <a:ext cx="1558892" cy="1562641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127000" dist="50800" dir="5400000" sx="101000" sy="101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7648980" y="4121901"/>
              <a:ext cx="783821" cy="1435130"/>
            </a:xfrm>
            <a:custGeom>
              <a:avLst/>
              <a:gdLst>
                <a:gd name="T0" fmla="*/ 207 w 376"/>
                <a:gd name="T1" fmla="*/ 687 h 687"/>
                <a:gd name="T2" fmla="*/ 376 w 376"/>
                <a:gd name="T3" fmla="*/ 374 h 687"/>
                <a:gd name="T4" fmla="*/ 2 w 376"/>
                <a:gd name="T5" fmla="*/ 0 h 687"/>
                <a:gd name="T6" fmla="*/ 2 w 376"/>
                <a:gd name="T7" fmla="*/ 374 h 687"/>
                <a:gd name="T8" fmla="*/ 0 w 376"/>
                <a:gd name="T9" fmla="*/ 374 h 687"/>
                <a:gd name="T10" fmla="*/ 207 w 376"/>
                <a:gd name="T11" fmla="*/ 687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6" h="687">
                  <a:moveTo>
                    <a:pt x="207" y="687"/>
                  </a:moveTo>
                  <a:cubicBezTo>
                    <a:pt x="309" y="620"/>
                    <a:pt x="376" y="505"/>
                    <a:pt x="376" y="374"/>
                  </a:cubicBezTo>
                  <a:cubicBezTo>
                    <a:pt x="376" y="168"/>
                    <a:pt x="209" y="0"/>
                    <a:pt x="2" y="0"/>
                  </a:cubicBezTo>
                  <a:cubicBezTo>
                    <a:pt x="2" y="374"/>
                    <a:pt x="2" y="374"/>
                    <a:pt x="2" y="374"/>
                  </a:cubicBezTo>
                  <a:cubicBezTo>
                    <a:pt x="0" y="374"/>
                    <a:pt x="0" y="374"/>
                    <a:pt x="0" y="374"/>
                  </a:cubicBezTo>
                  <a:lnTo>
                    <a:pt x="207" y="68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9986692" y="1456659"/>
            <a:ext cx="997590" cy="998841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lin ang="2700000" scaled="1"/>
          </a:gradFill>
          <a:ln>
            <a:noFill/>
          </a:ln>
          <a:effectLst>
            <a:outerShdw blurRad="63500" dist="38100" dir="5400000" sx="103000" sy="103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6873909" y="1176634"/>
            <a:ext cx="1558892" cy="1560141"/>
            <a:chOff x="6873909" y="1176634"/>
            <a:chExt cx="1558892" cy="1560141"/>
          </a:xfrm>
        </p:grpSpPr>
        <p:sp>
          <p:nvSpPr>
            <p:cNvPr id="37888" name="Oval 35"/>
            <p:cNvSpPr>
              <a:spLocks noChangeArrowheads="1"/>
            </p:cNvSpPr>
            <p:nvPr/>
          </p:nvSpPr>
          <p:spPr bwMode="auto">
            <a:xfrm>
              <a:off x="6873909" y="1176634"/>
              <a:ext cx="1558892" cy="1560141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127000" dist="50800" dir="5400000" sx="101000" sy="101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889" name="Freeform 36"/>
            <p:cNvSpPr>
              <a:spLocks/>
            </p:cNvSpPr>
            <p:nvPr/>
          </p:nvSpPr>
          <p:spPr bwMode="auto">
            <a:xfrm>
              <a:off x="7653980" y="1176634"/>
              <a:ext cx="778821" cy="1560141"/>
            </a:xfrm>
            <a:custGeom>
              <a:avLst/>
              <a:gdLst>
                <a:gd name="T0" fmla="*/ 0 w 374"/>
                <a:gd name="T1" fmla="*/ 0 h 747"/>
                <a:gd name="T2" fmla="*/ 0 w 374"/>
                <a:gd name="T3" fmla="*/ 374 h 747"/>
                <a:gd name="T4" fmla="*/ 0 w 374"/>
                <a:gd name="T5" fmla="*/ 374 h 747"/>
                <a:gd name="T6" fmla="*/ 0 w 374"/>
                <a:gd name="T7" fmla="*/ 747 h 747"/>
                <a:gd name="T8" fmla="*/ 0 w 374"/>
                <a:gd name="T9" fmla="*/ 747 h 747"/>
                <a:gd name="T10" fmla="*/ 374 w 374"/>
                <a:gd name="T11" fmla="*/ 374 h 747"/>
                <a:gd name="T12" fmla="*/ 0 w 374"/>
                <a:gd name="T13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747">
                  <a:moveTo>
                    <a:pt x="0" y="0"/>
                  </a:move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207" y="747"/>
                    <a:pt x="374" y="580"/>
                    <a:pt x="374" y="374"/>
                  </a:cubicBezTo>
                  <a:cubicBezTo>
                    <a:pt x="374" y="167"/>
                    <a:pt x="207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27000" dist="50800" dir="5400000" sx="101000" sy="101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7890" name="Oval 37"/>
          <p:cNvSpPr>
            <a:spLocks noChangeArrowheads="1"/>
          </p:cNvSpPr>
          <p:nvPr/>
        </p:nvSpPr>
        <p:spPr bwMode="auto">
          <a:xfrm>
            <a:off x="7155184" y="1456659"/>
            <a:ext cx="997590" cy="1000091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lin ang="2700000" scaled="1"/>
          </a:gradFill>
          <a:ln>
            <a:noFill/>
          </a:ln>
          <a:effectLst>
            <a:outerShdw blurRad="63500" dist="38100" dir="5400000" sx="103000" sy="103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308816" y="1720500"/>
            <a:ext cx="899670" cy="471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75%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90113" y="1720500"/>
            <a:ext cx="899670" cy="471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chemeClr val="accent4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60%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31061" y="1720500"/>
            <a:ext cx="899670" cy="471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chemeClr val="accent2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50%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084612" y="1720500"/>
            <a:ext cx="899670" cy="471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chemeClr val="accent6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35%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3553" y="4818742"/>
            <a:ext cx="2270276" cy="1384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raesent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84745" y="4273625"/>
            <a:ext cx="1547812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404810" y="4818742"/>
            <a:ext cx="2270276" cy="1384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raesent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762377" y="4273625"/>
            <a:ext cx="1547812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518217" y="4818742"/>
            <a:ext cx="2270276" cy="1384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raesent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906990" y="4273625"/>
            <a:ext cx="1547812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345350" y="4818742"/>
            <a:ext cx="2270276" cy="1384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raesent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9760541" y="4273625"/>
            <a:ext cx="1547812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4318163" y="3700410"/>
            <a:ext cx="436240" cy="436240"/>
            <a:chOff x="6613525" y="3660775"/>
            <a:chExt cx="847725" cy="847725"/>
          </a:xfrm>
          <a:solidFill>
            <a:schemeClr val="accent4"/>
          </a:solidFill>
        </p:grpSpPr>
        <p:sp>
          <p:nvSpPr>
            <p:cNvPr id="42" name="Freeform 191"/>
            <p:cNvSpPr>
              <a:spLocks noEditPoints="1"/>
            </p:cNvSpPr>
            <p:nvPr/>
          </p:nvSpPr>
          <p:spPr bwMode="auto">
            <a:xfrm>
              <a:off x="6613525" y="3660775"/>
              <a:ext cx="847725" cy="847725"/>
            </a:xfrm>
            <a:custGeom>
              <a:avLst/>
              <a:gdLst>
                <a:gd name="T0" fmla="*/ 254 w 277"/>
                <a:gd name="T1" fmla="*/ 26 h 277"/>
                <a:gd name="T2" fmla="*/ 216 w 277"/>
                <a:gd name="T3" fmla="*/ 26 h 277"/>
                <a:gd name="T4" fmla="*/ 216 w 277"/>
                <a:gd name="T5" fmla="*/ 9 h 277"/>
                <a:gd name="T6" fmla="*/ 208 w 277"/>
                <a:gd name="T7" fmla="*/ 0 h 277"/>
                <a:gd name="T8" fmla="*/ 199 w 277"/>
                <a:gd name="T9" fmla="*/ 9 h 277"/>
                <a:gd name="T10" fmla="*/ 199 w 277"/>
                <a:gd name="T11" fmla="*/ 26 h 277"/>
                <a:gd name="T12" fmla="*/ 147 w 277"/>
                <a:gd name="T13" fmla="*/ 26 h 277"/>
                <a:gd name="T14" fmla="*/ 147 w 277"/>
                <a:gd name="T15" fmla="*/ 9 h 277"/>
                <a:gd name="T16" fmla="*/ 139 w 277"/>
                <a:gd name="T17" fmla="*/ 0 h 277"/>
                <a:gd name="T18" fmla="*/ 130 w 277"/>
                <a:gd name="T19" fmla="*/ 9 h 277"/>
                <a:gd name="T20" fmla="*/ 130 w 277"/>
                <a:gd name="T21" fmla="*/ 26 h 277"/>
                <a:gd name="T22" fmla="*/ 78 w 277"/>
                <a:gd name="T23" fmla="*/ 26 h 277"/>
                <a:gd name="T24" fmla="*/ 78 w 277"/>
                <a:gd name="T25" fmla="*/ 9 h 277"/>
                <a:gd name="T26" fmla="*/ 69 w 277"/>
                <a:gd name="T27" fmla="*/ 0 h 277"/>
                <a:gd name="T28" fmla="*/ 61 w 277"/>
                <a:gd name="T29" fmla="*/ 9 h 277"/>
                <a:gd name="T30" fmla="*/ 61 w 277"/>
                <a:gd name="T31" fmla="*/ 26 h 277"/>
                <a:gd name="T32" fmla="*/ 23 w 277"/>
                <a:gd name="T33" fmla="*/ 26 h 277"/>
                <a:gd name="T34" fmla="*/ 0 w 277"/>
                <a:gd name="T35" fmla="*/ 49 h 277"/>
                <a:gd name="T36" fmla="*/ 0 w 277"/>
                <a:gd name="T37" fmla="*/ 254 h 277"/>
                <a:gd name="T38" fmla="*/ 23 w 277"/>
                <a:gd name="T39" fmla="*/ 277 h 277"/>
                <a:gd name="T40" fmla="*/ 254 w 277"/>
                <a:gd name="T41" fmla="*/ 277 h 277"/>
                <a:gd name="T42" fmla="*/ 277 w 277"/>
                <a:gd name="T43" fmla="*/ 254 h 277"/>
                <a:gd name="T44" fmla="*/ 277 w 277"/>
                <a:gd name="T45" fmla="*/ 49 h 277"/>
                <a:gd name="T46" fmla="*/ 254 w 277"/>
                <a:gd name="T47" fmla="*/ 26 h 277"/>
                <a:gd name="T48" fmla="*/ 260 w 277"/>
                <a:gd name="T49" fmla="*/ 254 h 277"/>
                <a:gd name="T50" fmla="*/ 254 w 277"/>
                <a:gd name="T51" fmla="*/ 260 h 277"/>
                <a:gd name="T52" fmla="*/ 23 w 277"/>
                <a:gd name="T53" fmla="*/ 260 h 277"/>
                <a:gd name="T54" fmla="*/ 18 w 277"/>
                <a:gd name="T55" fmla="*/ 254 h 277"/>
                <a:gd name="T56" fmla="*/ 18 w 277"/>
                <a:gd name="T57" fmla="*/ 49 h 277"/>
                <a:gd name="T58" fmla="*/ 23 w 277"/>
                <a:gd name="T59" fmla="*/ 44 h 277"/>
                <a:gd name="T60" fmla="*/ 61 w 277"/>
                <a:gd name="T61" fmla="*/ 44 h 277"/>
                <a:gd name="T62" fmla="*/ 61 w 277"/>
                <a:gd name="T63" fmla="*/ 61 h 277"/>
                <a:gd name="T64" fmla="*/ 69 w 277"/>
                <a:gd name="T65" fmla="*/ 69 h 277"/>
                <a:gd name="T66" fmla="*/ 78 w 277"/>
                <a:gd name="T67" fmla="*/ 61 h 277"/>
                <a:gd name="T68" fmla="*/ 78 w 277"/>
                <a:gd name="T69" fmla="*/ 44 h 277"/>
                <a:gd name="T70" fmla="*/ 130 w 277"/>
                <a:gd name="T71" fmla="*/ 44 h 277"/>
                <a:gd name="T72" fmla="*/ 130 w 277"/>
                <a:gd name="T73" fmla="*/ 61 h 277"/>
                <a:gd name="T74" fmla="*/ 139 w 277"/>
                <a:gd name="T75" fmla="*/ 69 h 277"/>
                <a:gd name="T76" fmla="*/ 147 w 277"/>
                <a:gd name="T77" fmla="*/ 61 h 277"/>
                <a:gd name="T78" fmla="*/ 147 w 277"/>
                <a:gd name="T79" fmla="*/ 44 h 277"/>
                <a:gd name="T80" fmla="*/ 199 w 277"/>
                <a:gd name="T81" fmla="*/ 44 h 277"/>
                <a:gd name="T82" fmla="*/ 199 w 277"/>
                <a:gd name="T83" fmla="*/ 61 h 277"/>
                <a:gd name="T84" fmla="*/ 208 w 277"/>
                <a:gd name="T85" fmla="*/ 69 h 277"/>
                <a:gd name="T86" fmla="*/ 216 w 277"/>
                <a:gd name="T87" fmla="*/ 61 h 277"/>
                <a:gd name="T88" fmla="*/ 216 w 277"/>
                <a:gd name="T89" fmla="*/ 44 h 277"/>
                <a:gd name="T90" fmla="*/ 254 w 277"/>
                <a:gd name="T91" fmla="*/ 44 h 277"/>
                <a:gd name="T92" fmla="*/ 260 w 277"/>
                <a:gd name="T93" fmla="*/ 49 h 277"/>
                <a:gd name="T94" fmla="*/ 260 w 277"/>
                <a:gd name="T95" fmla="*/ 25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7" h="277">
                  <a:moveTo>
                    <a:pt x="254" y="26"/>
                  </a:moveTo>
                  <a:cubicBezTo>
                    <a:pt x="216" y="26"/>
                    <a:pt x="216" y="26"/>
                    <a:pt x="216" y="26"/>
                  </a:cubicBezTo>
                  <a:cubicBezTo>
                    <a:pt x="216" y="9"/>
                    <a:pt x="216" y="9"/>
                    <a:pt x="216" y="9"/>
                  </a:cubicBezTo>
                  <a:cubicBezTo>
                    <a:pt x="216" y="4"/>
                    <a:pt x="212" y="0"/>
                    <a:pt x="208" y="0"/>
                  </a:cubicBezTo>
                  <a:cubicBezTo>
                    <a:pt x="203" y="0"/>
                    <a:pt x="199" y="4"/>
                    <a:pt x="199" y="9"/>
                  </a:cubicBezTo>
                  <a:cubicBezTo>
                    <a:pt x="199" y="26"/>
                    <a:pt x="199" y="26"/>
                    <a:pt x="199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47" y="4"/>
                    <a:pt x="143" y="0"/>
                    <a:pt x="139" y="0"/>
                  </a:cubicBezTo>
                  <a:cubicBezTo>
                    <a:pt x="134" y="0"/>
                    <a:pt x="130" y="4"/>
                    <a:pt x="130" y="9"/>
                  </a:cubicBezTo>
                  <a:cubicBezTo>
                    <a:pt x="130" y="26"/>
                    <a:pt x="130" y="26"/>
                    <a:pt x="130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8" y="4"/>
                    <a:pt x="74" y="0"/>
                    <a:pt x="69" y="0"/>
                  </a:cubicBezTo>
                  <a:cubicBezTo>
                    <a:pt x="65" y="0"/>
                    <a:pt x="61" y="4"/>
                    <a:pt x="61" y="9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1" y="26"/>
                    <a:pt x="0" y="37"/>
                    <a:pt x="0" y="49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267"/>
                    <a:pt x="11" y="277"/>
                    <a:pt x="23" y="277"/>
                  </a:cubicBezTo>
                  <a:cubicBezTo>
                    <a:pt x="254" y="277"/>
                    <a:pt x="254" y="277"/>
                    <a:pt x="254" y="277"/>
                  </a:cubicBezTo>
                  <a:cubicBezTo>
                    <a:pt x="267" y="277"/>
                    <a:pt x="277" y="267"/>
                    <a:pt x="277" y="254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7" y="37"/>
                    <a:pt x="267" y="26"/>
                    <a:pt x="254" y="26"/>
                  </a:cubicBezTo>
                  <a:close/>
                  <a:moveTo>
                    <a:pt x="260" y="254"/>
                  </a:moveTo>
                  <a:cubicBezTo>
                    <a:pt x="260" y="257"/>
                    <a:pt x="257" y="260"/>
                    <a:pt x="254" y="260"/>
                  </a:cubicBezTo>
                  <a:cubicBezTo>
                    <a:pt x="23" y="260"/>
                    <a:pt x="23" y="260"/>
                    <a:pt x="23" y="260"/>
                  </a:cubicBezTo>
                  <a:cubicBezTo>
                    <a:pt x="20" y="260"/>
                    <a:pt x="18" y="257"/>
                    <a:pt x="18" y="254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6"/>
                    <a:pt x="20" y="44"/>
                    <a:pt x="23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1" y="66"/>
                    <a:pt x="65" y="69"/>
                    <a:pt x="69" y="69"/>
                  </a:cubicBezTo>
                  <a:cubicBezTo>
                    <a:pt x="74" y="69"/>
                    <a:pt x="78" y="66"/>
                    <a:pt x="78" y="61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30" y="66"/>
                    <a:pt x="134" y="69"/>
                    <a:pt x="139" y="69"/>
                  </a:cubicBezTo>
                  <a:cubicBezTo>
                    <a:pt x="143" y="69"/>
                    <a:pt x="147" y="66"/>
                    <a:pt x="147" y="61"/>
                  </a:cubicBezTo>
                  <a:cubicBezTo>
                    <a:pt x="147" y="44"/>
                    <a:pt x="147" y="44"/>
                    <a:pt x="147" y="44"/>
                  </a:cubicBezTo>
                  <a:cubicBezTo>
                    <a:pt x="199" y="44"/>
                    <a:pt x="199" y="44"/>
                    <a:pt x="199" y="44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6"/>
                    <a:pt x="203" y="69"/>
                    <a:pt x="208" y="69"/>
                  </a:cubicBezTo>
                  <a:cubicBezTo>
                    <a:pt x="212" y="69"/>
                    <a:pt x="216" y="66"/>
                    <a:pt x="216" y="61"/>
                  </a:cubicBezTo>
                  <a:cubicBezTo>
                    <a:pt x="216" y="44"/>
                    <a:pt x="216" y="44"/>
                    <a:pt x="216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7" y="44"/>
                    <a:pt x="260" y="46"/>
                    <a:pt x="260" y="49"/>
                  </a:cubicBezTo>
                  <a:lnTo>
                    <a:pt x="260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192"/>
            <p:cNvSpPr>
              <a:spLocks noChangeArrowheads="1"/>
            </p:cNvSpPr>
            <p:nvPr/>
          </p:nvSpPr>
          <p:spPr bwMode="auto">
            <a:xfrm>
              <a:off x="6800850" y="3979863"/>
              <a:ext cx="103188" cy="793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193"/>
            <p:cNvSpPr>
              <a:spLocks noChangeArrowheads="1"/>
            </p:cNvSpPr>
            <p:nvPr/>
          </p:nvSpPr>
          <p:spPr bwMode="auto">
            <a:xfrm>
              <a:off x="6800850" y="4110038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194"/>
            <p:cNvSpPr>
              <a:spLocks noChangeArrowheads="1"/>
            </p:cNvSpPr>
            <p:nvPr/>
          </p:nvSpPr>
          <p:spPr bwMode="auto">
            <a:xfrm>
              <a:off x="6800850" y="4241800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Rectangle 195"/>
            <p:cNvSpPr>
              <a:spLocks noChangeArrowheads="1"/>
            </p:cNvSpPr>
            <p:nvPr/>
          </p:nvSpPr>
          <p:spPr bwMode="auto">
            <a:xfrm>
              <a:off x="6983413" y="4241800"/>
              <a:ext cx="107950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196"/>
            <p:cNvSpPr>
              <a:spLocks noChangeArrowheads="1"/>
            </p:cNvSpPr>
            <p:nvPr/>
          </p:nvSpPr>
          <p:spPr bwMode="auto">
            <a:xfrm>
              <a:off x="6983413" y="4110038"/>
              <a:ext cx="107950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197"/>
            <p:cNvSpPr>
              <a:spLocks noChangeArrowheads="1"/>
            </p:cNvSpPr>
            <p:nvPr/>
          </p:nvSpPr>
          <p:spPr bwMode="auto">
            <a:xfrm>
              <a:off x="6983413" y="3979863"/>
              <a:ext cx="107950" cy="793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98"/>
            <p:cNvSpPr>
              <a:spLocks noChangeArrowheads="1"/>
            </p:cNvSpPr>
            <p:nvPr/>
          </p:nvSpPr>
          <p:spPr bwMode="auto">
            <a:xfrm>
              <a:off x="7170738" y="4241800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Rectangle 199"/>
            <p:cNvSpPr>
              <a:spLocks noChangeArrowheads="1"/>
            </p:cNvSpPr>
            <p:nvPr/>
          </p:nvSpPr>
          <p:spPr bwMode="auto">
            <a:xfrm>
              <a:off x="7170738" y="4110038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200"/>
            <p:cNvSpPr>
              <a:spLocks noChangeArrowheads="1"/>
            </p:cNvSpPr>
            <p:nvPr/>
          </p:nvSpPr>
          <p:spPr bwMode="auto">
            <a:xfrm>
              <a:off x="7170738" y="3979863"/>
              <a:ext cx="103188" cy="793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2" name="Freeform 204"/>
          <p:cNvSpPr>
            <a:spLocks noEditPoints="1"/>
          </p:cNvSpPr>
          <p:nvPr/>
        </p:nvSpPr>
        <p:spPr bwMode="auto">
          <a:xfrm>
            <a:off x="10355867" y="3651189"/>
            <a:ext cx="357160" cy="518578"/>
          </a:xfrm>
          <a:custGeom>
            <a:avLst/>
            <a:gdLst>
              <a:gd name="T0" fmla="*/ 91 w 199"/>
              <a:gd name="T1" fmla="*/ 258 h 290"/>
              <a:gd name="T2" fmla="*/ 95 w 199"/>
              <a:gd name="T3" fmla="*/ 253 h 290"/>
              <a:gd name="T4" fmla="*/ 104 w 199"/>
              <a:gd name="T5" fmla="*/ 253 h 290"/>
              <a:gd name="T6" fmla="*/ 109 w 199"/>
              <a:gd name="T7" fmla="*/ 258 h 290"/>
              <a:gd name="T8" fmla="*/ 104 w 199"/>
              <a:gd name="T9" fmla="*/ 262 h 290"/>
              <a:gd name="T10" fmla="*/ 95 w 199"/>
              <a:gd name="T11" fmla="*/ 262 h 290"/>
              <a:gd name="T12" fmla="*/ 91 w 199"/>
              <a:gd name="T13" fmla="*/ 258 h 290"/>
              <a:gd name="T14" fmla="*/ 113 w 199"/>
              <a:gd name="T15" fmla="*/ 27 h 290"/>
              <a:gd name="T16" fmla="*/ 86 w 199"/>
              <a:gd name="T17" fmla="*/ 27 h 290"/>
              <a:gd name="T18" fmla="*/ 81 w 199"/>
              <a:gd name="T19" fmla="*/ 32 h 290"/>
              <a:gd name="T20" fmla="*/ 86 w 199"/>
              <a:gd name="T21" fmla="*/ 36 h 290"/>
              <a:gd name="T22" fmla="*/ 113 w 199"/>
              <a:gd name="T23" fmla="*/ 36 h 290"/>
              <a:gd name="T24" fmla="*/ 118 w 199"/>
              <a:gd name="T25" fmla="*/ 32 h 290"/>
              <a:gd name="T26" fmla="*/ 113 w 199"/>
              <a:gd name="T27" fmla="*/ 27 h 290"/>
              <a:gd name="T28" fmla="*/ 199 w 199"/>
              <a:gd name="T29" fmla="*/ 27 h 290"/>
              <a:gd name="T30" fmla="*/ 199 w 199"/>
              <a:gd name="T31" fmla="*/ 262 h 290"/>
              <a:gd name="T32" fmla="*/ 172 w 199"/>
              <a:gd name="T33" fmla="*/ 290 h 290"/>
              <a:gd name="T34" fmla="*/ 27 w 199"/>
              <a:gd name="T35" fmla="*/ 290 h 290"/>
              <a:gd name="T36" fmla="*/ 0 w 199"/>
              <a:gd name="T37" fmla="*/ 262 h 290"/>
              <a:gd name="T38" fmla="*/ 0 w 199"/>
              <a:gd name="T39" fmla="*/ 27 h 290"/>
              <a:gd name="T40" fmla="*/ 27 w 199"/>
              <a:gd name="T41" fmla="*/ 0 h 290"/>
              <a:gd name="T42" fmla="*/ 172 w 199"/>
              <a:gd name="T43" fmla="*/ 0 h 290"/>
              <a:gd name="T44" fmla="*/ 199 w 199"/>
              <a:gd name="T45" fmla="*/ 27 h 290"/>
              <a:gd name="T46" fmla="*/ 181 w 199"/>
              <a:gd name="T47" fmla="*/ 244 h 290"/>
              <a:gd name="T48" fmla="*/ 18 w 199"/>
              <a:gd name="T49" fmla="*/ 244 h 290"/>
              <a:gd name="T50" fmla="*/ 18 w 199"/>
              <a:gd name="T51" fmla="*/ 262 h 290"/>
              <a:gd name="T52" fmla="*/ 27 w 199"/>
              <a:gd name="T53" fmla="*/ 271 h 290"/>
              <a:gd name="T54" fmla="*/ 172 w 199"/>
              <a:gd name="T55" fmla="*/ 271 h 290"/>
              <a:gd name="T56" fmla="*/ 181 w 199"/>
              <a:gd name="T57" fmla="*/ 262 h 290"/>
              <a:gd name="T58" fmla="*/ 181 w 199"/>
              <a:gd name="T59" fmla="*/ 244 h 290"/>
              <a:gd name="T60" fmla="*/ 181 w 199"/>
              <a:gd name="T61" fmla="*/ 54 h 290"/>
              <a:gd name="T62" fmla="*/ 18 w 199"/>
              <a:gd name="T63" fmla="*/ 54 h 290"/>
              <a:gd name="T64" fmla="*/ 18 w 199"/>
              <a:gd name="T65" fmla="*/ 235 h 290"/>
              <a:gd name="T66" fmla="*/ 181 w 199"/>
              <a:gd name="T67" fmla="*/ 235 h 290"/>
              <a:gd name="T68" fmla="*/ 181 w 199"/>
              <a:gd name="T69" fmla="*/ 54 h 290"/>
              <a:gd name="T70" fmla="*/ 181 w 199"/>
              <a:gd name="T71" fmla="*/ 27 h 290"/>
              <a:gd name="T72" fmla="*/ 172 w 199"/>
              <a:gd name="T73" fmla="*/ 18 h 290"/>
              <a:gd name="T74" fmla="*/ 27 w 199"/>
              <a:gd name="T75" fmla="*/ 18 h 290"/>
              <a:gd name="T76" fmla="*/ 18 w 199"/>
              <a:gd name="T77" fmla="*/ 27 h 290"/>
              <a:gd name="T78" fmla="*/ 18 w 199"/>
              <a:gd name="T79" fmla="*/ 45 h 290"/>
              <a:gd name="T80" fmla="*/ 181 w 199"/>
              <a:gd name="T81" fmla="*/ 45 h 290"/>
              <a:gd name="T82" fmla="*/ 181 w 199"/>
              <a:gd name="T83" fmla="*/ 27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9" h="290">
                <a:moveTo>
                  <a:pt x="91" y="258"/>
                </a:moveTo>
                <a:cubicBezTo>
                  <a:pt x="91" y="255"/>
                  <a:pt x="93" y="253"/>
                  <a:pt x="95" y="253"/>
                </a:cubicBezTo>
                <a:cubicBezTo>
                  <a:pt x="104" y="253"/>
                  <a:pt x="104" y="253"/>
                  <a:pt x="104" y="253"/>
                </a:cubicBezTo>
                <a:cubicBezTo>
                  <a:pt x="107" y="253"/>
                  <a:pt x="109" y="255"/>
                  <a:pt x="109" y="258"/>
                </a:cubicBezTo>
                <a:cubicBezTo>
                  <a:pt x="109" y="260"/>
                  <a:pt x="107" y="262"/>
                  <a:pt x="104" y="262"/>
                </a:cubicBezTo>
                <a:cubicBezTo>
                  <a:pt x="95" y="262"/>
                  <a:pt x="95" y="262"/>
                  <a:pt x="95" y="262"/>
                </a:cubicBezTo>
                <a:cubicBezTo>
                  <a:pt x="93" y="262"/>
                  <a:pt x="91" y="260"/>
                  <a:pt x="91" y="258"/>
                </a:cubicBezTo>
                <a:close/>
                <a:moveTo>
                  <a:pt x="113" y="27"/>
                </a:moveTo>
                <a:cubicBezTo>
                  <a:pt x="86" y="27"/>
                  <a:pt x="86" y="27"/>
                  <a:pt x="86" y="27"/>
                </a:cubicBezTo>
                <a:cubicBezTo>
                  <a:pt x="83" y="27"/>
                  <a:pt x="81" y="29"/>
                  <a:pt x="81" y="32"/>
                </a:cubicBezTo>
                <a:cubicBezTo>
                  <a:pt x="81" y="34"/>
                  <a:pt x="83" y="36"/>
                  <a:pt x="86" y="36"/>
                </a:cubicBezTo>
                <a:cubicBezTo>
                  <a:pt x="113" y="36"/>
                  <a:pt x="113" y="36"/>
                  <a:pt x="113" y="36"/>
                </a:cubicBezTo>
                <a:cubicBezTo>
                  <a:pt x="116" y="36"/>
                  <a:pt x="118" y="34"/>
                  <a:pt x="118" y="32"/>
                </a:cubicBezTo>
                <a:cubicBezTo>
                  <a:pt x="118" y="29"/>
                  <a:pt x="116" y="27"/>
                  <a:pt x="113" y="27"/>
                </a:cubicBezTo>
                <a:close/>
                <a:moveTo>
                  <a:pt x="199" y="27"/>
                </a:moveTo>
                <a:cubicBezTo>
                  <a:pt x="199" y="262"/>
                  <a:pt x="199" y="262"/>
                  <a:pt x="199" y="262"/>
                </a:cubicBezTo>
                <a:cubicBezTo>
                  <a:pt x="199" y="277"/>
                  <a:pt x="187" y="290"/>
                  <a:pt x="172" y="290"/>
                </a:cubicBezTo>
                <a:cubicBezTo>
                  <a:pt x="27" y="290"/>
                  <a:pt x="27" y="290"/>
                  <a:pt x="27" y="290"/>
                </a:cubicBezTo>
                <a:cubicBezTo>
                  <a:pt x="12" y="290"/>
                  <a:pt x="0" y="277"/>
                  <a:pt x="0" y="262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7" y="0"/>
                  <a:pt x="199" y="12"/>
                  <a:pt x="199" y="27"/>
                </a:cubicBezTo>
                <a:close/>
                <a:moveTo>
                  <a:pt x="181" y="244"/>
                </a:moveTo>
                <a:cubicBezTo>
                  <a:pt x="18" y="244"/>
                  <a:pt x="18" y="244"/>
                  <a:pt x="18" y="244"/>
                </a:cubicBezTo>
                <a:cubicBezTo>
                  <a:pt x="18" y="262"/>
                  <a:pt x="18" y="262"/>
                  <a:pt x="18" y="262"/>
                </a:cubicBezTo>
                <a:cubicBezTo>
                  <a:pt x="18" y="267"/>
                  <a:pt x="22" y="271"/>
                  <a:pt x="27" y="271"/>
                </a:cubicBezTo>
                <a:cubicBezTo>
                  <a:pt x="172" y="271"/>
                  <a:pt x="172" y="271"/>
                  <a:pt x="172" y="271"/>
                </a:cubicBezTo>
                <a:cubicBezTo>
                  <a:pt x="177" y="271"/>
                  <a:pt x="181" y="267"/>
                  <a:pt x="181" y="262"/>
                </a:cubicBezTo>
                <a:lnTo>
                  <a:pt x="181" y="244"/>
                </a:lnTo>
                <a:close/>
                <a:moveTo>
                  <a:pt x="181" y="54"/>
                </a:moveTo>
                <a:cubicBezTo>
                  <a:pt x="18" y="54"/>
                  <a:pt x="18" y="54"/>
                  <a:pt x="18" y="54"/>
                </a:cubicBezTo>
                <a:cubicBezTo>
                  <a:pt x="18" y="235"/>
                  <a:pt x="18" y="235"/>
                  <a:pt x="18" y="235"/>
                </a:cubicBezTo>
                <a:cubicBezTo>
                  <a:pt x="181" y="235"/>
                  <a:pt x="181" y="235"/>
                  <a:pt x="181" y="235"/>
                </a:cubicBezTo>
                <a:lnTo>
                  <a:pt x="181" y="54"/>
                </a:lnTo>
                <a:close/>
                <a:moveTo>
                  <a:pt x="181" y="27"/>
                </a:moveTo>
                <a:cubicBezTo>
                  <a:pt x="181" y="22"/>
                  <a:pt x="177" y="18"/>
                  <a:pt x="172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2" y="18"/>
                  <a:pt x="18" y="22"/>
                  <a:pt x="18" y="27"/>
                </a:cubicBezTo>
                <a:cubicBezTo>
                  <a:pt x="18" y="45"/>
                  <a:pt x="18" y="45"/>
                  <a:pt x="18" y="45"/>
                </a:cubicBezTo>
                <a:cubicBezTo>
                  <a:pt x="181" y="45"/>
                  <a:pt x="181" y="45"/>
                  <a:pt x="181" y="45"/>
                </a:cubicBezTo>
                <a:lnTo>
                  <a:pt x="181" y="2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Freeform 208"/>
          <p:cNvSpPr>
            <a:spLocks noEditPoints="1"/>
          </p:cNvSpPr>
          <p:nvPr/>
        </p:nvSpPr>
        <p:spPr bwMode="auto">
          <a:xfrm>
            <a:off x="7438216" y="3735588"/>
            <a:ext cx="430277" cy="431222"/>
          </a:xfrm>
          <a:custGeom>
            <a:avLst/>
            <a:gdLst>
              <a:gd name="T0" fmla="*/ 0 w 292"/>
              <a:gd name="T1" fmla="*/ 146 h 292"/>
              <a:gd name="T2" fmla="*/ 292 w 292"/>
              <a:gd name="T3" fmla="*/ 146 h 292"/>
              <a:gd name="T4" fmla="*/ 273 w 292"/>
              <a:gd name="T5" fmla="*/ 141 h 292"/>
              <a:gd name="T6" fmla="*/ 205 w 292"/>
              <a:gd name="T7" fmla="*/ 82 h 292"/>
              <a:gd name="T8" fmla="*/ 273 w 292"/>
              <a:gd name="T9" fmla="*/ 141 h 292"/>
              <a:gd name="T10" fmla="*/ 102 w 292"/>
              <a:gd name="T11" fmla="*/ 223 h 292"/>
              <a:gd name="T12" fmla="*/ 141 w 292"/>
              <a:gd name="T13" fmla="*/ 273 h 292"/>
              <a:gd name="T14" fmla="*/ 151 w 292"/>
              <a:gd name="T15" fmla="*/ 19 h 292"/>
              <a:gd name="T16" fmla="*/ 150 w 292"/>
              <a:gd name="T17" fmla="*/ 84 h 292"/>
              <a:gd name="T18" fmla="*/ 151 w 292"/>
              <a:gd name="T19" fmla="*/ 19 h 292"/>
              <a:gd name="T20" fmla="*/ 234 w 292"/>
              <a:gd name="T21" fmla="*/ 54 h 292"/>
              <a:gd name="T22" fmla="*/ 167 w 292"/>
              <a:gd name="T23" fmla="*/ 20 h 292"/>
              <a:gd name="T24" fmla="*/ 141 w 292"/>
              <a:gd name="T25" fmla="*/ 84 h 292"/>
              <a:gd name="T26" fmla="*/ 141 w 292"/>
              <a:gd name="T27" fmla="*/ 19 h 292"/>
              <a:gd name="T28" fmla="*/ 90 w 292"/>
              <a:gd name="T29" fmla="*/ 73 h 292"/>
              <a:gd name="T30" fmla="*/ 125 w 292"/>
              <a:gd name="T31" fmla="*/ 20 h 292"/>
              <a:gd name="T32" fmla="*/ 95 w 292"/>
              <a:gd name="T33" fmla="*/ 85 h 292"/>
              <a:gd name="T34" fmla="*/ 141 w 292"/>
              <a:gd name="T35" fmla="*/ 141 h 292"/>
              <a:gd name="T36" fmla="*/ 95 w 292"/>
              <a:gd name="T37" fmla="*/ 85 h 292"/>
              <a:gd name="T38" fmla="*/ 141 w 292"/>
              <a:gd name="T39" fmla="*/ 207 h 292"/>
              <a:gd name="T40" fmla="*/ 85 w 292"/>
              <a:gd name="T41" fmla="*/ 150 h 292"/>
              <a:gd name="T42" fmla="*/ 125 w 292"/>
              <a:gd name="T43" fmla="*/ 271 h 292"/>
              <a:gd name="T44" fmla="*/ 93 w 292"/>
              <a:gd name="T45" fmla="*/ 226 h 292"/>
              <a:gd name="T46" fmla="*/ 150 w 292"/>
              <a:gd name="T47" fmla="*/ 273 h 292"/>
              <a:gd name="T48" fmla="*/ 189 w 292"/>
              <a:gd name="T49" fmla="*/ 223 h 292"/>
              <a:gd name="T50" fmla="*/ 150 w 292"/>
              <a:gd name="T51" fmla="*/ 273 h 292"/>
              <a:gd name="T52" fmla="*/ 228 w 292"/>
              <a:gd name="T53" fmla="*/ 242 h 292"/>
              <a:gd name="T54" fmla="*/ 198 w 292"/>
              <a:gd name="T55" fmla="*/ 226 h 292"/>
              <a:gd name="T56" fmla="*/ 150 w 292"/>
              <a:gd name="T57" fmla="*/ 207 h 292"/>
              <a:gd name="T58" fmla="*/ 207 w 292"/>
              <a:gd name="T59" fmla="*/ 150 h 292"/>
              <a:gd name="T60" fmla="*/ 150 w 292"/>
              <a:gd name="T61" fmla="*/ 141 h 292"/>
              <a:gd name="T62" fmla="*/ 197 w 292"/>
              <a:gd name="T63" fmla="*/ 85 h 292"/>
              <a:gd name="T64" fmla="*/ 150 w 292"/>
              <a:gd name="T65" fmla="*/ 141 h 292"/>
              <a:gd name="T66" fmla="*/ 86 w 292"/>
              <a:gd name="T67" fmla="*/ 82 h 292"/>
              <a:gd name="T68" fmla="*/ 19 w 292"/>
              <a:gd name="T69" fmla="*/ 141 h 292"/>
              <a:gd name="T70" fmla="*/ 19 w 292"/>
              <a:gd name="T71" fmla="*/ 150 h 292"/>
              <a:gd name="T72" fmla="*/ 89 w 292"/>
              <a:gd name="T73" fmla="*/ 218 h 292"/>
              <a:gd name="T74" fmla="*/ 19 w 292"/>
              <a:gd name="T75" fmla="*/ 150 h 292"/>
              <a:gd name="T76" fmla="*/ 202 w 292"/>
              <a:gd name="T77" fmla="*/ 218 h 292"/>
              <a:gd name="T78" fmla="*/ 273 w 292"/>
              <a:gd name="T79" fmla="*/ 15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92" h="292">
                <a:moveTo>
                  <a:pt x="146" y="0"/>
                </a:moveTo>
                <a:cubicBezTo>
                  <a:pt x="65" y="0"/>
                  <a:pt x="0" y="65"/>
                  <a:pt x="0" y="146"/>
                </a:cubicBezTo>
                <a:cubicBezTo>
                  <a:pt x="0" y="226"/>
                  <a:pt x="65" y="292"/>
                  <a:pt x="146" y="292"/>
                </a:cubicBezTo>
                <a:cubicBezTo>
                  <a:pt x="226" y="292"/>
                  <a:pt x="292" y="226"/>
                  <a:pt x="292" y="146"/>
                </a:cubicBezTo>
                <a:cubicBezTo>
                  <a:pt x="292" y="65"/>
                  <a:pt x="226" y="0"/>
                  <a:pt x="146" y="0"/>
                </a:cubicBezTo>
                <a:close/>
                <a:moveTo>
                  <a:pt x="273" y="141"/>
                </a:moveTo>
                <a:cubicBezTo>
                  <a:pt x="216" y="141"/>
                  <a:pt x="216" y="141"/>
                  <a:pt x="216" y="141"/>
                </a:cubicBezTo>
                <a:cubicBezTo>
                  <a:pt x="216" y="120"/>
                  <a:pt x="212" y="100"/>
                  <a:pt x="205" y="82"/>
                </a:cubicBezTo>
                <a:cubicBezTo>
                  <a:pt x="218" y="77"/>
                  <a:pt x="230" y="70"/>
                  <a:pt x="241" y="61"/>
                </a:cubicBezTo>
                <a:cubicBezTo>
                  <a:pt x="260" y="83"/>
                  <a:pt x="272" y="110"/>
                  <a:pt x="273" y="141"/>
                </a:cubicBezTo>
                <a:close/>
                <a:moveTo>
                  <a:pt x="141" y="273"/>
                </a:moveTo>
                <a:cubicBezTo>
                  <a:pt x="125" y="260"/>
                  <a:pt x="112" y="243"/>
                  <a:pt x="102" y="223"/>
                </a:cubicBezTo>
                <a:cubicBezTo>
                  <a:pt x="114" y="219"/>
                  <a:pt x="128" y="217"/>
                  <a:pt x="141" y="217"/>
                </a:cubicBezTo>
                <a:cubicBezTo>
                  <a:pt x="141" y="273"/>
                  <a:pt x="141" y="273"/>
                  <a:pt x="141" y="273"/>
                </a:cubicBezTo>
                <a:cubicBezTo>
                  <a:pt x="141" y="273"/>
                  <a:pt x="141" y="273"/>
                  <a:pt x="141" y="273"/>
                </a:cubicBezTo>
                <a:close/>
                <a:moveTo>
                  <a:pt x="151" y="19"/>
                </a:moveTo>
                <a:cubicBezTo>
                  <a:pt x="169" y="34"/>
                  <a:pt x="183" y="53"/>
                  <a:pt x="193" y="77"/>
                </a:cubicBezTo>
                <a:cubicBezTo>
                  <a:pt x="180" y="81"/>
                  <a:pt x="165" y="84"/>
                  <a:pt x="150" y="84"/>
                </a:cubicBezTo>
                <a:cubicBezTo>
                  <a:pt x="150" y="19"/>
                  <a:pt x="150" y="19"/>
                  <a:pt x="150" y="19"/>
                </a:cubicBezTo>
                <a:cubicBezTo>
                  <a:pt x="151" y="19"/>
                  <a:pt x="151" y="19"/>
                  <a:pt x="151" y="19"/>
                </a:cubicBezTo>
                <a:close/>
                <a:moveTo>
                  <a:pt x="167" y="20"/>
                </a:moveTo>
                <a:cubicBezTo>
                  <a:pt x="193" y="25"/>
                  <a:pt x="216" y="37"/>
                  <a:pt x="234" y="54"/>
                </a:cubicBezTo>
                <a:cubicBezTo>
                  <a:pt x="224" y="62"/>
                  <a:pt x="213" y="68"/>
                  <a:pt x="202" y="73"/>
                </a:cubicBezTo>
                <a:cubicBezTo>
                  <a:pt x="193" y="53"/>
                  <a:pt x="181" y="35"/>
                  <a:pt x="167" y="20"/>
                </a:cubicBezTo>
                <a:close/>
                <a:moveTo>
                  <a:pt x="141" y="19"/>
                </a:moveTo>
                <a:cubicBezTo>
                  <a:pt x="141" y="84"/>
                  <a:pt x="141" y="84"/>
                  <a:pt x="141" y="84"/>
                </a:cubicBezTo>
                <a:cubicBezTo>
                  <a:pt x="126" y="84"/>
                  <a:pt x="112" y="81"/>
                  <a:pt x="99" y="77"/>
                </a:cubicBezTo>
                <a:cubicBezTo>
                  <a:pt x="108" y="53"/>
                  <a:pt x="123" y="34"/>
                  <a:pt x="141" y="19"/>
                </a:cubicBezTo>
                <a:cubicBezTo>
                  <a:pt x="141" y="19"/>
                  <a:pt x="141" y="19"/>
                  <a:pt x="141" y="19"/>
                </a:cubicBezTo>
                <a:close/>
                <a:moveTo>
                  <a:pt x="90" y="73"/>
                </a:moveTo>
                <a:cubicBezTo>
                  <a:pt x="78" y="68"/>
                  <a:pt x="67" y="62"/>
                  <a:pt x="57" y="54"/>
                </a:cubicBezTo>
                <a:cubicBezTo>
                  <a:pt x="76" y="37"/>
                  <a:pt x="99" y="25"/>
                  <a:pt x="125" y="20"/>
                </a:cubicBezTo>
                <a:cubicBezTo>
                  <a:pt x="110" y="35"/>
                  <a:pt x="98" y="53"/>
                  <a:pt x="90" y="73"/>
                </a:cubicBezTo>
                <a:close/>
                <a:moveTo>
                  <a:pt x="95" y="85"/>
                </a:moveTo>
                <a:cubicBezTo>
                  <a:pt x="109" y="90"/>
                  <a:pt x="125" y="93"/>
                  <a:pt x="141" y="94"/>
                </a:cubicBezTo>
                <a:cubicBezTo>
                  <a:pt x="141" y="141"/>
                  <a:pt x="141" y="141"/>
                  <a:pt x="141" y="141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5" y="121"/>
                  <a:pt x="89" y="102"/>
                  <a:pt x="95" y="85"/>
                </a:cubicBezTo>
                <a:close/>
                <a:moveTo>
                  <a:pt x="141" y="150"/>
                </a:moveTo>
                <a:cubicBezTo>
                  <a:pt x="141" y="207"/>
                  <a:pt x="141" y="207"/>
                  <a:pt x="141" y="207"/>
                </a:cubicBezTo>
                <a:cubicBezTo>
                  <a:pt x="126" y="208"/>
                  <a:pt x="112" y="210"/>
                  <a:pt x="98" y="214"/>
                </a:cubicBezTo>
                <a:cubicBezTo>
                  <a:pt x="90" y="195"/>
                  <a:pt x="85" y="173"/>
                  <a:pt x="85" y="150"/>
                </a:cubicBezTo>
                <a:lnTo>
                  <a:pt x="141" y="150"/>
                </a:lnTo>
                <a:close/>
                <a:moveTo>
                  <a:pt x="125" y="271"/>
                </a:moveTo>
                <a:cubicBezTo>
                  <a:pt x="102" y="267"/>
                  <a:pt x="80" y="257"/>
                  <a:pt x="63" y="242"/>
                </a:cubicBezTo>
                <a:cubicBezTo>
                  <a:pt x="73" y="236"/>
                  <a:pt x="83" y="230"/>
                  <a:pt x="93" y="226"/>
                </a:cubicBezTo>
                <a:cubicBezTo>
                  <a:pt x="101" y="243"/>
                  <a:pt x="112" y="258"/>
                  <a:pt x="125" y="271"/>
                </a:cubicBezTo>
                <a:close/>
                <a:moveTo>
                  <a:pt x="150" y="273"/>
                </a:moveTo>
                <a:cubicBezTo>
                  <a:pt x="150" y="217"/>
                  <a:pt x="150" y="217"/>
                  <a:pt x="150" y="217"/>
                </a:cubicBezTo>
                <a:cubicBezTo>
                  <a:pt x="164" y="217"/>
                  <a:pt x="177" y="219"/>
                  <a:pt x="189" y="223"/>
                </a:cubicBezTo>
                <a:cubicBezTo>
                  <a:pt x="180" y="243"/>
                  <a:pt x="167" y="260"/>
                  <a:pt x="151" y="273"/>
                </a:cubicBezTo>
                <a:cubicBezTo>
                  <a:pt x="151" y="273"/>
                  <a:pt x="151" y="273"/>
                  <a:pt x="150" y="273"/>
                </a:cubicBezTo>
                <a:close/>
                <a:moveTo>
                  <a:pt x="198" y="226"/>
                </a:moveTo>
                <a:cubicBezTo>
                  <a:pt x="209" y="230"/>
                  <a:pt x="219" y="236"/>
                  <a:pt x="228" y="242"/>
                </a:cubicBezTo>
                <a:cubicBezTo>
                  <a:pt x="211" y="257"/>
                  <a:pt x="190" y="267"/>
                  <a:pt x="167" y="271"/>
                </a:cubicBezTo>
                <a:cubicBezTo>
                  <a:pt x="179" y="258"/>
                  <a:pt x="190" y="243"/>
                  <a:pt x="198" y="226"/>
                </a:cubicBezTo>
                <a:close/>
                <a:moveTo>
                  <a:pt x="193" y="214"/>
                </a:moveTo>
                <a:cubicBezTo>
                  <a:pt x="180" y="210"/>
                  <a:pt x="165" y="208"/>
                  <a:pt x="150" y="207"/>
                </a:cubicBezTo>
                <a:cubicBezTo>
                  <a:pt x="150" y="150"/>
                  <a:pt x="150" y="150"/>
                  <a:pt x="150" y="150"/>
                </a:cubicBezTo>
                <a:cubicBezTo>
                  <a:pt x="207" y="150"/>
                  <a:pt x="207" y="150"/>
                  <a:pt x="207" y="150"/>
                </a:cubicBezTo>
                <a:cubicBezTo>
                  <a:pt x="206" y="173"/>
                  <a:pt x="201" y="195"/>
                  <a:pt x="193" y="214"/>
                </a:cubicBezTo>
                <a:close/>
                <a:moveTo>
                  <a:pt x="150" y="141"/>
                </a:moveTo>
                <a:cubicBezTo>
                  <a:pt x="150" y="94"/>
                  <a:pt x="150" y="94"/>
                  <a:pt x="150" y="94"/>
                </a:cubicBezTo>
                <a:cubicBezTo>
                  <a:pt x="167" y="93"/>
                  <a:pt x="182" y="90"/>
                  <a:pt x="197" y="85"/>
                </a:cubicBezTo>
                <a:cubicBezTo>
                  <a:pt x="203" y="102"/>
                  <a:pt x="206" y="121"/>
                  <a:pt x="207" y="141"/>
                </a:cubicBezTo>
                <a:cubicBezTo>
                  <a:pt x="150" y="141"/>
                  <a:pt x="150" y="141"/>
                  <a:pt x="150" y="141"/>
                </a:cubicBezTo>
                <a:close/>
                <a:moveTo>
                  <a:pt x="51" y="61"/>
                </a:moveTo>
                <a:cubicBezTo>
                  <a:pt x="62" y="70"/>
                  <a:pt x="73" y="77"/>
                  <a:pt x="86" y="82"/>
                </a:cubicBezTo>
                <a:cubicBezTo>
                  <a:pt x="80" y="100"/>
                  <a:pt x="76" y="120"/>
                  <a:pt x="75" y="141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20" y="110"/>
                  <a:pt x="32" y="83"/>
                  <a:pt x="51" y="61"/>
                </a:cubicBezTo>
                <a:close/>
                <a:moveTo>
                  <a:pt x="19" y="150"/>
                </a:moveTo>
                <a:cubicBezTo>
                  <a:pt x="75" y="150"/>
                  <a:pt x="75" y="150"/>
                  <a:pt x="75" y="150"/>
                </a:cubicBezTo>
                <a:cubicBezTo>
                  <a:pt x="76" y="175"/>
                  <a:pt x="81" y="197"/>
                  <a:pt x="89" y="218"/>
                </a:cubicBezTo>
                <a:cubicBezTo>
                  <a:pt x="78" y="222"/>
                  <a:pt x="66" y="229"/>
                  <a:pt x="56" y="236"/>
                </a:cubicBezTo>
                <a:cubicBezTo>
                  <a:pt x="34" y="214"/>
                  <a:pt x="20" y="184"/>
                  <a:pt x="19" y="150"/>
                </a:cubicBezTo>
                <a:close/>
                <a:moveTo>
                  <a:pt x="235" y="236"/>
                </a:moveTo>
                <a:cubicBezTo>
                  <a:pt x="225" y="229"/>
                  <a:pt x="214" y="222"/>
                  <a:pt x="202" y="218"/>
                </a:cubicBezTo>
                <a:cubicBezTo>
                  <a:pt x="211" y="197"/>
                  <a:pt x="216" y="175"/>
                  <a:pt x="216" y="150"/>
                </a:cubicBezTo>
                <a:cubicBezTo>
                  <a:pt x="273" y="150"/>
                  <a:pt x="273" y="150"/>
                  <a:pt x="273" y="150"/>
                </a:cubicBezTo>
                <a:cubicBezTo>
                  <a:pt x="271" y="184"/>
                  <a:pt x="257" y="214"/>
                  <a:pt x="235" y="2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4" name="Group 53"/>
          <p:cNvGrpSpPr/>
          <p:nvPr/>
        </p:nvGrpSpPr>
        <p:grpSpPr>
          <a:xfrm>
            <a:off x="1488599" y="3636442"/>
            <a:ext cx="500184" cy="530368"/>
            <a:chOff x="6477000" y="3665538"/>
            <a:chExt cx="736601" cy="781051"/>
          </a:xfrm>
          <a:solidFill>
            <a:schemeClr val="accent1"/>
          </a:solidFill>
        </p:grpSpPr>
        <p:sp>
          <p:nvSpPr>
            <p:cNvPr id="55" name="Freeform 257"/>
            <p:cNvSpPr>
              <a:spLocks noEditPoints="1"/>
            </p:cNvSpPr>
            <p:nvPr/>
          </p:nvSpPr>
          <p:spPr bwMode="auto">
            <a:xfrm>
              <a:off x="6648450" y="3821113"/>
              <a:ext cx="412750" cy="493713"/>
            </a:xfrm>
            <a:custGeom>
              <a:avLst/>
              <a:gdLst>
                <a:gd name="T0" fmla="*/ 68 w 135"/>
                <a:gd name="T1" fmla="*/ 0 h 161"/>
                <a:gd name="T2" fmla="*/ 0 w 135"/>
                <a:gd name="T3" fmla="*/ 67 h 161"/>
                <a:gd name="T4" fmla="*/ 14 w 135"/>
                <a:gd name="T5" fmla="*/ 109 h 161"/>
                <a:gd name="T6" fmla="*/ 20 w 135"/>
                <a:gd name="T7" fmla="*/ 116 h 161"/>
                <a:gd name="T8" fmla="*/ 33 w 135"/>
                <a:gd name="T9" fmla="*/ 136 h 161"/>
                <a:gd name="T10" fmla="*/ 33 w 135"/>
                <a:gd name="T11" fmla="*/ 142 h 161"/>
                <a:gd name="T12" fmla="*/ 33 w 135"/>
                <a:gd name="T13" fmla="*/ 143 h 161"/>
                <a:gd name="T14" fmla="*/ 37 w 135"/>
                <a:gd name="T15" fmla="*/ 157 h 161"/>
                <a:gd name="T16" fmla="*/ 49 w 135"/>
                <a:gd name="T17" fmla="*/ 161 h 161"/>
                <a:gd name="T18" fmla="*/ 86 w 135"/>
                <a:gd name="T19" fmla="*/ 161 h 161"/>
                <a:gd name="T20" fmla="*/ 98 w 135"/>
                <a:gd name="T21" fmla="*/ 157 h 161"/>
                <a:gd name="T22" fmla="*/ 102 w 135"/>
                <a:gd name="T23" fmla="*/ 145 h 161"/>
                <a:gd name="T24" fmla="*/ 102 w 135"/>
                <a:gd name="T25" fmla="*/ 143 h 161"/>
                <a:gd name="T26" fmla="*/ 102 w 135"/>
                <a:gd name="T27" fmla="*/ 136 h 161"/>
                <a:gd name="T28" fmla="*/ 116 w 135"/>
                <a:gd name="T29" fmla="*/ 116 h 161"/>
                <a:gd name="T30" fmla="*/ 121 w 135"/>
                <a:gd name="T31" fmla="*/ 109 h 161"/>
                <a:gd name="T32" fmla="*/ 135 w 135"/>
                <a:gd name="T33" fmla="*/ 67 h 161"/>
                <a:gd name="T34" fmla="*/ 68 w 135"/>
                <a:gd name="T35" fmla="*/ 0 h 161"/>
                <a:gd name="T36" fmla="*/ 110 w 135"/>
                <a:gd name="T37" fmla="*/ 101 h 161"/>
                <a:gd name="T38" fmla="*/ 105 w 135"/>
                <a:gd name="T39" fmla="*/ 107 h 161"/>
                <a:gd name="T40" fmla="*/ 89 w 135"/>
                <a:gd name="T41" fmla="*/ 133 h 161"/>
                <a:gd name="T42" fmla="*/ 88 w 135"/>
                <a:gd name="T43" fmla="*/ 143 h 161"/>
                <a:gd name="T44" fmla="*/ 88 w 135"/>
                <a:gd name="T45" fmla="*/ 145 h 161"/>
                <a:gd name="T46" fmla="*/ 88 w 135"/>
                <a:gd name="T47" fmla="*/ 147 h 161"/>
                <a:gd name="T48" fmla="*/ 86 w 135"/>
                <a:gd name="T49" fmla="*/ 147 h 161"/>
                <a:gd name="T50" fmla="*/ 49 w 135"/>
                <a:gd name="T51" fmla="*/ 147 h 161"/>
                <a:gd name="T52" fmla="*/ 47 w 135"/>
                <a:gd name="T53" fmla="*/ 147 h 161"/>
                <a:gd name="T54" fmla="*/ 47 w 135"/>
                <a:gd name="T55" fmla="*/ 143 h 161"/>
                <a:gd name="T56" fmla="*/ 47 w 135"/>
                <a:gd name="T57" fmla="*/ 143 h 161"/>
                <a:gd name="T58" fmla="*/ 46 w 135"/>
                <a:gd name="T59" fmla="*/ 132 h 161"/>
                <a:gd name="T60" fmla="*/ 30 w 135"/>
                <a:gd name="T61" fmla="*/ 107 h 161"/>
                <a:gd name="T62" fmla="*/ 25 w 135"/>
                <a:gd name="T63" fmla="*/ 101 h 161"/>
                <a:gd name="T64" fmla="*/ 14 w 135"/>
                <a:gd name="T65" fmla="*/ 67 h 161"/>
                <a:gd name="T66" fmla="*/ 68 w 135"/>
                <a:gd name="T67" fmla="*/ 13 h 161"/>
                <a:gd name="T68" fmla="*/ 122 w 135"/>
                <a:gd name="T69" fmla="*/ 67 h 161"/>
                <a:gd name="T70" fmla="*/ 110 w 135"/>
                <a:gd name="T71" fmla="*/ 10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5" h="161">
                  <a:moveTo>
                    <a:pt x="68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83"/>
                    <a:pt x="5" y="97"/>
                    <a:pt x="14" y="109"/>
                  </a:cubicBezTo>
                  <a:cubicBezTo>
                    <a:pt x="16" y="112"/>
                    <a:pt x="18" y="114"/>
                    <a:pt x="20" y="116"/>
                  </a:cubicBezTo>
                  <a:cubicBezTo>
                    <a:pt x="26" y="123"/>
                    <a:pt x="31" y="129"/>
                    <a:pt x="33" y="136"/>
                  </a:cubicBezTo>
                  <a:cubicBezTo>
                    <a:pt x="33" y="136"/>
                    <a:pt x="33" y="137"/>
                    <a:pt x="33" y="142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7"/>
                    <a:pt x="33" y="153"/>
                    <a:pt x="37" y="157"/>
                  </a:cubicBezTo>
                  <a:cubicBezTo>
                    <a:pt x="40" y="160"/>
                    <a:pt x="44" y="161"/>
                    <a:pt x="49" y="161"/>
                  </a:cubicBezTo>
                  <a:cubicBezTo>
                    <a:pt x="86" y="161"/>
                    <a:pt x="86" y="161"/>
                    <a:pt x="86" y="161"/>
                  </a:cubicBezTo>
                  <a:cubicBezTo>
                    <a:pt x="92" y="161"/>
                    <a:pt x="96" y="160"/>
                    <a:pt x="98" y="157"/>
                  </a:cubicBezTo>
                  <a:cubicBezTo>
                    <a:pt x="102" y="153"/>
                    <a:pt x="102" y="148"/>
                    <a:pt x="102" y="145"/>
                  </a:cubicBezTo>
                  <a:cubicBezTo>
                    <a:pt x="102" y="144"/>
                    <a:pt x="102" y="143"/>
                    <a:pt x="102" y="143"/>
                  </a:cubicBezTo>
                  <a:cubicBezTo>
                    <a:pt x="102" y="138"/>
                    <a:pt x="102" y="136"/>
                    <a:pt x="102" y="136"/>
                  </a:cubicBezTo>
                  <a:cubicBezTo>
                    <a:pt x="104" y="129"/>
                    <a:pt x="110" y="122"/>
                    <a:pt x="116" y="116"/>
                  </a:cubicBezTo>
                  <a:cubicBezTo>
                    <a:pt x="118" y="113"/>
                    <a:pt x="119" y="111"/>
                    <a:pt x="121" y="109"/>
                  </a:cubicBezTo>
                  <a:cubicBezTo>
                    <a:pt x="130" y="97"/>
                    <a:pt x="135" y="83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moveTo>
                    <a:pt x="110" y="101"/>
                  </a:moveTo>
                  <a:cubicBezTo>
                    <a:pt x="109" y="103"/>
                    <a:pt x="107" y="105"/>
                    <a:pt x="105" y="107"/>
                  </a:cubicBezTo>
                  <a:cubicBezTo>
                    <a:pt x="99" y="114"/>
                    <a:pt x="92" y="123"/>
                    <a:pt x="89" y="133"/>
                  </a:cubicBezTo>
                  <a:cubicBezTo>
                    <a:pt x="88" y="134"/>
                    <a:pt x="88" y="137"/>
                    <a:pt x="88" y="143"/>
                  </a:cubicBezTo>
                  <a:cubicBezTo>
                    <a:pt x="88" y="144"/>
                    <a:pt x="88" y="145"/>
                    <a:pt x="88" y="145"/>
                  </a:cubicBezTo>
                  <a:cubicBezTo>
                    <a:pt x="88" y="146"/>
                    <a:pt x="88" y="147"/>
                    <a:pt x="88" y="147"/>
                  </a:cubicBezTo>
                  <a:cubicBezTo>
                    <a:pt x="88" y="147"/>
                    <a:pt x="87" y="147"/>
                    <a:pt x="86" y="147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48" y="147"/>
                    <a:pt x="47" y="147"/>
                    <a:pt x="47" y="147"/>
                  </a:cubicBezTo>
                  <a:cubicBezTo>
                    <a:pt x="47" y="146"/>
                    <a:pt x="47" y="144"/>
                    <a:pt x="47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36"/>
                    <a:pt x="47" y="134"/>
                    <a:pt x="46" y="132"/>
                  </a:cubicBezTo>
                  <a:cubicBezTo>
                    <a:pt x="43" y="122"/>
                    <a:pt x="36" y="114"/>
                    <a:pt x="30" y="107"/>
                  </a:cubicBezTo>
                  <a:cubicBezTo>
                    <a:pt x="29" y="105"/>
                    <a:pt x="27" y="103"/>
                    <a:pt x="25" y="101"/>
                  </a:cubicBezTo>
                  <a:cubicBezTo>
                    <a:pt x="18" y="91"/>
                    <a:pt x="14" y="80"/>
                    <a:pt x="14" y="67"/>
                  </a:cubicBezTo>
                  <a:cubicBezTo>
                    <a:pt x="14" y="38"/>
                    <a:pt x="38" y="13"/>
                    <a:pt x="68" y="13"/>
                  </a:cubicBezTo>
                  <a:cubicBezTo>
                    <a:pt x="98" y="13"/>
                    <a:pt x="122" y="38"/>
                    <a:pt x="122" y="67"/>
                  </a:cubicBezTo>
                  <a:cubicBezTo>
                    <a:pt x="122" y="80"/>
                    <a:pt x="118" y="91"/>
                    <a:pt x="110" y="10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58"/>
            <p:cNvSpPr>
              <a:spLocks noEditPoints="1"/>
            </p:cNvSpPr>
            <p:nvPr/>
          </p:nvSpPr>
          <p:spPr bwMode="auto">
            <a:xfrm>
              <a:off x="6764338" y="4333876"/>
              <a:ext cx="182563" cy="112713"/>
            </a:xfrm>
            <a:custGeom>
              <a:avLst/>
              <a:gdLst>
                <a:gd name="T0" fmla="*/ 47 w 60"/>
                <a:gd name="T1" fmla="*/ 0 h 37"/>
                <a:gd name="T2" fmla="*/ 13 w 60"/>
                <a:gd name="T3" fmla="*/ 0 h 37"/>
                <a:gd name="T4" fmla="*/ 0 w 60"/>
                <a:gd name="T5" fmla="*/ 13 h 37"/>
                <a:gd name="T6" fmla="*/ 0 w 60"/>
                <a:gd name="T7" fmla="*/ 24 h 37"/>
                <a:gd name="T8" fmla="*/ 13 w 60"/>
                <a:gd name="T9" fmla="*/ 37 h 37"/>
                <a:gd name="T10" fmla="*/ 47 w 60"/>
                <a:gd name="T11" fmla="*/ 37 h 37"/>
                <a:gd name="T12" fmla="*/ 60 w 60"/>
                <a:gd name="T13" fmla="*/ 24 h 37"/>
                <a:gd name="T14" fmla="*/ 60 w 60"/>
                <a:gd name="T15" fmla="*/ 13 h 37"/>
                <a:gd name="T16" fmla="*/ 47 w 60"/>
                <a:gd name="T17" fmla="*/ 0 h 37"/>
                <a:gd name="T18" fmla="*/ 46 w 60"/>
                <a:gd name="T19" fmla="*/ 23 h 37"/>
                <a:gd name="T20" fmla="*/ 13 w 60"/>
                <a:gd name="T21" fmla="*/ 23 h 37"/>
                <a:gd name="T22" fmla="*/ 13 w 60"/>
                <a:gd name="T23" fmla="*/ 14 h 37"/>
                <a:gd name="T24" fmla="*/ 46 w 60"/>
                <a:gd name="T25" fmla="*/ 14 h 37"/>
                <a:gd name="T26" fmla="*/ 46 w 60"/>
                <a:gd name="T27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37">
                  <a:moveTo>
                    <a:pt x="47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6" y="37"/>
                    <a:pt x="13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54" y="37"/>
                    <a:pt x="60" y="31"/>
                    <a:pt x="60" y="2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6"/>
                    <a:pt x="54" y="0"/>
                    <a:pt x="47" y="0"/>
                  </a:cubicBezTo>
                  <a:moveTo>
                    <a:pt x="46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46" y="14"/>
                    <a:pt x="46" y="14"/>
                    <a:pt x="46" y="14"/>
                  </a:cubicBezTo>
                  <a:lnTo>
                    <a:pt x="46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9"/>
            <p:cNvSpPr>
              <a:spLocks/>
            </p:cNvSpPr>
            <p:nvPr/>
          </p:nvSpPr>
          <p:spPr bwMode="auto">
            <a:xfrm>
              <a:off x="6834188" y="3665538"/>
              <a:ext cx="39688" cy="128588"/>
            </a:xfrm>
            <a:custGeom>
              <a:avLst/>
              <a:gdLst>
                <a:gd name="T0" fmla="*/ 7 w 13"/>
                <a:gd name="T1" fmla="*/ 42 h 42"/>
                <a:gd name="T2" fmla="*/ 13 w 13"/>
                <a:gd name="T3" fmla="*/ 35 h 42"/>
                <a:gd name="T4" fmla="*/ 13 w 13"/>
                <a:gd name="T5" fmla="*/ 7 h 42"/>
                <a:gd name="T6" fmla="*/ 7 w 13"/>
                <a:gd name="T7" fmla="*/ 0 h 42"/>
                <a:gd name="T8" fmla="*/ 0 w 13"/>
                <a:gd name="T9" fmla="*/ 7 h 42"/>
                <a:gd name="T10" fmla="*/ 0 w 13"/>
                <a:gd name="T11" fmla="*/ 35 h 42"/>
                <a:gd name="T12" fmla="*/ 7 w 13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2">
                  <a:moveTo>
                    <a:pt x="7" y="42"/>
                  </a:moveTo>
                  <a:cubicBezTo>
                    <a:pt x="10" y="42"/>
                    <a:pt x="13" y="39"/>
                    <a:pt x="13" y="3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9"/>
                    <a:pt x="3" y="42"/>
                    <a:pt x="7" y="4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0"/>
            <p:cNvSpPr>
              <a:spLocks/>
            </p:cNvSpPr>
            <p:nvPr/>
          </p:nvSpPr>
          <p:spPr bwMode="auto">
            <a:xfrm>
              <a:off x="7027863" y="3754438"/>
              <a:ext cx="109538" cy="104775"/>
            </a:xfrm>
            <a:custGeom>
              <a:avLst/>
              <a:gdLst>
                <a:gd name="T0" fmla="*/ 33 w 36"/>
                <a:gd name="T1" fmla="*/ 3 h 34"/>
                <a:gd name="T2" fmla="*/ 24 w 36"/>
                <a:gd name="T3" fmla="*/ 2 h 34"/>
                <a:gd name="T4" fmla="*/ 3 w 36"/>
                <a:gd name="T5" fmla="*/ 22 h 34"/>
                <a:gd name="T6" fmla="*/ 3 w 36"/>
                <a:gd name="T7" fmla="*/ 32 h 34"/>
                <a:gd name="T8" fmla="*/ 8 w 36"/>
                <a:gd name="T9" fmla="*/ 34 h 34"/>
                <a:gd name="T10" fmla="*/ 13 w 36"/>
                <a:gd name="T11" fmla="*/ 32 h 34"/>
                <a:gd name="T12" fmla="*/ 33 w 36"/>
                <a:gd name="T13" fmla="*/ 12 h 34"/>
                <a:gd name="T14" fmla="*/ 33 w 36"/>
                <a:gd name="T15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4">
                  <a:moveTo>
                    <a:pt x="33" y="3"/>
                  </a:moveTo>
                  <a:cubicBezTo>
                    <a:pt x="31" y="0"/>
                    <a:pt x="27" y="0"/>
                    <a:pt x="24" y="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0" y="25"/>
                    <a:pt x="0" y="29"/>
                    <a:pt x="3" y="32"/>
                  </a:cubicBezTo>
                  <a:cubicBezTo>
                    <a:pt x="4" y="33"/>
                    <a:pt x="6" y="34"/>
                    <a:pt x="8" y="34"/>
                  </a:cubicBezTo>
                  <a:cubicBezTo>
                    <a:pt x="10" y="34"/>
                    <a:pt x="11" y="33"/>
                    <a:pt x="13" y="3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6" y="10"/>
                    <a:pt x="36" y="5"/>
                    <a:pt x="33" y="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61"/>
            <p:cNvSpPr>
              <a:spLocks/>
            </p:cNvSpPr>
            <p:nvPr/>
          </p:nvSpPr>
          <p:spPr bwMode="auto">
            <a:xfrm>
              <a:off x="7088188" y="3971926"/>
              <a:ext cx="125413" cy="42863"/>
            </a:xfrm>
            <a:custGeom>
              <a:avLst/>
              <a:gdLst>
                <a:gd name="T0" fmla="*/ 34 w 41"/>
                <a:gd name="T1" fmla="*/ 0 h 14"/>
                <a:gd name="T2" fmla="*/ 34 w 41"/>
                <a:gd name="T3" fmla="*/ 0 h 14"/>
                <a:gd name="T4" fmla="*/ 7 w 41"/>
                <a:gd name="T5" fmla="*/ 0 h 14"/>
                <a:gd name="T6" fmla="*/ 0 w 41"/>
                <a:gd name="T7" fmla="*/ 7 h 14"/>
                <a:gd name="T8" fmla="*/ 7 w 41"/>
                <a:gd name="T9" fmla="*/ 14 h 14"/>
                <a:gd name="T10" fmla="*/ 7 w 41"/>
                <a:gd name="T11" fmla="*/ 14 h 14"/>
                <a:gd name="T12" fmla="*/ 34 w 41"/>
                <a:gd name="T13" fmla="*/ 14 h 14"/>
                <a:gd name="T14" fmla="*/ 41 w 41"/>
                <a:gd name="T15" fmla="*/ 7 h 14"/>
                <a:gd name="T16" fmla="*/ 34 w 4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4"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41" y="11"/>
                    <a:pt x="41" y="7"/>
                  </a:cubicBezTo>
                  <a:cubicBezTo>
                    <a:pt x="41" y="3"/>
                    <a:pt x="38" y="0"/>
                    <a:pt x="3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62"/>
            <p:cNvSpPr>
              <a:spLocks/>
            </p:cNvSpPr>
            <p:nvPr/>
          </p:nvSpPr>
          <p:spPr bwMode="auto">
            <a:xfrm>
              <a:off x="6562725" y="3748088"/>
              <a:ext cx="109538" cy="104775"/>
            </a:xfrm>
            <a:custGeom>
              <a:avLst/>
              <a:gdLst>
                <a:gd name="T0" fmla="*/ 33 w 36"/>
                <a:gd name="T1" fmla="*/ 32 h 34"/>
                <a:gd name="T2" fmla="*/ 33 w 36"/>
                <a:gd name="T3" fmla="*/ 22 h 34"/>
                <a:gd name="T4" fmla="*/ 12 w 36"/>
                <a:gd name="T5" fmla="*/ 3 h 34"/>
                <a:gd name="T6" fmla="*/ 2 w 36"/>
                <a:gd name="T7" fmla="*/ 3 h 34"/>
                <a:gd name="T8" fmla="*/ 3 w 36"/>
                <a:gd name="T9" fmla="*/ 13 h 34"/>
                <a:gd name="T10" fmla="*/ 23 w 36"/>
                <a:gd name="T11" fmla="*/ 32 h 34"/>
                <a:gd name="T12" fmla="*/ 28 w 36"/>
                <a:gd name="T13" fmla="*/ 34 h 34"/>
                <a:gd name="T14" fmla="*/ 33 w 36"/>
                <a:gd name="T15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4">
                  <a:moveTo>
                    <a:pt x="33" y="32"/>
                  </a:moveTo>
                  <a:cubicBezTo>
                    <a:pt x="36" y="29"/>
                    <a:pt x="35" y="25"/>
                    <a:pt x="33" y="2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9" y="0"/>
                    <a:pt x="5" y="0"/>
                    <a:pt x="2" y="3"/>
                  </a:cubicBezTo>
                  <a:cubicBezTo>
                    <a:pt x="0" y="6"/>
                    <a:pt x="0" y="10"/>
                    <a:pt x="3" y="1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4"/>
                    <a:pt x="26" y="34"/>
                    <a:pt x="28" y="34"/>
                  </a:cubicBezTo>
                  <a:cubicBezTo>
                    <a:pt x="30" y="34"/>
                    <a:pt x="32" y="33"/>
                    <a:pt x="33" y="3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63"/>
            <p:cNvSpPr>
              <a:spLocks/>
            </p:cNvSpPr>
            <p:nvPr/>
          </p:nvSpPr>
          <p:spPr bwMode="auto">
            <a:xfrm>
              <a:off x="6477000" y="3971926"/>
              <a:ext cx="125413" cy="42863"/>
            </a:xfrm>
            <a:custGeom>
              <a:avLst/>
              <a:gdLst>
                <a:gd name="T0" fmla="*/ 34 w 41"/>
                <a:gd name="T1" fmla="*/ 0 h 14"/>
                <a:gd name="T2" fmla="*/ 7 w 41"/>
                <a:gd name="T3" fmla="*/ 0 h 14"/>
                <a:gd name="T4" fmla="*/ 7 w 41"/>
                <a:gd name="T5" fmla="*/ 0 h 14"/>
                <a:gd name="T6" fmla="*/ 0 w 41"/>
                <a:gd name="T7" fmla="*/ 7 h 14"/>
                <a:gd name="T8" fmla="*/ 7 w 41"/>
                <a:gd name="T9" fmla="*/ 14 h 14"/>
                <a:gd name="T10" fmla="*/ 34 w 41"/>
                <a:gd name="T11" fmla="*/ 14 h 14"/>
                <a:gd name="T12" fmla="*/ 34 w 41"/>
                <a:gd name="T13" fmla="*/ 14 h 14"/>
                <a:gd name="T14" fmla="*/ 41 w 41"/>
                <a:gd name="T15" fmla="*/ 7 h 14"/>
                <a:gd name="T16" fmla="*/ 34 w 4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4">
                  <a:moveTo>
                    <a:pt x="3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41" y="11"/>
                    <a:pt x="41" y="7"/>
                  </a:cubicBezTo>
                  <a:cubicBezTo>
                    <a:pt x="41" y="3"/>
                    <a:pt x="38" y="0"/>
                    <a:pt x="3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62" name="Graphic 29">
            <a:extLst>
              <a:ext uri="{FF2B5EF4-FFF2-40B4-BE49-F238E27FC236}">
                <a16:creationId xmlns:a16="http://schemas.microsoft.com/office/drawing/2014/main" id="{3A9FFEDA-C328-4B0B-AE9A-5D100C24C3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7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1" grpId="0" animBg="1"/>
      <p:bldP spid="37890" grpId="0" animBg="1"/>
      <p:bldP spid="19" grpId="0"/>
      <p:bldP spid="20" grpId="0"/>
      <p:bldP spid="21" grpId="0"/>
      <p:bldP spid="22" grpId="0"/>
      <p:bldP spid="52" grpId="0" animBg="1"/>
      <p:bldP spid="5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5499327" y="536575"/>
            <a:ext cx="1825625" cy="5788025"/>
            <a:chOff x="7618413" y="536575"/>
            <a:chExt cx="1825625" cy="578802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8224838" y="1241425"/>
              <a:ext cx="1219200" cy="50831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7618413" y="536575"/>
              <a:ext cx="606425" cy="1420813"/>
            </a:xfrm>
            <a:custGeom>
              <a:avLst/>
              <a:gdLst>
                <a:gd name="T0" fmla="*/ 382 w 382"/>
                <a:gd name="T1" fmla="*/ 444 h 895"/>
                <a:gd name="T2" fmla="*/ 0 w 382"/>
                <a:gd name="T3" fmla="*/ 0 h 895"/>
                <a:gd name="T4" fmla="*/ 0 w 382"/>
                <a:gd name="T5" fmla="*/ 450 h 895"/>
                <a:gd name="T6" fmla="*/ 382 w 382"/>
                <a:gd name="T7" fmla="*/ 895 h 895"/>
                <a:gd name="T8" fmla="*/ 382 w 382"/>
                <a:gd name="T9" fmla="*/ 444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" h="895">
                  <a:moveTo>
                    <a:pt x="382" y="444"/>
                  </a:moveTo>
                  <a:lnTo>
                    <a:pt x="0" y="0"/>
                  </a:lnTo>
                  <a:lnTo>
                    <a:pt x="0" y="450"/>
                  </a:lnTo>
                  <a:lnTo>
                    <a:pt x="382" y="895"/>
                  </a:lnTo>
                  <a:lnTo>
                    <a:pt x="382" y="44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7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7618413" y="536575"/>
              <a:ext cx="1825625" cy="704850"/>
            </a:xfrm>
            <a:custGeom>
              <a:avLst/>
              <a:gdLst>
                <a:gd name="T0" fmla="*/ 766 w 1150"/>
                <a:gd name="T1" fmla="*/ 0 h 444"/>
                <a:gd name="T2" fmla="*/ 0 w 1150"/>
                <a:gd name="T3" fmla="*/ 0 h 444"/>
                <a:gd name="T4" fmla="*/ 382 w 1150"/>
                <a:gd name="T5" fmla="*/ 444 h 444"/>
                <a:gd name="T6" fmla="*/ 1150 w 1150"/>
                <a:gd name="T7" fmla="*/ 444 h 444"/>
                <a:gd name="T8" fmla="*/ 766 w 1150"/>
                <a:gd name="T9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0" h="444">
                  <a:moveTo>
                    <a:pt x="766" y="0"/>
                  </a:moveTo>
                  <a:lnTo>
                    <a:pt x="0" y="0"/>
                  </a:lnTo>
                  <a:lnTo>
                    <a:pt x="382" y="444"/>
                  </a:lnTo>
                  <a:lnTo>
                    <a:pt x="1150" y="444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499327" y="874713"/>
            <a:ext cx="1433513" cy="954087"/>
            <a:chOff x="7618413" y="874713"/>
            <a:chExt cx="1433513" cy="954087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7618413" y="874713"/>
              <a:ext cx="606425" cy="827088"/>
            </a:xfrm>
            <a:custGeom>
              <a:avLst/>
              <a:gdLst>
                <a:gd name="T0" fmla="*/ 382 w 382"/>
                <a:gd name="T1" fmla="*/ 444 h 521"/>
                <a:gd name="T2" fmla="*/ 0 w 382"/>
                <a:gd name="T3" fmla="*/ 0 h 521"/>
                <a:gd name="T4" fmla="*/ 0 w 382"/>
                <a:gd name="T5" fmla="*/ 78 h 521"/>
                <a:gd name="T6" fmla="*/ 382 w 382"/>
                <a:gd name="T7" fmla="*/ 521 h 521"/>
                <a:gd name="T8" fmla="*/ 382 w 382"/>
                <a:gd name="T9" fmla="*/ 444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" h="521">
                  <a:moveTo>
                    <a:pt x="382" y="444"/>
                  </a:moveTo>
                  <a:lnTo>
                    <a:pt x="0" y="0"/>
                  </a:lnTo>
                  <a:lnTo>
                    <a:pt x="0" y="78"/>
                  </a:lnTo>
                  <a:lnTo>
                    <a:pt x="382" y="521"/>
                  </a:lnTo>
                  <a:lnTo>
                    <a:pt x="382" y="44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8224838" y="1454150"/>
              <a:ext cx="827088" cy="374650"/>
            </a:xfrm>
            <a:custGeom>
              <a:avLst/>
              <a:gdLst>
                <a:gd name="T0" fmla="*/ 0 w 521"/>
                <a:gd name="T1" fmla="*/ 79 h 236"/>
                <a:gd name="T2" fmla="*/ 372 w 521"/>
                <a:gd name="T3" fmla="*/ 79 h 236"/>
                <a:gd name="T4" fmla="*/ 372 w 521"/>
                <a:gd name="T5" fmla="*/ 0 h 236"/>
                <a:gd name="T6" fmla="*/ 521 w 521"/>
                <a:gd name="T7" fmla="*/ 118 h 236"/>
                <a:gd name="T8" fmla="*/ 372 w 521"/>
                <a:gd name="T9" fmla="*/ 236 h 236"/>
                <a:gd name="T10" fmla="*/ 372 w 521"/>
                <a:gd name="T11" fmla="*/ 156 h 236"/>
                <a:gd name="T12" fmla="*/ 0 w 521"/>
                <a:gd name="T13" fmla="*/ 156 h 236"/>
                <a:gd name="T14" fmla="*/ 0 w 521"/>
                <a:gd name="T15" fmla="*/ 7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1" h="236">
                  <a:moveTo>
                    <a:pt x="0" y="79"/>
                  </a:moveTo>
                  <a:lnTo>
                    <a:pt x="372" y="79"/>
                  </a:lnTo>
                  <a:lnTo>
                    <a:pt x="372" y="0"/>
                  </a:lnTo>
                  <a:lnTo>
                    <a:pt x="521" y="118"/>
                  </a:lnTo>
                  <a:lnTo>
                    <a:pt x="372" y="236"/>
                  </a:lnTo>
                  <a:lnTo>
                    <a:pt x="372" y="156"/>
                  </a:lnTo>
                  <a:lnTo>
                    <a:pt x="0" y="15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280127" y="1250950"/>
            <a:ext cx="1825625" cy="5073651"/>
            <a:chOff x="6399213" y="1250950"/>
            <a:chExt cx="1825625" cy="5073651"/>
          </a:xfrm>
        </p:grpSpPr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7008813" y="1957388"/>
              <a:ext cx="1216025" cy="436721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6399213" y="1250950"/>
              <a:ext cx="609600" cy="1420813"/>
            </a:xfrm>
            <a:custGeom>
              <a:avLst/>
              <a:gdLst>
                <a:gd name="T0" fmla="*/ 384 w 384"/>
                <a:gd name="T1" fmla="*/ 445 h 895"/>
                <a:gd name="T2" fmla="*/ 0 w 384"/>
                <a:gd name="T3" fmla="*/ 0 h 895"/>
                <a:gd name="T4" fmla="*/ 0 w 384"/>
                <a:gd name="T5" fmla="*/ 451 h 895"/>
                <a:gd name="T6" fmla="*/ 384 w 384"/>
                <a:gd name="T7" fmla="*/ 895 h 895"/>
                <a:gd name="T8" fmla="*/ 384 w 384"/>
                <a:gd name="T9" fmla="*/ 445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895">
                  <a:moveTo>
                    <a:pt x="384" y="445"/>
                  </a:moveTo>
                  <a:lnTo>
                    <a:pt x="0" y="0"/>
                  </a:lnTo>
                  <a:lnTo>
                    <a:pt x="0" y="451"/>
                  </a:lnTo>
                  <a:lnTo>
                    <a:pt x="384" y="895"/>
                  </a:lnTo>
                  <a:lnTo>
                    <a:pt x="384" y="445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6399213" y="1250950"/>
              <a:ext cx="1825625" cy="706438"/>
            </a:xfrm>
            <a:custGeom>
              <a:avLst/>
              <a:gdLst>
                <a:gd name="T0" fmla="*/ 768 w 1150"/>
                <a:gd name="T1" fmla="*/ 0 h 445"/>
                <a:gd name="T2" fmla="*/ 0 w 1150"/>
                <a:gd name="T3" fmla="*/ 0 h 445"/>
                <a:gd name="T4" fmla="*/ 384 w 1150"/>
                <a:gd name="T5" fmla="*/ 445 h 445"/>
                <a:gd name="T6" fmla="*/ 1150 w 1150"/>
                <a:gd name="T7" fmla="*/ 445 h 445"/>
                <a:gd name="T8" fmla="*/ 768 w 1150"/>
                <a:gd name="T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0" h="445">
                  <a:moveTo>
                    <a:pt x="768" y="0"/>
                  </a:moveTo>
                  <a:lnTo>
                    <a:pt x="0" y="0"/>
                  </a:lnTo>
                  <a:lnTo>
                    <a:pt x="384" y="445"/>
                  </a:lnTo>
                  <a:lnTo>
                    <a:pt x="1150" y="445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280127" y="1589088"/>
            <a:ext cx="1433513" cy="955675"/>
            <a:chOff x="6399213" y="1589088"/>
            <a:chExt cx="1433513" cy="955675"/>
          </a:xfrm>
        </p:grpSpPr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6399213" y="1589088"/>
              <a:ext cx="609600" cy="828675"/>
            </a:xfrm>
            <a:custGeom>
              <a:avLst/>
              <a:gdLst>
                <a:gd name="T0" fmla="*/ 384 w 384"/>
                <a:gd name="T1" fmla="*/ 445 h 522"/>
                <a:gd name="T2" fmla="*/ 0 w 384"/>
                <a:gd name="T3" fmla="*/ 0 h 522"/>
                <a:gd name="T4" fmla="*/ 0 w 384"/>
                <a:gd name="T5" fmla="*/ 79 h 522"/>
                <a:gd name="T6" fmla="*/ 384 w 384"/>
                <a:gd name="T7" fmla="*/ 522 h 522"/>
                <a:gd name="T8" fmla="*/ 384 w 384"/>
                <a:gd name="T9" fmla="*/ 445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522">
                  <a:moveTo>
                    <a:pt x="384" y="445"/>
                  </a:moveTo>
                  <a:lnTo>
                    <a:pt x="0" y="0"/>
                  </a:lnTo>
                  <a:lnTo>
                    <a:pt x="0" y="79"/>
                  </a:lnTo>
                  <a:lnTo>
                    <a:pt x="384" y="522"/>
                  </a:lnTo>
                  <a:lnTo>
                    <a:pt x="384" y="44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7008813" y="2170113"/>
              <a:ext cx="823913" cy="374650"/>
            </a:xfrm>
            <a:custGeom>
              <a:avLst/>
              <a:gdLst>
                <a:gd name="T0" fmla="*/ 0 w 519"/>
                <a:gd name="T1" fmla="*/ 79 h 236"/>
                <a:gd name="T2" fmla="*/ 371 w 519"/>
                <a:gd name="T3" fmla="*/ 79 h 236"/>
                <a:gd name="T4" fmla="*/ 371 w 519"/>
                <a:gd name="T5" fmla="*/ 0 h 236"/>
                <a:gd name="T6" fmla="*/ 519 w 519"/>
                <a:gd name="T7" fmla="*/ 118 h 236"/>
                <a:gd name="T8" fmla="*/ 371 w 519"/>
                <a:gd name="T9" fmla="*/ 236 h 236"/>
                <a:gd name="T10" fmla="*/ 371 w 519"/>
                <a:gd name="T11" fmla="*/ 156 h 236"/>
                <a:gd name="T12" fmla="*/ 0 w 519"/>
                <a:gd name="T13" fmla="*/ 156 h 236"/>
                <a:gd name="T14" fmla="*/ 0 w 519"/>
                <a:gd name="T15" fmla="*/ 7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9" h="236">
                  <a:moveTo>
                    <a:pt x="0" y="79"/>
                  </a:moveTo>
                  <a:lnTo>
                    <a:pt x="371" y="79"/>
                  </a:lnTo>
                  <a:lnTo>
                    <a:pt x="371" y="0"/>
                  </a:lnTo>
                  <a:lnTo>
                    <a:pt x="519" y="118"/>
                  </a:lnTo>
                  <a:lnTo>
                    <a:pt x="371" y="236"/>
                  </a:lnTo>
                  <a:lnTo>
                    <a:pt x="371" y="156"/>
                  </a:lnTo>
                  <a:lnTo>
                    <a:pt x="0" y="15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064102" y="1966913"/>
            <a:ext cx="1825625" cy="4357688"/>
            <a:chOff x="5183188" y="1966913"/>
            <a:chExt cx="1825625" cy="4357688"/>
          </a:xfrm>
        </p:grpSpPr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183188" y="1966913"/>
              <a:ext cx="609600" cy="1420813"/>
            </a:xfrm>
            <a:custGeom>
              <a:avLst/>
              <a:gdLst>
                <a:gd name="T0" fmla="*/ 384 w 384"/>
                <a:gd name="T1" fmla="*/ 444 h 895"/>
                <a:gd name="T2" fmla="*/ 0 w 384"/>
                <a:gd name="T3" fmla="*/ 0 h 895"/>
                <a:gd name="T4" fmla="*/ 0 w 384"/>
                <a:gd name="T5" fmla="*/ 451 h 895"/>
                <a:gd name="T6" fmla="*/ 384 w 384"/>
                <a:gd name="T7" fmla="*/ 895 h 895"/>
                <a:gd name="T8" fmla="*/ 384 w 384"/>
                <a:gd name="T9" fmla="*/ 444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895">
                  <a:moveTo>
                    <a:pt x="384" y="444"/>
                  </a:moveTo>
                  <a:lnTo>
                    <a:pt x="0" y="0"/>
                  </a:lnTo>
                  <a:lnTo>
                    <a:pt x="0" y="451"/>
                  </a:lnTo>
                  <a:lnTo>
                    <a:pt x="384" y="895"/>
                  </a:lnTo>
                  <a:lnTo>
                    <a:pt x="384" y="444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792788" y="2671763"/>
              <a:ext cx="1216025" cy="36528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5183188" y="1966913"/>
              <a:ext cx="1825625" cy="704850"/>
            </a:xfrm>
            <a:custGeom>
              <a:avLst/>
              <a:gdLst>
                <a:gd name="T0" fmla="*/ 766 w 1150"/>
                <a:gd name="T1" fmla="*/ 0 h 444"/>
                <a:gd name="T2" fmla="*/ 0 w 1150"/>
                <a:gd name="T3" fmla="*/ 0 h 444"/>
                <a:gd name="T4" fmla="*/ 384 w 1150"/>
                <a:gd name="T5" fmla="*/ 444 h 444"/>
                <a:gd name="T6" fmla="*/ 1150 w 1150"/>
                <a:gd name="T7" fmla="*/ 444 h 444"/>
                <a:gd name="T8" fmla="*/ 766 w 1150"/>
                <a:gd name="T9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0" h="444">
                  <a:moveTo>
                    <a:pt x="766" y="0"/>
                  </a:moveTo>
                  <a:lnTo>
                    <a:pt x="0" y="0"/>
                  </a:lnTo>
                  <a:lnTo>
                    <a:pt x="384" y="444"/>
                  </a:lnTo>
                  <a:lnTo>
                    <a:pt x="1150" y="444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64102" y="2305050"/>
            <a:ext cx="1433513" cy="955675"/>
            <a:chOff x="5183188" y="2305050"/>
            <a:chExt cx="1433513" cy="955675"/>
          </a:xfrm>
        </p:grpSpPr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5183188" y="2305050"/>
              <a:ext cx="609600" cy="830263"/>
            </a:xfrm>
            <a:custGeom>
              <a:avLst/>
              <a:gdLst>
                <a:gd name="T0" fmla="*/ 384 w 384"/>
                <a:gd name="T1" fmla="*/ 444 h 523"/>
                <a:gd name="T2" fmla="*/ 0 w 384"/>
                <a:gd name="T3" fmla="*/ 0 h 523"/>
                <a:gd name="T4" fmla="*/ 0 w 384"/>
                <a:gd name="T5" fmla="*/ 79 h 523"/>
                <a:gd name="T6" fmla="*/ 384 w 384"/>
                <a:gd name="T7" fmla="*/ 523 h 523"/>
                <a:gd name="T8" fmla="*/ 384 w 384"/>
                <a:gd name="T9" fmla="*/ 44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523">
                  <a:moveTo>
                    <a:pt x="384" y="444"/>
                  </a:moveTo>
                  <a:lnTo>
                    <a:pt x="0" y="0"/>
                  </a:lnTo>
                  <a:lnTo>
                    <a:pt x="0" y="79"/>
                  </a:lnTo>
                  <a:lnTo>
                    <a:pt x="384" y="523"/>
                  </a:lnTo>
                  <a:lnTo>
                    <a:pt x="384" y="44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5792788" y="2886075"/>
              <a:ext cx="823913" cy="374650"/>
            </a:xfrm>
            <a:custGeom>
              <a:avLst/>
              <a:gdLst>
                <a:gd name="T0" fmla="*/ 0 w 519"/>
                <a:gd name="T1" fmla="*/ 78 h 236"/>
                <a:gd name="T2" fmla="*/ 371 w 519"/>
                <a:gd name="T3" fmla="*/ 78 h 236"/>
                <a:gd name="T4" fmla="*/ 371 w 519"/>
                <a:gd name="T5" fmla="*/ 0 h 236"/>
                <a:gd name="T6" fmla="*/ 519 w 519"/>
                <a:gd name="T7" fmla="*/ 118 h 236"/>
                <a:gd name="T8" fmla="*/ 371 w 519"/>
                <a:gd name="T9" fmla="*/ 236 h 236"/>
                <a:gd name="T10" fmla="*/ 371 w 519"/>
                <a:gd name="T11" fmla="*/ 157 h 236"/>
                <a:gd name="T12" fmla="*/ 0 w 519"/>
                <a:gd name="T13" fmla="*/ 157 h 236"/>
                <a:gd name="T14" fmla="*/ 0 w 519"/>
                <a:gd name="T15" fmla="*/ 7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9" h="236">
                  <a:moveTo>
                    <a:pt x="0" y="78"/>
                  </a:moveTo>
                  <a:lnTo>
                    <a:pt x="371" y="78"/>
                  </a:lnTo>
                  <a:lnTo>
                    <a:pt x="371" y="0"/>
                  </a:lnTo>
                  <a:lnTo>
                    <a:pt x="519" y="118"/>
                  </a:lnTo>
                  <a:lnTo>
                    <a:pt x="371" y="236"/>
                  </a:lnTo>
                  <a:lnTo>
                    <a:pt x="371" y="157"/>
                  </a:lnTo>
                  <a:lnTo>
                    <a:pt x="0" y="157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32052" y="3397250"/>
            <a:ext cx="1825625" cy="2927351"/>
            <a:chOff x="2751138" y="3397250"/>
            <a:chExt cx="1825625" cy="2927351"/>
          </a:xfrm>
        </p:grpSpPr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2751138" y="3397250"/>
              <a:ext cx="1825625" cy="706438"/>
            </a:xfrm>
            <a:custGeom>
              <a:avLst/>
              <a:gdLst>
                <a:gd name="T0" fmla="*/ 766 w 1150"/>
                <a:gd name="T1" fmla="*/ 0 h 445"/>
                <a:gd name="T2" fmla="*/ 0 w 1150"/>
                <a:gd name="T3" fmla="*/ 0 h 445"/>
                <a:gd name="T4" fmla="*/ 382 w 1150"/>
                <a:gd name="T5" fmla="*/ 445 h 445"/>
                <a:gd name="T6" fmla="*/ 1150 w 1150"/>
                <a:gd name="T7" fmla="*/ 445 h 445"/>
                <a:gd name="T8" fmla="*/ 766 w 1150"/>
                <a:gd name="T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0" h="445">
                  <a:moveTo>
                    <a:pt x="766" y="0"/>
                  </a:moveTo>
                  <a:lnTo>
                    <a:pt x="0" y="0"/>
                  </a:lnTo>
                  <a:lnTo>
                    <a:pt x="382" y="445"/>
                  </a:lnTo>
                  <a:lnTo>
                    <a:pt x="1150" y="445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3357563" y="4103688"/>
              <a:ext cx="1219200" cy="2220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2751138" y="3397250"/>
              <a:ext cx="606425" cy="2927350"/>
            </a:xfrm>
            <a:custGeom>
              <a:avLst/>
              <a:gdLst>
                <a:gd name="T0" fmla="*/ 382 w 382"/>
                <a:gd name="T1" fmla="*/ 445 h 1844"/>
                <a:gd name="T2" fmla="*/ 0 w 382"/>
                <a:gd name="T3" fmla="*/ 0 h 1844"/>
                <a:gd name="T4" fmla="*/ 0 w 382"/>
                <a:gd name="T5" fmla="*/ 1400 h 1844"/>
                <a:gd name="T6" fmla="*/ 382 w 382"/>
                <a:gd name="T7" fmla="*/ 1844 h 1844"/>
                <a:gd name="T8" fmla="*/ 382 w 382"/>
                <a:gd name="T9" fmla="*/ 445 h 1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" h="1844">
                  <a:moveTo>
                    <a:pt x="382" y="445"/>
                  </a:moveTo>
                  <a:lnTo>
                    <a:pt x="0" y="0"/>
                  </a:lnTo>
                  <a:lnTo>
                    <a:pt x="0" y="1400"/>
                  </a:lnTo>
                  <a:lnTo>
                    <a:pt x="382" y="1844"/>
                  </a:lnTo>
                  <a:lnTo>
                    <a:pt x="382" y="44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32052" y="3735388"/>
            <a:ext cx="1431925" cy="955675"/>
            <a:chOff x="2751138" y="3735388"/>
            <a:chExt cx="1431925" cy="955675"/>
          </a:xfrm>
        </p:grpSpPr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3357563" y="4316413"/>
              <a:ext cx="825500" cy="374650"/>
            </a:xfrm>
            <a:custGeom>
              <a:avLst/>
              <a:gdLst>
                <a:gd name="T0" fmla="*/ 0 w 520"/>
                <a:gd name="T1" fmla="*/ 79 h 236"/>
                <a:gd name="T2" fmla="*/ 371 w 520"/>
                <a:gd name="T3" fmla="*/ 79 h 236"/>
                <a:gd name="T4" fmla="*/ 371 w 520"/>
                <a:gd name="T5" fmla="*/ 0 h 236"/>
                <a:gd name="T6" fmla="*/ 520 w 520"/>
                <a:gd name="T7" fmla="*/ 118 h 236"/>
                <a:gd name="T8" fmla="*/ 371 w 520"/>
                <a:gd name="T9" fmla="*/ 236 h 236"/>
                <a:gd name="T10" fmla="*/ 371 w 520"/>
                <a:gd name="T11" fmla="*/ 157 h 236"/>
                <a:gd name="T12" fmla="*/ 0 w 520"/>
                <a:gd name="T13" fmla="*/ 157 h 236"/>
                <a:gd name="T14" fmla="*/ 0 w 520"/>
                <a:gd name="T15" fmla="*/ 7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0" h="236">
                  <a:moveTo>
                    <a:pt x="0" y="79"/>
                  </a:moveTo>
                  <a:lnTo>
                    <a:pt x="371" y="79"/>
                  </a:lnTo>
                  <a:lnTo>
                    <a:pt x="371" y="0"/>
                  </a:lnTo>
                  <a:lnTo>
                    <a:pt x="520" y="118"/>
                  </a:lnTo>
                  <a:lnTo>
                    <a:pt x="371" y="236"/>
                  </a:lnTo>
                  <a:lnTo>
                    <a:pt x="371" y="157"/>
                  </a:lnTo>
                  <a:lnTo>
                    <a:pt x="0" y="157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2751138" y="3735388"/>
              <a:ext cx="606425" cy="830263"/>
            </a:xfrm>
            <a:custGeom>
              <a:avLst/>
              <a:gdLst>
                <a:gd name="T0" fmla="*/ 382 w 382"/>
                <a:gd name="T1" fmla="*/ 445 h 523"/>
                <a:gd name="T2" fmla="*/ 0 w 382"/>
                <a:gd name="T3" fmla="*/ 0 h 523"/>
                <a:gd name="T4" fmla="*/ 0 w 382"/>
                <a:gd name="T5" fmla="*/ 79 h 523"/>
                <a:gd name="T6" fmla="*/ 382 w 382"/>
                <a:gd name="T7" fmla="*/ 523 h 523"/>
                <a:gd name="T8" fmla="*/ 382 w 382"/>
                <a:gd name="T9" fmla="*/ 445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" h="523">
                  <a:moveTo>
                    <a:pt x="382" y="445"/>
                  </a:moveTo>
                  <a:lnTo>
                    <a:pt x="0" y="0"/>
                  </a:lnTo>
                  <a:lnTo>
                    <a:pt x="0" y="79"/>
                  </a:lnTo>
                  <a:lnTo>
                    <a:pt x="382" y="523"/>
                  </a:lnTo>
                  <a:lnTo>
                    <a:pt x="382" y="44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848077" y="2682875"/>
            <a:ext cx="1825625" cy="3641725"/>
            <a:chOff x="3967163" y="2682875"/>
            <a:chExt cx="1825625" cy="3641725"/>
          </a:xfrm>
        </p:grpSpPr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4576763" y="3387725"/>
              <a:ext cx="1216025" cy="29368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3967163" y="2682875"/>
              <a:ext cx="609600" cy="1420813"/>
            </a:xfrm>
            <a:custGeom>
              <a:avLst/>
              <a:gdLst>
                <a:gd name="T0" fmla="*/ 384 w 384"/>
                <a:gd name="T1" fmla="*/ 444 h 895"/>
                <a:gd name="T2" fmla="*/ 0 w 384"/>
                <a:gd name="T3" fmla="*/ 0 h 895"/>
                <a:gd name="T4" fmla="*/ 0 w 384"/>
                <a:gd name="T5" fmla="*/ 450 h 895"/>
                <a:gd name="T6" fmla="*/ 384 w 384"/>
                <a:gd name="T7" fmla="*/ 895 h 895"/>
                <a:gd name="T8" fmla="*/ 384 w 384"/>
                <a:gd name="T9" fmla="*/ 444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895">
                  <a:moveTo>
                    <a:pt x="384" y="444"/>
                  </a:moveTo>
                  <a:lnTo>
                    <a:pt x="0" y="0"/>
                  </a:lnTo>
                  <a:lnTo>
                    <a:pt x="0" y="450"/>
                  </a:lnTo>
                  <a:lnTo>
                    <a:pt x="384" y="895"/>
                  </a:lnTo>
                  <a:lnTo>
                    <a:pt x="384" y="444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3967163" y="2682875"/>
              <a:ext cx="1825625" cy="704850"/>
            </a:xfrm>
            <a:custGeom>
              <a:avLst/>
              <a:gdLst>
                <a:gd name="T0" fmla="*/ 766 w 1150"/>
                <a:gd name="T1" fmla="*/ 0 h 444"/>
                <a:gd name="T2" fmla="*/ 0 w 1150"/>
                <a:gd name="T3" fmla="*/ 0 h 444"/>
                <a:gd name="T4" fmla="*/ 384 w 1150"/>
                <a:gd name="T5" fmla="*/ 444 h 444"/>
                <a:gd name="T6" fmla="*/ 1150 w 1150"/>
                <a:gd name="T7" fmla="*/ 444 h 444"/>
                <a:gd name="T8" fmla="*/ 766 w 1150"/>
                <a:gd name="T9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0" h="444">
                  <a:moveTo>
                    <a:pt x="766" y="0"/>
                  </a:moveTo>
                  <a:lnTo>
                    <a:pt x="0" y="0"/>
                  </a:lnTo>
                  <a:lnTo>
                    <a:pt x="384" y="444"/>
                  </a:lnTo>
                  <a:lnTo>
                    <a:pt x="1150" y="444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48077" y="3021013"/>
            <a:ext cx="1433513" cy="954087"/>
            <a:chOff x="3967163" y="3021013"/>
            <a:chExt cx="1433513" cy="954087"/>
          </a:xfrm>
        </p:grpSpPr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3967163" y="3021013"/>
              <a:ext cx="609600" cy="830263"/>
            </a:xfrm>
            <a:custGeom>
              <a:avLst/>
              <a:gdLst>
                <a:gd name="T0" fmla="*/ 384 w 384"/>
                <a:gd name="T1" fmla="*/ 444 h 523"/>
                <a:gd name="T2" fmla="*/ 0 w 384"/>
                <a:gd name="T3" fmla="*/ 0 h 523"/>
                <a:gd name="T4" fmla="*/ 0 w 384"/>
                <a:gd name="T5" fmla="*/ 78 h 523"/>
                <a:gd name="T6" fmla="*/ 384 w 384"/>
                <a:gd name="T7" fmla="*/ 523 h 523"/>
                <a:gd name="T8" fmla="*/ 384 w 384"/>
                <a:gd name="T9" fmla="*/ 44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523">
                  <a:moveTo>
                    <a:pt x="384" y="444"/>
                  </a:moveTo>
                  <a:lnTo>
                    <a:pt x="0" y="0"/>
                  </a:lnTo>
                  <a:lnTo>
                    <a:pt x="0" y="78"/>
                  </a:lnTo>
                  <a:lnTo>
                    <a:pt x="384" y="523"/>
                  </a:lnTo>
                  <a:lnTo>
                    <a:pt x="384" y="44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4576763" y="3600450"/>
              <a:ext cx="823913" cy="374650"/>
            </a:xfrm>
            <a:custGeom>
              <a:avLst/>
              <a:gdLst>
                <a:gd name="T0" fmla="*/ 0 w 519"/>
                <a:gd name="T1" fmla="*/ 79 h 236"/>
                <a:gd name="T2" fmla="*/ 371 w 519"/>
                <a:gd name="T3" fmla="*/ 79 h 236"/>
                <a:gd name="T4" fmla="*/ 371 w 519"/>
                <a:gd name="T5" fmla="*/ 0 h 236"/>
                <a:gd name="T6" fmla="*/ 519 w 519"/>
                <a:gd name="T7" fmla="*/ 118 h 236"/>
                <a:gd name="T8" fmla="*/ 371 w 519"/>
                <a:gd name="T9" fmla="*/ 236 h 236"/>
                <a:gd name="T10" fmla="*/ 371 w 519"/>
                <a:gd name="T11" fmla="*/ 158 h 236"/>
                <a:gd name="T12" fmla="*/ 0 w 519"/>
                <a:gd name="T13" fmla="*/ 158 h 236"/>
                <a:gd name="T14" fmla="*/ 0 w 519"/>
                <a:gd name="T15" fmla="*/ 7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9" h="236">
                  <a:moveTo>
                    <a:pt x="0" y="79"/>
                  </a:moveTo>
                  <a:lnTo>
                    <a:pt x="371" y="79"/>
                  </a:lnTo>
                  <a:lnTo>
                    <a:pt x="371" y="0"/>
                  </a:lnTo>
                  <a:lnTo>
                    <a:pt x="519" y="118"/>
                  </a:lnTo>
                  <a:lnTo>
                    <a:pt x="371" y="236"/>
                  </a:lnTo>
                  <a:lnTo>
                    <a:pt x="371" y="158"/>
                  </a:lnTo>
                  <a:lnTo>
                    <a:pt x="0" y="158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7717064" y="517525"/>
            <a:ext cx="3566306" cy="288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THE GREATEST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COMPANY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YOU EVER WORK WITH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717064" y="4419103"/>
            <a:ext cx="3566306" cy="177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717064" y="3581332"/>
            <a:ext cx="3566306" cy="616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Integer maximus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2845982" y="5468990"/>
            <a:ext cx="436240" cy="436240"/>
            <a:chOff x="6613525" y="3660775"/>
            <a:chExt cx="847725" cy="8477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1" name="Freeform 191"/>
            <p:cNvSpPr>
              <a:spLocks noEditPoints="1"/>
            </p:cNvSpPr>
            <p:nvPr/>
          </p:nvSpPr>
          <p:spPr bwMode="auto">
            <a:xfrm>
              <a:off x="6613525" y="3660775"/>
              <a:ext cx="847725" cy="847725"/>
            </a:xfrm>
            <a:custGeom>
              <a:avLst/>
              <a:gdLst>
                <a:gd name="T0" fmla="*/ 254 w 277"/>
                <a:gd name="T1" fmla="*/ 26 h 277"/>
                <a:gd name="T2" fmla="*/ 216 w 277"/>
                <a:gd name="T3" fmla="*/ 26 h 277"/>
                <a:gd name="T4" fmla="*/ 216 w 277"/>
                <a:gd name="T5" fmla="*/ 9 h 277"/>
                <a:gd name="T6" fmla="*/ 208 w 277"/>
                <a:gd name="T7" fmla="*/ 0 h 277"/>
                <a:gd name="T8" fmla="*/ 199 w 277"/>
                <a:gd name="T9" fmla="*/ 9 h 277"/>
                <a:gd name="T10" fmla="*/ 199 w 277"/>
                <a:gd name="T11" fmla="*/ 26 h 277"/>
                <a:gd name="T12" fmla="*/ 147 w 277"/>
                <a:gd name="T13" fmla="*/ 26 h 277"/>
                <a:gd name="T14" fmla="*/ 147 w 277"/>
                <a:gd name="T15" fmla="*/ 9 h 277"/>
                <a:gd name="T16" fmla="*/ 139 w 277"/>
                <a:gd name="T17" fmla="*/ 0 h 277"/>
                <a:gd name="T18" fmla="*/ 130 w 277"/>
                <a:gd name="T19" fmla="*/ 9 h 277"/>
                <a:gd name="T20" fmla="*/ 130 w 277"/>
                <a:gd name="T21" fmla="*/ 26 h 277"/>
                <a:gd name="T22" fmla="*/ 78 w 277"/>
                <a:gd name="T23" fmla="*/ 26 h 277"/>
                <a:gd name="T24" fmla="*/ 78 w 277"/>
                <a:gd name="T25" fmla="*/ 9 h 277"/>
                <a:gd name="T26" fmla="*/ 69 w 277"/>
                <a:gd name="T27" fmla="*/ 0 h 277"/>
                <a:gd name="T28" fmla="*/ 61 w 277"/>
                <a:gd name="T29" fmla="*/ 9 h 277"/>
                <a:gd name="T30" fmla="*/ 61 w 277"/>
                <a:gd name="T31" fmla="*/ 26 h 277"/>
                <a:gd name="T32" fmla="*/ 23 w 277"/>
                <a:gd name="T33" fmla="*/ 26 h 277"/>
                <a:gd name="T34" fmla="*/ 0 w 277"/>
                <a:gd name="T35" fmla="*/ 49 h 277"/>
                <a:gd name="T36" fmla="*/ 0 w 277"/>
                <a:gd name="T37" fmla="*/ 254 h 277"/>
                <a:gd name="T38" fmla="*/ 23 w 277"/>
                <a:gd name="T39" fmla="*/ 277 h 277"/>
                <a:gd name="T40" fmla="*/ 254 w 277"/>
                <a:gd name="T41" fmla="*/ 277 h 277"/>
                <a:gd name="T42" fmla="*/ 277 w 277"/>
                <a:gd name="T43" fmla="*/ 254 h 277"/>
                <a:gd name="T44" fmla="*/ 277 w 277"/>
                <a:gd name="T45" fmla="*/ 49 h 277"/>
                <a:gd name="T46" fmla="*/ 254 w 277"/>
                <a:gd name="T47" fmla="*/ 26 h 277"/>
                <a:gd name="T48" fmla="*/ 260 w 277"/>
                <a:gd name="T49" fmla="*/ 254 h 277"/>
                <a:gd name="T50" fmla="*/ 254 w 277"/>
                <a:gd name="T51" fmla="*/ 260 h 277"/>
                <a:gd name="T52" fmla="*/ 23 w 277"/>
                <a:gd name="T53" fmla="*/ 260 h 277"/>
                <a:gd name="T54" fmla="*/ 18 w 277"/>
                <a:gd name="T55" fmla="*/ 254 h 277"/>
                <a:gd name="T56" fmla="*/ 18 w 277"/>
                <a:gd name="T57" fmla="*/ 49 h 277"/>
                <a:gd name="T58" fmla="*/ 23 w 277"/>
                <a:gd name="T59" fmla="*/ 44 h 277"/>
                <a:gd name="T60" fmla="*/ 61 w 277"/>
                <a:gd name="T61" fmla="*/ 44 h 277"/>
                <a:gd name="T62" fmla="*/ 61 w 277"/>
                <a:gd name="T63" fmla="*/ 61 h 277"/>
                <a:gd name="T64" fmla="*/ 69 w 277"/>
                <a:gd name="T65" fmla="*/ 69 h 277"/>
                <a:gd name="T66" fmla="*/ 78 w 277"/>
                <a:gd name="T67" fmla="*/ 61 h 277"/>
                <a:gd name="T68" fmla="*/ 78 w 277"/>
                <a:gd name="T69" fmla="*/ 44 h 277"/>
                <a:gd name="T70" fmla="*/ 130 w 277"/>
                <a:gd name="T71" fmla="*/ 44 h 277"/>
                <a:gd name="T72" fmla="*/ 130 w 277"/>
                <a:gd name="T73" fmla="*/ 61 h 277"/>
                <a:gd name="T74" fmla="*/ 139 w 277"/>
                <a:gd name="T75" fmla="*/ 69 h 277"/>
                <a:gd name="T76" fmla="*/ 147 w 277"/>
                <a:gd name="T77" fmla="*/ 61 h 277"/>
                <a:gd name="T78" fmla="*/ 147 w 277"/>
                <a:gd name="T79" fmla="*/ 44 h 277"/>
                <a:gd name="T80" fmla="*/ 199 w 277"/>
                <a:gd name="T81" fmla="*/ 44 h 277"/>
                <a:gd name="T82" fmla="*/ 199 w 277"/>
                <a:gd name="T83" fmla="*/ 61 h 277"/>
                <a:gd name="T84" fmla="*/ 208 w 277"/>
                <a:gd name="T85" fmla="*/ 69 h 277"/>
                <a:gd name="T86" fmla="*/ 216 w 277"/>
                <a:gd name="T87" fmla="*/ 61 h 277"/>
                <a:gd name="T88" fmla="*/ 216 w 277"/>
                <a:gd name="T89" fmla="*/ 44 h 277"/>
                <a:gd name="T90" fmla="*/ 254 w 277"/>
                <a:gd name="T91" fmla="*/ 44 h 277"/>
                <a:gd name="T92" fmla="*/ 260 w 277"/>
                <a:gd name="T93" fmla="*/ 49 h 277"/>
                <a:gd name="T94" fmla="*/ 260 w 277"/>
                <a:gd name="T95" fmla="*/ 25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7" h="277">
                  <a:moveTo>
                    <a:pt x="254" y="26"/>
                  </a:moveTo>
                  <a:cubicBezTo>
                    <a:pt x="216" y="26"/>
                    <a:pt x="216" y="26"/>
                    <a:pt x="216" y="26"/>
                  </a:cubicBezTo>
                  <a:cubicBezTo>
                    <a:pt x="216" y="9"/>
                    <a:pt x="216" y="9"/>
                    <a:pt x="216" y="9"/>
                  </a:cubicBezTo>
                  <a:cubicBezTo>
                    <a:pt x="216" y="4"/>
                    <a:pt x="212" y="0"/>
                    <a:pt x="208" y="0"/>
                  </a:cubicBezTo>
                  <a:cubicBezTo>
                    <a:pt x="203" y="0"/>
                    <a:pt x="199" y="4"/>
                    <a:pt x="199" y="9"/>
                  </a:cubicBezTo>
                  <a:cubicBezTo>
                    <a:pt x="199" y="26"/>
                    <a:pt x="199" y="26"/>
                    <a:pt x="199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47" y="4"/>
                    <a:pt x="143" y="0"/>
                    <a:pt x="139" y="0"/>
                  </a:cubicBezTo>
                  <a:cubicBezTo>
                    <a:pt x="134" y="0"/>
                    <a:pt x="130" y="4"/>
                    <a:pt x="130" y="9"/>
                  </a:cubicBezTo>
                  <a:cubicBezTo>
                    <a:pt x="130" y="26"/>
                    <a:pt x="130" y="26"/>
                    <a:pt x="130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8" y="4"/>
                    <a:pt x="74" y="0"/>
                    <a:pt x="69" y="0"/>
                  </a:cubicBezTo>
                  <a:cubicBezTo>
                    <a:pt x="65" y="0"/>
                    <a:pt x="61" y="4"/>
                    <a:pt x="61" y="9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1" y="26"/>
                    <a:pt x="0" y="37"/>
                    <a:pt x="0" y="49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267"/>
                    <a:pt x="11" y="277"/>
                    <a:pt x="23" y="277"/>
                  </a:cubicBezTo>
                  <a:cubicBezTo>
                    <a:pt x="254" y="277"/>
                    <a:pt x="254" y="277"/>
                    <a:pt x="254" y="277"/>
                  </a:cubicBezTo>
                  <a:cubicBezTo>
                    <a:pt x="267" y="277"/>
                    <a:pt x="277" y="267"/>
                    <a:pt x="277" y="254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7" y="37"/>
                    <a:pt x="267" y="26"/>
                    <a:pt x="254" y="26"/>
                  </a:cubicBezTo>
                  <a:close/>
                  <a:moveTo>
                    <a:pt x="260" y="254"/>
                  </a:moveTo>
                  <a:cubicBezTo>
                    <a:pt x="260" y="257"/>
                    <a:pt x="257" y="260"/>
                    <a:pt x="254" y="260"/>
                  </a:cubicBezTo>
                  <a:cubicBezTo>
                    <a:pt x="23" y="260"/>
                    <a:pt x="23" y="260"/>
                    <a:pt x="23" y="260"/>
                  </a:cubicBezTo>
                  <a:cubicBezTo>
                    <a:pt x="20" y="260"/>
                    <a:pt x="18" y="257"/>
                    <a:pt x="18" y="254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6"/>
                    <a:pt x="20" y="44"/>
                    <a:pt x="23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1" y="66"/>
                    <a:pt x="65" y="69"/>
                    <a:pt x="69" y="69"/>
                  </a:cubicBezTo>
                  <a:cubicBezTo>
                    <a:pt x="74" y="69"/>
                    <a:pt x="78" y="66"/>
                    <a:pt x="78" y="61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30" y="66"/>
                    <a:pt x="134" y="69"/>
                    <a:pt x="139" y="69"/>
                  </a:cubicBezTo>
                  <a:cubicBezTo>
                    <a:pt x="143" y="69"/>
                    <a:pt x="147" y="66"/>
                    <a:pt x="147" y="61"/>
                  </a:cubicBezTo>
                  <a:cubicBezTo>
                    <a:pt x="147" y="44"/>
                    <a:pt x="147" y="44"/>
                    <a:pt x="147" y="44"/>
                  </a:cubicBezTo>
                  <a:cubicBezTo>
                    <a:pt x="199" y="44"/>
                    <a:pt x="199" y="44"/>
                    <a:pt x="199" y="44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6"/>
                    <a:pt x="203" y="69"/>
                    <a:pt x="208" y="69"/>
                  </a:cubicBezTo>
                  <a:cubicBezTo>
                    <a:pt x="212" y="69"/>
                    <a:pt x="216" y="66"/>
                    <a:pt x="216" y="61"/>
                  </a:cubicBezTo>
                  <a:cubicBezTo>
                    <a:pt x="216" y="44"/>
                    <a:pt x="216" y="44"/>
                    <a:pt x="216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7" y="44"/>
                    <a:pt x="260" y="46"/>
                    <a:pt x="260" y="49"/>
                  </a:cubicBezTo>
                  <a:lnTo>
                    <a:pt x="260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192"/>
            <p:cNvSpPr>
              <a:spLocks noChangeArrowheads="1"/>
            </p:cNvSpPr>
            <p:nvPr/>
          </p:nvSpPr>
          <p:spPr bwMode="auto">
            <a:xfrm>
              <a:off x="6800850" y="3979863"/>
              <a:ext cx="103188" cy="793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193"/>
            <p:cNvSpPr>
              <a:spLocks noChangeArrowheads="1"/>
            </p:cNvSpPr>
            <p:nvPr/>
          </p:nvSpPr>
          <p:spPr bwMode="auto">
            <a:xfrm>
              <a:off x="6800850" y="4110038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194"/>
            <p:cNvSpPr>
              <a:spLocks noChangeArrowheads="1"/>
            </p:cNvSpPr>
            <p:nvPr/>
          </p:nvSpPr>
          <p:spPr bwMode="auto">
            <a:xfrm>
              <a:off x="6800850" y="4241800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195"/>
            <p:cNvSpPr>
              <a:spLocks noChangeArrowheads="1"/>
            </p:cNvSpPr>
            <p:nvPr/>
          </p:nvSpPr>
          <p:spPr bwMode="auto">
            <a:xfrm>
              <a:off x="6983413" y="4241800"/>
              <a:ext cx="107950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Rectangle 196"/>
            <p:cNvSpPr>
              <a:spLocks noChangeArrowheads="1"/>
            </p:cNvSpPr>
            <p:nvPr/>
          </p:nvSpPr>
          <p:spPr bwMode="auto">
            <a:xfrm>
              <a:off x="6983413" y="4110038"/>
              <a:ext cx="107950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197"/>
            <p:cNvSpPr>
              <a:spLocks noChangeArrowheads="1"/>
            </p:cNvSpPr>
            <p:nvPr/>
          </p:nvSpPr>
          <p:spPr bwMode="auto">
            <a:xfrm>
              <a:off x="6983413" y="3979863"/>
              <a:ext cx="107950" cy="793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198"/>
            <p:cNvSpPr>
              <a:spLocks noChangeArrowheads="1"/>
            </p:cNvSpPr>
            <p:nvPr/>
          </p:nvSpPr>
          <p:spPr bwMode="auto">
            <a:xfrm>
              <a:off x="7170738" y="4241800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99"/>
            <p:cNvSpPr>
              <a:spLocks noChangeArrowheads="1"/>
            </p:cNvSpPr>
            <p:nvPr/>
          </p:nvSpPr>
          <p:spPr bwMode="auto">
            <a:xfrm>
              <a:off x="7170738" y="4110038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Rectangle 200"/>
            <p:cNvSpPr>
              <a:spLocks noChangeArrowheads="1"/>
            </p:cNvSpPr>
            <p:nvPr/>
          </p:nvSpPr>
          <p:spPr bwMode="auto">
            <a:xfrm>
              <a:off x="7170738" y="3979863"/>
              <a:ext cx="103188" cy="793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1" name="Freeform 204"/>
          <p:cNvSpPr>
            <a:spLocks noEditPoints="1"/>
          </p:cNvSpPr>
          <p:nvPr/>
        </p:nvSpPr>
        <p:spPr bwMode="auto">
          <a:xfrm>
            <a:off x="5317572" y="5440892"/>
            <a:ext cx="357160" cy="518578"/>
          </a:xfrm>
          <a:custGeom>
            <a:avLst/>
            <a:gdLst>
              <a:gd name="T0" fmla="*/ 91 w 199"/>
              <a:gd name="T1" fmla="*/ 258 h 290"/>
              <a:gd name="T2" fmla="*/ 95 w 199"/>
              <a:gd name="T3" fmla="*/ 253 h 290"/>
              <a:gd name="T4" fmla="*/ 104 w 199"/>
              <a:gd name="T5" fmla="*/ 253 h 290"/>
              <a:gd name="T6" fmla="*/ 109 w 199"/>
              <a:gd name="T7" fmla="*/ 258 h 290"/>
              <a:gd name="T8" fmla="*/ 104 w 199"/>
              <a:gd name="T9" fmla="*/ 262 h 290"/>
              <a:gd name="T10" fmla="*/ 95 w 199"/>
              <a:gd name="T11" fmla="*/ 262 h 290"/>
              <a:gd name="T12" fmla="*/ 91 w 199"/>
              <a:gd name="T13" fmla="*/ 258 h 290"/>
              <a:gd name="T14" fmla="*/ 113 w 199"/>
              <a:gd name="T15" fmla="*/ 27 h 290"/>
              <a:gd name="T16" fmla="*/ 86 w 199"/>
              <a:gd name="T17" fmla="*/ 27 h 290"/>
              <a:gd name="T18" fmla="*/ 81 w 199"/>
              <a:gd name="T19" fmla="*/ 32 h 290"/>
              <a:gd name="T20" fmla="*/ 86 w 199"/>
              <a:gd name="T21" fmla="*/ 36 h 290"/>
              <a:gd name="T22" fmla="*/ 113 w 199"/>
              <a:gd name="T23" fmla="*/ 36 h 290"/>
              <a:gd name="T24" fmla="*/ 118 w 199"/>
              <a:gd name="T25" fmla="*/ 32 h 290"/>
              <a:gd name="T26" fmla="*/ 113 w 199"/>
              <a:gd name="T27" fmla="*/ 27 h 290"/>
              <a:gd name="T28" fmla="*/ 199 w 199"/>
              <a:gd name="T29" fmla="*/ 27 h 290"/>
              <a:gd name="T30" fmla="*/ 199 w 199"/>
              <a:gd name="T31" fmla="*/ 262 h 290"/>
              <a:gd name="T32" fmla="*/ 172 w 199"/>
              <a:gd name="T33" fmla="*/ 290 h 290"/>
              <a:gd name="T34" fmla="*/ 27 w 199"/>
              <a:gd name="T35" fmla="*/ 290 h 290"/>
              <a:gd name="T36" fmla="*/ 0 w 199"/>
              <a:gd name="T37" fmla="*/ 262 h 290"/>
              <a:gd name="T38" fmla="*/ 0 w 199"/>
              <a:gd name="T39" fmla="*/ 27 h 290"/>
              <a:gd name="T40" fmla="*/ 27 w 199"/>
              <a:gd name="T41" fmla="*/ 0 h 290"/>
              <a:gd name="T42" fmla="*/ 172 w 199"/>
              <a:gd name="T43" fmla="*/ 0 h 290"/>
              <a:gd name="T44" fmla="*/ 199 w 199"/>
              <a:gd name="T45" fmla="*/ 27 h 290"/>
              <a:gd name="T46" fmla="*/ 181 w 199"/>
              <a:gd name="T47" fmla="*/ 244 h 290"/>
              <a:gd name="T48" fmla="*/ 18 w 199"/>
              <a:gd name="T49" fmla="*/ 244 h 290"/>
              <a:gd name="T50" fmla="*/ 18 w 199"/>
              <a:gd name="T51" fmla="*/ 262 h 290"/>
              <a:gd name="T52" fmla="*/ 27 w 199"/>
              <a:gd name="T53" fmla="*/ 271 h 290"/>
              <a:gd name="T54" fmla="*/ 172 w 199"/>
              <a:gd name="T55" fmla="*/ 271 h 290"/>
              <a:gd name="T56" fmla="*/ 181 w 199"/>
              <a:gd name="T57" fmla="*/ 262 h 290"/>
              <a:gd name="T58" fmla="*/ 181 w 199"/>
              <a:gd name="T59" fmla="*/ 244 h 290"/>
              <a:gd name="T60" fmla="*/ 181 w 199"/>
              <a:gd name="T61" fmla="*/ 54 h 290"/>
              <a:gd name="T62" fmla="*/ 18 w 199"/>
              <a:gd name="T63" fmla="*/ 54 h 290"/>
              <a:gd name="T64" fmla="*/ 18 w 199"/>
              <a:gd name="T65" fmla="*/ 235 h 290"/>
              <a:gd name="T66" fmla="*/ 181 w 199"/>
              <a:gd name="T67" fmla="*/ 235 h 290"/>
              <a:gd name="T68" fmla="*/ 181 w 199"/>
              <a:gd name="T69" fmla="*/ 54 h 290"/>
              <a:gd name="T70" fmla="*/ 181 w 199"/>
              <a:gd name="T71" fmla="*/ 27 h 290"/>
              <a:gd name="T72" fmla="*/ 172 w 199"/>
              <a:gd name="T73" fmla="*/ 18 h 290"/>
              <a:gd name="T74" fmla="*/ 27 w 199"/>
              <a:gd name="T75" fmla="*/ 18 h 290"/>
              <a:gd name="T76" fmla="*/ 18 w 199"/>
              <a:gd name="T77" fmla="*/ 27 h 290"/>
              <a:gd name="T78" fmla="*/ 18 w 199"/>
              <a:gd name="T79" fmla="*/ 45 h 290"/>
              <a:gd name="T80" fmla="*/ 181 w 199"/>
              <a:gd name="T81" fmla="*/ 45 h 290"/>
              <a:gd name="T82" fmla="*/ 181 w 199"/>
              <a:gd name="T83" fmla="*/ 27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9" h="290">
                <a:moveTo>
                  <a:pt x="91" y="258"/>
                </a:moveTo>
                <a:cubicBezTo>
                  <a:pt x="91" y="255"/>
                  <a:pt x="93" y="253"/>
                  <a:pt x="95" y="253"/>
                </a:cubicBezTo>
                <a:cubicBezTo>
                  <a:pt x="104" y="253"/>
                  <a:pt x="104" y="253"/>
                  <a:pt x="104" y="253"/>
                </a:cubicBezTo>
                <a:cubicBezTo>
                  <a:pt x="107" y="253"/>
                  <a:pt x="109" y="255"/>
                  <a:pt x="109" y="258"/>
                </a:cubicBezTo>
                <a:cubicBezTo>
                  <a:pt x="109" y="260"/>
                  <a:pt x="107" y="262"/>
                  <a:pt x="104" y="262"/>
                </a:cubicBezTo>
                <a:cubicBezTo>
                  <a:pt x="95" y="262"/>
                  <a:pt x="95" y="262"/>
                  <a:pt x="95" y="262"/>
                </a:cubicBezTo>
                <a:cubicBezTo>
                  <a:pt x="93" y="262"/>
                  <a:pt x="91" y="260"/>
                  <a:pt x="91" y="258"/>
                </a:cubicBezTo>
                <a:close/>
                <a:moveTo>
                  <a:pt x="113" y="27"/>
                </a:moveTo>
                <a:cubicBezTo>
                  <a:pt x="86" y="27"/>
                  <a:pt x="86" y="27"/>
                  <a:pt x="86" y="27"/>
                </a:cubicBezTo>
                <a:cubicBezTo>
                  <a:pt x="83" y="27"/>
                  <a:pt x="81" y="29"/>
                  <a:pt x="81" y="32"/>
                </a:cubicBezTo>
                <a:cubicBezTo>
                  <a:pt x="81" y="34"/>
                  <a:pt x="83" y="36"/>
                  <a:pt x="86" y="36"/>
                </a:cubicBezTo>
                <a:cubicBezTo>
                  <a:pt x="113" y="36"/>
                  <a:pt x="113" y="36"/>
                  <a:pt x="113" y="36"/>
                </a:cubicBezTo>
                <a:cubicBezTo>
                  <a:pt x="116" y="36"/>
                  <a:pt x="118" y="34"/>
                  <a:pt x="118" y="32"/>
                </a:cubicBezTo>
                <a:cubicBezTo>
                  <a:pt x="118" y="29"/>
                  <a:pt x="116" y="27"/>
                  <a:pt x="113" y="27"/>
                </a:cubicBezTo>
                <a:close/>
                <a:moveTo>
                  <a:pt x="199" y="27"/>
                </a:moveTo>
                <a:cubicBezTo>
                  <a:pt x="199" y="262"/>
                  <a:pt x="199" y="262"/>
                  <a:pt x="199" y="262"/>
                </a:cubicBezTo>
                <a:cubicBezTo>
                  <a:pt x="199" y="277"/>
                  <a:pt x="187" y="290"/>
                  <a:pt x="172" y="290"/>
                </a:cubicBezTo>
                <a:cubicBezTo>
                  <a:pt x="27" y="290"/>
                  <a:pt x="27" y="290"/>
                  <a:pt x="27" y="290"/>
                </a:cubicBezTo>
                <a:cubicBezTo>
                  <a:pt x="12" y="290"/>
                  <a:pt x="0" y="277"/>
                  <a:pt x="0" y="262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7" y="0"/>
                  <a:pt x="199" y="12"/>
                  <a:pt x="199" y="27"/>
                </a:cubicBezTo>
                <a:close/>
                <a:moveTo>
                  <a:pt x="181" y="244"/>
                </a:moveTo>
                <a:cubicBezTo>
                  <a:pt x="18" y="244"/>
                  <a:pt x="18" y="244"/>
                  <a:pt x="18" y="244"/>
                </a:cubicBezTo>
                <a:cubicBezTo>
                  <a:pt x="18" y="262"/>
                  <a:pt x="18" y="262"/>
                  <a:pt x="18" y="262"/>
                </a:cubicBezTo>
                <a:cubicBezTo>
                  <a:pt x="18" y="267"/>
                  <a:pt x="22" y="271"/>
                  <a:pt x="27" y="271"/>
                </a:cubicBezTo>
                <a:cubicBezTo>
                  <a:pt x="172" y="271"/>
                  <a:pt x="172" y="271"/>
                  <a:pt x="172" y="271"/>
                </a:cubicBezTo>
                <a:cubicBezTo>
                  <a:pt x="177" y="271"/>
                  <a:pt x="181" y="267"/>
                  <a:pt x="181" y="262"/>
                </a:cubicBezTo>
                <a:lnTo>
                  <a:pt x="181" y="244"/>
                </a:lnTo>
                <a:close/>
                <a:moveTo>
                  <a:pt x="181" y="54"/>
                </a:moveTo>
                <a:cubicBezTo>
                  <a:pt x="18" y="54"/>
                  <a:pt x="18" y="54"/>
                  <a:pt x="18" y="54"/>
                </a:cubicBezTo>
                <a:cubicBezTo>
                  <a:pt x="18" y="235"/>
                  <a:pt x="18" y="235"/>
                  <a:pt x="18" y="235"/>
                </a:cubicBezTo>
                <a:cubicBezTo>
                  <a:pt x="181" y="235"/>
                  <a:pt x="181" y="235"/>
                  <a:pt x="181" y="235"/>
                </a:cubicBezTo>
                <a:lnTo>
                  <a:pt x="181" y="54"/>
                </a:lnTo>
                <a:close/>
                <a:moveTo>
                  <a:pt x="181" y="27"/>
                </a:moveTo>
                <a:cubicBezTo>
                  <a:pt x="181" y="22"/>
                  <a:pt x="177" y="18"/>
                  <a:pt x="172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2" y="18"/>
                  <a:pt x="18" y="22"/>
                  <a:pt x="18" y="27"/>
                </a:cubicBezTo>
                <a:cubicBezTo>
                  <a:pt x="18" y="45"/>
                  <a:pt x="18" y="45"/>
                  <a:pt x="18" y="45"/>
                </a:cubicBezTo>
                <a:cubicBezTo>
                  <a:pt x="181" y="45"/>
                  <a:pt x="181" y="45"/>
                  <a:pt x="181" y="45"/>
                </a:cubicBezTo>
                <a:lnTo>
                  <a:pt x="181" y="27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Freeform 208"/>
          <p:cNvSpPr>
            <a:spLocks noEditPoints="1"/>
          </p:cNvSpPr>
          <p:nvPr/>
        </p:nvSpPr>
        <p:spPr bwMode="auto">
          <a:xfrm>
            <a:off x="4064988" y="5474008"/>
            <a:ext cx="430277" cy="431222"/>
          </a:xfrm>
          <a:custGeom>
            <a:avLst/>
            <a:gdLst>
              <a:gd name="T0" fmla="*/ 0 w 292"/>
              <a:gd name="T1" fmla="*/ 146 h 292"/>
              <a:gd name="T2" fmla="*/ 292 w 292"/>
              <a:gd name="T3" fmla="*/ 146 h 292"/>
              <a:gd name="T4" fmla="*/ 273 w 292"/>
              <a:gd name="T5" fmla="*/ 141 h 292"/>
              <a:gd name="T6" fmla="*/ 205 w 292"/>
              <a:gd name="T7" fmla="*/ 82 h 292"/>
              <a:gd name="T8" fmla="*/ 273 w 292"/>
              <a:gd name="T9" fmla="*/ 141 h 292"/>
              <a:gd name="T10" fmla="*/ 102 w 292"/>
              <a:gd name="T11" fmla="*/ 223 h 292"/>
              <a:gd name="T12" fmla="*/ 141 w 292"/>
              <a:gd name="T13" fmla="*/ 273 h 292"/>
              <a:gd name="T14" fmla="*/ 151 w 292"/>
              <a:gd name="T15" fmla="*/ 19 h 292"/>
              <a:gd name="T16" fmla="*/ 150 w 292"/>
              <a:gd name="T17" fmla="*/ 84 h 292"/>
              <a:gd name="T18" fmla="*/ 151 w 292"/>
              <a:gd name="T19" fmla="*/ 19 h 292"/>
              <a:gd name="T20" fmla="*/ 234 w 292"/>
              <a:gd name="T21" fmla="*/ 54 h 292"/>
              <a:gd name="T22" fmla="*/ 167 w 292"/>
              <a:gd name="T23" fmla="*/ 20 h 292"/>
              <a:gd name="T24" fmla="*/ 141 w 292"/>
              <a:gd name="T25" fmla="*/ 84 h 292"/>
              <a:gd name="T26" fmla="*/ 141 w 292"/>
              <a:gd name="T27" fmla="*/ 19 h 292"/>
              <a:gd name="T28" fmla="*/ 90 w 292"/>
              <a:gd name="T29" fmla="*/ 73 h 292"/>
              <a:gd name="T30" fmla="*/ 125 w 292"/>
              <a:gd name="T31" fmla="*/ 20 h 292"/>
              <a:gd name="T32" fmla="*/ 95 w 292"/>
              <a:gd name="T33" fmla="*/ 85 h 292"/>
              <a:gd name="T34" fmla="*/ 141 w 292"/>
              <a:gd name="T35" fmla="*/ 141 h 292"/>
              <a:gd name="T36" fmla="*/ 95 w 292"/>
              <a:gd name="T37" fmla="*/ 85 h 292"/>
              <a:gd name="T38" fmla="*/ 141 w 292"/>
              <a:gd name="T39" fmla="*/ 207 h 292"/>
              <a:gd name="T40" fmla="*/ 85 w 292"/>
              <a:gd name="T41" fmla="*/ 150 h 292"/>
              <a:gd name="T42" fmla="*/ 125 w 292"/>
              <a:gd name="T43" fmla="*/ 271 h 292"/>
              <a:gd name="T44" fmla="*/ 93 w 292"/>
              <a:gd name="T45" fmla="*/ 226 h 292"/>
              <a:gd name="T46" fmla="*/ 150 w 292"/>
              <a:gd name="T47" fmla="*/ 273 h 292"/>
              <a:gd name="T48" fmla="*/ 189 w 292"/>
              <a:gd name="T49" fmla="*/ 223 h 292"/>
              <a:gd name="T50" fmla="*/ 150 w 292"/>
              <a:gd name="T51" fmla="*/ 273 h 292"/>
              <a:gd name="T52" fmla="*/ 228 w 292"/>
              <a:gd name="T53" fmla="*/ 242 h 292"/>
              <a:gd name="T54" fmla="*/ 198 w 292"/>
              <a:gd name="T55" fmla="*/ 226 h 292"/>
              <a:gd name="T56" fmla="*/ 150 w 292"/>
              <a:gd name="T57" fmla="*/ 207 h 292"/>
              <a:gd name="T58" fmla="*/ 207 w 292"/>
              <a:gd name="T59" fmla="*/ 150 h 292"/>
              <a:gd name="T60" fmla="*/ 150 w 292"/>
              <a:gd name="T61" fmla="*/ 141 h 292"/>
              <a:gd name="T62" fmla="*/ 197 w 292"/>
              <a:gd name="T63" fmla="*/ 85 h 292"/>
              <a:gd name="T64" fmla="*/ 150 w 292"/>
              <a:gd name="T65" fmla="*/ 141 h 292"/>
              <a:gd name="T66" fmla="*/ 86 w 292"/>
              <a:gd name="T67" fmla="*/ 82 h 292"/>
              <a:gd name="T68" fmla="*/ 19 w 292"/>
              <a:gd name="T69" fmla="*/ 141 h 292"/>
              <a:gd name="T70" fmla="*/ 19 w 292"/>
              <a:gd name="T71" fmla="*/ 150 h 292"/>
              <a:gd name="T72" fmla="*/ 89 w 292"/>
              <a:gd name="T73" fmla="*/ 218 h 292"/>
              <a:gd name="T74" fmla="*/ 19 w 292"/>
              <a:gd name="T75" fmla="*/ 150 h 292"/>
              <a:gd name="T76" fmla="*/ 202 w 292"/>
              <a:gd name="T77" fmla="*/ 218 h 292"/>
              <a:gd name="T78" fmla="*/ 273 w 292"/>
              <a:gd name="T79" fmla="*/ 15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92" h="292">
                <a:moveTo>
                  <a:pt x="146" y="0"/>
                </a:moveTo>
                <a:cubicBezTo>
                  <a:pt x="65" y="0"/>
                  <a:pt x="0" y="65"/>
                  <a:pt x="0" y="146"/>
                </a:cubicBezTo>
                <a:cubicBezTo>
                  <a:pt x="0" y="226"/>
                  <a:pt x="65" y="292"/>
                  <a:pt x="146" y="292"/>
                </a:cubicBezTo>
                <a:cubicBezTo>
                  <a:pt x="226" y="292"/>
                  <a:pt x="292" y="226"/>
                  <a:pt x="292" y="146"/>
                </a:cubicBezTo>
                <a:cubicBezTo>
                  <a:pt x="292" y="65"/>
                  <a:pt x="226" y="0"/>
                  <a:pt x="146" y="0"/>
                </a:cubicBezTo>
                <a:close/>
                <a:moveTo>
                  <a:pt x="273" y="141"/>
                </a:moveTo>
                <a:cubicBezTo>
                  <a:pt x="216" y="141"/>
                  <a:pt x="216" y="141"/>
                  <a:pt x="216" y="141"/>
                </a:cubicBezTo>
                <a:cubicBezTo>
                  <a:pt x="216" y="120"/>
                  <a:pt x="212" y="100"/>
                  <a:pt x="205" y="82"/>
                </a:cubicBezTo>
                <a:cubicBezTo>
                  <a:pt x="218" y="77"/>
                  <a:pt x="230" y="70"/>
                  <a:pt x="241" y="61"/>
                </a:cubicBezTo>
                <a:cubicBezTo>
                  <a:pt x="260" y="83"/>
                  <a:pt x="272" y="110"/>
                  <a:pt x="273" y="141"/>
                </a:cubicBezTo>
                <a:close/>
                <a:moveTo>
                  <a:pt x="141" y="273"/>
                </a:moveTo>
                <a:cubicBezTo>
                  <a:pt x="125" y="260"/>
                  <a:pt x="112" y="243"/>
                  <a:pt x="102" y="223"/>
                </a:cubicBezTo>
                <a:cubicBezTo>
                  <a:pt x="114" y="219"/>
                  <a:pt x="128" y="217"/>
                  <a:pt x="141" y="217"/>
                </a:cubicBezTo>
                <a:cubicBezTo>
                  <a:pt x="141" y="273"/>
                  <a:pt x="141" y="273"/>
                  <a:pt x="141" y="273"/>
                </a:cubicBezTo>
                <a:cubicBezTo>
                  <a:pt x="141" y="273"/>
                  <a:pt x="141" y="273"/>
                  <a:pt x="141" y="273"/>
                </a:cubicBezTo>
                <a:close/>
                <a:moveTo>
                  <a:pt x="151" y="19"/>
                </a:moveTo>
                <a:cubicBezTo>
                  <a:pt x="169" y="34"/>
                  <a:pt x="183" y="53"/>
                  <a:pt x="193" y="77"/>
                </a:cubicBezTo>
                <a:cubicBezTo>
                  <a:pt x="180" y="81"/>
                  <a:pt x="165" y="84"/>
                  <a:pt x="150" y="84"/>
                </a:cubicBezTo>
                <a:cubicBezTo>
                  <a:pt x="150" y="19"/>
                  <a:pt x="150" y="19"/>
                  <a:pt x="150" y="19"/>
                </a:cubicBezTo>
                <a:cubicBezTo>
                  <a:pt x="151" y="19"/>
                  <a:pt x="151" y="19"/>
                  <a:pt x="151" y="19"/>
                </a:cubicBezTo>
                <a:close/>
                <a:moveTo>
                  <a:pt x="167" y="20"/>
                </a:moveTo>
                <a:cubicBezTo>
                  <a:pt x="193" y="25"/>
                  <a:pt x="216" y="37"/>
                  <a:pt x="234" y="54"/>
                </a:cubicBezTo>
                <a:cubicBezTo>
                  <a:pt x="224" y="62"/>
                  <a:pt x="213" y="68"/>
                  <a:pt x="202" y="73"/>
                </a:cubicBezTo>
                <a:cubicBezTo>
                  <a:pt x="193" y="53"/>
                  <a:pt x="181" y="35"/>
                  <a:pt x="167" y="20"/>
                </a:cubicBezTo>
                <a:close/>
                <a:moveTo>
                  <a:pt x="141" y="19"/>
                </a:moveTo>
                <a:cubicBezTo>
                  <a:pt x="141" y="84"/>
                  <a:pt x="141" y="84"/>
                  <a:pt x="141" y="84"/>
                </a:cubicBezTo>
                <a:cubicBezTo>
                  <a:pt x="126" y="84"/>
                  <a:pt x="112" y="81"/>
                  <a:pt x="99" y="77"/>
                </a:cubicBezTo>
                <a:cubicBezTo>
                  <a:pt x="108" y="53"/>
                  <a:pt x="123" y="34"/>
                  <a:pt x="141" y="19"/>
                </a:cubicBezTo>
                <a:cubicBezTo>
                  <a:pt x="141" y="19"/>
                  <a:pt x="141" y="19"/>
                  <a:pt x="141" y="19"/>
                </a:cubicBezTo>
                <a:close/>
                <a:moveTo>
                  <a:pt x="90" y="73"/>
                </a:moveTo>
                <a:cubicBezTo>
                  <a:pt x="78" y="68"/>
                  <a:pt x="67" y="62"/>
                  <a:pt x="57" y="54"/>
                </a:cubicBezTo>
                <a:cubicBezTo>
                  <a:pt x="76" y="37"/>
                  <a:pt x="99" y="25"/>
                  <a:pt x="125" y="20"/>
                </a:cubicBezTo>
                <a:cubicBezTo>
                  <a:pt x="110" y="35"/>
                  <a:pt x="98" y="53"/>
                  <a:pt x="90" y="73"/>
                </a:cubicBezTo>
                <a:close/>
                <a:moveTo>
                  <a:pt x="95" y="85"/>
                </a:moveTo>
                <a:cubicBezTo>
                  <a:pt x="109" y="90"/>
                  <a:pt x="125" y="93"/>
                  <a:pt x="141" y="94"/>
                </a:cubicBezTo>
                <a:cubicBezTo>
                  <a:pt x="141" y="141"/>
                  <a:pt x="141" y="141"/>
                  <a:pt x="141" y="141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5" y="121"/>
                  <a:pt x="89" y="102"/>
                  <a:pt x="95" y="85"/>
                </a:cubicBezTo>
                <a:close/>
                <a:moveTo>
                  <a:pt x="141" y="150"/>
                </a:moveTo>
                <a:cubicBezTo>
                  <a:pt x="141" y="207"/>
                  <a:pt x="141" y="207"/>
                  <a:pt x="141" y="207"/>
                </a:cubicBezTo>
                <a:cubicBezTo>
                  <a:pt x="126" y="208"/>
                  <a:pt x="112" y="210"/>
                  <a:pt x="98" y="214"/>
                </a:cubicBezTo>
                <a:cubicBezTo>
                  <a:pt x="90" y="195"/>
                  <a:pt x="85" y="173"/>
                  <a:pt x="85" y="150"/>
                </a:cubicBezTo>
                <a:lnTo>
                  <a:pt x="141" y="150"/>
                </a:lnTo>
                <a:close/>
                <a:moveTo>
                  <a:pt x="125" y="271"/>
                </a:moveTo>
                <a:cubicBezTo>
                  <a:pt x="102" y="267"/>
                  <a:pt x="80" y="257"/>
                  <a:pt x="63" y="242"/>
                </a:cubicBezTo>
                <a:cubicBezTo>
                  <a:pt x="73" y="236"/>
                  <a:pt x="83" y="230"/>
                  <a:pt x="93" y="226"/>
                </a:cubicBezTo>
                <a:cubicBezTo>
                  <a:pt x="101" y="243"/>
                  <a:pt x="112" y="258"/>
                  <a:pt x="125" y="271"/>
                </a:cubicBezTo>
                <a:close/>
                <a:moveTo>
                  <a:pt x="150" y="273"/>
                </a:moveTo>
                <a:cubicBezTo>
                  <a:pt x="150" y="217"/>
                  <a:pt x="150" y="217"/>
                  <a:pt x="150" y="217"/>
                </a:cubicBezTo>
                <a:cubicBezTo>
                  <a:pt x="164" y="217"/>
                  <a:pt x="177" y="219"/>
                  <a:pt x="189" y="223"/>
                </a:cubicBezTo>
                <a:cubicBezTo>
                  <a:pt x="180" y="243"/>
                  <a:pt x="167" y="260"/>
                  <a:pt x="151" y="273"/>
                </a:cubicBezTo>
                <a:cubicBezTo>
                  <a:pt x="151" y="273"/>
                  <a:pt x="151" y="273"/>
                  <a:pt x="150" y="273"/>
                </a:cubicBezTo>
                <a:close/>
                <a:moveTo>
                  <a:pt x="198" y="226"/>
                </a:moveTo>
                <a:cubicBezTo>
                  <a:pt x="209" y="230"/>
                  <a:pt x="219" y="236"/>
                  <a:pt x="228" y="242"/>
                </a:cubicBezTo>
                <a:cubicBezTo>
                  <a:pt x="211" y="257"/>
                  <a:pt x="190" y="267"/>
                  <a:pt x="167" y="271"/>
                </a:cubicBezTo>
                <a:cubicBezTo>
                  <a:pt x="179" y="258"/>
                  <a:pt x="190" y="243"/>
                  <a:pt x="198" y="226"/>
                </a:cubicBezTo>
                <a:close/>
                <a:moveTo>
                  <a:pt x="193" y="214"/>
                </a:moveTo>
                <a:cubicBezTo>
                  <a:pt x="180" y="210"/>
                  <a:pt x="165" y="208"/>
                  <a:pt x="150" y="207"/>
                </a:cubicBezTo>
                <a:cubicBezTo>
                  <a:pt x="150" y="150"/>
                  <a:pt x="150" y="150"/>
                  <a:pt x="150" y="150"/>
                </a:cubicBezTo>
                <a:cubicBezTo>
                  <a:pt x="207" y="150"/>
                  <a:pt x="207" y="150"/>
                  <a:pt x="207" y="150"/>
                </a:cubicBezTo>
                <a:cubicBezTo>
                  <a:pt x="206" y="173"/>
                  <a:pt x="201" y="195"/>
                  <a:pt x="193" y="214"/>
                </a:cubicBezTo>
                <a:close/>
                <a:moveTo>
                  <a:pt x="150" y="141"/>
                </a:moveTo>
                <a:cubicBezTo>
                  <a:pt x="150" y="94"/>
                  <a:pt x="150" y="94"/>
                  <a:pt x="150" y="94"/>
                </a:cubicBezTo>
                <a:cubicBezTo>
                  <a:pt x="167" y="93"/>
                  <a:pt x="182" y="90"/>
                  <a:pt x="197" y="85"/>
                </a:cubicBezTo>
                <a:cubicBezTo>
                  <a:pt x="203" y="102"/>
                  <a:pt x="206" y="121"/>
                  <a:pt x="207" y="141"/>
                </a:cubicBezTo>
                <a:cubicBezTo>
                  <a:pt x="150" y="141"/>
                  <a:pt x="150" y="141"/>
                  <a:pt x="150" y="141"/>
                </a:cubicBezTo>
                <a:close/>
                <a:moveTo>
                  <a:pt x="51" y="61"/>
                </a:moveTo>
                <a:cubicBezTo>
                  <a:pt x="62" y="70"/>
                  <a:pt x="73" y="77"/>
                  <a:pt x="86" y="82"/>
                </a:cubicBezTo>
                <a:cubicBezTo>
                  <a:pt x="80" y="100"/>
                  <a:pt x="76" y="120"/>
                  <a:pt x="75" y="141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20" y="110"/>
                  <a:pt x="32" y="83"/>
                  <a:pt x="51" y="61"/>
                </a:cubicBezTo>
                <a:close/>
                <a:moveTo>
                  <a:pt x="19" y="150"/>
                </a:moveTo>
                <a:cubicBezTo>
                  <a:pt x="75" y="150"/>
                  <a:pt x="75" y="150"/>
                  <a:pt x="75" y="150"/>
                </a:cubicBezTo>
                <a:cubicBezTo>
                  <a:pt x="76" y="175"/>
                  <a:pt x="81" y="197"/>
                  <a:pt x="89" y="218"/>
                </a:cubicBezTo>
                <a:cubicBezTo>
                  <a:pt x="78" y="222"/>
                  <a:pt x="66" y="229"/>
                  <a:pt x="56" y="236"/>
                </a:cubicBezTo>
                <a:cubicBezTo>
                  <a:pt x="34" y="214"/>
                  <a:pt x="20" y="184"/>
                  <a:pt x="19" y="150"/>
                </a:cubicBezTo>
                <a:close/>
                <a:moveTo>
                  <a:pt x="235" y="236"/>
                </a:moveTo>
                <a:cubicBezTo>
                  <a:pt x="225" y="229"/>
                  <a:pt x="214" y="222"/>
                  <a:pt x="202" y="218"/>
                </a:cubicBezTo>
                <a:cubicBezTo>
                  <a:pt x="211" y="197"/>
                  <a:pt x="216" y="175"/>
                  <a:pt x="216" y="150"/>
                </a:cubicBezTo>
                <a:cubicBezTo>
                  <a:pt x="273" y="150"/>
                  <a:pt x="273" y="150"/>
                  <a:pt x="273" y="150"/>
                </a:cubicBezTo>
                <a:cubicBezTo>
                  <a:pt x="271" y="184"/>
                  <a:pt x="257" y="214"/>
                  <a:pt x="235" y="236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3" name="Group 52"/>
          <p:cNvGrpSpPr/>
          <p:nvPr/>
        </p:nvGrpSpPr>
        <p:grpSpPr>
          <a:xfrm>
            <a:off x="1604161" y="5397501"/>
            <a:ext cx="500184" cy="530368"/>
            <a:chOff x="6477000" y="3665538"/>
            <a:chExt cx="736601" cy="78105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4" name="Freeform 257"/>
            <p:cNvSpPr>
              <a:spLocks noEditPoints="1"/>
            </p:cNvSpPr>
            <p:nvPr/>
          </p:nvSpPr>
          <p:spPr bwMode="auto">
            <a:xfrm>
              <a:off x="6648450" y="3821113"/>
              <a:ext cx="412750" cy="493713"/>
            </a:xfrm>
            <a:custGeom>
              <a:avLst/>
              <a:gdLst>
                <a:gd name="T0" fmla="*/ 68 w 135"/>
                <a:gd name="T1" fmla="*/ 0 h 161"/>
                <a:gd name="T2" fmla="*/ 0 w 135"/>
                <a:gd name="T3" fmla="*/ 67 h 161"/>
                <a:gd name="T4" fmla="*/ 14 w 135"/>
                <a:gd name="T5" fmla="*/ 109 h 161"/>
                <a:gd name="T6" fmla="*/ 20 w 135"/>
                <a:gd name="T7" fmla="*/ 116 h 161"/>
                <a:gd name="T8" fmla="*/ 33 w 135"/>
                <a:gd name="T9" fmla="*/ 136 h 161"/>
                <a:gd name="T10" fmla="*/ 33 w 135"/>
                <a:gd name="T11" fmla="*/ 142 h 161"/>
                <a:gd name="T12" fmla="*/ 33 w 135"/>
                <a:gd name="T13" fmla="*/ 143 h 161"/>
                <a:gd name="T14" fmla="*/ 37 w 135"/>
                <a:gd name="T15" fmla="*/ 157 h 161"/>
                <a:gd name="T16" fmla="*/ 49 w 135"/>
                <a:gd name="T17" fmla="*/ 161 h 161"/>
                <a:gd name="T18" fmla="*/ 86 w 135"/>
                <a:gd name="T19" fmla="*/ 161 h 161"/>
                <a:gd name="T20" fmla="*/ 98 w 135"/>
                <a:gd name="T21" fmla="*/ 157 h 161"/>
                <a:gd name="T22" fmla="*/ 102 w 135"/>
                <a:gd name="T23" fmla="*/ 145 h 161"/>
                <a:gd name="T24" fmla="*/ 102 w 135"/>
                <a:gd name="T25" fmla="*/ 143 h 161"/>
                <a:gd name="T26" fmla="*/ 102 w 135"/>
                <a:gd name="T27" fmla="*/ 136 h 161"/>
                <a:gd name="T28" fmla="*/ 116 w 135"/>
                <a:gd name="T29" fmla="*/ 116 h 161"/>
                <a:gd name="T30" fmla="*/ 121 w 135"/>
                <a:gd name="T31" fmla="*/ 109 h 161"/>
                <a:gd name="T32" fmla="*/ 135 w 135"/>
                <a:gd name="T33" fmla="*/ 67 h 161"/>
                <a:gd name="T34" fmla="*/ 68 w 135"/>
                <a:gd name="T35" fmla="*/ 0 h 161"/>
                <a:gd name="T36" fmla="*/ 110 w 135"/>
                <a:gd name="T37" fmla="*/ 101 h 161"/>
                <a:gd name="T38" fmla="*/ 105 w 135"/>
                <a:gd name="T39" fmla="*/ 107 h 161"/>
                <a:gd name="T40" fmla="*/ 89 w 135"/>
                <a:gd name="T41" fmla="*/ 133 h 161"/>
                <a:gd name="T42" fmla="*/ 88 w 135"/>
                <a:gd name="T43" fmla="*/ 143 h 161"/>
                <a:gd name="T44" fmla="*/ 88 w 135"/>
                <a:gd name="T45" fmla="*/ 145 h 161"/>
                <a:gd name="T46" fmla="*/ 88 w 135"/>
                <a:gd name="T47" fmla="*/ 147 h 161"/>
                <a:gd name="T48" fmla="*/ 86 w 135"/>
                <a:gd name="T49" fmla="*/ 147 h 161"/>
                <a:gd name="T50" fmla="*/ 49 w 135"/>
                <a:gd name="T51" fmla="*/ 147 h 161"/>
                <a:gd name="T52" fmla="*/ 47 w 135"/>
                <a:gd name="T53" fmla="*/ 147 h 161"/>
                <a:gd name="T54" fmla="*/ 47 w 135"/>
                <a:gd name="T55" fmla="*/ 143 h 161"/>
                <a:gd name="T56" fmla="*/ 47 w 135"/>
                <a:gd name="T57" fmla="*/ 143 h 161"/>
                <a:gd name="T58" fmla="*/ 46 w 135"/>
                <a:gd name="T59" fmla="*/ 132 h 161"/>
                <a:gd name="T60" fmla="*/ 30 w 135"/>
                <a:gd name="T61" fmla="*/ 107 h 161"/>
                <a:gd name="T62" fmla="*/ 25 w 135"/>
                <a:gd name="T63" fmla="*/ 101 h 161"/>
                <a:gd name="T64" fmla="*/ 14 w 135"/>
                <a:gd name="T65" fmla="*/ 67 h 161"/>
                <a:gd name="T66" fmla="*/ 68 w 135"/>
                <a:gd name="T67" fmla="*/ 13 h 161"/>
                <a:gd name="T68" fmla="*/ 122 w 135"/>
                <a:gd name="T69" fmla="*/ 67 h 161"/>
                <a:gd name="T70" fmla="*/ 110 w 135"/>
                <a:gd name="T71" fmla="*/ 10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5" h="161">
                  <a:moveTo>
                    <a:pt x="68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83"/>
                    <a:pt x="5" y="97"/>
                    <a:pt x="14" y="109"/>
                  </a:cubicBezTo>
                  <a:cubicBezTo>
                    <a:pt x="16" y="112"/>
                    <a:pt x="18" y="114"/>
                    <a:pt x="20" y="116"/>
                  </a:cubicBezTo>
                  <a:cubicBezTo>
                    <a:pt x="26" y="123"/>
                    <a:pt x="31" y="129"/>
                    <a:pt x="33" y="136"/>
                  </a:cubicBezTo>
                  <a:cubicBezTo>
                    <a:pt x="33" y="136"/>
                    <a:pt x="33" y="137"/>
                    <a:pt x="33" y="142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7"/>
                    <a:pt x="33" y="153"/>
                    <a:pt x="37" y="157"/>
                  </a:cubicBezTo>
                  <a:cubicBezTo>
                    <a:pt x="40" y="160"/>
                    <a:pt x="44" y="161"/>
                    <a:pt x="49" y="161"/>
                  </a:cubicBezTo>
                  <a:cubicBezTo>
                    <a:pt x="86" y="161"/>
                    <a:pt x="86" y="161"/>
                    <a:pt x="86" y="161"/>
                  </a:cubicBezTo>
                  <a:cubicBezTo>
                    <a:pt x="92" y="161"/>
                    <a:pt x="96" y="160"/>
                    <a:pt x="98" y="157"/>
                  </a:cubicBezTo>
                  <a:cubicBezTo>
                    <a:pt x="102" y="153"/>
                    <a:pt x="102" y="148"/>
                    <a:pt x="102" y="145"/>
                  </a:cubicBezTo>
                  <a:cubicBezTo>
                    <a:pt x="102" y="144"/>
                    <a:pt x="102" y="143"/>
                    <a:pt x="102" y="143"/>
                  </a:cubicBezTo>
                  <a:cubicBezTo>
                    <a:pt x="102" y="138"/>
                    <a:pt x="102" y="136"/>
                    <a:pt x="102" y="136"/>
                  </a:cubicBezTo>
                  <a:cubicBezTo>
                    <a:pt x="104" y="129"/>
                    <a:pt x="110" y="122"/>
                    <a:pt x="116" y="116"/>
                  </a:cubicBezTo>
                  <a:cubicBezTo>
                    <a:pt x="118" y="113"/>
                    <a:pt x="119" y="111"/>
                    <a:pt x="121" y="109"/>
                  </a:cubicBezTo>
                  <a:cubicBezTo>
                    <a:pt x="130" y="97"/>
                    <a:pt x="135" y="83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moveTo>
                    <a:pt x="110" y="101"/>
                  </a:moveTo>
                  <a:cubicBezTo>
                    <a:pt x="109" y="103"/>
                    <a:pt x="107" y="105"/>
                    <a:pt x="105" y="107"/>
                  </a:cubicBezTo>
                  <a:cubicBezTo>
                    <a:pt x="99" y="114"/>
                    <a:pt x="92" y="123"/>
                    <a:pt x="89" y="133"/>
                  </a:cubicBezTo>
                  <a:cubicBezTo>
                    <a:pt x="88" y="134"/>
                    <a:pt x="88" y="137"/>
                    <a:pt x="88" y="143"/>
                  </a:cubicBezTo>
                  <a:cubicBezTo>
                    <a:pt x="88" y="144"/>
                    <a:pt x="88" y="145"/>
                    <a:pt x="88" y="145"/>
                  </a:cubicBezTo>
                  <a:cubicBezTo>
                    <a:pt x="88" y="146"/>
                    <a:pt x="88" y="147"/>
                    <a:pt x="88" y="147"/>
                  </a:cubicBezTo>
                  <a:cubicBezTo>
                    <a:pt x="88" y="147"/>
                    <a:pt x="87" y="147"/>
                    <a:pt x="86" y="147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48" y="147"/>
                    <a:pt x="47" y="147"/>
                    <a:pt x="47" y="147"/>
                  </a:cubicBezTo>
                  <a:cubicBezTo>
                    <a:pt x="47" y="146"/>
                    <a:pt x="47" y="144"/>
                    <a:pt x="47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36"/>
                    <a:pt x="47" y="134"/>
                    <a:pt x="46" y="132"/>
                  </a:cubicBezTo>
                  <a:cubicBezTo>
                    <a:pt x="43" y="122"/>
                    <a:pt x="36" y="114"/>
                    <a:pt x="30" y="107"/>
                  </a:cubicBezTo>
                  <a:cubicBezTo>
                    <a:pt x="29" y="105"/>
                    <a:pt x="27" y="103"/>
                    <a:pt x="25" y="101"/>
                  </a:cubicBezTo>
                  <a:cubicBezTo>
                    <a:pt x="18" y="91"/>
                    <a:pt x="14" y="80"/>
                    <a:pt x="14" y="67"/>
                  </a:cubicBezTo>
                  <a:cubicBezTo>
                    <a:pt x="14" y="38"/>
                    <a:pt x="38" y="13"/>
                    <a:pt x="68" y="13"/>
                  </a:cubicBezTo>
                  <a:cubicBezTo>
                    <a:pt x="98" y="13"/>
                    <a:pt x="122" y="38"/>
                    <a:pt x="122" y="67"/>
                  </a:cubicBezTo>
                  <a:cubicBezTo>
                    <a:pt x="122" y="80"/>
                    <a:pt x="118" y="91"/>
                    <a:pt x="110" y="10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58"/>
            <p:cNvSpPr>
              <a:spLocks noEditPoints="1"/>
            </p:cNvSpPr>
            <p:nvPr/>
          </p:nvSpPr>
          <p:spPr bwMode="auto">
            <a:xfrm>
              <a:off x="6764338" y="4333876"/>
              <a:ext cx="182563" cy="112713"/>
            </a:xfrm>
            <a:custGeom>
              <a:avLst/>
              <a:gdLst>
                <a:gd name="T0" fmla="*/ 47 w 60"/>
                <a:gd name="T1" fmla="*/ 0 h 37"/>
                <a:gd name="T2" fmla="*/ 13 w 60"/>
                <a:gd name="T3" fmla="*/ 0 h 37"/>
                <a:gd name="T4" fmla="*/ 0 w 60"/>
                <a:gd name="T5" fmla="*/ 13 h 37"/>
                <a:gd name="T6" fmla="*/ 0 w 60"/>
                <a:gd name="T7" fmla="*/ 24 h 37"/>
                <a:gd name="T8" fmla="*/ 13 w 60"/>
                <a:gd name="T9" fmla="*/ 37 h 37"/>
                <a:gd name="T10" fmla="*/ 47 w 60"/>
                <a:gd name="T11" fmla="*/ 37 h 37"/>
                <a:gd name="T12" fmla="*/ 60 w 60"/>
                <a:gd name="T13" fmla="*/ 24 h 37"/>
                <a:gd name="T14" fmla="*/ 60 w 60"/>
                <a:gd name="T15" fmla="*/ 13 h 37"/>
                <a:gd name="T16" fmla="*/ 47 w 60"/>
                <a:gd name="T17" fmla="*/ 0 h 37"/>
                <a:gd name="T18" fmla="*/ 46 w 60"/>
                <a:gd name="T19" fmla="*/ 23 h 37"/>
                <a:gd name="T20" fmla="*/ 13 w 60"/>
                <a:gd name="T21" fmla="*/ 23 h 37"/>
                <a:gd name="T22" fmla="*/ 13 w 60"/>
                <a:gd name="T23" fmla="*/ 14 h 37"/>
                <a:gd name="T24" fmla="*/ 46 w 60"/>
                <a:gd name="T25" fmla="*/ 14 h 37"/>
                <a:gd name="T26" fmla="*/ 46 w 60"/>
                <a:gd name="T27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37">
                  <a:moveTo>
                    <a:pt x="47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6" y="37"/>
                    <a:pt x="13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54" y="37"/>
                    <a:pt x="60" y="31"/>
                    <a:pt x="60" y="2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6"/>
                    <a:pt x="54" y="0"/>
                    <a:pt x="47" y="0"/>
                  </a:cubicBezTo>
                  <a:moveTo>
                    <a:pt x="46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46" y="14"/>
                    <a:pt x="46" y="14"/>
                    <a:pt x="46" y="14"/>
                  </a:cubicBezTo>
                  <a:lnTo>
                    <a:pt x="46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59"/>
            <p:cNvSpPr>
              <a:spLocks/>
            </p:cNvSpPr>
            <p:nvPr/>
          </p:nvSpPr>
          <p:spPr bwMode="auto">
            <a:xfrm>
              <a:off x="6834188" y="3665538"/>
              <a:ext cx="39688" cy="128588"/>
            </a:xfrm>
            <a:custGeom>
              <a:avLst/>
              <a:gdLst>
                <a:gd name="T0" fmla="*/ 7 w 13"/>
                <a:gd name="T1" fmla="*/ 42 h 42"/>
                <a:gd name="T2" fmla="*/ 13 w 13"/>
                <a:gd name="T3" fmla="*/ 35 h 42"/>
                <a:gd name="T4" fmla="*/ 13 w 13"/>
                <a:gd name="T5" fmla="*/ 7 h 42"/>
                <a:gd name="T6" fmla="*/ 7 w 13"/>
                <a:gd name="T7" fmla="*/ 0 h 42"/>
                <a:gd name="T8" fmla="*/ 0 w 13"/>
                <a:gd name="T9" fmla="*/ 7 h 42"/>
                <a:gd name="T10" fmla="*/ 0 w 13"/>
                <a:gd name="T11" fmla="*/ 35 h 42"/>
                <a:gd name="T12" fmla="*/ 7 w 13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2">
                  <a:moveTo>
                    <a:pt x="7" y="42"/>
                  </a:moveTo>
                  <a:cubicBezTo>
                    <a:pt x="10" y="42"/>
                    <a:pt x="13" y="39"/>
                    <a:pt x="13" y="3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9"/>
                    <a:pt x="3" y="42"/>
                    <a:pt x="7" y="4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60"/>
            <p:cNvSpPr>
              <a:spLocks/>
            </p:cNvSpPr>
            <p:nvPr/>
          </p:nvSpPr>
          <p:spPr bwMode="auto">
            <a:xfrm>
              <a:off x="7027863" y="3754438"/>
              <a:ext cx="109538" cy="104775"/>
            </a:xfrm>
            <a:custGeom>
              <a:avLst/>
              <a:gdLst>
                <a:gd name="T0" fmla="*/ 33 w 36"/>
                <a:gd name="T1" fmla="*/ 3 h 34"/>
                <a:gd name="T2" fmla="*/ 24 w 36"/>
                <a:gd name="T3" fmla="*/ 2 h 34"/>
                <a:gd name="T4" fmla="*/ 3 w 36"/>
                <a:gd name="T5" fmla="*/ 22 h 34"/>
                <a:gd name="T6" fmla="*/ 3 w 36"/>
                <a:gd name="T7" fmla="*/ 32 h 34"/>
                <a:gd name="T8" fmla="*/ 8 w 36"/>
                <a:gd name="T9" fmla="*/ 34 h 34"/>
                <a:gd name="T10" fmla="*/ 13 w 36"/>
                <a:gd name="T11" fmla="*/ 32 h 34"/>
                <a:gd name="T12" fmla="*/ 33 w 36"/>
                <a:gd name="T13" fmla="*/ 12 h 34"/>
                <a:gd name="T14" fmla="*/ 33 w 36"/>
                <a:gd name="T15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4">
                  <a:moveTo>
                    <a:pt x="33" y="3"/>
                  </a:moveTo>
                  <a:cubicBezTo>
                    <a:pt x="31" y="0"/>
                    <a:pt x="27" y="0"/>
                    <a:pt x="24" y="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0" y="25"/>
                    <a:pt x="0" y="29"/>
                    <a:pt x="3" y="32"/>
                  </a:cubicBezTo>
                  <a:cubicBezTo>
                    <a:pt x="4" y="33"/>
                    <a:pt x="6" y="34"/>
                    <a:pt x="8" y="34"/>
                  </a:cubicBezTo>
                  <a:cubicBezTo>
                    <a:pt x="10" y="34"/>
                    <a:pt x="11" y="33"/>
                    <a:pt x="13" y="3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6" y="10"/>
                    <a:pt x="36" y="5"/>
                    <a:pt x="33" y="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1"/>
            <p:cNvSpPr>
              <a:spLocks/>
            </p:cNvSpPr>
            <p:nvPr/>
          </p:nvSpPr>
          <p:spPr bwMode="auto">
            <a:xfrm>
              <a:off x="7088188" y="3971926"/>
              <a:ext cx="125413" cy="42863"/>
            </a:xfrm>
            <a:custGeom>
              <a:avLst/>
              <a:gdLst>
                <a:gd name="T0" fmla="*/ 34 w 41"/>
                <a:gd name="T1" fmla="*/ 0 h 14"/>
                <a:gd name="T2" fmla="*/ 34 w 41"/>
                <a:gd name="T3" fmla="*/ 0 h 14"/>
                <a:gd name="T4" fmla="*/ 7 w 41"/>
                <a:gd name="T5" fmla="*/ 0 h 14"/>
                <a:gd name="T6" fmla="*/ 0 w 41"/>
                <a:gd name="T7" fmla="*/ 7 h 14"/>
                <a:gd name="T8" fmla="*/ 7 w 41"/>
                <a:gd name="T9" fmla="*/ 14 h 14"/>
                <a:gd name="T10" fmla="*/ 7 w 41"/>
                <a:gd name="T11" fmla="*/ 14 h 14"/>
                <a:gd name="T12" fmla="*/ 34 w 41"/>
                <a:gd name="T13" fmla="*/ 14 h 14"/>
                <a:gd name="T14" fmla="*/ 41 w 41"/>
                <a:gd name="T15" fmla="*/ 7 h 14"/>
                <a:gd name="T16" fmla="*/ 34 w 4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4"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41" y="11"/>
                    <a:pt x="41" y="7"/>
                  </a:cubicBezTo>
                  <a:cubicBezTo>
                    <a:pt x="41" y="3"/>
                    <a:pt x="38" y="0"/>
                    <a:pt x="3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62"/>
            <p:cNvSpPr>
              <a:spLocks/>
            </p:cNvSpPr>
            <p:nvPr/>
          </p:nvSpPr>
          <p:spPr bwMode="auto">
            <a:xfrm>
              <a:off x="6562725" y="3748088"/>
              <a:ext cx="109538" cy="104775"/>
            </a:xfrm>
            <a:custGeom>
              <a:avLst/>
              <a:gdLst>
                <a:gd name="T0" fmla="*/ 33 w 36"/>
                <a:gd name="T1" fmla="*/ 32 h 34"/>
                <a:gd name="T2" fmla="*/ 33 w 36"/>
                <a:gd name="T3" fmla="*/ 22 h 34"/>
                <a:gd name="T4" fmla="*/ 12 w 36"/>
                <a:gd name="T5" fmla="*/ 3 h 34"/>
                <a:gd name="T6" fmla="*/ 2 w 36"/>
                <a:gd name="T7" fmla="*/ 3 h 34"/>
                <a:gd name="T8" fmla="*/ 3 w 36"/>
                <a:gd name="T9" fmla="*/ 13 h 34"/>
                <a:gd name="T10" fmla="*/ 23 w 36"/>
                <a:gd name="T11" fmla="*/ 32 h 34"/>
                <a:gd name="T12" fmla="*/ 28 w 36"/>
                <a:gd name="T13" fmla="*/ 34 h 34"/>
                <a:gd name="T14" fmla="*/ 33 w 36"/>
                <a:gd name="T15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4">
                  <a:moveTo>
                    <a:pt x="33" y="32"/>
                  </a:moveTo>
                  <a:cubicBezTo>
                    <a:pt x="36" y="29"/>
                    <a:pt x="35" y="25"/>
                    <a:pt x="33" y="2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9" y="0"/>
                    <a:pt x="5" y="0"/>
                    <a:pt x="2" y="3"/>
                  </a:cubicBezTo>
                  <a:cubicBezTo>
                    <a:pt x="0" y="6"/>
                    <a:pt x="0" y="10"/>
                    <a:pt x="3" y="1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4"/>
                    <a:pt x="26" y="34"/>
                    <a:pt x="28" y="34"/>
                  </a:cubicBezTo>
                  <a:cubicBezTo>
                    <a:pt x="30" y="34"/>
                    <a:pt x="32" y="33"/>
                    <a:pt x="33" y="3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63"/>
            <p:cNvSpPr>
              <a:spLocks/>
            </p:cNvSpPr>
            <p:nvPr/>
          </p:nvSpPr>
          <p:spPr bwMode="auto">
            <a:xfrm>
              <a:off x="6477000" y="3971926"/>
              <a:ext cx="125413" cy="42863"/>
            </a:xfrm>
            <a:custGeom>
              <a:avLst/>
              <a:gdLst>
                <a:gd name="T0" fmla="*/ 34 w 41"/>
                <a:gd name="T1" fmla="*/ 0 h 14"/>
                <a:gd name="T2" fmla="*/ 7 w 41"/>
                <a:gd name="T3" fmla="*/ 0 h 14"/>
                <a:gd name="T4" fmla="*/ 7 w 41"/>
                <a:gd name="T5" fmla="*/ 0 h 14"/>
                <a:gd name="T6" fmla="*/ 0 w 41"/>
                <a:gd name="T7" fmla="*/ 7 h 14"/>
                <a:gd name="T8" fmla="*/ 7 w 41"/>
                <a:gd name="T9" fmla="*/ 14 h 14"/>
                <a:gd name="T10" fmla="*/ 34 w 41"/>
                <a:gd name="T11" fmla="*/ 14 h 14"/>
                <a:gd name="T12" fmla="*/ 34 w 41"/>
                <a:gd name="T13" fmla="*/ 14 h 14"/>
                <a:gd name="T14" fmla="*/ 41 w 41"/>
                <a:gd name="T15" fmla="*/ 7 h 14"/>
                <a:gd name="T16" fmla="*/ 34 w 4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4">
                  <a:moveTo>
                    <a:pt x="3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41" y="11"/>
                    <a:pt x="41" y="7"/>
                  </a:cubicBezTo>
                  <a:cubicBezTo>
                    <a:pt x="41" y="3"/>
                    <a:pt x="38" y="0"/>
                    <a:pt x="3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1" name="Group 60"/>
          <p:cNvGrpSpPr>
            <a:grpSpLocks noChangeAspect="1"/>
          </p:cNvGrpSpPr>
          <p:nvPr/>
        </p:nvGrpSpPr>
        <p:grpSpPr>
          <a:xfrm>
            <a:off x="6495690" y="5509230"/>
            <a:ext cx="395067" cy="396000"/>
            <a:chOff x="9340851" y="3852862"/>
            <a:chExt cx="673100" cy="67468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2" name="Freeform 212"/>
            <p:cNvSpPr>
              <a:spLocks noEditPoints="1"/>
            </p:cNvSpPr>
            <p:nvPr/>
          </p:nvSpPr>
          <p:spPr bwMode="auto">
            <a:xfrm>
              <a:off x="9340851" y="3852862"/>
              <a:ext cx="673100" cy="674688"/>
            </a:xfrm>
            <a:custGeom>
              <a:avLst/>
              <a:gdLst>
                <a:gd name="T0" fmla="*/ 256 w 300"/>
                <a:gd name="T1" fmla="*/ 113 h 300"/>
                <a:gd name="T2" fmla="*/ 267 w 300"/>
                <a:gd name="T3" fmla="*/ 76 h 300"/>
                <a:gd name="T4" fmla="*/ 247 w 300"/>
                <a:gd name="T5" fmla="*/ 34 h 300"/>
                <a:gd name="T6" fmla="*/ 223 w 300"/>
                <a:gd name="T7" fmla="*/ 32 h 300"/>
                <a:gd name="T8" fmla="*/ 186 w 300"/>
                <a:gd name="T9" fmla="*/ 43 h 300"/>
                <a:gd name="T10" fmla="*/ 162 w 300"/>
                <a:gd name="T11" fmla="*/ 0 h 300"/>
                <a:gd name="T12" fmla="*/ 118 w 300"/>
                <a:gd name="T13" fmla="*/ 15 h 300"/>
                <a:gd name="T14" fmla="*/ 101 w 300"/>
                <a:gd name="T15" fmla="*/ 48 h 300"/>
                <a:gd name="T16" fmla="*/ 66 w 300"/>
                <a:gd name="T17" fmla="*/ 29 h 300"/>
                <a:gd name="T18" fmla="*/ 34 w 300"/>
                <a:gd name="T19" fmla="*/ 52 h 300"/>
                <a:gd name="T20" fmla="*/ 48 w 300"/>
                <a:gd name="T21" fmla="*/ 101 h 300"/>
                <a:gd name="T22" fmla="*/ 15 w 300"/>
                <a:gd name="T23" fmla="*/ 118 h 300"/>
                <a:gd name="T24" fmla="*/ 0 w 300"/>
                <a:gd name="T25" fmla="*/ 162 h 300"/>
                <a:gd name="T26" fmla="*/ 43 w 300"/>
                <a:gd name="T27" fmla="*/ 186 h 300"/>
                <a:gd name="T28" fmla="*/ 32 w 300"/>
                <a:gd name="T29" fmla="*/ 223 h 300"/>
                <a:gd name="T30" fmla="*/ 53 w 300"/>
                <a:gd name="T31" fmla="*/ 265 h 300"/>
                <a:gd name="T32" fmla="*/ 76 w 300"/>
                <a:gd name="T33" fmla="*/ 267 h 300"/>
                <a:gd name="T34" fmla="*/ 113 w 300"/>
                <a:gd name="T35" fmla="*/ 256 h 300"/>
                <a:gd name="T36" fmla="*/ 137 w 300"/>
                <a:gd name="T37" fmla="*/ 300 h 300"/>
                <a:gd name="T38" fmla="*/ 181 w 300"/>
                <a:gd name="T39" fmla="*/ 285 h 300"/>
                <a:gd name="T40" fmla="*/ 199 w 300"/>
                <a:gd name="T41" fmla="*/ 251 h 300"/>
                <a:gd name="T42" fmla="*/ 233 w 300"/>
                <a:gd name="T43" fmla="*/ 270 h 300"/>
                <a:gd name="T44" fmla="*/ 265 w 300"/>
                <a:gd name="T45" fmla="*/ 247 h 300"/>
                <a:gd name="T46" fmla="*/ 251 w 300"/>
                <a:gd name="T47" fmla="*/ 199 h 300"/>
                <a:gd name="T48" fmla="*/ 285 w 300"/>
                <a:gd name="T49" fmla="*/ 181 h 300"/>
                <a:gd name="T50" fmla="*/ 300 w 300"/>
                <a:gd name="T51" fmla="*/ 137 h 300"/>
                <a:gd name="T52" fmla="*/ 252 w 300"/>
                <a:gd name="T53" fmla="*/ 168 h 300"/>
                <a:gd name="T54" fmla="*/ 234 w 300"/>
                <a:gd name="T55" fmla="*/ 190 h 300"/>
                <a:gd name="T56" fmla="*/ 251 w 300"/>
                <a:gd name="T57" fmla="*/ 233 h 300"/>
                <a:gd name="T58" fmla="*/ 209 w 300"/>
                <a:gd name="T59" fmla="*/ 235 h 300"/>
                <a:gd name="T60" fmla="*/ 190 w 300"/>
                <a:gd name="T61" fmla="*/ 234 h 300"/>
                <a:gd name="T62" fmla="*/ 168 w 300"/>
                <a:gd name="T63" fmla="*/ 252 h 300"/>
                <a:gd name="T64" fmla="*/ 137 w 300"/>
                <a:gd name="T65" fmla="*/ 281 h 300"/>
                <a:gd name="T66" fmla="*/ 119 w 300"/>
                <a:gd name="T67" fmla="*/ 238 h 300"/>
                <a:gd name="T68" fmla="*/ 101 w 300"/>
                <a:gd name="T69" fmla="*/ 232 h 300"/>
                <a:gd name="T70" fmla="*/ 66 w 300"/>
                <a:gd name="T71" fmla="*/ 251 h 300"/>
                <a:gd name="T72" fmla="*/ 64 w 300"/>
                <a:gd name="T73" fmla="*/ 209 h 300"/>
                <a:gd name="T74" fmla="*/ 61 w 300"/>
                <a:gd name="T75" fmla="*/ 180 h 300"/>
                <a:gd name="T76" fmla="*/ 18 w 300"/>
                <a:gd name="T77" fmla="*/ 162 h 300"/>
                <a:gd name="T78" fmla="*/ 47 w 300"/>
                <a:gd name="T79" fmla="*/ 131 h 300"/>
                <a:gd name="T80" fmla="*/ 65 w 300"/>
                <a:gd name="T81" fmla="*/ 109 h 300"/>
                <a:gd name="T82" fmla="*/ 48 w 300"/>
                <a:gd name="T83" fmla="*/ 66 h 300"/>
                <a:gd name="T84" fmla="*/ 90 w 300"/>
                <a:gd name="T85" fmla="*/ 64 h 300"/>
                <a:gd name="T86" fmla="*/ 109 w 300"/>
                <a:gd name="T87" fmla="*/ 65 h 300"/>
                <a:gd name="T88" fmla="*/ 131 w 300"/>
                <a:gd name="T89" fmla="*/ 47 h 300"/>
                <a:gd name="T90" fmla="*/ 162 w 300"/>
                <a:gd name="T91" fmla="*/ 18 h 300"/>
                <a:gd name="T92" fmla="*/ 180 w 300"/>
                <a:gd name="T93" fmla="*/ 61 h 300"/>
                <a:gd name="T94" fmla="*/ 199 w 300"/>
                <a:gd name="T95" fmla="*/ 67 h 300"/>
                <a:gd name="T96" fmla="*/ 233 w 300"/>
                <a:gd name="T97" fmla="*/ 48 h 300"/>
                <a:gd name="T98" fmla="*/ 235 w 300"/>
                <a:gd name="T99" fmla="*/ 90 h 300"/>
                <a:gd name="T100" fmla="*/ 238 w 300"/>
                <a:gd name="T101" fmla="*/ 119 h 300"/>
                <a:gd name="T102" fmla="*/ 281 w 300"/>
                <a:gd name="T103" fmla="*/ 137 h 300"/>
                <a:gd name="T104" fmla="*/ 252 w 300"/>
                <a:gd name="T105" fmla="*/ 16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0" h="300">
                  <a:moveTo>
                    <a:pt x="285" y="118"/>
                  </a:moveTo>
                  <a:cubicBezTo>
                    <a:pt x="256" y="113"/>
                    <a:pt x="256" y="113"/>
                    <a:pt x="256" y="113"/>
                  </a:cubicBezTo>
                  <a:cubicBezTo>
                    <a:pt x="254" y="109"/>
                    <a:pt x="253" y="104"/>
                    <a:pt x="251" y="101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72" y="69"/>
                    <a:pt x="271" y="59"/>
                    <a:pt x="265" y="52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3" y="31"/>
                    <a:pt x="238" y="29"/>
                    <a:pt x="233" y="29"/>
                  </a:cubicBezTo>
                  <a:cubicBezTo>
                    <a:pt x="230" y="29"/>
                    <a:pt x="226" y="30"/>
                    <a:pt x="223" y="32"/>
                  </a:cubicBezTo>
                  <a:cubicBezTo>
                    <a:pt x="199" y="48"/>
                    <a:pt x="199" y="48"/>
                    <a:pt x="199" y="48"/>
                  </a:cubicBezTo>
                  <a:cubicBezTo>
                    <a:pt x="195" y="46"/>
                    <a:pt x="191" y="45"/>
                    <a:pt x="186" y="43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79" y="6"/>
                    <a:pt x="171" y="0"/>
                    <a:pt x="162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28" y="0"/>
                    <a:pt x="120" y="6"/>
                    <a:pt x="118" y="15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09" y="45"/>
                    <a:pt x="104" y="46"/>
                    <a:pt x="101" y="48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3" y="30"/>
                    <a:pt x="69" y="29"/>
                    <a:pt x="66" y="29"/>
                  </a:cubicBezTo>
                  <a:cubicBezTo>
                    <a:pt x="61" y="29"/>
                    <a:pt x="56" y="31"/>
                    <a:pt x="53" y="3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28" y="59"/>
                    <a:pt x="27" y="69"/>
                    <a:pt x="32" y="76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47" y="104"/>
                    <a:pt x="45" y="109"/>
                    <a:pt x="43" y="113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6" y="120"/>
                    <a:pt x="0" y="128"/>
                    <a:pt x="0" y="137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71"/>
                    <a:pt x="6" y="179"/>
                    <a:pt x="15" y="181"/>
                  </a:cubicBezTo>
                  <a:cubicBezTo>
                    <a:pt x="43" y="186"/>
                    <a:pt x="43" y="186"/>
                    <a:pt x="43" y="186"/>
                  </a:cubicBezTo>
                  <a:cubicBezTo>
                    <a:pt x="45" y="191"/>
                    <a:pt x="47" y="195"/>
                    <a:pt x="48" y="199"/>
                  </a:cubicBezTo>
                  <a:cubicBezTo>
                    <a:pt x="32" y="223"/>
                    <a:pt x="32" y="223"/>
                    <a:pt x="32" y="223"/>
                  </a:cubicBezTo>
                  <a:cubicBezTo>
                    <a:pt x="27" y="230"/>
                    <a:pt x="28" y="240"/>
                    <a:pt x="34" y="247"/>
                  </a:cubicBezTo>
                  <a:cubicBezTo>
                    <a:pt x="53" y="265"/>
                    <a:pt x="53" y="265"/>
                    <a:pt x="53" y="265"/>
                  </a:cubicBezTo>
                  <a:cubicBezTo>
                    <a:pt x="56" y="268"/>
                    <a:pt x="61" y="270"/>
                    <a:pt x="66" y="270"/>
                  </a:cubicBezTo>
                  <a:cubicBezTo>
                    <a:pt x="69" y="270"/>
                    <a:pt x="73" y="269"/>
                    <a:pt x="76" y="267"/>
                  </a:cubicBezTo>
                  <a:cubicBezTo>
                    <a:pt x="101" y="251"/>
                    <a:pt x="101" y="251"/>
                    <a:pt x="101" y="251"/>
                  </a:cubicBezTo>
                  <a:cubicBezTo>
                    <a:pt x="105" y="253"/>
                    <a:pt x="109" y="254"/>
                    <a:pt x="113" y="256"/>
                  </a:cubicBezTo>
                  <a:cubicBezTo>
                    <a:pt x="118" y="285"/>
                    <a:pt x="118" y="285"/>
                    <a:pt x="118" y="285"/>
                  </a:cubicBezTo>
                  <a:cubicBezTo>
                    <a:pt x="120" y="293"/>
                    <a:pt x="128" y="300"/>
                    <a:pt x="137" y="300"/>
                  </a:cubicBezTo>
                  <a:cubicBezTo>
                    <a:pt x="162" y="300"/>
                    <a:pt x="162" y="300"/>
                    <a:pt x="162" y="300"/>
                  </a:cubicBezTo>
                  <a:cubicBezTo>
                    <a:pt x="171" y="300"/>
                    <a:pt x="179" y="293"/>
                    <a:pt x="181" y="285"/>
                  </a:cubicBezTo>
                  <a:cubicBezTo>
                    <a:pt x="187" y="256"/>
                    <a:pt x="187" y="256"/>
                    <a:pt x="187" y="256"/>
                  </a:cubicBezTo>
                  <a:cubicBezTo>
                    <a:pt x="191" y="254"/>
                    <a:pt x="195" y="253"/>
                    <a:pt x="199" y="251"/>
                  </a:cubicBezTo>
                  <a:cubicBezTo>
                    <a:pt x="223" y="267"/>
                    <a:pt x="223" y="267"/>
                    <a:pt x="223" y="267"/>
                  </a:cubicBezTo>
                  <a:cubicBezTo>
                    <a:pt x="226" y="269"/>
                    <a:pt x="230" y="270"/>
                    <a:pt x="233" y="270"/>
                  </a:cubicBezTo>
                  <a:cubicBezTo>
                    <a:pt x="238" y="270"/>
                    <a:pt x="243" y="268"/>
                    <a:pt x="247" y="265"/>
                  </a:cubicBezTo>
                  <a:cubicBezTo>
                    <a:pt x="265" y="247"/>
                    <a:pt x="265" y="247"/>
                    <a:pt x="265" y="247"/>
                  </a:cubicBezTo>
                  <a:cubicBezTo>
                    <a:pt x="271" y="240"/>
                    <a:pt x="272" y="230"/>
                    <a:pt x="267" y="223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53" y="195"/>
                    <a:pt x="254" y="191"/>
                    <a:pt x="256" y="186"/>
                  </a:cubicBezTo>
                  <a:cubicBezTo>
                    <a:pt x="285" y="181"/>
                    <a:pt x="285" y="181"/>
                    <a:pt x="285" y="181"/>
                  </a:cubicBezTo>
                  <a:cubicBezTo>
                    <a:pt x="293" y="179"/>
                    <a:pt x="300" y="171"/>
                    <a:pt x="300" y="162"/>
                  </a:cubicBezTo>
                  <a:cubicBezTo>
                    <a:pt x="300" y="137"/>
                    <a:pt x="300" y="137"/>
                    <a:pt x="300" y="137"/>
                  </a:cubicBezTo>
                  <a:cubicBezTo>
                    <a:pt x="300" y="128"/>
                    <a:pt x="293" y="120"/>
                    <a:pt x="285" y="118"/>
                  </a:cubicBezTo>
                  <a:close/>
                  <a:moveTo>
                    <a:pt x="252" y="168"/>
                  </a:moveTo>
                  <a:cubicBezTo>
                    <a:pt x="246" y="169"/>
                    <a:pt x="240" y="174"/>
                    <a:pt x="238" y="180"/>
                  </a:cubicBezTo>
                  <a:cubicBezTo>
                    <a:pt x="237" y="184"/>
                    <a:pt x="235" y="187"/>
                    <a:pt x="234" y="190"/>
                  </a:cubicBezTo>
                  <a:cubicBezTo>
                    <a:pt x="231" y="196"/>
                    <a:pt x="231" y="203"/>
                    <a:pt x="235" y="209"/>
                  </a:cubicBezTo>
                  <a:cubicBezTo>
                    <a:pt x="251" y="233"/>
                    <a:pt x="251" y="233"/>
                    <a:pt x="251" y="233"/>
                  </a:cubicBezTo>
                  <a:cubicBezTo>
                    <a:pt x="233" y="251"/>
                    <a:pt x="233" y="251"/>
                    <a:pt x="233" y="251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06" y="233"/>
                    <a:pt x="202" y="232"/>
                    <a:pt x="199" y="232"/>
                  </a:cubicBezTo>
                  <a:cubicBezTo>
                    <a:pt x="196" y="232"/>
                    <a:pt x="193" y="233"/>
                    <a:pt x="190" y="234"/>
                  </a:cubicBezTo>
                  <a:cubicBezTo>
                    <a:pt x="187" y="235"/>
                    <a:pt x="184" y="237"/>
                    <a:pt x="180" y="238"/>
                  </a:cubicBezTo>
                  <a:cubicBezTo>
                    <a:pt x="174" y="240"/>
                    <a:pt x="169" y="246"/>
                    <a:pt x="168" y="252"/>
                  </a:cubicBezTo>
                  <a:cubicBezTo>
                    <a:pt x="162" y="281"/>
                    <a:pt x="162" y="281"/>
                    <a:pt x="162" y="281"/>
                  </a:cubicBezTo>
                  <a:cubicBezTo>
                    <a:pt x="137" y="281"/>
                    <a:pt x="137" y="281"/>
                    <a:pt x="137" y="281"/>
                  </a:cubicBezTo>
                  <a:cubicBezTo>
                    <a:pt x="131" y="252"/>
                    <a:pt x="131" y="252"/>
                    <a:pt x="131" y="252"/>
                  </a:cubicBezTo>
                  <a:cubicBezTo>
                    <a:pt x="130" y="246"/>
                    <a:pt x="125" y="240"/>
                    <a:pt x="119" y="238"/>
                  </a:cubicBezTo>
                  <a:cubicBezTo>
                    <a:pt x="115" y="237"/>
                    <a:pt x="112" y="235"/>
                    <a:pt x="109" y="234"/>
                  </a:cubicBezTo>
                  <a:cubicBezTo>
                    <a:pt x="106" y="233"/>
                    <a:pt x="103" y="232"/>
                    <a:pt x="101" y="232"/>
                  </a:cubicBezTo>
                  <a:cubicBezTo>
                    <a:pt x="97" y="232"/>
                    <a:pt x="93" y="233"/>
                    <a:pt x="90" y="235"/>
                  </a:cubicBezTo>
                  <a:cubicBezTo>
                    <a:pt x="66" y="251"/>
                    <a:pt x="66" y="251"/>
                    <a:pt x="66" y="251"/>
                  </a:cubicBezTo>
                  <a:cubicBezTo>
                    <a:pt x="48" y="233"/>
                    <a:pt x="48" y="233"/>
                    <a:pt x="48" y="233"/>
                  </a:cubicBezTo>
                  <a:cubicBezTo>
                    <a:pt x="64" y="209"/>
                    <a:pt x="64" y="209"/>
                    <a:pt x="64" y="209"/>
                  </a:cubicBezTo>
                  <a:cubicBezTo>
                    <a:pt x="68" y="203"/>
                    <a:pt x="68" y="196"/>
                    <a:pt x="65" y="190"/>
                  </a:cubicBezTo>
                  <a:cubicBezTo>
                    <a:pt x="64" y="187"/>
                    <a:pt x="62" y="184"/>
                    <a:pt x="61" y="180"/>
                  </a:cubicBezTo>
                  <a:cubicBezTo>
                    <a:pt x="59" y="174"/>
                    <a:pt x="54" y="169"/>
                    <a:pt x="47" y="168"/>
                  </a:cubicBezTo>
                  <a:cubicBezTo>
                    <a:pt x="18" y="162"/>
                    <a:pt x="18" y="162"/>
                    <a:pt x="18" y="162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54" y="130"/>
                    <a:pt x="59" y="125"/>
                    <a:pt x="61" y="119"/>
                  </a:cubicBezTo>
                  <a:cubicBezTo>
                    <a:pt x="62" y="115"/>
                    <a:pt x="64" y="112"/>
                    <a:pt x="65" y="109"/>
                  </a:cubicBezTo>
                  <a:cubicBezTo>
                    <a:pt x="68" y="103"/>
                    <a:pt x="68" y="96"/>
                    <a:pt x="64" y="9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3" y="66"/>
                    <a:pt x="97" y="67"/>
                    <a:pt x="101" y="67"/>
                  </a:cubicBezTo>
                  <a:cubicBezTo>
                    <a:pt x="103" y="67"/>
                    <a:pt x="106" y="67"/>
                    <a:pt x="109" y="65"/>
                  </a:cubicBezTo>
                  <a:cubicBezTo>
                    <a:pt x="112" y="64"/>
                    <a:pt x="115" y="62"/>
                    <a:pt x="119" y="61"/>
                  </a:cubicBezTo>
                  <a:cubicBezTo>
                    <a:pt x="125" y="59"/>
                    <a:pt x="130" y="54"/>
                    <a:pt x="131" y="47"/>
                  </a:cubicBezTo>
                  <a:cubicBezTo>
                    <a:pt x="137" y="18"/>
                    <a:pt x="137" y="18"/>
                    <a:pt x="137" y="18"/>
                  </a:cubicBezTo>
                  <a:cubicBezTo>
                    <a:pt x="162" y="18"/>
                    <a:pt x="162" y="18"/>
                    <a:pt x="162" y="18"/>
                  </a:cubicBezTo>
                  <a:cubicBezTo>
                    <a:pt x="168" y="47"/>
                    <a:pt x="168" y="47"/>
                    <a:pt x="168" y="47"/>
                  </a:cubicBezTo>
                  <a:cubicBezTo>
                    <a:pt x="169" y="54"/>
                    <a:pt x="174" y="59"/>
                    <a:pt x="180" y="61"/>
                  </a:cubicBezTo>
                  <a:cubicBezTo>
                    <a:pt x="184" y="62"/>
                    <a:pt x="187" y="64"/>
                    <a:pt x="190" y="65"/>
                  </a:cubicBezTo>
                  <a:cubicBezTo>
                    <a:pt x="193" y="67"/>
                    <a:pt x="196" y="67"/>
                    <a:pt x="199" y="67"/>
                  </a:cubicBezTo>
                  <a:cubicBezTo>
                    <a:pt x="202" y="67"/>
                    <a:pt x="206" y="66"/>
                    <a:pt x="209" y="64"/>
                  </a:cubicBezTo>
                  <a:cubicBezTo>
                    <a:pt x="233" y="48"/>
                    <a:pt x="233" y="48"/>
                    <a:pt x="233" y="48"/>
                  </a:cubicBezTo>
                  <a:cubicBezTo>
                    <a:pt x="251" y="66"/>
                    <a:pt x="251" y="66"/>
                    <a:pt x="251" y="66"/>
                  </a:cubicBezTo>
                  <a:cubicBezTo>
                    <a:pt x="235" y="90"/>
                    <a:pt x="235" y="90"/>
                    <a:pt x="235" y="90"/>
                  </a:cubicBezTo>
                  <a:cubicBezTo>
                    <a:pt x="231" y="96"/>
                    <a:pt x="231" y="103"/>
                    <a:pt x="234" y="109"/>
                  </a:cubicBezTo>
                  <a:cubicBezTo>
                    <a:pt x="235" y="112"/>
                    <a:pt x="237" y="115"/>
                    <a:pt x="238" y="119"/>
                  </a:cubicBezTo>
                  <a:cubicBezTo>
                    <a:pt x="240" y="125"/>
                    <a:pt x="246" y="130"/>
                    <a:pt x="252" y="131"/>
                  </a:cubicBezTo>
                  <a:cubicBezTo>
                    <a:pt x="281" y="137"/>
                    <a:pt x="281" y="137"/>
                    <a:pt x="281" y="137"/>
                  </a:cubicBezTo>
                  <a:cubicBezTo>
                    <a:pt x="281" y="162"/>
                    <a:pt x="281" y="162"/>
                    <a:pt x="281" y="162"/>
                  </a:cubicBezTo>
                  <a:lnTo>
                    <a:pt x="252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213"/>
            <p:cNvSpPr>
              <a:spLocks noEditPoints="1"/>
            </p:cNvSpPr>
            <p:nvPr/>
          </p:nvSpPr>
          <p:spPr bwMode="auto">
            <a:xfrm>
              <a:off x="9529763" y="4041775"/>
              <a:ext cx="293688" cy="293688"/>
            </a:xfrm>
            <a:custGeom>
              <a:avLst/>
              <a:gdLst>
                <a:gd name="T0" fmla="*/ 66 w 131"/>
                <a:gd name="T1" fmla="*/ 0 h 131"/>
                <a:gd name="T2" fmla="*/ 0 w 131"/>
                <a:gd name="T3" fmla="*/ 66 h 131"/>
                <a:gd name="T4" fmla="*/ 66 w 131"/>
                <a:gd name="T5" fmla="*/ 131 h 131"/>
                <a:gd name="T6" fmla="*/ 131 w 131"/>
                <a:gd name="T7" fmla="*/ 66 h 131"/>
                <a:gd name="T8" fmla="*/ 66 w 131"/>
                <a:gd name="T9" fmla="*/ 0 h 131"/>
                <a:gd name="T10" fmla="*/ 66 w 131"/>
                <a:gd name="T11" fmla="*/ 123 h 131"/>
                <a:gd name="T12" fmla="*/ 8 w 131"/>
                <a:gd name="T13" fmla="*/ 66 h 131"/>
                <a:gd name="T14" fmla="*/ 66 w 131"/>
                <a:gd name="T15" fmla="*/ 8 h 131"/>
                <a:gd name="T16" fmla="*/ 123 w 131"/>
                <a:gd name="T17" fmla="*/ 66 h 131"/>
                <a:gd name="T18" fmla="*/ 66 w 131"/>
                <a:gd name="T19" fmla="*/ 12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31">
                  <a:moveTo>
                    <a:pt x="66" y="0"/>
                  </a:moveTo>
                  <a:cubicBezTo>
                    <a:pt x="29" y="0"/>
                    <a:pt x="0" y="29"/>
                    <a:pt x="0" y="66"/>
                  </a:cubicBezTo>
                  <a:cubicBezTo>
                    <a:pt x="0" y="102"/>
                    <a:pt x="29" y="131"/>
                    <a:pt x="66" y="131"/>
                  </a:cubicBezTo>
                  <a:cubicBezTo>
                    <a:pt x="102" y="131"/>
                    <a:pt x="131" y="102"/>
                    <a:pt x="131" y="66"/>
                  </a:cubicBezTo>
                  <a:cubicBezTo>
                    <a:pt x="131" y="29"/>
                    <a:pt x="102" y="0"/>
                    <a:pt x="66" y="0"/>
                  </a:cubicBezTo>
                  <a:close/>
                  <a:moveTo>
                    <a:pt x="66" y="123"/>
                  </a:moveTo>
                  <a:cubicBezTo>
                    <a:pt x="34" y="123"/>
                    <a:pt x="8" y="97"/>
                    <a:pt x="8" y="66"/>
                  </a:cubicBezTo>
                  <a:cubicBezTo>
                    <a:pt x="8" y="34"/>
                    <a:pt x="34" y="8"/>
                    <a:pt x="66" y="8"/>
                  </a:cubicBezTo>
                  <a:cubicBezTo>
                    <a:pt x="97" y="8"/>
                    <a:pt x="123" y="34"/>
                    <a:pt x="123" y="66"/>
                  </a:cubicBezTo>
                  <a:cubicBezTo>
                    <a:pt x="123" y="97"/>
                    <a:pt x="97" y="123"/>
                    <a:pt x="66" y="1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14"/>
            <p:cNvSpPr>
              <a:spLocks noEditPoints="1"/>
            </p:cNvSpPr>
            <p:nvPr/>
          </p:nvSpPr>
          <p:spPr bwMode="auto">
            <a:xfrm>
              <a:off x="9593263" y="4103688"/>
              <a:ext cx="168275" cy="169863"/>
            </a:xfrm>
            <a:custGeom>
              <a:avLst/>
              <a:gdLst>
                <a:gd name="T0" fmla="*/ 38 w 75"/>
                <a:gd name="T1" fmla="*/ 0 h 75"/>
                <a:gd name="T2" fmla="*/ 0 w 75"/>
                <a:gd name="T3" fmla="*/ 38 h 75"/>
                <a:gd name="T4" fmla="*/ 38 w 75"/>
                <a:gd name="T5" fmla="*/ 75 h 75"/>
                <a:gd name="T6" fmla="*/ 75 w 75"/>
                <a:gd name="T7" fmla="*/ 38 h 75"/>
                <a:gd name="T8" fmla="*/ 38 w 75"/>
                <a:gd name="T9" fmla="*/ 0 h 75"/>
                <a:gd name="T10" fmla="*/ 38 w 75"/>
                <a:gd name="T11" fmla="*/ 66 h 75"/>
                <a:gd name="T12" fmla="*/ 9 w 75"/>
                <a:gd name="T13" fmla="*/ 38 h 75"/>
                <a:gd name="T14" fmla="*/ 38 w 75"/>
                <a:gd name="T15" fmla="*/ 9 h 75"/>
                <a:gd name="T16" fmla="*/ 66 w 75"/>
                <a:gd name="T17" fmla="*/ 38 h 75"/>
                <a:gd name="T18" fmla="*/ 38 w 75"/>
                <a:gd name="T19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75">
                  <a:moveTo>
                    <a:pt x="38" y="0"/>
                  </a:moveTo>
                  <a:cubicBezTo>
                    <a:pt x="17" y="0"/>
                    <a:pt x="0" y="17"/>
                    <a:pt x="0" y="38"/>
                  </a:cubicBezTo>
                  <a:cubicBezTo>
                    <a:pt x="0" y="58"/>
                    <a:pt x="17" y="75"/>
                    <a:pt x="38" y="75"/>
                  </a:cubicBezTo>
                  <a:cubicBezTo>
                    <a:pt x="58" y="75"/>
                    <a:pt x="75" y="58"/>
                    <a:pt x="75" y="38"/>
                  </a:cubicBezTo>
                  <a:cubicBezTo>
                    <a:pt x="75" y="17"/>
                    <a:pt x="58" y="0"/>
                    <a:pt x="38" y="0"/>
                  </a:cubicBezTo>
                  <a:close/>
                  <a:moveTo>
                    <a:pt x="38" y="66"/>
                  </a:moveTo>
                  <a:cubicBezTo>
                    <a:pt x="22" y="66"/>
                    <a:pt x="9" y="53"/>
                    <a:pt x="9" y="38"/>
                  </a:cubicBezTo>
                  <a:cubicBezTo>
                    <a:pt x="9" y="22"/>
                    <a:pt x="22" y="9"/>
                    <a:pt x="38" y="9"/>
                  </a:cubicBezTo>
                  <a:cubicBezTo>
                    <a:pt x="53" y="9"/>
                    <a:pt x="66" y="22"/>
                    <a:pt x="66" y="38"/>
                  </a:cubicBezTo>
                  <a:cubicBezTo>
                    <a:pt x="66" y="53"/>
                    <a:pt x="53" y="66"/>
                    <a:pt x="38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65" name="Graphic 29">
            <a:extLst>
              <a:ext uri="{FF2B5EF4-FFF2-40B4-BE49-F238E27FC236}">
                <a16:creationId xmlns:a16="http://schemas.microsoft.com/office/drawing/2014/main" id="{9022374B-DAA9-4CE3-A03D-16E768F161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8" y="26617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51" grpId="0" animBg="1"/>
      <p:bldP spid="5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209033" y="807584"/>
            <a:ext cx="1556614" cy="2097511"/>
            <a:chOff x="8209033" y="807584"/>
            <a:chExt cx="1556614" cy="2097511"/>
          </a:xfrm>
        </p:grpSpPr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8209033" y="807584"/>
              <a:ext cx="1556613" cy="370982"/>
            </a:xfrm>
            <a:custGeom>
              <a:avLst/>
              <a:gdLst>
                <a:gd name="T0" fmla="*/ 388 w 388"/>
                <a:gd name="T1" fmla="*/ 4 h 92"/>
                <a:gd name="T2" fmla="*/ 256 w 388"/>
                <a:gd name="T3" fmla="*/ 92 h 92"/>
                <a:gd name="T4" fmla="*/ 0 w 388"/>
                <a:gd name="T5" fmla="*/ 14 h 92"/>
                <a:gd name="T6" fmla="*/ 0 w 388"/>
                <a:gd name="T7" fmla="*/ 14 h 92"/>
                <a:gd name="T8" fmla="*/ 256 w 388"/>
                <a:gd name="T9" fmla="*/ 0 h 92"/>
                <a:gd name="T10" fmla="*/ 388 w 388"/>
                <a:gd name="T11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8" h="92">
                  <a:moveTo>
                    <a:pt x="388" y="4"/>
                  </a:moveTo>
                  <a:cubicBezTo>
                    <a:pt x="256" y="92"/>
                    <a:pt x="256" y="92"/>
                    <a:pt x="256" y="9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74" y="5"/>
                    <a:pt x="162" y="0"/>
                    <a:pt x="256" y="0"/>
                  </a:cubicBezTo>
                  <a:cubicBezTo>
                    <a:pt x="302" y="0"/>
                    <a:pt x="346" y="1"/>
                    <a:pt x="388" y="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9236077" y="823632"/>
              <a:ext cx="529570" cy="2081463"/>
            </a:xfrm>
            <a:custGeom>
              <a:avLst/>
              <a:gdLst>
                <a:gd name="T0" fmla="*/ 561 w 561"/>
                <a:gd name="T1" fmla="*/ 0 h 2205"/>
                <a:gd name="T2" fmla="*/ 561 w 561"/>
                <a:gd name="T3" fmla="*/ 1790 h 2205"/>
                <a:gd name="T4" fmla="*/ 0 w 561"/>
                <a:gd name="T5" fmla="*/ 2205 h 2205"/>
                <a:gd name="T6" fmla="*/ 0 w 561"/>
                <a:gd name="T7" fmla="*/ 376 h 2205"/>
                <a:gd name="T8" fmla="*/ 561 w 561"/>
                <a:gd name="T9" fmla="*/ 0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2205">
                  <a:moveTo>
                    <a:pt x="561" y="0"/>
                  </a:moveTo>
                  <a:lnTo>
                    <a:pt x="561" y="1790"/>
                  </a:lnTo>
                  <a:lnTo>
                    <a:pt x="0" y="2205"/>
                  </a:lnTo>
                  <a:lnTo>
                    <a:pt x="0" y="376"/>
                  </a:lnTo>
                  <a:lnTo>
                    <a:pt x="56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8209033" y="864222"/>
              <a:ext cx="1027044" cy="2040872"/>
            </a:xfrm>
            <a:custGeom>
              <a:avLst/>
              <a:gdLst>
                <a:gd name="T0" fmla="*/ 1088 w 1088"/>
                <a:gd name="T1" fmla="*/ 333 h 2162"/>
                <a:gd name="T2" fmla="*/ 0 w 1088"/>
                <a:gd name="T3" fmla="*/ 0 h 2162"/>
                <a:gd name="T4" fmla="*/ 0 w 1088"/>
                <a:gd name="T5" fmla="*/ 1769 h 2162"/>
                <a:gd name="T6" fmla="*/ 1088 w 1088"/>
                <a:gd name="T7" fmla="*/ 2162 h 2162"/>
                <a:gd name="T8" fmla="*/ 1088 w 1088"/>
                <a:gd name="T9" fmla="*/ 333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8" h="2162">
                  <a:moveTo>
                    <a:pt x="1088" y="333"/>
                  </a:moveTo>
                  <a:lnTo>
                    <a:pt x="0" y="0"/>
                  </a:lnTo>
                  <a:lnTo>
                    <a:pt x="0" y="1769"/>
                  </a:lnTo>
                  <a:lnTo>
                    <a:pt x="1088" y="2162"/>
                  </a:lnTo>
                  <a:lnTo>
                    <a:pt x="1088" y="33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317922" y="1364529"/>
            <a:ext cx="1914380" cy="1870956"/>
            <a:chOff x="7317922" y="1364529"/>
            <a:chExt cx="1914380" cy="1870956"/>
          </a:xfrm>
        </p:grpSpPr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7317922" y="1675096"/>
              <a:ext cx="336999" cy="1560389"/>
            </a:xfrm>
            <a:custGeom>
              <a:avLst/>
              <a:gdLst>
                <a:gd name="T0" fmla="*/ 0 w 84"/>
                <a:gd name="T1" fmla="*/ 335 h 387"/>
                <a:gd name="T2" fmla="*/ 0 w 84"/>
                <a:gd name="T3" fmla="*/ 0 h 387"/>
                <a:gd name="T4" fmla="*/ 4 w 84"/>
                <a:gd name="T5" fmla="*/ 0 h 387"/>
                <a:gd name="T6" fmla="*/ 84 w 84"/>
                <a:gd name="T7" fmla="*/ 52 h 387"/>
                <a:gd name="T8" fmla="*/ 84 w 84"/>
                <a:gd name="T9" fmla="*/ 387 h 387"/>
                <a:gd name="T10" fmla="*/ 0 w 84"/>
                <a:gd name="T11" fmla="*/ 335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387">
                  <a:moveTo>
                    <a:pt x="0" y="3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4" y="387"/>
                    <a:pt x="84" y="387"/>
                    <a:pt x="84" y="387"/>
                  </a:cubicBezTo>
                  <a:cubicBezTo>
                    <a:pt x="34" y="373"/>
                    <a:pt x="3" y="356"/>
                    <a:pt x="0" y="335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7317922" y="1364529"/>
              <a:ext cx="1914379" cy="520130"/>
            </a:xfrm>
            <a:custGeom>
              <a:avLst/>
              <a:gdLst>
                <a:gd name="T0" fmla="*/ 221 w 477"/>
                <a:gd name="T1" fmla="*/ 0 h 129"/>
                <a:gd name="T2" fmla="*/ 477 w 477"/>
                <a:gd name="T3" fmla="*/ 77 h 129"/>
                <a:gd name="T4" fmla="*/ 84 w 477"/>
                <a:gd name="T5" fmla="*/ 129 h 129"/>
                <a:gd name="T6" fmla="*/ 84 w 477"/>
                <a:gd name="T7" fmla="*/ 129 h 129"/>
                <a:gd name="T8" fmla="*/ 0 w 477"/>
                <a:gd name="T9" fmla="*/ 77 h 129"/>
                <a:gd name="T10" fmla="*/ 221 w 477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7" h="129">
                  <a:moveTo>
                    <a:pt x="221" y="0"/>
                  </a:moveTo>
                  <a:cubicBezTo>
                    <a:pt x="477" y="77"/>
                    <a:pt x="477" y="77"/>
                    <a:pt x="477" y="77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31" y="115"/>
                    <a:pt x="0" y="97"/>
                    <a:pt x="0" y="77"/>
                  </a:cubicBezTo>
                  <a:cubicBezTo>
                    <a:pt x="0" y="45"/>
                    <a:pt x="88" y="16"/>
                    <a:pt x="221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7654921" y="1675096"/>
              <a:ext cx="1577381" cy="1560389"/>
            </a:xfrm>
            <a:custGeom>
              <a:avLst/>
              <a:gdLst>
                <a:gd name="T0" fmla="*/ 1671 w 1671"/>
                <a:gd name="T1" fmla="*/ 0 h 1653"/>
                <a:gd name="T2" fmla="*/ 1671 w 1671"/>
                <a:gd name="T3" fmla="*/ 1358 h 1653"/>
                <a:gd name="T4" fmla="*/ 0 w 1671"/>
                <a:gd name="T5" fmla="*/ 1653 h 1653"/>
                <a:gd name="T6" fmla="*/ 0 w 1671"/>
                <a:gd name="T7" fmla="*/ 222 h 1653"/>
                <a:gd name="T8" fmla="*/ 1671 w 1671"/>
                <a:gd name="T9" fmla="*/ 0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1" h="1653">
                  <a:moveTo>
                    <a:pt x="1671" y="0"/>
                  </a:moveTo>
                  <a:lnTo>
                    <a:pt x="1671" y="1358"/>
                  </a:lnTo>
                  <a:lnTo>
                    <a:pt x="0" y="1653"/>
                  </a:lnTo>
                  <a:lnTo>
                    <a:pt x="0" y="222"/>
                  </a:lnTo>
                  <a:lnTo>
                    <a:pt x="167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658697" y="2231097"/>
            <a:ext cx="1577381" cy="1141265"/>
            <a:chOff x="7658697" y="2231097"/>
            <a:chExt cx="1577381" cy="1141265"/>
          </a:xfrm>
        </p:grpSpPr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7658697" y="2440659"/>
              <a:ext cx="1039316" cy="931703"/>
            </a:xfrm>
            <a:custGeom>
              <a:avLst/>
              <a:gdLst>
                <a:gd name="T0" fmla="*/ 259 w 259"/>
                <a:gd name="T1" fmla="*/ 231 h 231"/>
                <a:gd name="T2" fmla="*/ 0 w 259"/>
                <a:gd name="T3" fmla="*/ 197 h 231"/>
                <a:gd name="T4" fmla="*/ 0 w 259"/>
                <a:gd name="T5" fmla="*/ 0 h 231"/>
                <a:gd name="T6" fmla="*/ 259 w 259"/>
                <a:gd name="T7" fmla="*/ 36 h 231"/>
                <a:gd name="T8" fmla="*/ 259 w 259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31">
                  <a:moveTo>
                    <a:pt x="259" y="231"/>
                  </a:moveTo>
                  <a:cubicBezTo>
                    <a:pt x="157" y="226"/>
                    <a:pt x="64" y="215"/>
                    <a:pt x="0" y="1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9" y="36"/>
                    <a:pt x="259" y="36"/>
                    <a:pt x="259" y="36"/>
                  </a:cubicBezTo>
                  <a:lnTo>
                    <a:pt x="259" y="231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7658697" y="2231097"/>
              <a:ext cx="1577381" cy="354934"/>
            </a:xfrm>
            <a:custGeom>
              <a:avLst/>
              <a:gdLst>
                <a:gd name="T0" fmla="*/ 393 w 393"/>
                <a:gd name="T1" fmla="*/ 0 h 88"/>
                <a:gd name="T2" fmla="*/ 259 w 393"/>
                <a:gd name="T3" fmla="*/ 88 h 88"/>
                <a:gd name="T4" fmla="*/ 0 w 393"/>
                <a:gd name="T5" fmla="*/ 52 h 88"/>
                <a:gd name="T6" fmla="*/ 393 w 393"/>
                <a:gd name="T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3" h="88">
                  <a:moveTo>
                    <a:pt x="393" y="0"/>
                  </a:moveTo>
                  <a:cubicBezTo>
                    <a:pt x="259" y="88"/>
                    <a:pt x="259" y="88"/>
                    <a:pt x="259" y="88"/>
                  </a:cubicBezTo>
                  <a:cubicBezTo>
                    <a:pt x="152" y="82"/>
                    <a:pt x="61" y="69"/>
                    <a:pt x="0" y="52"/>
                  </a:cubicBezTo>
                  <a:lnTo>
                    <a:pt x="393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8698012" y="2231097"/>
              <a:ext cx="538065" cy="1141265"/>
            </a:xfrm>
            <a:custGeom>
              <a:avLst/>
              <a:gdLst>
                <a:gd name="T0" fmla="*/ 570 w 570"/>
                <a:gd name="T1" fmla="*/ 0 h 1209"/>
                <a:gd name="T2" fmla="*/ 570 w 570"/>
                <a:gd name="T3" fmla="*/ 748 h 1209"/>
                <a:gd name="T4" fmla="*/ 0 w 570"/>
                <a:gd name="T5" fmla="*/ 1209 h 1209"/>
                <a:gd name="T6" fmla="*/ 0 w 570"/>
                <a:gd name="T7" fmla="*/ 376 h 1209"/>
                <a:gd name="T8" fmla="*/ 570 w 570"/>
                <a:gd name="T9" fmla="*/ 0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0" h="1209">
                  <a:moveTo>
                    <a:pt x="570" y="0"/>
                  </a:moveTo>
                  <a:lnTo>
                    <a:pt x="570" y="748"/>
                  </a:lnTo>
                  <a:lnTo>
                    <a:pt x="0" y="1209"/>
                  </a:lnTo>
                  <a:lnTo>
                    <a:pt x="0" y="376"/>
                  </a:lnTo>
                  <a:lnTo>
                    <a:pt x="57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698012" y="2227321"/>
            <a:ext cx="2452444" cy="1201679"/>
            <a:chOff x="8698012" y="2227321"/>
            <a:chExt cx="2452444" cy="1201679"/>
          </a:xfrm>
        </p:grpSpPr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8698012" y="2582255"/>
              <a:ext cx="2452444" cy="846745"/>
            </a:xfrm>
            <a:custGeom>
              <a:avLst/>
              <a:gdLst>
                <a:gd name="T0" fmla="*/ 0 w 611"/>
                <a:gd name="T1" fmla="*/ 88 h 210"/>
                <a:gd name="T2" fmla="*/ 133 w 611"/>
                <a:gd name="T3" fmla="*/ 0 h 210"/>
                <a:gd name="T4" fmla="*/ 611 w 611"/>
                <a:gd name="T5" fmla="*/ 0 h 210"/>
                <a:gd name="T6" fmla="*/ 611 w 611"/>
                <a:gd name="T7" fmla="*/ 107 h 210"/>
                <a:gd name="T8" fmla="*/ 0 w 611"/>
                <a:gd name="T9" fmla="*/ 196 h 210"/>
                <a:gd name="T10" fmla="*/ 0 w 611"/>
                <a:gd name="T11" fmla="*/ 8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1" h="210">
                  <a:moveTo>
                    <a:pt x="0" y="88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611" y="0"/>
                    <a:pt x="611" y="0"/>
                    <a:pt x="611" y="0"/>
                  </a:cubicBezTo>
                  <a:cubicBezTo>
                    <a:pt x="611" y="107"/>
                    <a:pt x="611" y="107"/>
                    <a:pt x="611" y="107"/>
                  </a:cubicBezTo>
                  <a:cubicBezTo>
                    <a:pt x="611" y="180"/>
                    <a:pt x="274" y="210"/>
                    <a:pt x="0" y="196"/>
                  </a:cubicBezTo>
                  <a:lnTo>
                    <a:pt x="0" y="88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8698012" y="2227321"/>
              <a:ext cx="2452444" cy="725916"/>
            </a:xfrm>
            <a:custGeom>
              <a:avLst/>
              <a:gdLst>
                <a:gd name="T0" fmla="*/ 266 w 611"/>
                <a:gd name="T1" fmla="*/ 0 h 180"/>
                <a:gd name="T2" fmla="*/ 611 w 611"/>
                <a:gd name="T3" fmla="*/ 88 h 180"/>
                <a:gd name="T4" fmla="*/ 134 w 611"/>
                <a:gd name="T5" fmla="*/ 180 h 180"/>
                <a:gd name="T6" fmla="*/ 0 w 611"/>
                <a:gd name="T7" fmla="*/ 176 h 180"/>
                <a:gd name="T8" fmla="*/ 266 w 611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180">
                  <a:moveTo>
                    <a:pt x="266" y="0"/>
                  </a:moveTo>
                  <a:cubicBezTo>
                    <a:pt x="465" y="11"/>
                    <a:pt x="611" y="46"/>
                    <a:pt x="611" y="88"/>
                  </a:cubicBezTo>
                  <a:cubicBezTo>
                    <a:pt x="611" y="139"/>
                    <a:pt x="398" y="180"/>
                    <a:pt x="134" y="180"/>
                  </a:cubicBezTo>
                  <a:cubicBezTo>
                    <a:pt x="88" y="180"/>
                    <a:pt x="43" y="179"/>
                    <a:pt x="0" y="176"/>
                  </a:cubicBezTo>
                  <a:lnTo>
                    <a:pt x="266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481051" y="481074"/>
            <a:ext cx="4988993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1052" y="816996"/>
            <a:ext cx="4988994" cy="177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26195" y="2474290"/>
            <a:ext cx="4843850" cy="1310841"/>
            <a:chOff x="6695006" y="2474290"/>
            <a:chExt cx="4843850" cy="1310841"/>
          </a:xfrm>
        </p:grpSpPr>
        <p:sp>
          <p:nvSpPr>
            <p:cNvPr id="33" name="Rectangle 32"/>
            <p:cNvSpPr/>
            <p:nvPr/>
          </p:nvSpPr>
          <p:spPr>
            <a:xfrm>
              <a:off x="7184571" y="2474290"/>
              <a:ext cx="4354285" cy="13108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ante. Integer maximus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tincidunt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enim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6695006" y="2810396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6195" y="3614507"/>
            <a:ext cx="4843850" cy="1310841"/>
            <a:chOff x="6695006" y="3614507"/>
            <a:chExt cx="4843850" cy="1310841"/>
          </a:xfrm>
        </p:grpSpPr>
        <p:sp>
          <p:nvSpPr>
            <p:cNvPr id="36" name="Rectangle 35"/>
            <p:cNvSpPr/>
            <p:nvPr/>
          </p:nvSpPr>
          <p:spPr>
            <a:xfrm>
              <a:off x="7184571" y="3614507"/>
              <a:ext cx="4354285" cy="13108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ante. Integer maximus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tincidunt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enim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6695006" y="3950613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6195" y="4853337"/>
            <a:ext cx="4843850" cy="1310841"/>
            <a:chOff x="6695006" y="4853337"/>
            <a:chExt cx="4843850" cy="1310841"/>
          </a:xfrm>
        </p:grpSpPr>
        <p:sp>
          <p:nvSpPr>
            <p:cNvPr id="39" name="Rectangle 38"/>
            <p:cNvSpPr/>
            <p:nvPr/>
          </p:nvSpPr>
          <p:spPr>
            <a:xfrm>
              <a:off x="7184571" y="4853337"/>
              <a:ext cx="4354285" cy="13108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ante. Integer maximus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tincidunt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enim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6695006" y="5189443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317922" y="4524924"/>
            <a:ext cx="2850422" cy="272160"/>
            <a:chOff x="342944" y="4524924"/>
            <a:chExt cx="2850422" cy="272160"/>
          </a:xfrm>
        </p:grpSpPr>
        <p:sp>
          <p:nvSpPr>
            <p:cNvPr id="42" name="Rectangle 41"/>
            <p:cNvSpPr/>
            <p:nvPr/>
          </p:nvSpPr>
          <p:spPr>
            <a:xfrm>
              <a:off x="342944" y="4543866"/>
              <a:ext cx="253218" cy="2532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91843" y="4524924"/>
              <a:ext cx="2601523" cy="2532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317922" y="5019353"/>
            <a:ext cx="2850422" cy="256259"/>
            <a:chOff x="342944" y="5019353"/>
            <a:chExt cx="2850422" cy="256259"/>
          </a:xfrm>
        </p:grpSpPr>
        <p:sp>
          <p:nvSpPr>
            <p:cNvPr id="45" name="Rectangle 44"/>
            <p:cNvSpPr/>
            <p:nvPr/>
          </p:nvSpPr>
          <p:spPr>
            <a:xfrm>
              <a:off x="342944" y="5022394"/>
              <a:ext cx="253218" cy="2532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91843" y="5019353"/>
              <a:ext cx="2601523" cy="232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317922" y="5530211"/>
            <a:ext cx="2850422" cy="253218"/>
            <a:chOff x="342944" y="5530211"/>
            <a:chExt cx="2850422" cy="253218"/>
          </a:xfrm>
        </p:grpSpPr>
        <p:sp>
          <p:nvSpPr>
            <p:cNvPr id="48" name="Rectangle 47"/>
            <p:cNvSpPr/>
            <p:nvPr/>
          </p:nvSpPr>
          <p:spPr>
            <a:xfrm>
              <a:off x="342944" y="5530211"/>
              <a:ext cx="253218" cy="2532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91843" y="5535121"/>
              <a:ext cx="2601523" cy="232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317922" y="6049966"/>
            <a:ext cx="2850422" cy="253218"/>
            <a:chOff x="342944" y="6049966"/>
            <a:chExt cx="2850422" cy="253218"/>
          </a:xfrm>
        </p:grpSpPr>
        <p:sp>
          <p:nvSpPr>
            <p:cNvPr id="51" name="Rectangle 50"/>
            <p:cNvSpPr/>
            <p:nvPr/>
          </p:nvSpPr>
          <p:spPr>
            <a:xfrm>
              <a:off x="342944" y="6049966"/>
              <a:ext cx="253218" cy="2532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91843" y="6054876"/>
              <a:ext cx="2601523" cy="232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pic>
        <p:nvPicPr>
          <p:cNvPr id="53" name="Graphic 29">
            <a:extLst>
              <a:ext uri="{FF2B5EF4-FFF2-40B4-BE49-F238E27FC236}">
                <a16:creationId xmlns:a16="http://schemas.microsoft.com/office/drawing/2014/main" id="{7B14C2AA-4C8A-4DB3-BA19-C07E4AEA67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0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242366" y="1289692"/>
            <a:ext cx="2084684" cy="940579"/>
            <a:chOff x="4719638" y="2000250"/>
            <a:chExt cx="3349625" cy="1511301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719638" y="2000250"/>
              <a:ext cx="3349625" cy="803275"/>
            </a:xfrm>
            <a:custGeom>
              <a:avLst/>
              <a:gdLst>
                <a:gd name="T0" fmla="*/ 0 w 387"/>
                <a:gd name="T1" fmla="*/ 4 h 92"/>
                <a:gd name="T2" fmla="*/ 132 w 387"/>
                <a:gd name="T3" fmla="*/ 92 h 92"/>
                <a:gd name="T4" fmla="*/ 387 w 387"/>
                <a:gd name="T5" fmla="*/ 15 h 92"/>
                <a:gd name="T6" fmla="*/ 387 w 387"/>
                <a:gd name="T7" fmla="*/ 15 h 92"/>
                <a:gd name="T8" fmla="*/ 132 w 387"/>
                <a:gd name="T9" fmla="*/ 0 h 92"/>
                <a:gd name="T10" fmla="*/ 0 w 387"/>
                <a:gd name="T11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92">
                  <a:moveTo>
                    <a:pt x="0" y="4"/>
                  </a:moveTo>
                  <a:cubicBezTo>
                    <a:pt x="132" y="92"/>
                    <a:pt x="132" y="92"/>
                    <a:pt x="132" y="92"/>
                  </a:cubicBezTo>
                  <a:cubicBezTo>
                    <a:pt x="387" y="15"/>
                    <a:pt x="387" y="15"/>
                    <a:pt x="387" y="15"/>
                  </a:cubicBezTo>
                  <a:cubicBezTo>
                    <a:pt x="387" y="15"/>
                    <a:pt x="387" y="15"/>
                    <a:pt x="387" y="15"/>
                  </a:cubicBezTo>
                  <a:cubicBezTo>
                    <a:pt x="313" y="6"/>
                    <a:pt x="226" y="0"/>
                    <a:pt x="132" y="0"/>
                  </a:cubicBezTo>
                  <a:cubicBezTo>
                    <a:pt x="86" y="0"/>
                    <a:pt x="42" y="2"/>
                    <a:pt x="0" y="4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719638" y="2035175"/>
              <a:ext cx="1143000" cy="1476375"/>
            </a:xfrm>
            <a:custGeom>
              <a:avLst/>
              <a:gdLst>
                <a:gd name="T0" fmla="*/ 0 w 720"/>
                <a:gd name="T1" fmla="*/ 0 h 930"/>
                <a:gd name="T2" fmla="*/ 0 w 720"/>
                <a:gd name="T3" fmla="*/ 391 h 930"/>
                <a:gd name="T4" fmla="*/ 720 w 720"/>
                <a:gd name="T5" fmla="*/ 930 h 930"/>
                <a:gd name="T6" fmla="*/ 720 w 720"/>
                <a:gd name="T7" fmla="*/ 484 h 930"/>
                <a:gd name="T8" fmla="*/ 0 w 720"/>
                <a:gd name="T9" fmla="*/ 0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0" h="930">
                  <a:moveTo>
                    <a:pt x="0" y="0"/>
                  </a:moveTo>
                  <a:lnTo>
                    <a:pt x="0" y="391"/>
                  </a:lnTo>
                  <a:lnTo>
                    <a:pt x="720" y="930"/>
                  </a:lnTo>
                  <a:lnTo>
                    <a:pt x="720" y="48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5862638" y="2132013"/>
              <a:ext cx="2206625" cy="1379538"/>
            </a:xfrm>
            <a:custGeom>
              <a:avLst/>
              <a:gdLst>
                <a:gd name="T0" fmla="*/ 0 w 1390"/>
                <a:gd name="T1" fmla="*/ 423 h 869"/>
                <a:gd name="T2" fmla="*/ 1390 w 1390"/>
                <a:gd name="T3" fmla="*/ 0 h 869"/>
                <a:gd name="T4" fmla="*/ 1390 w 1390"/>
                <a:gd name="T5" fmla="*/ 363 h 869"/>
                <a:gd name="T6" fmla="*/ 0 w 1390"/>
                <a:gd name="T7" fmla="*/ 869 h 869"/>
                <a:gd name="T8" fmla="*/ 0 w 1390"/>
                <a:gd name="T9" fmla="*/ 423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0" h="869">
                  <a:moveTo>
                    <a:pt x="0" y="423"/>
                  </a:moveTo>
                  <a:lnTo>
                    <a:pt x="1390" y="0"/>
                  </a:lnTo>
                  <a:lnTo>
                    <a:pt x="1390" y="363"/>
                  </a:lnTo>
                  <a:lnTo>
                    <a:pt x="0" y="869"/>
                  </a:lnTo>
                  <a:lnTo>
                    <a:pt x="0" y="423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88000">
                  <a:schemeClr val="accent4">
                    <a:lumMod val="75000"/>
                  </a:schemeClr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287672" y="1404300"/>
            <a:ext cx="2569794" cy="1299223"/>
            <a:chOff x="6399213" y="2184400"/>
            <a:chExt cx="4129088" cy="2087563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9801225" y="2857500"/>
              <a:ext cx="719138" cy="1414463"/>
            </a:xfrm>
            <a:custGeom>
              <a:avLst/>
              <a:gdLst>
                <a:gd name="T0" fmla="*/ 83 w 83"/>
                <a:gd name="T1" fmla="*/ 111 h 162"/>
                <a:gd name="T2" fmla="*/ 83 w 83"/>
                <a:gd name="T3" fmla="*/ 0 h 162"/>
                <a:gd name="T4" fmla="*/ 79 w 83"/>
                <a:gd name="T5" fmla="*/ 0 h 162"/>
                <a:gd name="T6" fmla="*/ 0 w 83"/>
                <a:gd name="T7" fmla="*/ 52 h 162"/>
                <a:gd name="T8" fmla="*/ 0 w 83"/>
                <a:gd name="T9" fmla="*/ 162 h 162"/>
                <a:gd name="T10" fmla="*/ 83 w 83"/>
                <a:gd name="T11" fmla="*/ 11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62">
                  <a:moveTo>
                    <a:pt x="83" y="111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49" y="149"/>
                    <a:pt x="81" y="132"/>
                    <a:pt x="83" y="111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399213" y="2184400"/>
              <a:ext cx="4129088" cy="1127125"/>
            </a:xfrm>
            <a:custGeom>
              <a:avLst/>
              <a:gdLst>
                <a:gd name="T0" fmla="*/ 255 w 477"/>
                <a:gd name="T1" fmla="*/ 0 h 129"/>
                <a:gd name="T2" fmla="*/ 0 w 477"/>
                <a:gd name="T3" fmla="*/ 77 h 129"/>
                <a:gd name="T4" fmla="*/ 393 w 477"/>
                <a:gd name="T5" fmla="*/ 129 h 129"/>
                <a:gd name="T6" fmla="*/ 393 w 477"/>
                <a:gd name="T7" fmla="*/ 129 h 129"/>
                <a:gd name="T8" fmla="*/ 477 w 477"/>
                <a:gd name="T9" fmla="*/ 77 h 129"/>
                <a:gd name="T10" fmla="*/ 255 w 477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7" h="129">
                  <a:moveTo>
                    <a:pt x="255" y="0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393" y="129"/>
                    <a:pt x="393" y="129"/>
                    <a:pt x="393" y="129"/>
                  </a:cubicBezTo>
                  <a:cubicBezTo>
                    <a:pt x="393" y="129"/>
                    <a:pt x="393" y="129"/>
                    <a:pt x="393" y="129"/>
                  </a:cubicBezTo>
                  <a:cubicBezTo>
                    <a:pt x="446" y="114"/>
                    <a:pt x="477" y="97"/>
                    <a:pt x="477" y="77"/>
                  </a:cubicBezTo>
                  <a:cubicBezTo>
                    <a:pt x="477" y="45"/>
                    <a:pt x="388" y="16"/>
                    <a:pt x="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6399213" y="2857500"/>
              <a:ext cx="3402013" cy="1414463"/>
            </a:xfrm>
            <a:custGeom>
              <a:avLst/>
              <a:gdLst>
                <a:gd name="T0" fmla="*/ 0 w 2143"/>
                <a:gd name="T1" fmla="*/ 0 h 891"/>
                <a:gd name="T2" fmla="*/ 0 w 2143"/>
                <a:gd name="T3" fmla="*/ 517 h 891"/>
                <a:gd name="T4" fmla="*/ 2143 w 2143"/>
                <a:gd name="T5" fmla="*/ 891 h 891"/>
                <a:gd name="T6" fmla="*/ 2143 w 2143"/>
                <a:gd name="T7" fmla="*/ 286 h 891"/>
                <a:gd name="T8" fmla="*/ 0 w 2143"/>
                <a:gd name="T9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3" h="891">
                  <a:moveTo>
                    <a:pt x="0" y="0"/>
                  </a:moveTo>
                  <a:lnTo>
                    <a:pt x="0" y="517"/>
                  </a:lnTo>
                  <a:lnTo>
                    <a:pt x="2143" y="891"/>
                  </a:lnTo>
                  <a:lnTo>
                    <a:pt x="2143" y="28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94000">
                  <a:schemeClr val="accent3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95788" y="1997101"/>
            <a:ext cx="2123217" cy="1066055"/>
            <a:chOff x="6251575" y="3136900"/>
            <a:chExt cx="3411538" cy="1712913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7419975" y="3590925"/>
              <a:ext cx="2243138" cy="1258888"/>
            </a:xfrm>
            <a:custGeom>
              <a:avLst/>
              <a:gdLst>
                <a:gd name="T0" fmla="*/ 0 w 259"/>
                <a:gd name="T1" fmla="*/ 144 h 144"/>
                <a:gd name="T2" fmla="*/ 259 w 259"/>
                <a:gd name="T3" fmla="*/ 111 h 144"/>
                <a:gd name="T4" fmla="*/ 259 w 259"/>
                <a:gd name="T5" fmla="*/ 0 h 144"/>
                <a:gd name="T6" fmla="*/ 0 w 259"/>
                <a:gd name="T7" fmla="*/ 37 h 144"/>
                <a:gd name="T8" fmla="*/ 0 w 259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44">
                  <a:moveTo>
                    <a:pt x="0" y="144"/>
                  </a:moveTo>
                  <a:cubicBezTo>
                    <a:pt x="102" y="139"/>
                    <a:pt x="195" y="128"/>
                    <a:pt x="259" y="111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144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6251575" y="3136900"/>
              <a:ext cx="3411538" cy="777875"/>
            </a:xfrm>
            <a:custGeom>
              <a:avLst/>
              <a:gdLst>
                <a:gd name="T0" fmla="*/ 0 w 394"/>
                <a:gd name="T1" fmla="*/ 0 h 89"/>
                <a:gd name="T2" fmla="*/ 135 w 394"/>
                <a:gd name="T3" fmla="*/ 89 h 89"/>
                <a:gd name="T4" fmla="*/ 394 w 394"/>
                <a:gd name="T5" fmla="*/ 52 h 89"/>
                <a:gd name="T6" fmla="*/ 0 w 394"/>
                <a:gd name="T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4" h="89">
                  <a:moveTo>
                    <a:pt x="0" y="0"/>
                  </a:moveTo>
                  <a:cubicBezTo>
                    <a:pt x="135" y="89"/>
                    <a:pt x="135" y="89"/>
                    <a:pt x="135" y="89"/>
                  </a:cubicBezTo>
                  <a:cubicBezTo>
                    <a:pt x="241" y="83"/>
                    <a:pt x="332" y="70"/>
                    <a:pt x="394" y="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6251575" y="3136900"/>
              <a:ext cx="1168400" cy="1712913"/>
            </a:xfrm>
            <a:custGeom>
              <a:avLst/>
              <a:gdLst>
                <a:gd name="T0" fmla="*/ 0 w 736"/>
                <a:gd name="T1" fmla="*/ 0 h 1079"/>
                <a:gd name="T2" fmla="*/ 0 w 736"/>
                <a:gd name="T3" fmla="*/ 490 h 1079"/>
                <a:gd name="T4" fmla="*/ 736 w 736"/>
                <a:gd name="T5" fmla="*/ 1079 h 1079"/>
                <a:gd name="T6" fmla="*/ 736 w 736"/>
                <a:gd name="T7" fmla="*/ 490 h 1079"/>
                <a:gd name="T8" fmla="*/ 0 w 736"/>
                <a:gd name="T9" fmla="*/ 0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6" h="1079">
                  <a:moveTo>
                    <a:pt x="0" y="0"/>
                  </a:moveTo>
                  <a:lnTo>
                    <a:pt x="0" y="490"/>
                  </a:lnTo>
                  <a:lnTo>
                    <a:pt x="736" y="1079"/>
                  </a:lnTo>
                  <a:lnTo>
                    <a:pt x="736" y="49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72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334534" y="1426036"/>
            <a:ext cx="3292023" cy="1620323"/>
            <a:chOff x="1654175" y="2219325"/>
            <a:chExt cx="5289550" cy="2603500"/>
          </a:xfrm>
        </p:grpSpPr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654175" y="2987675"/>
              <a:ext cx="5289550" cy="1835150"/>
            </a:xfrm>
            <a:custGeom>
              <a:avLst/>
              <a:gdLst>
                <a:gd name="T0" fmla="*/ 611 w 611"/>
                <a:gd name="T1" fmla="*/ 88 h 210"/>
                <a:gd name="T2" fmla="*/ 478 w 611"/>
                <a:gd name="T3" fmla="*/ 0 h 210"/>
                <a:gd name="T4" fmla="*/ 0 w 611"/>
                <a:gd name="T5" fmla="*/ 0 h 210"/>
                <a:gd name="T6" fmla="*/ 0 w 611"/>
                <a:gd name="T7" fmla="*/ 107 h 210"/>
                <a:gd name="T8" fmla="*/ 611 w 611"/>
                <a:gd name="T9" fmla="*/ 196 h 210"/>
                <a:gd name="T10" fmla="*/ 611 w 611"/>
                <a:gd name="T11" fmla="*/ 8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1" h="210">
                  <a:moveTo>
                    <a:pt x="611" y="88"/>
                  </a:moveTo>
                  <a:cubicBezTo>
                    <a:pt x="478" y="0"/>
                    <a:pt x="478" y="0"/>
                    <a:pt x="47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80"/>
                    <a:pt x="338" y="210"/>
                    <a:pt x="611" y="196"/>
                  </a:cubicBezTo>
                  <a:lnTo>
                    <a:pt x="611" y="88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654175" y="2219325"/>
              <a:ext cx="5289550" cy="1573213"/>
            </a:xfrm>
            <a:custGeom>
              <a:avLst/>
              <a:gdLst>
                <a:gd name="T0" fmla="*/ 345 w 611"/>
                <a:gd name="T1" fmla="*/ 0 h 180"/>
                <a:gd name="T2" fmla="*/ 0 w 611"/>
                <a:gd name="T3" fmla="*/ 88 h 180"/>
                <a:gd name="T4" fmla="*/ 477 w 611"/>
                <a:gd name="T5" fmla="*/ 180 h 180"/>
                <a:gd name="T6" fmla="*/ 611 w 611"/>
                <a:gd name="T7" fmla="*/ 176 h 180"/>
                <a:gd name="T8" fmla="*/ 345 w 611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180">
                  <a:moveTo>
                    <a:pt x="345" y="0"/>
                  </a:moveTo>
                  <a:cubicBezTo>
                    <a:pt x="146" y="11"/>
                    <a:pt x="0" y="46"/>
                    <a:pt x="0" y="88"/>
                  </a:cubicBezTo>
                  <a:cubicBezTo>
                    <a:pt x="0" y="139"/>
                    <a:pt x="213" y="180"/>
                    <a:pt x="477" y="180"/>
                  </a:cubicBezTo>
                  <a:cubicBezTo>
                    <a:pt x="523" y="180"/>
                    <a:pt x="569" y="179"/>
                    <a:pt x="611" y="176"/>
                  </a:cubicBezTo>
                  <a:lnTo>
                    <a:pt x="34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05141" y="4556908"/>
            <a:ext cx="583485" cy="583483"/>
            <a:chOff x="334021" y="1638788"/>
            <a:chExt cx="736375" cy="736375"/>
          </a:xfrm>
        </p:grpSpPr>
        <p:sp>
          <p:nvSpPr>
            <p:cNvPr id="19" name="Oval 18"/>
            <p:cNvSpPr/>
            <p:nvPr/>
          </p:nvSpPr>
          <p:spPr>
            <a:xfrm>
              <a:off x="334021" y="1638788"/>
              <a:ext cx="736375" cy="736375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9991" y="1774998"/>
              <a:ext cx="624434" cy="504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Lato Semibold" panose="020F0502020204030203" pitchFamily="34" charset="0"/>
                  <a:cs typeface="Lato Semibold" panose="020F0502020204030203" pitchFamily="34" charset="0"/>
                </a:rPr>
                <a:t>01</a:t>
              </a:r>
              <a:endPara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425008" y="4567668"/>
            <a:ext cx="594447" cy="594447"/>
            <a:chOff x="334021" y="2821439"/>
            <a:chExt cx="736375" cy="736375"/>
          </a:xfrm>
        </p:grpSpPr>
        <p:sp>
          <p:nvSpPr>
            <p:cNvPr id="22" name="Oval 21"/>
            <p:cNvSpPr/>
            <p:nvPr/>
          </p:nvSpPr>
          <p:spPr>
            <a:xfrm>
              <a:off x="334021" y="2821439"/>
              <a:ext cx="736375" cy="736375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9990" y="2957649"/>
              <a:ext cx="624434" cy="495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Lato Semibold" panose="020F0502020204030203" pitchFamily="34" charset="0"/>
                  <a:cs typeface="Lato Semibold" panose="020F0502020204030203" pitchFamily="34" charset="0"/>
                </a:rPr>
                <a:t>02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158613" y="4567668"/>
            <a:ext cx="594447" cy="594447"/>
            <a:chOff x="8819085" y="4379181"/>
            <a:chExt cx="736375" cy="736375"/>
          </a:xfrm>
        </p:grpSpPr>
        <p:sp>
          <p:nvSpPr>
            <p:cNvPr id="25" name="Oval 24"/>
            <p:cNvSpPr/>
            <p:nvPr/>
          </p:nvSpPr>
          <p:spPr>
            <a:xfrm>
              <a:off x="8819085" y="4379181"/>
              <a:ext cx="736375" cy="736375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875054" y="4515391"/>
              <a:ext cx="624434" cy="495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Lato Semibold" panose="020F0502020204030203" pitchFamily="34" charset="0"/>
                  <a:cs typeface="Lato Semibold" panose="020F0502020204030203" pitchFamily="34" charset="0"/>
                </a:rPr>
                <a:t>03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026338" y="4595407"/>
            <a:ext cx="566708" cy="566708"/>
            <a:chOff x="8819085" y="5738643"/>
            <a:chExt cx="736375" cy="736375"/>
          </a:xfrm>
        </p:grpSpPr>
        <p:sp>
          <p:nvSpPr>
            <p:cNvPr id="28" name="Oval 27"/>
            <p:cNvSpPr/>
            <p:nvPr/>
          </p:nvSpPr>
          <p:spPr>
            <a:xfrm>
              <a:off x="8819085" y="5738643"/>
              <a:ext cx="736375" cy="736375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875055" y="5874853"/>
              <a:ext cx="624434" cy="519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Lato Semibold" panose="020F0502020204030203" pitchFamily="34" charset="0"/>
                  <a:cs typeface="Lato Semibold" panose="020F0502020204030203" pitchFamily="34" charset="0"/>
                </a:rPr>
                <a:t>04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424911" y="5445309"/>
            <a:ext cx="2419801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02512" y="5445309"/>
            <a:ext cx="2419801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236410" y="5445309"/>
            <a:ext cx="2419801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17543" y="5445309"/>
            <a:ext cx="2419801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34" name="Elbow Connector 33"/>
          <p:cNvCxnSpPr/>
          <p:nvPr/>
        </p:nvCxnSpPr>
        <p:spPr>
          <a:xfrm rot="5400000">
            <a:off x="1420994" y="2519052"/>
            <a:ext cx="2040016" cy="1536470"/>
          </a:xfrm>
          <a:prstGeom prst="bentConnector3">
            <a:avLst>
              <a:gd name="adj1" fmla="val 196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>
            <a:off x="6462966" y="1132114"/>
            <a:ext cx="3850493" cy="3175181"/>
          </a:xfrm>
          <a:prstGeom prst="bentConnector3">
            <a:avLst>
              <a:gd name="adj1" fmla="val 99757"/>
            </a:avLst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5400000">
            <a:off x="7260536" y="2243749"/>
            <a:ext cx="2287508" cy="1839588"/>
          </a:xfrm>
          <a:prstGeom prst="bentConnector3">
            <a:avLst>
              <a:gd name="adj1" fmla="val 57614"/>
            </a:avLst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 rot="10800000" flipV="1">
            <a:off x="4693569" y="3368281"/>
            <a:ext cx="2319369" cy="939015"/>
          </a:xfrm>
          <a:prstGeom prst="bentConnector3">
            <a:avLst>
              <a:gd name="adj1" fmla="val 100690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29">
            <a:extLst>
              <a:ext uri="{FF2B5EF4-FFF2-40B4-BE49-F238E27FC236}">
                <a16:creationId xmlns:a16="http://schemas.microsoft.com/office/drawing/2014/main" id="{F9623377-E0E8-449A-BBBF-0B78F85EB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4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9627035" y="5696080"/>
            <a:ext cx="1043745" cy="600882"/>
          </a:xfrm>
          <a:custGeom>
            <a:avLst/>
            <a:gdLst>
              <a:gd name="T0" fmla="*/ 2 w 502"/>
              <a:gd name="T1" fmla="*/ 220 h 289"/>
              <a:gd name="T2" fmla="*/ 0 w 502"/>
              <a:gd name="T3" fmla="*/ 289 h 289"/>
              <a:gd name="T4" fmla="*/ 120 w 502"/>
              <a:gd name="T5" fmla="*/ 289 h 289"/>
              <a:gd name="T6" fmla="*/ 502 w 502"/>
              <a:gd name="T7" fmla="*/ 69 h 289"/>
              <a:gd name="T8" fmla="*/ 382 w 502"/>
              <a:gd name="T9" fmla="*/ 0 h 289"/>
              <a:gd name="T10" fmla="*/ 2 w 502"/>
              <a:gd name="T11" fmla="*/ 22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2" h="289">
                <a:moveTo>
                  <a:pt x="2" y="220"/>
                </a:moveTo>
                <a:lnTo>
                  <a:pt x="0" y="289"/>
                </a:lnTo>
                <a:lnTo>
                  <a:pt x="120" y="289"/>
                </a:lnTo>
                <a:lnTo>
                  <a:pt x="502" y="69"/>
                </a:lnTo>
                <a:lnTo>
                  <a:pt x="382" y="0"/>
                </a:lnTo>
                <a:lnTo>
                  <a:pt x="2" y="220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8945066" y="5296879"/>
            <a:ext cx="1043745" cy="605040"/>
          </a:xfrm>
          <a:custGeom>
            <a:avLst/>
            <a:gdLst>
              <a:gd name="T0" fmla="*/ 2 w 502"/>
              <a:gd name="T1" fmla="*/ 220 h 291"/>
              <a:gd name="T2" fmla="*/ 0 w 502"/>
              <a:gd name="T3" fmla="*/ 291 h 291"/>
              <a:gd name="T4" fmla="*/ 120 w 502"/>
              <a:gd name="T5" fmla="*/ 291 h 291"/>
              <a:gd name="T6" fmla="*/ 502 w 502"/>
              <a:gd name="T7" fmla="*/ 71 h 291"/>
              <a:gd name="T8" fmla="*/ 382 w 502"/>
              <a:gd name="T9" fmla="*/ 0 h 291"/>
              <a:gd name="T10" fmla="*/ 2 w 502"/>
              <a:gd name="T11" fmla="*/ 22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2" h="291">
                <a:moveTo>
                  <a:pt x="2" y="220"/>
                </a:moveTo>
                <a:lnTo>
                  <a:pt x="0" y="291"/>
                </a:lnTo>
                <a:lnTo>
                  <a:pt x="120" y="291"/>
                </a:lnTo>
                <a:lnTo>
                  <a:pt x="502" y="71"/>
                </a:lnTo>
                <a:lnTo>
                  <a:pt x="382" y="0"/>
                </a:lnTo>
                <a:lnTo>
                  <a:pt x="2" y="220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8261017" y="4901836"/>
            <a:ext cx="1045825" cy="607118"/>
          </a:xfrm>
          <a:custGeom>
            <a:avLst/>
            <a:gdLst>
              <a:gd name="T0" fmla="*/ 2 w 503"/>
              <a:gd name="T1" fmla="*/ 221 h 292"/>
              <a:gd name="T2" fmla="*/ 0 w 503"/>
              <a:gd name="T3" fmla="*/ 292 h 292"/>
              <a:gd name="T4" fmla="*/ 123 w 503"/>
              <a:gd name="T5" fmla="*/ 292 h 292"/>
              <a:gd name="T6" fmla="*/ 503 w 503"/>
              <a:gd name="T7" fmla="*/ 71 h 292"/>
              <a:gd name="T8" fmla="*/ 384 w 503"/>
              <a:gd name="T9" fmla="*/ 0 h 292"/>
              <a:gd name="T10" fmla="*/ 2 w 503"/>
              <a:gd name="T11" fmla="*/ 221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3" h="292">
                <a:moveTo>
                  <a:pt x="2" y="221"/>
                </a:moveTo>
                <a:lnTo>
                  <a:pt x="0" y="292"/>
                </a:lnTo>
                <a:lnTo>
                  <a:pt x="123" y="292"/>
                </a:lnTo>
                <a:lnTo>
                  <a:pt x="503" y="71"/>
                </a:lnTo>
                <a:lnTo>
                  <a:pt x="384" y="0"/>
                </a:lnTo>
                <a:lnTo>
                  <a:pt x="2" y="221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7583207" y="4508872"/>
            <a:ext cx="1043745" cy="600882"/>
          </a:xfrm>
          <a:custGeom>
            <a:avLst/>
            <a:gdLst>
              <a:gd name="T0" fmla="*/ 2 w 502"/>
              <a:gd name="T1" fmla="*/ 220 h 289"/>
              <a:gd name="T2" fmla="*/ 0 w 502"/>
              <a:gd name="T3" fmla="*/ 289 h 289"/>
              <a:gd name="T4" fmla="*/ 122 w 502"/>
              <a:gd name="T5" fmla="*/ 289 h 289"/>
              <a:gd name="T6" fmla="*/ 502 w 502"/>
              <a:gd name="T7" fmla="*/ 69 h 289"/>
              <a:gd name="T8" fmla="*/ 382 w 502"/>
              <a:gd name="T9" fmla="*/ 0 h 289"/>
              <a:gd name="T10" fmla="*/ 2 w 502"/>
              <a:gd name="T11" fmla="*/ 22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2" h="289">
                <a:moveTo>
                  <a:pt x="2" y="220"/>
                </a:moveTo>
                <a:lnTo>
                  <a:pt x="0" y="289"/>
                </a:lnTo>
                <a:lnTo>
                  <a:pt x="122" y="289"/>
                </a:lnTo>
                <a:lnTo>
                  <a:pt x="502" y="69"/>
                </a:lnTo>
                <a:lnTo>
                  <a:pt x="382" y="0"/>
                </a:lnTo>
                <a:lnTo>
                  <a:pt x="2" y="22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8142505" y="2870484"/>
            <a:ext cx="894045" cy="1925316"/>
            <a:chOff x="8142505" y="2870484"/>
            <a:chExt cx="894045" cy="1925316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8687249" y="3184440"/>
              <a:ext cx="349301" cy="1611360"/>
            </a:xfrm>
            <a:custGeom>
              <a:avLst/>
              <a:gdLst>
                <a:gd name="T0" fmla="*/ 0 w 168"/>
                <a:gd name="T1" fmla="*/ 775 h 775"/>
                <a:gd name="T2" fmla="*/ 168 w 168"/>
                <a:gd name="T3" fmla="*/ 677 h 775"/>
                <a:gd name="T4" fmla="*/ 168 w 168"/>
                <a:gd name="T5" fmla="*/ 0 h 775"/>
                <a:gd name="T6" fmla="*/ 0 w 168"/>
                <a:gd name="T7" fmla="*/ 100 h 775"/>
                <a:gd name="T8" fmla="*/ 0 w 168"/>
                <a:gd name="T9" fmla="*/ 775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775">
                  <a:moveTo>
                    <a:pt x="0" y="775"/>
                  </a:moveTo>
                  <a:lnTo>
                    <a:pt x="168" y="677"/>
                  </a:lnTo>
                  <a:lnTo>
                    <a:pt x="168" y="0"/>
                  </a:lnTo>
                  <a:lnTo>
                    <a:pt x="0" y="100"/>
                  </a:lnTo>
                  <a:lnTo>
                    <a:pt x="0" y="7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8142505" y="2870484"/>
              <a:ext cx="894044" cy="521873"/>
            </a:xfrm>
            <a:custGeom>
              <a:avLst/>
              <a:gdLst>
                <a:gd name="T0" fmla="*/ 262 w 430"/>
                <a:gd name="T1" fmla="*/ 251 h 251"/>
                <a:gd name="T2" fmla="*/ 430 w 430"/>
                <a:gd name="T3" fmla="*/ 151 h 251"/>
                <a:gd name="T4" fmla="*/ 170 w 430"/>
                <a:gd name="T5" fmla="*/ 0 h 251"/>
                <a:gd name="T6" fmla="*/ 0 w 430"/>
                <a:gd name="T7" fmla="*/ 100 h 251"/>
                <a:gd name="T8" fmla="*/ 262 w 430"/>
                <a:gd name="T9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251">
                  <a:moveTo>
                    <a:pt x="262" y="251"/>
                  </a:moveTo>
                  <a:lnTo>
                    <a:pt x="430" y="151"/>
                  </a:lnTo>
                  <a:lnTo>
                    <a:pt x="170" y="0"/>
                  </a:lnTo>
                  <a:lnTo>
                    <a:pt x="0" y="100"/>
                  </a:lnTo>
                  <a:lnTo>
                    <a:pt x="262" y="25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8142505" y="3078401"/>
              <a:ext cx="544743" cy="1717397"/>
            </a:xfrm>
            <a:custGeom>
              <a:avLst/>
              <a:gdLst>
                <a:gd name="T0" fmla="*/ 0 w 262"/>
                <a:gd name="T1" fmla="*/ 0 h 826"/>
                <a:gd name="T2" fmla="*/ 0 w 262"/>
                <a:gd name="T3" fmla="*/ 674 h 826"/>
                <a:gd name="T4" fmla="*/ 262 w 262"/>
                <a:gd name="T5" fmla="*/ 826 h 826"/>
                <a:gd name="T6" fmla="*/ 262 w 262"/>
                <a:gd name="T7" fmla="*/ 151 h 826"/>
                <a:gd name="T8" fmla="*/ 0 w 262"/>
                <a:gd name="T9" fmla="*/ 0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826">
                  <a:moveTo>
                    <a:pt x="0" y="0"/>
                  </a:moveTo>
                  <a:lnTo>
                    <a:pt x="0" y="674"/>
                  </a:lnTo>
                  <a:lnTo>
                    <a:pt x="262" y="826"/>
                  </a:lnTo>
                  <a:lnTo>
                    <a:pt x="262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822394" y="3544136"/>
            <a:ext cx="896124" cy="1644627"/>
            <a:chOff x="8822394" y="3544136"/>
            <a:chExt cx="896124" cy="1644627"/>
          </a:xfrm>
        </p:grpSpPr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9365059" y="3858092"/>
              <a:ext cx="353459" cy="1330671"/>
            </a:xfrm>
            <a:custGeom>
              <a:avLst/>
              <a:gdLst>
                <a:gd name="T0" fmla="*/ 0 w 170"/>
                <a:gd name="T1" fmla="*/ 640 h 640"/>
                <a:gd name="T2" fmla="*/ 168 w 170"/>
                <a:gd name="T3" fmla="*/ 542 h 640"/>
                <a:gd name="T4" fmla="*/ 170 w 170"/>
                <a:gd name="T5" fmla="*/ 0 h 640"/>
                <a:gd name="T6" fmla="*/ 0 w 170"/>
                <a:gd name="T7" fmla="*/ 98 h 640"/>
                <a:gd name="T8" fmla="*/ 0 w 170"/>
                <a:gd name="T9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640">
                  <a:moveTo>
                    <a:pt x="0" y="640"/>
                  </a:moveTo>
                  <a:lnTo>
                    <a:pt x="168" y="542"/>
                  </a:lnTo>
                  <a:lnTo>
                    <a:pt x="170" y="0"/>
                  </a:lnTo>
                  <a:lnTo>
                    <a:pt x="0" y="98"/>
                  </a:lnTo>
                  <a:lnTo>
                    <a:pt x="0" y="6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8826552" y="3544136"/>
              <a:ext cx="891966" cy="517715"/>
            </a:xfrm>
            <a:custGeom>
              <a:avLst/>
              <a:gdLst>
                <a:gd name="T0" fmla="*/ 259 w 429"/>
                <a:gd name="T1" fmla="*/ 249 h 249"/>
                <a:gd name="T2" fmla="*/ 429 w 429"/>
                <a:gd name="T3" fmla="*/ 151 h 249"/>
                <a:gd name="T4" fmla="*/ 168 w 429"/>
                <a:gd name="T5" fmla="*/ 0 h 249"/>
                <a:gd name="T6" fmla="*/ 0 w 429"/>
                <a:gd name="T7" fmla="*/ 98 h 249"/>
                <a:gd name="T8" fmla="*/ 259 w 429"/>
                <a:gd name="T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" h="249">
                  <a:moveTo>
                    <a:pt x="259" y="249"/>
                  </a:moveTo>
                  <a:lnTo>
                    <a:pt x="429" y="151"/>
                  </a:lnTo>
                  <a:lnTo>
                    <a:pt x="168" y="0"/>
                  </a:lnTo>
                  <a:lnTo>
                    <a:pt x="0" y="98"/>
                  </a:lnTo>
                  <a:lnTo>
                    <a:pt x="259" y="24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8822394" y="3747895"/>
              <a:ext cx="542665" cy="1440867"/>
            </a:xfrm>
            <a:custGeom>
              <a:avLst/>
              <a:gdLst>
                <a:gd name="T0" fmla="*/ 2 w 261"/>
                <a:gd name="T1" fmla="*/ 0 h 693"/>
                <a:gd name="T2" fmla="*/ 0 w 261"/>
                <a:gd name="T3" fmla="*/ 542 h 693"/>
                <a:gd name="T4" fmla="*/ 261 w 261"/>
                <a:gd name="T5" fmla="*/ 693 h 693"/>
                <a:gd name="T6" fmla="*/ 261 w 261"/>
                <a:gd name="T7" fmla="*/ 151 h 693"/>
                <a:gd name="T8" fmla="*/ 2 w 261"/>
                <a:gd name="T9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693">
                  <a:moveTo>
                    <a:pt x="2" y="0"/>
                  </a:moveTo>
                  <a:lnTo>
                    <a:pt x="0" y="542"/>
                  </a:lnTo>
                  <a:lnTo>
                    <a:pt x="261" y="693"/>
                  </a:lnTo>
                  <a:lnTo>
                    <a:pt x="261" y="15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504363" y="4500555"/>
            <a:ext cx="894044" cy="1083250"/>
            <a:chOff x="9504363" y="4500555"/>
            <a:chExt cx="894044" cy="1083250"/>
          </a:xfrm>
        </p:grpSpPr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0044948" y="4814511"/>
              <a:ext cx="353459" cy="769294"/>
            </a:xfrm>
            <a:custGeom>
              <a:avLst/>
              <a:gdLst>
                <a:gd name="T0" fmla="*/ 0 w 170"/>
                <a:gd name="T1" fmla="*/ 370 h 370"/>
                <a:gd name="T2" fmla="*/ 168 w 170"/>
                <a:gd name="T3" fmla="*/ 272 h 370"/>
                <a:gd name="T4" fmla="*/ 170 w 170"/>
                <a:gd name="T5" fmla="*/ 0 h 370"/>
                <a:gd name="T6" fmla="*/ 2 w 170"/>
                <a:gd name="T7" fmla="*/ 98 h 370"/>
                <a:gd name="T8" fmla="*/ 0 w 170"/>
                <a:gd name="T9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370">
                  <a:moveTo>
                    <a:pt x="0" y="370"/>
                  </a:moveTo>
                  <a:lnTo>
                    <a:pt x="168" y="272"/>
                  </a:lnTo>
                  <a:lnTo>
                    <a:pt x="170" y="0"/>
                  </a:lnTo>
                  <a:lnTo>
                    <a:pt x="2" y="98"/>
                  </a:lnTo>
                  <a:lnTo>
                    <a:pt x="0" y="3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9504363" y="4500555"/>
              <a:ext cx="894044" cy="517715"/>
            </a:xfrm>
            <a:custGeom>
              <a:avLst/>
              <a:gdLst>
                <a:gd name="T0" fmla="*/ 262 w 430"/>
                <a:gd name="T1" fmla="*/ 249 h 249"/>
                <a:gd name="T2" fmla="*/ 430 w 430"/>
                <a:gd name="T3" fmla="*/ 151 h 249"/>
                <a:gd name="T4" fmla="*/ 168 w 430"/>
                <a:gd name="T5" fmla="*/ 0 h 249"/>
                <a:gd name="T6" fmla="*/ 0 w 430"/>
                <a:gd name="T7" fmla="*/ 97 h 249"/>
                <a:gd name="T8" fmla="*/ 262 w 430"/>
                <a:gd name="T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249">
                  <a:moveTo>
                    <a:pt x="262" y="249"/>
                  </a:moveTo>
                  <a:lnTo>
                    <a:pt x="430" y="151"/>
                  </a:lnTo>
                  <a:lnTo>
                    <a:pt x="168" y="0"/>
                  </a:lnTo>
                  <a:lnTo>
                    <a:pt x="0" y="97"/>
                  </a:lnTo>
                  <a:lnTo>
                    <a:pt x="262" y="24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9504363" y="4702236"/>
              <a:ext cx="544743" cy="881569"/>
            </a:xfrm>
            <a:custGeom>
              <a:avLst/>
              <a:gdLst>
                <a:gd name="T0" fmla="*/ 0 w 262"/>
                <a:gd name="T1" fmla="*/ 0 h 424"/>
                <a:gd name="T2" fmla="*/ 0 w 262"/>
                <a:gd name="T3" fmla="*/ 273 h 424"/>
                <a:gd name="T4" fmla="*/ 260 w 262"/>
                <a:gd name="T5" fmla="*/ 424 h 424"/>
                <a:gd name="T6" fmla="*/ 262 w 262"/>
                <a:gd name="T7" fmla="*/ 152 h 424"/>
                <a:gd name="T8" fmla="*/ 0 w 262"/>
                <a:gd name="T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424">
                  <a:moveTo>
                    <a:pt x="0" y="0"/>
                  </a:moveTo>
                  <a:lnTo>
                    <a:pt x="0" y="273"/>
                  </a:lnTo>
                  <a:lnTo>
                    <a:pt x="260" y="424"/>
                  </a:lnTo>
                  <a:lnTo>
                    <a:pt x="262" y="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186332" y="3132460"/>
            <a:ext cx="894044" cy="2846388"/>
            <a:chOff x="10186332" y="3132460"/>
            <a:chExt cx="894044" cy="2846388"/>
          </a:xfrm>
        </p:grpSpPr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10726917" y="3444336"/>
              <a:ext cx="353459" cy="2534512"/>
            </a:xfrm>
            <a:custGeom>
              <a:avLst/>
              <a:gdLst>
                <a:gd name="T0" fmla="*/ 0 w 170"/>
                <a:gd name="T1" fmla="*/ 1219 h 1219"/>
                <a:gd name="T2" fmla="*/ 170 w 170"/>
                <a:gd name="T3" fmla="*/ 1121 h 1219"/>
                <a:gd name="T4" fmla="*/ 170 w 170"/>
                <a:gd name="T5" fmla="*/ 0 h 1219"/>
                <a:gd name="T6" fmla="*/ 2 w 170"/>
                <a:gd name="T7" fmla="*/ 100 h 1219"/>
                <a:gd name="T8" fmla="*/ 0 w 170"/>
                <a:gd name="T9" fmla="*/ 1219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1219">
                  <a:moveTo>
                    <a:pt x="0" y="1219"/>
                  </a:moveTo>
                  <a:lnTo>
                    <a:pt x="170" y="1121"/>
                  </a:lnTo>
                  <a:lnTo>
                    <a:pt x="170" y="0"/>
                  </a:lnTo>
                  <a:lnTo>
                    <a:pt x="2" y="100"/>
                  </a:lnTo>
                  <a:lnTo>
                    <a:pt x="0" y="12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0186332" y="3132460"/>
              <a:ext cx="894044" cy="519793"/>
            </a:xfrm>
            <a:custGeom>
              <a:avLst/>
              <a:gdLst>
                <a:gd name="T0" fmla="*/ 262 w 430"/>
                <a:gd name="T1" fmla="*/ 250 h 250"/>
                <a:gd name="T2" fmla="*/ 430 w 430"/>
                <a:gd name="T3" fmla="*/ 150 h 250"/>
                <a:gd name="T4" fmla="*/ 168 w 430"/>
                <a:gd name="T5" fmla="*/ 0 h 250"/>
                <a:gd name="T6" fmla="*/ 0 w 430"/>
                <a:gd name="T7" fmla="*/ 98 h 250"/>
                <a:gd name="T8" fmla="*/ 262 w 430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250">
                  <a:moveTo>
                    <a:pt x="262" y="250"/>
                  </a:moveTo>
                  <a:lnTo>
                    <a:pt x="430" y="150"/>
                  </a:lnTo>
                  <a:lnTo>
                    <a:pt x="168" y="0"/>
                  </a:lnTo>
                  <a:lnTo>
                    <a:pt x="0" y="98"/>
                  </a:lnTo>
                  <a:lnTo>
                    <a:pt x="262" y="25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10186332" y="3336219"/>
              <a:ext cx="544743" cy="2642629"/>
            </a:xfrm>
            <a:custGeom>
              <a:avLst/>
              <a:gdLst>
                <a:gd name="T0" fmla="*/ 0 w 262"/>
                <a:gd name="T1" fmla="*/ 0 h 1271"/>
                <a:gd name="T2" fmla="*/ 0 w 262"/>
                <a:gd name="T3" fmla="*/ 1119 h 1271"/>
                <a:gd name="T4" fmla="*/ 260 w 262"/>
                <a:gd name="T5" fmla="*/ 1271 h 1271"/>
                <a:gd name="T6" fmla="*/ 262 w 262"/>
                <a:gd name="T7" fmla="*/ 152 h 1271"/>
                <a:gd name="T8" fmla="*/ 0 w 262"/>
                <a:gd name="T9" fmla="*/ 0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271">
                  <a:moveTo>
                    <a:pt x="0" y="0"/>
                  </a:moveTo>
                  <a:lnTo>
                    <a:pt x="0" y="1119"/>
                  </a:lnTo>
                  <a:lnTo>
                    <a:pt x="260" y="1271"/>
                  </a:lnTo>
                  <a:lnTo>
                    <a:pt x="262" y="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6" name="Rectangle 25"/>
          <p:cNvSpPr/>
          <p:nvPr/>
        </p:nvSpPr>
        <p:spPr>
          <a:xfrm rot="19800000">
            <a:off x="6765534" y="4959017"/>
            <a:ext cx="1739034" cy="220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Semibold" panose="020F0502020204030203" pitchFamily="34" charset="0"/>
                <a:cs typeface="Lato Semibold" panose="020F0502020204030203" pitchFamily="34" charset="0"/>
              </a:rPr>
              <a:t> YOUR TITLE HERE</a:t>
            </a:r>
          </a:p>
        </p:txBody>
      </p:sp>
      <p:sp>
        <p:nvSpPr>
          <p:cNvPr id="27" name="Rectangle 26"/>
          <p:cNvSpPr/>
          <p:nvPr/>
        </p:nvSpPr>
        <p:spPr>
          <a:xfrm rot="19800000">
            <a:off x="7436475" y="5375185"/>
            <a:ext cx="1739034" cy="220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Semibold" panose="020F0502020204030203" pitchFamily="34" charset="0"/>
                <a:cs typeface="Lato Semibold" panose="020F0502020204030203" pitchFamily="34" charset="0"/>
              </a:rPr>
              <a:t> YOUR TITLE HERE</a:t>
            </a:r>
          </a:p>
        </p:txBody>
      </p:sp>
      <p:sp>
        <p:nvSpPr>
          <p:cNvPr id="28" name="Rectangle 27"/>
          <p:cNvSpPr/>
          <p:nvPr/>
        </p:nvSpPr>
        <p:spPr>
          <a:xfrm rot="19800000">
            <a:off x="8110850" y="5767815"/>
            <a:ext cx="1739034" cy="220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Semibold" panose="020F0502020204030203" pitchFamily="34" charset="0"/>
                <a:cs typeface="Lato Semibold" panose="020F0502020204030203" pitchFamily="34" charset="0"/>
              </a:rPr>
              <a:t> YOUR TITLE HERE</a:t>
            </a:r>
          </a:p>
        </p:txBody>
      </p:sp>
      <p:sp>
        <p:nvSpPr>
          <p:cNvPr id="29" name="Rectangle 28"/>
          <p:cNvSpPr/>
          <p:nvPr/>
        </p:nvSpPr>
        <p:spPr>
          <a:xfrm rot="19800000">
            <a:off x="8795458" y="6171466"/>
            <a:ext cx="1739034" cy="220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Semibold" panose="020F0502020204030203" pitchFamily="34" charset="0"/>
                <a:cs typeface="Lato Semibold" panose="020F0502020204030203" pitchFamily="34" charset="0"/>
              </a:rPr>
              <a:t> YOUR TITLE HERE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614018" y="865398"/>
            <a:ext cx="1138686" cy="4830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9320017" y="1624924"/>
            <a:ext cx="1138686" cy="4830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10726917" y="410796"/>
            <a:ext cx="1138686" cy="4830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8601589" y="865398"/>
            <a:ext cx="0" cy="2172682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306842" y="1630311"/>
            <a:ext cx="0" cy="2172682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9941690" y="2457795"/>
            <a:ext cx="0" cy="2172682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0726917" y="410796"/>
            <a:ext cx="0" cy="2925423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9941690" y="2454623"/>
            <a:ext cx="1138686" cy="4830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8755135" y="987779"/>
            <a:ext cx="871900" cy="222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45 %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453410" y="1768400"/>
            <a:ext cx="871900" cy="222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25 %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075083" y="2566925"/>
            <a:ext cx="871900" cy="222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15 %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0860310" y="541065"/>
            <a:ext cx="871900" cy="222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75 %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55527" y="5035645"/>
            <a:ext cx="4595849" cy="1089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556378" y="4592102"/>
            <a:ext cx="2394146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DESCRIPTION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639049" y="3661427"/>
            <a:ext cx="1385451" cy="666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45 %</a:t>
            </a:r>
          </a:p>
        </p:txBody>
      </p:sp>
      <p:sp>
        <p:nvSpPr>
          <p:cNvPr id="53" name="Freeform 11"/>
          <p:cNvSpPr>
            <a:spLocks/>
          </p:cNvSpPr>
          <p:nvPr/>
        </p:nvSpPr>
        <p:spPr bwMode="auto">
          <a:xfrm rot="18900000">
            <a:off x="1799759" y="3811018"/>
            <a:ext cx="637690" cy="452102"/>
          </a:xfrm>
          <a:custGeom>
            <a:avLst/>
            <a:gdLst>
              <a:gd name="T0" fmla="*/ 542 w 914"/>
              <a:gd name="T1" fmla="*/ 0 h 648"/>
              <a:gd name="T2" fmla="*/ 707 w 914"/>
              <a:gd name="T3" fmla="*/ 144 h 648"/>
              <a:gd name="T4" fmla="*/ 914 w 914"/>
              <a:gd name="T5" fmla="*/ 324 h 648"/>
              <a:gd name="T6" fmla="*/ 542 w 914"/>
              <a:gd name="T7" fmla="*/ 648 h 648"/>
              <a:gd name="T8" fmla="*/ 542 w 914"/>
              <a:gd name="T9" fmla="*/ 502 h 648"/>
              <a:gd name="T10" fmla="*/ 0 w 914"/>
              <a:gd name="T11" fmla="*/ 502 h 648"/>
              <a:gd name="T12" fmla="*/ 0 w 914"/>
              <a:gd name="T13" fmla="*/ 144 h 648"/>
              <a:gd name="T14" fmla="*/ 542 w 914"/>
              <a:gd name="T15" fmla="*/ 144 h 648"/>
              <a:gd name="T16" fmla="*/ 542 w 914"/>
              <a:gd name="T17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4" h="648">
                <a:moveTo>
                  <a:pt x="542" y="0"/>
                </a:moveTo>
                <a:lnTo>
                  <a:pt x="707" y="144"/>
                </a:lnTo>
                <a:lnTo>
                  <a:pt x="914" y="324"/>
                </a:lnTo>
                <a:lnTo>
                  <a:pt x="542" y="648"/>
                </a:lnTo>
                <a:lnTo>
                  <a:pt x="542" y="502"/>
                </a:lnTo>
                <a:lnTo>
                  <a:pt x="0" y="502"/>
                </a:lnTo>
                <a:lnTo>
                  <a:pt x="0" y="144"/>
                </a:lnTo>
                <a:lnTo>
                  <a:pt x="542" y="144"/>
                </a:lnTo>
                <a:lnTo>
                  <a:pt x="54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455527" y="757176"/>
            <a:ext cx="4988993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55528" y="1093098"/>
            <a:ext cx="4988994" cy="177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pic>
        <p:nvPicPr>
          <p:cNvPr id="44" name="Graphic 29">
            <a:extLst>
              <a:ext uri="{FF2B5EF4-FFF2-40B4-BE49-F238E27FC236}">
                <a16:creationId xmlns:a16="http://schemas.microsoft.com/office/drawing/2014/main" id="{226194BA-7982-46F8-B167-87467251BE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1732" y="6316935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0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6" grpId="0"/>
      <p:bldP spid="27" grpId="0"/>
      <p:bldP spid="28" grpId="0"/>
      <p:bldP spid="29" grpId="0"/>
      <p:bldP spid="34" grpId="0" animBg="1"/>
      <p:bldP spid="35" grpId="0" animBg="1"/>
      <p:bldP spid="39" grpId="0" animBg="1"/>
      <p:bldP spid="38" grpId="0" animBg="1"/>
      <p:bldP spid="30" grpId="0"/>
      <p:bldP spid="31" grpId="0"/>
      <p:bldP spid="32" grpId="0"/>
      <p:bldP spid="33" grpId="0"/>
      <p:bldP spid="52" grpId="0"/>
      <p:bldP spid="53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3996990" y="1381817"/>
            <a:ext cx="3529159" cy="2439427"/>
            <a:chOff x="5319765" y="2483023"/>
            <a:chExt cx="3884196" cy="2684836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397795" y="3633254"/>
              <a:ext cx="26011" cy="699387"/>
            </a:xfrm>
            <a:custGeom>
              <a:avLst/>
              <a:gdLst>
                <a:gd name="T0" fmla="*/ 5 w 5"/>
                <a:gd name="T1" fmla="*/ 33 h 126"/>
                <a:gd name="T2" fmla="*/ 5 w 5"/>
                <a:gd name="T3" fmla="*/ 126 h 126"/>
                <a:gd name="T4" fmla="*/ 0 w 5"/>
                <a:gd name="T5" fmla="*/ 92 h 126"/>
                <a:gd name="T6" fmla="*/ 0 w 5"/>
                <a:gd name="T7" fmla="*/ 0 h 126"/>
                <a:gd name="T8" fmla="*/ 5 w 5"/>
                <a:gd name="T9" fmla="*/ 3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6">
                  <a:moveTo>
                    <a:pt x="5" y="33"/>
                  </a:moveTo>
                  <a:cubicBezTo>
                    <a:pt x="5" y="126"/>
                    <a:pt x="5" y="126"/>
                    <a:pt x="5" y="126"/>
                  </a:cubicBezTo>
                  <a:cubicBezTo>
                    <a:pt x="1" y="115"/>
                    <a:pt x="0" y="104"/>
                    <a:pt x="0" y="9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2" y="22"/>
                    <a:pt x="5" y="33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7209843" y="3639034"/>
              <a:ext cx="491305" cy="1528825"/>
            </a:xfrm>
            <a:custGeom>
              <a:avLst/>
              <a:gdLst>
                <a:gd name="T0" fmla="*/ 170 w 170"/>
                <a:gd name="T1" fmla="*/ 351 h 529"/>
                <a:gd name="T2" fmla="*/ 168 w 170"/>
                <a:gd name="T3" fmla="*/ 529 h 529"/>
                <a:gd name="T4" fmla="*/ 0 w 170"/>
                <a:gd name="T5" fmla="*/ 176 h 529"/>
                <a:gd name="T6" fmla="*/ 2 w 170"/>
                <a:gd name="T7" fmla="*/ 0 h 529"/>
                <a:gd name="T8" fmla="*/ 170 w 170"/>
                <a:gd name="T9" fmla="*/ 351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529">
                  <a:moveTo>
                    <a:pt x="170" y="351"/>
                  </a:moveTo>
                  <a:lnTo>
                    <a:pt x="168" y="529"/>
                  </a:lnTo>
                  <a:lnTo>
                    <a:pt x="0" y="176"/>
                  </a:lnTo>
                  <a:lnTo>
                    <a:pt x="2" y="0"/>
                  </a:lnTo>
                  <a:lnTo>
                    <a:pt x="170" y="35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5423806" y="3639034"/>
              <a:ext cx="1791817" cy="693606"/>
            </a:xfrm>
            <a:custGeom>
              <a:avLst/>
              <a:gdLst>
                <a:gd name="T0" fmla="*/ 0 w 620"/>
                <a:gd name="T1" fmla="*/ 240 h 240"/>
                <a:gd name="T2" fmla="*/ 618 w 620"/>
                <a:gd name="T3" fmla="*/ 176 h 240"/>
                <a:gd name="T4" fmla="*/ 620 w 620"/>
                <a:gd name="T5" fmla="*/ 0 h 240"/>
                <a:gd name="T6" fmla="*/ 0 w 620"/>
                <a:gd name="T7" fmla="*/ 62 h 240"/>
                <a:gd name="T8" fmla="*/ 0 w 620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240">
                  <a:moveTo>
                    <a:pt x="0" y="240"/>
                  </a:moveTo>
                  <a:lnTo>
                    <a:pt x="618" y="176"/>
                  </a:lnTo>
                  <a:lnTo>
                    <a:pt x="620" y="0"/>
                  </a:lnTo>
                  <a:lnTo>
                    <a:pt x="0" y="62"/>
                  </a:lnTo>
                  <a:lnTo>
                    <a:pt x="0" y="24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7695367" y="3644814"/>
              <a:ext cx="1326523" cy="1523045"/>
            </a:xfrm>
            <a:custGeom>
              <a:avLst/>
              <a:gdLst>
                <a:gd name="T0" fmla="*/ 240 w 240"/>
                <a:gd name="T1" fmla="*/ 11 h 275"/>
                <a:gd name="T2" fmla="*/ 239 w 240"/>
                <a:gd name="T3" fmla="*/ 20 h 275"/>
                <a:gd name="T4" fmla="*/ 236 w 240"/>
                <a:gd name="T5" fmla="*/ 29 h 275"/>
                <a:gd name="T6" fmla="*/ 234 w 240"/>
                <a:gd name="T7" fmla="*/ 38 h 275"/>
                <a:gd name="T8" fmla="*/ 230 w 240"/>
                <a:gd name="T9" fmla="*/ 48 h 275"/>
                <a:gd name="T10" fmla="*/ 225 w 240"/>
                <a:gd name="T11" fmla="*/ 57 h 275"/>
                <a:gd name="T12" fmla="*/ 222 w 240"/>
                <a:gd name="T13" fmla="*/ 63 h 275"/>
                <a:gd name="T14" fmla="*/ 216 w 240"/>
                <a:gd name="T15" fmla="*/ 72 h 275"/>
                <a:gd name="T16" fmla="*/ 210 w 240"/>
                <a:gd name="T17" fmla="*/ 80 h 275"/>
                <a:gd name="T18" fmla="*/ 203 w 240"/>
                <a:gd name="T19" fmla="*/ 89 h 275"/>
                <a:gd name="T20" fmla="*/ 195 w 240"/>
                <a:gd name="T21" fmla="*/ 97 h 275"/>
                <a:gd name="T22" fmla="*/ 184 w 240"/>
                <a:gd name="T23" fmla="*/ 106 h 275"/>
                <a:gd name="T24" fmla="*/ 175 w 240"/>
                <a:gd name="T25" fmla="*/ 114 h 275"/>
                <a:gd name="T26" fmla="*/ 164 w 240"/>
                <a:gd name="T27" fmla="*/ 121 h 275"/>
                <a:gd name="T28" fmla="*/ 153 w 240"/>
                <a:gd name="T29" fmla="*/ 129 h 275"/>
                <a:gd name="T30" fmla="*/ 138 w 240"/>
                <a:gd name="T31" fmla="*/ 138 h 275"/>
                <a:gd name="T32" fmla="*/ 129 w 240"/>
                <a:gd name="T33" fmla="*/ 142 h 275"/>
                <a:gd name="T34" fmla="*/ 121 w 240"/>
                <a:gd name="T35" fmla="*/ 146 h 275"/>
                <a:gd name="T36" fmla="*/ 112 w 240"/>
                <a:gd name="T37" fmla="*/ 150 h 275"/>
                <a:gd name="T38" fmla="*/ 103 w 240"/>
                <a:gd name="T39" fmla="*/ 154 h 275"/>
                <a:gd name="T40" fmla="*/ 94 w 240"/>
                <a:gd name="T41" fmla="*/ 158 h 275"/>
                <a:gd name="T42" fmla="*/ 85 w 240"/>
                <a:gd name="T43" fmla="*/ 161 h 275"/>
                <a:gd name="T44" fmla="*/ 75 w 240"/>
                <a:gd name="T45" fmla="*/ 164 h 275"/>
                <a:gd name="T46" fmla="*/ 58 w 240"/>
                <a:gd name="T47" fmla="*/ 170 h 275"/>
                <a:gd name="T48" fmla="*/ 44 w 240"/>
                <a:gd name="T49" fmla="*/ 173 h 275"/>
                <a:gd name="T50" fmla="*/ 28 w 240"/>
                <a:gd name="T51" fmla="*/ 177 h 275"/>
                <a:gd name="T52" fmla="*/ 12 w 240"/>
                <a:gd name="T53" fmla="*/ 180 h 275"/>
                <a:gd name="T54" fmla="*/ 1 w 240"/>
                <a:gd name="T55" fmla="*/ 182 h 275"/>
                <a:gd name="T56" fmla="*/ 11 w 240"/>
                <a:gd name="T57" fmla="*/ 273 h 275"/>
                <a:gd name="T58" fmla="*/ 11 w 240"/>
                <a:gd name="T59" fmla="*/ 273 h 275"/>
                <a:gd name="T60" fmla="*/ 28 w 240"/>
                <a:gd name="T61" fmla="*/ 270 h 275"/>
                <a:gd name="T62" fmla="*/ 44 w 240"/>
                <a:gd name="T63" fmla="*/ 266 h 275"/>
                <a:gd name="T64" fmla="*/ 58 w 240"/>
                <a:gd name="T65" fmla="*/ 262 h 275"/>
                <a:gd name="T66" fmla="*/ 72 w 240"/>
                <a:gd name="T67" fmla="*/ 258 h 275"/>
                <a:gd name="T68" fmla="*/ 80 w 240"/>
                <a:gd name="T69" fmla="*/ 255 h 275"/>
                <a:gd name="T70" fmla="*/ 90 w 240"/>
                <a:gd name="T71" fmla="*/ 252 h 275"/>
                <a:gd name="T72" fmla="*/ 99 w 240"/>
                <a:gd name="T73" fmla="*/ 248 h 275"/>
                <a:gd name="T74" fmla="*/ 108 w 240"/>
                <a:gd name="T75" fmla="*/ 244 h 275"/>
                <a:gd name="T76" fmla="*/ 117 w 240"/>
                <a:gd name="T77" fmla="*/ 241 h 275"/>
                <a:gd name="T78" fmla="*/ 126 w 240"/>
                <a:gd name="T79" fmla="*/ 236 h 275"/>
                <a:gd name="T80" fmla="*/ 135 w 240"/>
                <a:gd name="T81" fmla="*/ 232 h 275"/>
                <a:gd name="T82" fmla="*/ 145 w 240"/>
                <a:gd name="T83" fmla="*/ 226 h 275"/>
                <a:gd name="T84" fmla="*/ 153 w 240"/>
                <a:gd name="T85" fmla="*/ 221 h 275"/>
                <a:gd name="T86" fmla="*/ 164 w 240"/>
                <a:gd name="T87" fmla="*/ 214 h 275"/>
                <a:gd name="T88" fmla="*/ 174 w 240"/>
                <a:gd name="T89" fmla="*/ 206 h 275"/>
                <a:gd name="T90" fmla="*/ 184 w 240"/>
                <a:gd name="T91" fmla="*/ 199 h 275"/>
                <a:gd name="T92" fmla="*/ 190 w 240"/>
                <a:gd name="T93" fmla="*/ 193 h 275"/>
                <a:gd name="T94" fmla="*/ 196 w 240"/>
                <a:gd name="T95" fmla="*/ 188 h 275"/>
                <a:gd name="T96" fmla="*/ 204 w 240"/>
                <a:gd name="T97" fmla="*/ 179 h 275"/>
                <a:gd name="T98" fmla="*/ 210 w 240"/>
                <a:gd name="T99" fmla="*/ 172 h 275"/>
                <a:gd name="T100" fmla="*/ 216 w 240"/>
                <a:gd name="T101" fmla="*/ 164 h 275"/>
                <a:gd name="T102" fmla="*/ 222 w 240"/>
                <a:gd name="T103" fmla="*/ 155 h 275"/>
                <a:gd name="T104" fmla="*/ 224 w 240"/>
                <a:gd name="T105" fmla="*/ 152 h 275"/>
                <a:gd name="T106" fmla="*/ 228 w 240"/>
                <a:gd name="T107" fmla="*/ 144 h 275"/>
                <a:gd name="T108" fmla="*/ 232 w 240"/>
                <a:gd name="T109" fmla="*/ 135 h 275"/>
                <a:gd name="T110" fmla="*/ 233 w 240"/>
                <a:gd name="T111" fmla="*/ 131 h 275"/>
                <a:gd name="T112" fmla="*/ 236 w 240"/>
                <a:gd name="T113" fmla="*/ 122 h 275"/>
                <a:gd name="T114" fmla="*/ 238 w 240"/>
                <a:gd name="T115" fmla="*/ 114 h 275"/>
                <a:gd name="T116" fmla="*/ 239 w 240"/>
                <a:gd name="T117" fmla="*/ 107 h 275"/>
                <a:gd name="T118" fmla="*/ 240 w 240"/>
                <a:gd name="T119" fmla="*/ 98 h 275"/>
                <a:gd name="T120" fmla="*/ 240 w 240"/>
                <a:gd name="T121" fmla="*/ 92 h 275"/>
                <a:gd name="T122" fmla="*/ 240 w 240"/>
                <a:gd name="T123" fmla="*/ 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0" h="275">
                  <a:moveTo>
                    <a:pt x="240" y="6"/>
                  </a:moveTo>
                  <a:cubicBezTo>
                    <a:pt x="240" y="7"/>
                    <a:pt x="240" y="9"/>
                    <a:pt x="240" y="11"/>
                  </a:cubicBezTo>
                  <a:cubicBezTo>
                    <a:pt x="240" y="12"/>
                    <a:pt x="240" y="13"/>
                    <a:pt x="239" y="15"/>
                  </a:cubicBezTo>
                  <a:cubicBezTo>
                    <a:pt x="239" y="17"/>
                    <a:pt x="239" y="18"/>
                    <a:pt x="239" y="20"/>
                  </a:cubicBezTo>
                  <a:cubicBezTo>
                    <a:pt x="238" y="21"/>
                    <a:pt x="238" y="23"/>
                    <a:pt x="238" y="24"/>
                  </a:cubicBezTo>
                  <a:cubicBezTo>
                    <a:pt x="237" y="26"/>
                    <a:pt x="237" y="27"/>
                    <a:pt x="236" y="29"/>
                  </a:cubicBezTo>
                  <a:cubicBezTo>
                    <a:pt x="236" y="31"/>
                    <a:pt x="236" y="32"/>
                    <a:pt x="235" y="33"/>
                  </a:cubicBezTo>
                  <a:cubicBezTo>
                    <a:pt x="235" y="35"/>
                    <a:pt x="234" y="37"/>
                    <a:pt x="234" y="38"/>
                  </a:cubicBezTo>
                  <a:cubicBezTo>
                    <a:pt x="233" y="40"/>
                    <a:pt x="233" y="41"/>
                    <a:pt x="232" y="42"/>
                  </a:cubicBezTo>
                  <a:cubicBezTo>
                    <a:pt x="231" y="44"/>
                    <a:pt x="231" y="46"/>
                    <a:pt x="230" y="48"/>
                  </a:cubicBezTo>
                  <a:cubicBezTo>
                    <a:pt x="229" y="49"/>
                    <a:pt x="229" y="50"/>
                    <a:pt x="228" y="52"/>
                  </a:cubicBezTo>
                  <a:cubicBezTo>
                    <a:pt x="227" y="53"/>
                    <a:pt x="226" y="55"/>
                    <a:pt x="225" y="57"/>
                  </a:cubicBezTo>
                  <a:cubicBezTo>
                    <a:pt x="225" y="58"/>
                    <a:pt x="224" y="60"/>
                    <a:pt x="223" y="62"/>
                  </a:cubicBezTo>
                  <a:cubicBezTo>
                    <a:pt x="222" y="62"/>
                    <a:pt x="222" y="63"/>
                    <a:pt x="222" y="63"/>
                  </a:cubicBezTo>
                  <a:cubicBezTo>
                    <a:pt x="220" y="65"/>
                    <a:pt x="219" y="68"/>
                    <a:pt x="217" y="70"/>
                  </a:cubicBezTo>
                  <a:cubicBezTo>
                    <a:pt x="217" y="71"/>
                    <a:pt x="216" y="71"/>
                    <a:pt x="216" y="72"/>
                  </a:cubicBezTo>
                  <a:cubicBezTo>
                    <a:pt x="214" y="74"/>
                    <a:pt x="213" y="77"/>
                    <a:pt x="211" y="79"/>
                  </a:cubicBezTo>
                  <a:cubicBezTo>
                    <a:pt x="210" y="80"/>
                    <a:pt x="210" y="80"/>
                    <a:pt x="210" y="80"/>
                  </a:cubicBezTo>
                  <a:cubicBezTo>
                    <a:pt x="208" y="82"/>
                    <a:pt x="206" y="85"/>
                    <a:pt x="204" y="87"/>
                  </a:cubicBezTo>
                  <a:cubicBezTo>
                    <a:pt x="204" y="87"/>
                    <a:pt x="203" y="88"/>
                    <a:pt x="203" y="89"/>
                  </a:cubicBezTo>
                  <a:cubicBezTo>
                    <a:pt x="200" y="91"/>
                    <a:pt x="198" y="93"/>
                    <a:pt x="196" y="96"/>
                  </a:cubicBezTo>
                  <a:cubicBezTo>
                    <a:pt x="195" y="96"/>
                    <a:pt x="195" y="96"/>
                    <a:pt x="195" y="97"/>
                  </a:cubicBezTo>
                  <a:cubicBezTo>
                    <a:pt x="193" y="98"/>
                    <a:pt x="191" y="100"/>
                    <a:pt x="189" y="102"/>
                  </a:cubicBezTo>
                  <a:cubicBezTo>
                    <a:pt x="187" y="104"/>
                    <a:pt x="186" y="105"/>
                    <a:pt x="184" y="106"/>
                  </a:cubicBezTo>
                  <a:cubicBezTo>
                    <a:pt x="183" y="108"/>
                    <a:pt x="181" y="109"/>
                    <a:pt x="180" y="110"/>
                  </a:cubicBezTo>
                  <a:cubicBezTo>
                    <a:pt x="178" y="111"/>
                    <a:pt x="176" y="113"/>
                    <a:pt x="175" y="114"/>
                  </a:cubicBezTo>
                  <a:cubicBezTo>
                    <a:pt x="173" y="115"/>
                    <a:pt x="171" y="116"/>
                    <a:pt x="170" y="118"/>
                  </a:cubicBezTo>
                  <a:cubicBezTo>
                    <a:pt x="168" y="119"/>
                    <a:pt x="166" y="120"/>
                    <a:pt x="164" y="121"/>
                  </a:cubicBezTo>
                  <a:cubicBezTo>
                    <a:pt x="163" y="123"/>
                    <a:pt x="161" y="124"/>
                    <a:pt x="159" y="125"/>
                  </a:cubicBezTo>
                  <a:cubicBezTo>
                    <a:pt x="157" y="126"/>
                    <a:pt x="155" y="128"/>
                    <a:pt x="153" y="129"/>
                  </a:cubicBezTo>
                  <a:cubicBezTo>
                    <a:pt x="151" y="130"/>
                    <a:pt x="148" y="132"/>
                    <a:pt x="146" y="133"/>
                  </a:cubicBezTo>
                  <a:cubicBezTo>
                    <a:pt x="143" y="135"/>
                    <a:pt x="140" y="136"/>
                    <a:pt x="138" y="138"/>
                  </a:cubicBezTo>
                  <a:cubicBezTo>
                    <a:pt x="137" y="138"/>
                    <a:pt x="136" y="139"/>
                    <a:pt x="135" y="139"/>
                  </a:cubicBezTo>
                  <a:cubicBezTo>
                    <a:pt x="133" y="140"/>
                    <a:pt x="131" y="141"/>
                    <a:pt x="129" y="142"/>
                  </a:cubicBezTo>
                  <a:cubicBezTo>
                    <a:pt x="128" y="143"/>
                    <a:pt x="127" y="143"/>
                    <a:pt x="126" y="144"/>
                  </a:cubicBezTo>
                  <a:cubicBezTo>
                    <a:pt x="124" y="145"/>
                    <a:pt x="123" y="145"/>
                    <a:pt x="121" y="146"/>
                  </a:cubicBezTo>
                  <a:cubicBezTo>
                    <a:pt x="120" y="147"/>
                    <a:pt x="119" y="147"/>
                    <a:pt x="117" y="148"/>
                  </a:cubicBezTo>
                  <a:cubicBezTo>
                    <a:pt x="116" y="149"/>
                    <a:pt x="114" y="150"/>
                    <a:pt x="112" y="150"/>
                  </a:cubicBezTo>
                  <a:cubicBezTo>
                    <a:pt x="111" y="151"/>
                    <a:pt x="110" y="151"/>
                    <a:pt x="108" y="152"/>
                  </a:cubicBezTo>
                  <a:cubicBezTo>
                    <a:pt x="107" y="153"/>
                    <a:pt x="105" y="153"/>
                    <a:pt x="103" y="154"/>
                  </a:cubicBezTo>
                  <a:cubicBezTo>
                    <a:pt x="102" y="155"/>
                    <a:pt x="101" y="155"/>
                    <a:pt x="99" y="156"/>
                  </a:cubicBezTo>
                  <a:cubicBezTo>
                    <a:pt x="98" y="156"/>
                    <a:pt x="96" y="157"/>
                    <a:pt x="94" y="158"/>
                  </a:cubicBezTo>
                  <a:cubicBezTo>
                    <a:pt x="93" y="158"/>
                    <a:pt x="91" y="159"/>
                    <a:pt x="90" y="159"/>
                  </a:cubicBezTo>
                  <a:cubicBezTo>
                    <a:pt x="88" y="160"/>
                    <a:pt x="87" y="161"/>
                    <a:pt x="85" y="161"/>
                  </a:cubicBezTo>
                  <a:cubicBezTo>
                    <a:pt x="83" y="162"/>
                    <a:pt x="82" y="162"/>
                    <a:pt x="81" y="163"/>
                  </a:cubicBezTo>
                  <a:cubicBezTo>
                    <a:pt x="79" y="163"/>
                    <a:pt x="77" y="164"/>
                    <a:pt x="75" y="164"/>
                  </a:cubicBezTo>
                  <a:cubicBezTo>
                    <a:pt x="74" y="165"/>
                    <a:pt x="73" y="165"/>
                    <a:pt x="71" y="166"/>
                  </a:cubicBezTo>
                  <a:cubicBezTo>
                    <a:pt x="67" y="167"/>
                    <a:pt x="63" y="168"/>
                    <a:pt x="58" y="170"/>
                  </a:cubicBezTo>
                  <a:cubicBezTo>
                    <a:pt x="58" y="170"/>
                    <a:pt x="57" y="170"/>
                    <a:pt x="56" y="170"/>
                  </a:cubicBezTo>
                  <a:cubicBezTo>
                    <a:pt x="52" y="171"/>
                    <a:pt x="48" y="172"/>
                    <a:pt x="44" y="173"/>
                  </a:cubicBezTo>
                  <a:cubicBezTo>
                    <a:pt x="43" y="174"/>
                    <a:pt x="43" y="174"/>
                    <a:pt x="42" y="174"/>
                  </a:cubicBezTo>
                  <a:cubicBezTo>
                    <a:pt x="37" y="175"/>
                    <a:pt x="33" y="176"/>
                    <a:pt x="28" y="177"/>
                  </a:cubicBezTo>
                  <a:cubicBezTo>
                    <a:pt x="27" y="177"/>
                    <a:pt x="26" y="178"/>
                    <a:pt x="25" y="178"/>
                  </a:cubicBezTo>
                  <a:cubicBezTo>
                    <a:pt x="21" y="179"/>
                    <a:pt x="16" y="180"/>
                    <a:pt x="12" y="180"/>
                  </a:cubicBezTo>
                  <a:cubicBezTo>
                    <a:pt x="11" y="180"/>
                    <a:pt x="11" y="181"/>
                    <a:pt x="11" y="181"/>
                  </a:cubicBezTo>
                  <a:cubicBezTo>
                    <a:pt x="7" y="181"/>
                    <a:pt x="4" y="182"/>
                    <a:pt x="1" y="182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4" y="274"/>
                    <a:pt x="7" y="274"/>
                    <a:pt x="11" y="273"/>
                  </a:cubicBezTo>
                  <a:cubicBezTo>
                    <a:pt x="11" y="273"/>
                    <a:pt x="11" y="273"/>
                    <a:pt x="11" y="273"/>
                  </a:cubicBezTo>
                  <a:cubicBezTo>
                    <a:pt x="11" y="273"/>
                    <a:pt x="11" y="273"/>
                    <a:pt x="11" y="273"/>
                  </a:cubicBezTo>
                  <a:cubicBezTo>
                    <a:pt x="16" y="272"/>
                    <a:pt x="20" y="271"/>
                    <a:pt x="25" y="270"/>
                  </a:cubicBezTo>
                  <a:cubicBezTo>
                    <a:pt x="26" y="270"/>
                    <a:pt x="27" y="270"/>
                    <a:pt x="28" y="270"/>
                  </a:cubicBezTo>
                  <a:cubicBezTo>
                    <a:pt x="33" y="269"/>
                    <a:pt x="37" y="268"/>
                    <a:pt x="42" y="267"/>
                  </a:cubicBezTo>
                  <a:cubicBezTo>
                    <a:pt x="42" y="266"/>
                    <a:pt x="43" y="266"/>
                    <a:pt x="44" y="266"/>
                  </a:cubicBezTo>
                  <a:cubicBezTo>
                    <a:pt x="48" y="265"/>
                    <a:pt x="52" y="264"/>
                    <a:pt x="56" y="263"/>
                  </a:cubicBezTo>
                  <a:cubicBezTo>
                    <a:pt x="57" y="263"/>
                    <a:pt x="57" y="262"/>
                    <a:pt x="58" y="262"/>
                  </a:cubicBezTo>
                  <a:cubicBezTo>
                    <a:pt x="63" y="261"/>
                    <a:pt x="67" y="260"/>
                    <a:pt x="71" y="258"/>
                  </a:cubicBezTo>
                  <a:cubicBezTo>
                    <a:pt x="71" y="258"/>
                    <a:pt x="72" y="258"/>
                    <a:pt x="72" y="258"/>
                  </a:cubicBezTo>
                  <a:cubicBezTo>
                    <a:pt x="73" y="258"/>
                    <a:pt x="74" y="257"/>
                    <a:pt x="75" y="257"/>
                  </a:cubicBezTo>
                  <a:cubicBezTo>
                    <a:pt x="77" y="256"/>
                    <a:pt x="79" y="256"/>
                    <a:pt x="80" y="255"/>
                  </a:cubicBezTo>
                  <a:cubicBezTo>
                    <a:pt x="82" y="255"/>
                    <a:pt x="83" y="254"/>
                    <a:pt x="84" y="254"/>
                  </a:cubicBezTo>
                  <a:cubicBezTo>
                    <a:pt x="86" y="253"/>
                    <a:pt x="88" y="252"/>
                    <a:pt x="90" y="252"/>
                  </a:cubicBezTo>
                  <a:cubicBezTo>
                    <a:pt x="91" y="251"/>
                    <a:pt x="93" y="251"/>
                    <a:pt x="94" y="250"/>
                  </a:cubicBezTo>
                  <a:cubicBezTo>
                    <a:pt x="96" y="250"/>
                    <a:pt x="97" y="249"/>
                    <a:pt x="99" y="248"/>
                  </a:cubicBezTo>
                  <a:cubicBezTo>
                    <a:pt x="100" y="248"/>
                    <a:pt x="102" y="247"/>
                    <a:pt x="103" y="247"/>
                  </a:cubicBezTo>
                  <a:cubicBezTo>
                    <a:pt x="105" y="246"/>
                    <a:pt x="106" y="245"/>
                    <a:pt x="108" y="244"/>
                  </a:cubicBezTo>
                  <a:cubicBezTo>
                    <a:pt x="109" y="244"/>
                    <a:pt x="111" y="243"/>
                    <a:pt x="112" y="243"/>
                  </a:cubicBezTo>
                  <a:cubicBezTo>
                    <a:pt x="114" y="242"/>
                    <a:pt x="115" y="241"/>
                    <a:pt x="117" y="241"/>
                  </a:cubicBezTo>
                  <a:cubicBezTo>
                    <a:pt x="118" y="240"/>
                    <a:pt x="119" y="239"/>
                    <a:pt x="121" y="239"/>
                  </a:cubicBezTo>
                  <a:cubicBezTo>
                    <a:pt x="122" y="238"/>
                    <a:pt x="124" y="237"/>
                    <a:pt x="126" y="236"/>
                  </a:cubicBezTo>
                  <a:cubicBezTo>
                    <a:pt x="127" y="236"/>
                    <a:pt x="128" y="235"/>
                    <a:pt x="129" y="235"/>
                  </a:cubicBezTo>
                  <a:cubicBezTo>
                    <a:pt x="131" y="234"/>
                    <a:pt x="133" y="233"/>
                    <a:pt x="135" y="232"/>
                  </a:cubicBezTo>
                  <a:cubicBezTo>
                    <a:pt x="136" y="231"/>
                    <a:pt x="137" y="231"/>
                    <a:pt x="137" y="230"/>
                  </a:cubicBezTo>
                  <a:cubicBezTo>
                    <a:pt x="140" y="229"/>
                    <a:pt x="143" y="227"/>
                    <a:pt x="145" y="226"/>
                  </a:cubicBezTo>
                  <a:cubicBezTo>
                    <a:pt x="147" y="225"/>
                    <a:pt x="148" y="224"/>
                    <a:pt x="149" y="224"/>
                  </a:cubicBezTo>
                  <a:cubicBezTo>
                    <a:pt x="151" y="223"/>
                    <a:pt x="152" y="222"/>
                    <a:pt x="153" y="221"/>
                  </a:cubicBezTo>
                  <a:cubicBezTo>
                    <a:pt x="155" y="220"/>
                    <a:pt x="157" y="219"/>
                    <a:pt x="159" y="218"/>
                  </a:cubicBezTo>
                  <a:cubicBezTo>
                    <a:pt x="161" y="216"/>
                    <a:pt x="162" y="215"/>
                    <a:pt x="164" y="214"/>
                  </a:cubicBezTo>
                  <a:cubicBezTo>
                    <a:pt x="166" y="213"/>
                    <a:pt x="168" y="211"/>
                    <a:pt x="169" y="210"/>
                  </a:cubicBezTo>
                  <a:cubicBezTo>
                    <a:pt x="171" y="209"/>
                    <a:pt x="173" y="208"/>
                    <a:pt x="174" y="206"/>
                  </a:cubicBezTo>
                  <a:cubicBezTo>
                    <a:pt x="176" y="205"/>
                    <a:pt x="178" y="204"/>
                    <a:pt x="179" y="203"/>
                  </a:cubicBezTo>
                  <a:cubicBezTo>
                    <a:pt x="181" y="201"/>
                    <a:pt x="182" y="200"/>
                    <a:pt x="184" y="199"/>
                  </a:cubicBezTo>
                  <a:cubicBezTo>
                    <a:pt x="185" y="197"/>
                    <a:pt x="187" y="196"/>
                    <a:pt x="189" y="195"/>
                  </a:cubicBezTo>
                  <a:cubicBezTo>
                    <a:pt x="189" y="194"/>
                    <a:pt x="190" y="194"/>
                    <a:pt x="190" y="193"/>
                  </a:cubicBezTo>
                  <a:cubicBezTo>
                    <a:pt x="192" y="192"/>
                    <a:pt x="193" y="190"/>
                    <a:pt x="195" y="189"/>
                  </a:cubicBezTo>
                  <a:cubicBezTo>
                    <a:pt x="195" y="189"/>
                    <a:pt x="195" y="188"/>
                    <a:pt x="196" y="188"/>
                  </a:cubicBezTo>
                  <a:cubicBezTo>
                    <a:pt x="198" y="186"/>
                    <a:pt x="200" y="183"/>
                    <a:pt x="202" y="181"/>
                  </a:cubicBezTo>
                  <a:cubicBezTo>
                    <a:pt x="203" y="180"/>
                    <a:pt x="203" y="180"/>
                    <a:pt x="204" y="179"/>
                  </a:cubicBezTo>
                  <a:cubicBezTo>
                    <a:pt x="206" y="177"/>
                    <a:pt x="208" y="175"/>
                    <a:pt x="210" y="173"/>
                  </a:cubicBezTo>
                  <a:cubicBezTo>
                    <a:pt x="210" y="172"/>
                    <a:pt x="210" y="172"/>
                    <a:pt x="210" y="172"/>
                  </a:cubicBezTo>
                  <a:cubicBezTo>
                    <a:pt x="210" y="172"/>
                    <a:pt x="211" y="171"/>
                    <a:pt x="211" y="171"/>
                  </a:cubicBezTo>
                  <a:cubicBezTo>
                    <a:pt x="212" y="169"/>
                    <a:pt x="214" y="167"/>
                    <a:pt x="216" y="164"/>
                  </a:cubicBezTo>
                  <a:cubicBezTo>
                    <a:pt x="216" y="164"/>
                    <a:pt x="216" y="163"/>
                    <a:pt x="217" y="163"/>
                  </a:cubicBezTo>
                  <a:cubicBezTo>
                    <a:pt x="219" y="160"/>
                    <a:pt x="220" y="158"/>
                    <a:pt x="222" y="155"/>
                  </a:cubicBezTo>
                  <a:cubicBezTo>
                    <a:pt x="222" y="155"/>
                    <a:pt x="222" y="155"/>
                    <a:pt x="222" y="154"/>
                  </a:cubicBezTo>
                  <a:cubicBezTo>
                    <a:pt x="223" y="153"/>
                    <a:pt x="223" y="153"/>
                    <a:pt x="224" y="152"/>
                  </a:cubicBezTo>
                  <a:cubicBezTo>
                    <a:pt x="224" y="151"/>
                    <a:pt x="225" y="150"/>
                    <a:pt x="225" y="149"/>
                  </a:cubicBezTo>
                  <a:cubicBezTo>
                    <a:pt x="226" y="148"/>
                    <a:pt x="227" y="146"/>
                    <a:pt x="228" y="144"/>
                  </a:cubicBezTo>
                  <a:cubicBezTo>
                    <a:pt x="228" y="143"/>
                    <a:pt x="229" y="141"/>
                    <a:pt x="230" y="140"/>
                  </a:cubicBezTo>
                  <a:cubicBezTo>
                    <a:pt x="230" y="138"/>
                    <a:pt x="231" y="137"/>
                    <a:pt x="232" y="135"/>
                  </a:cubicBezTo>
                  <a:cubicBezTo>
                    <a:pt x="232" y="134"/>
                    <a:pt x="232" y="134"/>
                    <a:pt x="233" y="133"/>
                  </a:cubicBezTo>
                  <a:cubicBezTo>
                    <a:pt x="233" y="132"/>
                    <a:pt x="233" y="131"/>
                    <a:pt x="233" y="131"/>
                  </a:cubicBezTo>
                  <a:cubicBezTo>
                    <a:pt x="234" y="129"/>
                    <a:pt x="234" y="128"/>
                    <a:pt x="235" y="126"/>
                  </a:cubicBezTo>
                  <a:cubicBezTo>
                    <a:pt x="235" y="124"/>
                    <a:pt x="236" y="123"/>
                    <a:pt x="236" y="122"/>
                  </a:cubicBezTo>
                  <a:cubicBezTo>
                    <a:pt x="237" y="120"/>
                    <a:pt x="237" y="118"/>
                    <a:pt x="237" y="117"/>
                  </a:cubicBezTo>
                  <a:cubicBezTo>
                    <a:pt x="238" y="116"/>
                    <a:pt x="238" y="115"/>
                    <a:pt x="238" y="114"/>
                  </a:cubicBezTo>
                  <a:cubicBezTo>
                    <a:pt x="238" y="114"/>
                    <a:pt x="238" y="113"/>
                    <a:pt x="238" y="112"/>
                  </a:cubicBezTo>
                  <a:cubicBezTo>
                    <a:pt x="239" y="111"/>
                    <a:pt x="239" y="109"/>
                    <a:pt x="239" y="107"/>
                  </a:cubicBezTo>
                  <a:cubicBezTo>
                    <a:pt x="239" y="106"/>
                    <a:pt x="239" y="105"/>
                    <a:pt x="240" y="103"/>
                  </a:cubicBezTo>
                  <a:cubicBezTo>
                    <a:pt x="240" y="101"/>
                    <a:pt x="240" y="100"/>
                    <a:pt x="240" y="98"/>
                  </a:cubicBezTo>
                  <a:cubicBezTo>
                    <a:pt x="240" y="97"/>
                    <a:pt x="240" y="96"/>
                    <a:pt x="240" y="95"/>
                  </a:cubicBezTo>
                  <a:cubicBezTo>
                    <a:pt x="240" y="94"/>
                    <a:pt x="240" y="93"/>
                    <a:pt x="240" y="9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0" y="2"/>
                    <a:pt x="240" y="4"/>
                    <a:pt x="240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5319765" y="2483023"/>
              <a:ext cx="3884196" cy="2170411"/>
            </a:xfrm>
            <a:custGeom>
              <a:avLst/>
              <a:gdLst>
                <a:gd name="T0" fmla="*/ 574 w 703"/>
                <a:gd name="T1" fmla="*/ 74 h 392"/>
                <a:gd name="T2" fmla="*/ 576 w 703"/>
                <a:gd name="T3" fmla="*/ 343 h 392"/>
                <a:gd name="T4" fmla="*/ 431 w 703"/>
                <a:gd name="T5" fmla="*/ 392 h 392"/>
                <a:gd name="T6" fmla="*/ 343 w 703"/>
                <a:gd name="T7" fmla="*/ 209 h 392"/>
                <a:gd name="T8" fmla="*/ 19 w 703"/>
                <a:gd name="T9" fmla="*/ 241 h 392"/>
                <a:gd name="T10" fmla="*/ 110 w 703"/>
                <a:gd name="T11" fmla="*/ 74 h 392"/>
                <a:gd name="T12" fmla="*/ 574 w 703"/>
                <a:gd name="T13" fmla="*/ 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3" h="392">
                  <a:moveTo>
                    <a:pt x="574" y="74"/>
                  </a:moveTo>
                  <a:cubicBezTo>
                    <a:pt x="702" y="148"/>
                    <a:pt x="703" y="270"/>
                    <a:pt x="576" y="343"/>
                  </a:cubicBezTo>
                  <a:cubicBezTo>
                    <a:pt x="535" y="367"/>
                    <a:pt x="485" y="384"/>
                    <a:pt x="431" y="392"/>
                  </a:cubicBezTo>
                  <a:cubicBezTo>
                    <a:pt x="343" y="209"/>
                    <a:pt x="343" y="209"/>
                    <a:pt x="343" y="209"/>
                  </a:cubicBezTo>
                  <a:cubicBezTo>
                    <a:pt x="19" y="241"/>
                    <a:pt x="19" y="241"/>
                    <a:pt x="19" y="241"/>
                  </a:cubicBezTo>
                  <a:cubicBezTo>
                    <a:pt x="0" y="180"/>
                    <a:pt x="34" y="118"/>
                    <a:pt x="110" y="74"/>
                  </a:cubicBezTo>
                  <a:cubicBezTo>
                    <a:pt x="237" y="0"/>
                    <a:pt x="446" y="0"/>
                    <a:pt x="574" y="7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360349" y="1068996"/>
            <a:ext cx="2883844" cy="1993373"/>
            <a:chOff x="5726902" y="2138732"/>
            <a:chExt cx="3173962" cy="2193908"/>
          </a:xfrm>
        </p:grpSpPr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5790664" y="3078641"/>
              <a:ext cx="21255" cy="571502"/>
            </a:xfrm>
            <a:custGeom>
              <a:avLst/>
              <a:gdLst>
                <a:gd name="T0" fmla="*/ 5 w 5"/>
                <a:gd name="T1" fmla="*/ 33 h 126"/>
                <a:gd name="T2" fmla="*/ 5 w 5"/>
                <a:gd name="T3" fmla="*/ 126 h 126"/>
                <a:gd name="T4" fmla="*/ 0 w 5"/>
                <a:gd name="T5" fmla="*/ 92 h 126"/>
                <a:gd name="T6" fmla="*/ 0 w 5"/>
                <a:gd name="T7" fmla="*/ 0 h 126"/>
                <a:gd name="T8" fmla="*/ 5 w 5"/>
                <a:gd name="T9" fmla="*/ 3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6">
                  <a:moveTo>
                    <a:pt x="5" y="33"/>
                  </a:moveTo>
                  <a:cubicBezTo>
                    <a:pt x="5" y="126"/>
                    <a:pt x="5" y="126"/>
                    <a:pt x="5" y="126"/>
                  </a:cubicBezTo>
                  <a:cubicBezTo>
                    <a:pt x="1" y="115"/>
                    <a:pt x="0" y="104"/>
                    <a:pt x="0" y="9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2" y="22"/>
                    <a:pt x="5" y="33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7271375" y="3083364"/>
              <a:ext cx="401468" cy="1249276"/>
            </a:xfrm>
            <a:custGeom>
              <a:avLst/>
              <a:gdLst>
                <a:gd name="T0" fmla="*/ 170 w 170"/>
                <a:gd name="T1" fmla="*/ 351 h 529"/>
                <a:gd name="T2" fmla="*/ 168 w 170"/>
                <a:gd name="T3" fmla="*/ 529 h 529"/>
                <a:gd name="T4" fmla="*/ 0 w 170"/>
                <a:gd name="T5" fmla="*/ 176 h 529"/>
                <a:gd name="T6" fmla="*/ 2 w 170"/>
                <a:gd name="T7" fmla="*/ 0 h 529"/>
                <a:gd name="T8" fmla="*/ 170 w 170"/>
                <a:gd name="T9" fmla="*/ 351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529">
                  <a:moveTo>
                    <a:pt x="170" y="351"/>
                  </a:moveTo>
                  <a:lnTo>
                    <a:pt x="168" y="529"/>
                  </a:lnTo>
                  <a:lnTo>
                    <a:pt x="0" y="176"/>
                  </a:lnTo>
                  <a:lnTo>
                    <a:pt x="2" y="0"/>
                  </a:lnTo>
                  <a:lnTo>
                    <a:pt x="170" y="35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5811919" y="3083364"/>
              <a:ext cx="1464179" cy="566779"/>
            </a:xfrm>
            <a:custGeom>
              <a:avLst/>
              <a:gdLst>
                <a:gd name="T0" fmla="*/ 0 w 620"/>
                <a:gd name="T1" fmla="*/ 240 h 240"/>
                <a:gd name="T2" fmla="*/ 618 w 620"/>
                <a:gd name="T3" fmla="*/ 176 h 240"/>
                <a:gd name="T4" fmla="*/ 620 w 620"/>
                <a:gd name="T5" fmla="*/ 0 h 240"/>
                <a:gd name="T6" fmla="*/ 0 w 620"/>
                <a:gd name="T7" fmla="*/ 62 h 240"/>
                <a:gd name="T8" fmla="*/ 0 w 620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240">
                  <a:moveTo>
                    <a:pt x="0" y="240"/>
                  </a:moveTo>
                  <a:lnTo>
                    <a:pt x="618" y="176"/>
                  </a:lnTo>
                  <a:lnTo>
                    <a:pt x="620" y="0"/>
                  </a:lnTo>
                  <a:lnTo>
                    <a:pt x="0" y="62"/>
                  </a:lnTo>
                  <a:lnTo>
                    <a:pt x="0" y="24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7668120" y="3088087"/>
              <a:ext cx="1083965" cy="1244553"/>
            </a:xfrm>
            <a:custGeom>
              <a:avLst/>
              <a:gdLst>
                <a:gd name="T0" fmla="*/ 240 w 240"/>
                <a:gd name="T1" fmla="*/ 11 h 275"/>
                <a:gd name="T2" fmla="*/ 239 w 240"/>
                <a:gd name="T3" fmla="*/ 20 h 275"/>
                <a:gd name="T4" fmla="*/ 236 w 240"/>
                <a:gd name="T5" fmla="*/ 29 h 275"/>
                <a:gd name="T6" fmla="*/ 234 w 240"/>
                <a:gd name="T7" fmla="*/ 38 h 275"/>
                <a:gd name="T8" fmla="*/ 230 w 240"/>
                <a:gd name="T9" fmla="*/ 48 h 275"/>
                <a:gd name="T10" fmla="*/ 225 w 240"/>
                <a:gd name="T11" fmla="*/ 57 h 275"/>
                <a:gd name="T12" fmla="*/ 222 w 240"/>
                <a:gd name="T13" fmla="*/ 63 h 275"/>
                <a:gd name="T14" fmla="*/ 216 w 240"/>
                <a:gd name="T15" fmla="*/ 72 h 275"/>
                <a:gd name="T16" fmla="*/ 210 w 240"/>
                <a:gd name="T17" fmla="*/ 80 h 275"/>
                <a:gd name="T18" fmla="*/ 203 w 240"/>
                <a:gd name="T19" fmla="*/ 89 h 275"/>
                <a:gd name="T20" fmla="*/ 195 w 240"/>
                <a:gd name="T21" fmla="*/ 97 h 275"/>
                <a:gd name="T22" fmla="*/ 184 w 240"/>
                <a:gd name="T23" fmla="*/ 106 h 275"/>
                <a:gd name="T24" fmla="*/ 175 w 240"/>
                <a:gd name="T25" fmla="*/ 114 h 275"/>
                <a:gd name="T26" fmla="*/ 164 w 240"/>
                <a:gd name="T27" fmla="*/ 121 h 275"/>
                <a:gd name="T28" fmla="*/ 153 w 240"/>
                <a:gd name="T29" fmla="*/ 129 h 275"/>
                <a:gd name="T30" fmla="*/ 138 w 240"/>
                <a:gd name="T31" fmla="*/ 138 h 275"/>
                <a:gd name="T32" fmla="*/ 129 w 240"/>
                <a:gd name="T33" fmla="*/ 142 h 275"/>
                <a:gd name="T34" fmla="*/ 121 w 240"/>
                <a:gd name="T35" fmla="*/ 146 h 275"/>
                <a:gd name="T36" fmla="*/ 112 w 240"/>
                <a:gd name="T37" fmla="*/ 150 h 275"/>
                <a:gd name="T38" fmla="*/ 103 w 240"/>
                <a:gd name="T39" fmla="*/ 154 h 275"/>
                <a:gd name="T40" fmla="*/ 94 w 240"/>
                <a:gd name="T41" fmla="*/ 158 h 275"/>
                <a:gd name="T42" fmla="*/ 85 w 240"/>
                <a:gd name="T43" fmla="*/ 161 h 275"/>
                <a:gd name="T44" fmla="*/ 75 w 240"/>
                <a:gd name="T45" fmla="*/ 164 h 275"/>
                <a:gd name="T46" fmla="*/ 58 w 240"/>
                <a:gd name="T47" fmla="*/ 170 h 275"/>
                <a:gd name="T48" fmla="*/ 44 w 240"/>
                <a:gd name="T49" fmla="*/ 173 h 275"/>
                <a:gd name="T50" fmla="*/ 28 w 240"/>
                <a:gd name="T51" fmla="*/ 177 h 275"/>
                <a:gd name="T52" fmla="*/ 12 w 240"/>
                <a:gd name="T53" fmla="*/ 180 h 275"/>
                <a:gd name="T54" fmla="*/ 1 w 240"/>
                <a:gd name="T55" fmla="*/ 182 h 275"/>
                <a:gd name="T56" fmla="*/ 11 w 240"/>
                <a:gd name="T57" fmla="*/ 273 h 275"/>
                <a:gd name="T58" fmla="*/ 11 w 240"/>
                <a:gd name="T59" fmla="*/ 273 h 275"/>
                <a:gd name="T60" fmla="*/ 28 w 240"/>
                <a:gd name="T61" fmla="*/ 270 h 275"/>
                <a:gd name="T62" fmla="*/ 44 w 240"/>
                <a:gd name="T63" fmla="*/ 266 h 275"/>
                <a:gd name="T64" fmla="*/ 58 w 240"/>
                <a:gd name="T65" fmla="*/ 262 h 275"/>
                <a:gd name="T66" fmla="*/ 72 w 240"/>
                <a:gd name="T67" fmla="*/ 258 h 275"/>
                <a:gd name="T68" fmla="*/ 80 w 240"/>
                <a:gd name="T69" fmla="*/ 255 h 275"/>
                <a:gd name="T70" fmla="*/ 90 w 240"/>
                <a:gd name="T71" fmla="*/ 252 h 275"/>
                <a:gd name="T72" fmla="*/ 99 w 240"/>
                <a:gd name="T73" fmla="*/ 248 h 275"/>
                <a:gd name="T74" fmla="*/ 108 w 240"/>
                <a:gd name="T75" fmla="*/ 244 h 275"/>
                <a:gd name="T76" fmla="*/ 117 w 240"/>
                <a:gd name="T77" fmla="*/ 241 h 275"/>
                <a:gd name="T78" fmla="*/ 126 w 240"/>
                <a:gd name="T79" fmla="*/ 236 h 275"/>
                <a:gd name="T80" fmla="*/ 135 w 240"/>
                <a:gd name="T81" fmla="*/ 232 h 275"/>
                <a:gd name="T82" fmla="*/ 145 w 240"/>
                <a:gd name="T83" fmla="*/ 226 h 275"/>
                <a:gd name="T84" fmla="*/ 153 w 240"/>
                <a:gd name="T85" fmla="*/ 221 h 275"/>
                <a:gd name="T86" fmla="*/ 164 w 240"/>
                <a:gd name="T87" fmla="*/ 214 h 275"/>
                <a:gd name="T88" fmla="*/ 174 w 240"/>
                <a:gd name="T89" fmla="*/ 206 h 275"/>
                <a:gd name="T90" fmla="*/ 184 w 240"/>
                <a:gd name="T91" fmla="*/ 199 h 275"/>
                <a:gd name="T92" fmla="*/ 190 w 240"/>
                <a:gd name="T93" fmla="*/ 193 h 275"/>
                <a:gd name="T94" fmla="*/ 196 w 240"/>
                <a:gd name="T95" fmla="*/ 188 h 275"/>
                <a:gd name="T96" fmla="*/ 204 w 240"/>
                <a:gd name="T97" fmla="*/ 179 h 275"/>
                <a:gd name="T98" fmla="*/ 210 w 240"/>
                <a:gd name="T99" fmla="*/ 172 h 275"/>
                <a:gd name="T100" fmla="*/ 216 w 240"/>
                <a:gd name="T101" fmla="*/ 164 h 275"/>
                <a:gd name="T102" fmla="*/ 222 w 240"/>
                <a:gd name="T103" fmla="*/ 155 h 275"/>
                <a:gd name="T104" fmla="*/ 224 w 240"/>
                <a:gd name="T105" fmla="*/ 152 h 275"/>
                <a:gd name="T106" fmla="*/ 228 w 240"/>
                <a:gd name="T107" fmla="*/ 144 h 275"/>
                <a:gd name="T108" fmla="*/ 232 w 240"/>
                <a:gd name="T109" fmla="*/ 135 h 275"/>
                <a:gd name="T110" fmla="*/ 233 w 240"/>
                <a:gd name="T111" fmla="*/ 131 h 275"/>
                <a:gd name="T112" fmla="*/ 236 w 240"/>
                <a:gd name="T113" fmla="*/ 122 h 275"/>
                <a:gd name="T114" fmla="*/ 238 w 240"/>
                <a:gd name="T115" fmla="*/ 114 h 275"/>
                <a:gd name="T116" fmla="*/ 239 w 240"/>
                <a:gd name="T117" fmla="*/ 107 h 275"/>
                <a:gd name="T118" fmla="*/ 240 w 240"/>
                <a:gd name="T119" fmla="*/ 98 h 275"/>
                <a:gd name="T120" fmla="*/ 240 w 240"/>
                <a:gd name="T121" fmla="*/ 92 h 275"/>
                <a:gd name="T122" fmla="*/ 240 w 240"/>
                <a:gd name="T123" fmla="*/ 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0" h="275">
                  <a:moveTo>
                    <a:pt x="240" y="6"/>
                  </a:moveTo>
                  <a:cubicBezTo>
                    <a:pt x="240" y="7"/>
                    <a:pt x="240" y="9"/>
                    <a:pt x="240" y="11"/>
                  </a:cubicBezTo>
                  <a:cubicBezTo>
                    <a:pt x="240" y="12"/>
                    <a:pt x="240" y="13"/>
                    <a:pt x="239" y="15"/>
                  </a:cubicBezTo>
                  <a:cubicBezTo>
                    <a:pt x="239" y="17"/>
                    <a:pt x="239" y="18"/>
                    <a:pt x="239" y="20"/>
                  </a:cubicBezTo>
                  <a:cubicBezTo>
                    <a:pt x="238" y="21"/>
                    <a:pt x="238" y="23"/>
                    <a:pt x="238" y="24"/>
                  </a:cubicBezTo>
                  <a:cubicBezTo>
                    <a:pt x="237" y="26"/>
                    <a:pt x="237" y="27"/>
                    <a:pt x="236" y="29"/>
                  </a:cubicBezTo>
                  <a:cubicBezTo>
                    <a:pt x="236" y="31"/>
                    <a:pt x="236" y="32"/>
                    <a:pt x="235" y="33"/>
                  </a:cubicBezTo>
                  <a:cubicBezTo>
                    <a:pt x="235" y="35"/>
                    <a:pt x="234" y="37"/>
                    <a:pt x="234" y="38"/>
                  </a:cubicBezTo>
                  <a:cubicBezTo>
                    <a:pt x="233" y="40"/>
                    <a:pt x="233" y="41"/>
                    <a:pt x="232" y="42"/>
                  </a:cubicBezTo>
                  <a:cubicBezTo>
                    <a:pt x="231" y="44"/>
                    <a:pt x="231" y="46"/>
                    <a:pt x="230" y="48"/>
                  </a:cubicBezTo>
                  <a:cubicBezTo>
                    <a:pt x="229" y="49"/>
                    <a:pt x="229" y="50"/>
                    <a:pt x="228" y="52"/>
                  </a:cubicBezTo>
                  <a:cubicBezTo>
                    <a:pt x="227" y="53"/>
                    <a:pt x="226" y="55"/>
                    <a:pt x="225" y="57"/>
                  </a:cubicBezTo>
                  <a:cubicBezTo>
                    <a:pt x="225" y="58"/>
                    <a:pt x="224" y="60"/>
                    <a:pt x="223" y="62"/>
                  </a:cubicBezTo>
                  <a:cubicBezTo>
                    <a:pt x="222" y="62"/>
                    <a:pt x="222" y="63"/>
                    <a:pt x="222" y="63"/>
                  </a:cubicBezTo>
                  <a:cubicBezTo>
                    <a:pt x="220" y="65"/>
                    <a:pt x="219" y="68"/>
                    <a:pt x="217" y="70"/>
                  </a:cubicBezTo>
                  <a:cubicBezTo>
                    <a:pt x="217" y="71"/>
                    <a:pt x="216" y="71"/>
                    <a:pt x="216" y="72"/>
                  </a:cubicBezTo>
                  <a:cubicBezTo>
                    <a:pt x="214" y="74"/>
                    <a:pt x="213" y="77"/>
                    <a:pt x="211" y="79"/>
                  </a:cubicBezTo>
                  <a:cubicBezTo>
                    <a:pt x="210" y="80"/>
                    <a:pt x="210" y="80"/>
                    <a:pt x="210" y="80"/>
                  </a:cubicBezTo>
                  <a:cubicBezTo>
                    <a:pt x="208" y="82"/>
                    <a:pt x="206" y="85"/>
                    <a:pt x="204" y="87"/>
                  </a:cubicBezTo>
                  <a:cubicBezTo>
                    <a:pt x="204" y="87"/>
                    <a:pt x="203" y="88"/>
                    <a:pt x="203" y="89"/>
                  </a:cubicBezTo>
                  <a:cubicBezTo>
                    <a:pt x="200" y="91"/>
                    <a:pt x="198" y="93"/>
                    <a:pt x="196" y="96"/>
                  </a:cubicBezTo>
                  <a:cubicBezTo>
                    <a:pt x="195" y="96"/>
                    <a:pt x="195" y="96"/>
                    <a:pt x="195" y="97"/>
                  </a:cubicBezTo>
                  <a:cubicBezTo>
                    <a:pt x="193" y="98"/>
                    <a:pt x="191" y="100"/>
                    <a:pt x="189" y="102"/>
                  </a:cubicBezTo>
                  <a:cubicBezTo>
                    <a:pt x="187" y="104"/>
                    <a:pt x="186" y="105"/>
                    <a:pt x="184" y="106"/>
                  </a:cubicBezTo>
                  <a:cubicBezTo>
                    <a:pt x="183" y="108"/>
                    <a:pt x="181" y="109"/>
                    <a:pt x="180" y="110"/>
                  </a:cubicBezTo>
                  <a:cubicBezTo>
                    <a:pt x="178" y="111"/>
                    <a:pt x="176" y="113"/>
                    <a:pt x="175" y="114"/>
                  </a:cubicBezTo>
                  <a:cubicBezTo>
                    <a:pt x="173" y="115"/>
                    <a:pt x="171" y="116"/>
                    <a:pt x="170" y="118"/>
                  </a:cubicBezTo>
                  <a:cubicBezTo>
                    <a:pt x="168" y="119"/>
                    <a:pt x="166" y="120"/>
                    <a:pt x="164" y="121"/>
                  </a:cubicBezTo>
                  <a:cubicBezTo>
                    <a:pt x="163" y="123"/>
                    <a:pt x="161" y="124"/>
                    <a:pt x="159" y="125"/>
                  </a:cubicBezTo>
                  <a:cubicBezTo>
                    <a:pt x="157" y="126"/>
                    <a:pt x="155" y="128"/>
                    <a:pt x="153" y="129"/>
                  </a:cubicBezTo>
                  <a:cubicBezTo>
                    <a:pt x="151" y="130"/>
                    <a:pt x="148" y="132"/>
                    <a:pt x="146" y="133"/>
                  </a:cubicBezTo>
                  <a:cubicBezTo>
                    <a:pt x="143" y="135"/>
                    <a:pt x="140" y="136"/>
                    <a:pt x="138" y="138"/>
                  </a:cubicBezTo>
                  <a:cubicBezTo>
                    <a:pt x="137" y="138"/>
                    <a:pt x="136" y="139"/>
                    <a:pt x="135" y="139"/>
                  </a:cubicBezTo>
                  <a:cubicBezTo>
                    <a:pt x="133" y="140"/>
                    <a:pt x="131" y="141"/>
                    <a:pt x="129" y="142"/>
                  </a:cubicBezTo>
                  <a:cubicBezTo>
                    <a:pt x="128" y="143"/>
                    <a:pt x="127" y="143"/>
                    <a:pt x="126" y="144"/>
                  </a:cubicBezTo>
                  <a:cubicBezTo>
                    <a:pt x="124" y="145"/>
                    <a:pt x="123" y="145"/>
                    <a:pt x="121" y="146"/>
                  </a:cubicBezTo>
                  <a:cubicBezTo>
                    <a:pt x="120" y="147"/>
                    <a:pt x="119" y="147"/>
                    <a:pt x="117" y="148"/>
                  </a:cubicBezTo>
                  <a:cubicBezTo>
                    <a:pt x="116" y="149"/>
                    <a:pt x="114" y="150"/>
                    <a:pt x="112" y="150"/>
                  </a:cubicBezTo>
                  <a:cubicBezTo>
                    <a:pt x="111" y="151"/>
                    <a:pt x="110" y="151"/>
                    <a:pt x="108" y="152"/>
                  </a:cubicBezTo>
                  <a:cubicBezTo>
                    <a:pt x="107" y="153"/>
                    <a:pt x="105" y="153"/>
                    <a:pt x="103" y="154"/>
                  </a:cubicBezTo>
                  <a:cubicBezTo>
                    <a:pt x="102" y="155"/>
                    <a:pt x="101" y="155"/>
                    <a:pt x="99" y="156"/>
                  </a:cubicBezTo>
                  <a:cubicBezTo>
                    <a:pt x="98" y="156"/>
                    <a:pt x="96" y="157"/>
                    <a:pt x="94" y="158"/>
                  </a:cubicBezTo>
                  <a:cubicBezTo>
                    <a:pt x="93" y="158"/>
                    <a:pt x="91" y="159"/>
                    <a:pt x="90" y="159"/>
                  </a:cubicBezTo>
                  <a:cubicBezTo>
                    <a:pt x="88" y="160"/>
                    <a:pt x="87" y="161"/>
                    <a:pt x="85" y="161"/>
                  </a:cubicBezTo>
                  <a:cubicBezTo>
                    <a:pt x="83" y="162"/>
                    <a:pt x="82" y="162"/>
                    <a:pt x="81" y="163"/>
                  </a:cubicBezTo>
                  <a:cubicBezTo>
                    <a:pt x="79" y="163"/>
                    <a:pt x="77" y="164"/>
                    <a:pt x="75" y="164"/>
                  </a:cubicBezTo>
                  <a:cubicBezTo>
                    <a:pt x="74" y="165"/>
                    <a:pt x="73" y="165"/>
                    <a:pt x="71" y="166"/>
                  </a:cubicBezTo>
                  <a:cubicBezTo>
                    <a:pt x="67" y="167"/>
                    <a:pt x="63" y="168"/>
                    <a:pt x="58" y="170"/>
                  </a:cubicBezTo>
                  <a:cubicBezTo>
                    <a:pt x="58" y="170"/>
                    <a:pt x="57" y="170"/>
                    <a:pt x="56" y="170"/>
                  </a:cubicBezTo>
                  <a:cubicBezTo>
                    <a:pt x="52" y="171"/>
                    <a:pt x="48" y="172"/>
                    <a:pt x="44" y="173"/>
                  </a:cubicBezTo>
                  <a:cubicBezTo>
                    <a:pt x="43" y="174"/>
                    <a:pt x="43" y="174"/>
                    <a:pt x="42" y="174"/>
                  </a:cubicBezTo>
                  <a:cubicBezTo>
                    <a:pt x="37" y="175"/>
                    <a:pt x="33" y="176"/>
                    <a:pt x="28" y="177"/>
                  </a:cubicBezTo>
                  <a:cubicBezTo>
                    <a:pt x="27" y="177"/>
                    <a:pt x="26" y="178"/>
                    <a:pt x="25" y="178"/>
                  </a:cubicBezTo>
                  <a:cubicBezTo>
                    <a:pt x="21" y="179"/>
                    <a:pt x="16" y="180"/>
                    <a:pt x="12" y="180"/>
                  </a:cubicBezTo>
                  <a:cubicBezTo>
                    <a:pt x="11" y="180"/>
                    <a:pt x="11" y="181"/>
                    <a:pt x="11" y="181"/>
                  </a:cubicBezTo>
                  <a:cubicBezTo>
                    <a:pt x="7" y="181"/>
                    <a:pt x="4" y="182"/>
                    <a:pt x="1" y="182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4" y="274"/>
                    <a:pt x="7" y="274"/>
                    <a:pt x="11" y="273"/>
                  </a:cubicBezTo>
                  <a:cubicBezTo>
                    <a:pt x="11" y="273"/>
                    <a:pt x="11" y="273"/>
                    <a:pt x="11" y="273"/>
                  </a:cubicBezTo>
                  <a:cubicBezTo>
                    <a:pt x="11" y="273"/>
                    <a:pt x="11" y="273"/>
                    <a:pt x="11" y="273"/>
                  </a:cubicBezTo>
                  <a:cubicBezTo>
                    <a:pt x="16" y="272"/>
                    <a:pt x="20" y="271"/>
                    <a:pt x="25" y="270"/>
                  </a:cubicBezTo>
                  <a:cubicBezTo>
                    <a:pt x="26" y="270"/>
                    <a:pt x="27" y="270"/>
                    <a:pt x="28" y="270"/>
                  </a:cubicBezTo>
                  <a:cubicBezTo>
                    <a:pt x="33" y="269"/>
                    <a:pt x="37" y="268"/>
                    <a:pt x="42" y="267"/>
                  </a:cubicBezTo>
                  <a:cubicBezTo>
                    <a:pt x="42" y="266"/>
                    <a:pt x="43" y="266"/>
                    <a:pt x="44" y="266"/>
                  </a:cubicBezTo>
                  <a:cubicBezTo>
                    <a:pt x="48" y="265"/>
                    <a:pt x="52" y="264"/>
                    <a:pt x="56" y="263"/>
                  </a:cubicBezTo>
                  <a:cubicBezTo>
                    <a:pt x="57" y="263"/>
                    <a:pt x="57" y="262"/>
                    <a:pt x="58" y="262"/>
                  </a:cubicBezTo>
                  <a:cubicBezTo>
                    <a:pt x="63" y="261"/>
                    <a:pt x="67" y="260"/>
                    <a:pt x="71" y="258"/>
                  </a:cubicBezTo>
                  <a:cubicBezTo>
                    <a:pt x="71" y="258"/>
                    <a:pt x="72" y="258"/>
                    <a:pt x="72" y="258"/>
                  </a:cubicBezTo>
                  <a:cubicBezTo>
                    <a:pt x="73" y="258"/>
                    <a:pt x="74" y="257"/>
                    <a:pt x="75" y="257"/>
                  </a:cubicBezTo>
                  <a:cubicBezTo>
                    <a:pt x="77" y="256"/>
                    <a:pt x="79" y="256"/>
                    <a:pt x="80" y="255"/>
                  </a:cubicBezTo>
                  <a:cubicBezTo>
                    <a:pt x="82" y="255"/>
                    <a:pt x="83" y="254"/>
                    <a:pt x="84" y="254"/>
                  </a:cubicBezTo>
                  <a:cubicBezTo>
                    <a:pt x="86" y="253"/>
                    <a:pt x="88" y="252"/>
                    <a:pt x="90" y="252"/>
                  </a:cubicBezTo>
                  <a:cubicBezTo>
                    <a:pt x="91" y="251"/>
                    <a:pt x="93" y="251"/>
                    <a:pt x="94" y="250"/>
                  </a:cubicBezTo>
                  <a:cubicBezTo>
                    <a:pt x="96" y="250"/>
                    <a:pt x="97" y="249"/>
                    <a:pt x="99" y="248"/>
                  </a:cubicBezTo>
                  <a:cubicBezTo>
                    <a:pt x="100" y="248"/>
                    <a:pt x="102" y="247"/>
                    <a:pt x="103" y="247"/>
                  </a:cubicBezTo>
                  <a:cubicBezTo>
                    <a:pt x="105" y="246"/>
                    <a:pt x="106" y="245"/>
                    <a:pt x="108" y="244"/>
                  </a:cubicBezTo>
                  <a:cubicBezTo>
                    <a:pt x="109" y="244"/>
                    <a:pt x="111" y="243"/>
                    <a:pt x="112" y="243"/>
                  </a:cubicBezTo>
                  <a:cubicBezTo>
                    <a:pt x="114" y="242"/>
                    <a:pt x="115" y="241"/>
                    <a:pt x="117" y="241"/>
                  </a:cubicBezTo>
                  <a:cubicBezTo>
                    <a:pt x="118" y="240"/>
                    <a:pt x="119" y="239"/>
                    <a:pt x="121" y="239"/>
                  </a:cubicBezTo>
                  <a:cubicBezTo>
                    <a:pt x="122" y="238"/>
                    <a:pt x="124" y="237"/>
                    <a:pt x="126" y="236"/>
                  </a:cubicBezTo>
                  <a:cubicBezTo>
                    <a:pt x="127" y="236"/>
                    <a:pt x="128" y="235"/>
                    <a:pt x="129" y="235"/>
                  </a:cubicBezTo>
                  <a:cubicBezTo>
                    <a:pt x="131" y="234"/>
                    <a:pt x="133" y="233"/>
                    <a:pt x="135" y="232"/>
                  </a:cubicBezTo>
                  <a:cubicBezTo>
                    <a:pt x="136" y="231"/>
                    <a:pt x="137" y="231"/>
                    <a:pt x="137" y="230"/>
                  </a:cubicBezTo>
                  <a:cubicBezTo>
                    <a:pt x="140" y="229"/>
                    <a:pt x="143" y="227"/>
                    <a:pt x="145" y="226"/>
                  </a:cubicBezTo>
                  <a:cubicBezTo>
                    <a:pt x="147" y="225"/>
                    <a:pt x="148" y="224"/>
                    <a:pt x="149" y="224"/>
                  </a:cubicBezTo>
                  <a:cubicBezTo>
                    <a:pt x="151" y="223"/>
                    <a:pt x="152" y="222"/>
                    <a:pt x="153" y="221"/>
                  </a:cubicBezTo>
                  <a:cubicBezTo>
                    <a:pt x="155" y="220"/>
                    <a:pt x="157" y="219"/>
                    <a:pt x="159" y="218"/>
                  </a:cubicBezTo>
                  <a:cubicBezTo>
                    <a:pt x="161" y="216"/>
                    <a:pt x="162" y="215"/>
                    <a:pt x="164" y="214"/>
                  </a:cubicBezTo>
                  <a:cubicBezTo>
                    <a:pt x="166" y="213"/>
                    <a:pt x="168" y="211"/>
                    <a:pt x="169" y="210"/>
                  </a:cubicBezTo>
                  <a:cubicBezTo>
                    <a:pt x="171" y="209"/>
                    <a:pt x="173" y="208"/>
                    <a:pt x="174" y="206"/>
                  </a:cubicBezTo>
                  <a:cubicBezTo>
                    <a:pt x="176" y="205"/>
                    <a:pt x="178" y="204"/>
                    <a:pt x="179" y="203"/>
                  </a:cubicBezTo>
                  <a:cubicBezTo>
                    <a:pt x="181" y="201"/>
                    <a:pt x="182" y="200"/>
                    <a:pt x="184" y="199"/>
                  </a:cubicBezTo>
                  <a:cubicBezTo>
                    <a:pt x="185" y="197"/>
                    <a:pt x="187" y="196"/>
                    <a:pt x="189" y="195"/>
                  </a:cubicBezTo>
                  <a:cubicBezTo>
                    <a:pt x="189" y="194"/>
                    <a:pt x="190" y="194"/>
                    <a:pt x="190" y="193"/>
                  </a:cubicBezTo>
                  <a:cubicBezTo>
                    <a:pt x="192" y="192"/>
                    <a:pt x="193" y="190"/>
                    <a:pt x="195" y="189"/>
                  </a:cubicBezTo>
                  <a:cubicBezTo>
                    <a:pt x="195" y="189"/>
                    <a:pt x="195" y="188"/>
                    <a:pt x="196" y="188"/>
                  </a:cubicBezTo>
                  <a:cubicBezTo>
                    <a:pt x="198" y="186"/>
                    <a:pt x="200" y="183"/>
                    <a:pt x="202" y="181"/>
                  </a:cubicBezTo>
                  <a:cubicBezTo>
                    <a:pt x="203" y="180"/>
                    <a:pt x="203" y="180"/>
                    <a:pt x="204" y="179"/>
                  </a:cubicBezTo>
                  <a:cubicBezTo>
                    <a:pt x="206" y="177"/>
                    <a:pt x="208" y="175"/>
                    <a:pt x="210" y="173"/>
                  </a:cubicBezTo>
                  <a:cubicBezTo>
                    <a:pt x="210" y="172"/>
                    <a:pt x="210" y="172"/>
                    <a:pt x="210" y="172"/>
                  </a:cubicBezTo>
                  <a:cubicBezTo>
                    <a:pt x="210" y="172"/>
                    <a:pt x="211" y="171"/>
                    <a:pt x="211" y="171"/>
                  </a:cubicBezTo>
                  <a:cubicBezTo>
                    <a:pt x="212" y="169"/>
                    <a:pt x="214" y="167"/>
                    <a:pt x="216" y="164"/>
                  </a:cubicBezTo>
                  <a:cubicBezTo>
                    <a:pt x="216" y="164"/>
                    <a:pt x="216" y="163"/>
                    <a:pt x="217" y="163"/>
                  </a:cubicBezTo>
                  <a:cubicBezTo>
                    <a:pt x="219" y="160"/>
                    <a:pt x="220" y="158"/>
                    <a:pt x="222" y="155"/>
                  </a:cubicBezTo>
                  <a:cubicBezTo>
                    <a:pt x="222" y="155"/>
                    <a:pt x="222" y="155"/>
                    <a:pt x="222" y="154"/>
                  </a:cubicBezTo>
                  <a:cubicBezTo>
                    <a:pt x="223" y="153"/>
                    <a:pt x="223" y="153"/>
                    <a:pt x="224" y="152"/>
                  </a:cubicBezTo>
                  <a:cubicBezTo>
                    <a:pt x="224" y="151"/>
                    <a:pt x="225" y="150"/>
                    <a:pt x="225" y="149"/>
                  </a:cubicBezTo>
                  <a:cubicBezTo>
                    <a:pt x="226" y="148"/>
                    <a:pt x="227" y="146"/>
                    <a:pt x="228" y="144"/>
                  </a:cubicBezTo>
                  <a:cubicBezTo>
                    <a:pt x="228" y="143"/>
                    <a:pt x="229" y="141"/>
                    <a:pt x="230" y="140"/>
                  </a:cubicBezTo>
                  <a:cubicBezTo>
                    <a:pt x="230" y="138"/>
                    <a:pt x="231" y="137"/>
                    <a:pt x="232" y="135"/>
                  </a:cubicBezTo>
                  <a:cubicBezTo>
                    <a:pt x="232" y="134"/>
                    <a:pt x="232" y="134"/>
                    <a:pt x="233" y="133"/>
                  </a:cubicBezTo>
                  <a:cubicBezTo>
                    <a:pt x="233" y="132"/>
                    <a:pt x="233" y="131"/>
                    <a:pt x="233" y="131"/>
                  </a:cubicBezTo>
                  <a:cubicBezTo>
                    <a:pt x="234" y="129"/>
                    <a:pt x="234" y="128"/>
                    <a:pt x="235" y="126"/>
                  </a:cubicBezTo>
                  <a:cubicBezTo>
                    <a:pt x="235" y="124"/>
                    <a:pt x="236" y="123"/>
                    <a:pt x="236" y="122"/>
                  </a:cubicBezTo>
                  <a:cubicBezTo>
                    <a:pt x="237" y="120"/>
                    <a:pt x="237" y="118"/>
                    <a:pt x="237" y="117"/>
                  </a:cubicBezTo>
                  <a:cubicBezTo>
                    <a:pt x="238" y="116"/>
                    <a:pt x="238" y="115"/>
                    <a:pt x="238" y="114"/>
                  </a:cubicBezTo>
                  <a:cubicBezTo>
                    <a:pt x="238" y="114"/>
                    <a:pt x="238" y="113"/>
                    <a:pt x="238" y="112"/>
                  </a:cubicBezTo>
                  <a:cubicBezTo>
                    <a:pt x="239" y="111"/>
                    <a:pt x="239" y="109"/>
                    <a:pt x="239" y="107"/>
                  </a:cubicBezTo>
                  <a:cubicBezTo>
                    <a:pt x="239" y="106"/>
                    <a:pt x="239" y="105"/>
                    <a:pt x="240" y="103"/>
                  </a:cubicBezTo>
                  <a:cubicBezTo>
                    <a:pt x="240" y="101"/>
                    <a:pt x="240" y="100"/>
                    <a:pt x="240" y="98"/>
                  </a:cubicBezTo>
                  <a:cubicBezTo>
                    <a:pt x="240" y="97"/>
                    <a:pt x="240" y="96"/>
                    <a:pt x="240" y="95"/>
                  </a:cubicBezTo>
                  <a:cubicBezTo>
                    <a:pt x="240" y="94"/>
                    <a:pt x="240" y="93"/>
                    <a:pt x="240" y="9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0" y="2"/>
                    <a:pt x="240" y="4"/>
                    <a:pt x="240" y="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726902" y="2138732"/>
              <a:ext cx="3173962" cy="1773547"/>
            </a:xfrm>
            <a:custGeom>
              <a:avLst/>
              <a:gdLst>
                <a:gd name="T0" fmla="*/ 574 w 703"/>
                <a:gd name="T1" fmla="*/ 74 h 392"/>
                <a:gd name="T2" fmla="*/ 576 w 703"/>
                <a:gd name="T3" fmla="*/ 343 h 392"/>
                <a:gd name="T4" fmla="*/ 431 w 703"/>
                <a:gd name="T5" fmla="*/ 392 h 392"/>
                <a:gd name="T6" fmla="*/ 343 w 703"/>
                <a:gd name="T7" fmla="*/ 209 h 392"/>
                <a:gd name="T8" fmla="*/ 19 w 703"/>
                <a:gd name="T9" fmla="*/ 241 h 392"/>
                <a:gd name="T10" fmla="*/ 110 w 703"/>
                <a:gd name="T11" fmla="*/ 74 h 392"/>
                <a:gd name="T12" fmla="*/ 574 w 703"/>
                <a:gd name="T13" fmla="*/ 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3" h="392">
                  <a:moveTo>
                    <a:pt x="574" y="74"/>
                  </a:moveTo>
                  <a:cubicBezTo>
                    <a:pt x="702" y="148"/>
                    <a:pt x="703" y="270"/>
                    <a:pt x="576" y="343"/>
                  </a:cubicBezTo>
                  <a:cubicBezTo>
                    <a:pt x="535" y="367"/>
                    <a:pt x="485" y="384"/>
                    <a:pt x="431" y="392"/>
                  </a:cubicBezTo>
                  <a:cubicBezTo>
                    <a:pt x="343" y="209"/>
                    <a:pt x="343" y="209"/>
                    <a:pt x="343" y="209"/>
                  </a:cubicBezTo>
                  <a:cubicBezTo>
                    <a:pt x="19" y="241"/>
                    <a:pt x="19" y="241"/>
                    <a:pt x="19" y="241"/>
                  </a:cubicBezTo>
                  <a:cubicBezTo>
                    <a:pt x="0" y="180"/>
                    <a:pt x="34" y="118"/>
                    <a:pt x="110" y="74"/>
                  </a:cubicBezTo>
                  <a:cubicBezTo>
                    <a:pt x="237" y="0"/>
                    <a:pt x="446" y="0"/>
                    <a:pt x="574" y="7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585695" y="690923"/>
            <a:ext cx="2526677" cy="1746491"/>
            <a:chOff x="5971222" y="1722624"/>
            <a:chExt cx="2780863" cy="1922190"/>
          </a:xfrm>
        </p:grpSpPr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6027087" y="2546124"/>
              <a:ext cx="18623" cy="500721"/>
            </a:xfrm>
            <a:custGeom>
              <a:avLst/>
              <a:gdLst>
                <a:gd name="T0" fmla="*/ 5 w 5"/>
                <a:gd name="T1" fmla="*/ 33 h 126"/>
                <a:gd name="T2" fmla="*/ 5 w 5"/>
                <a:gd name="T3" fmla="*/ 126 h 126"/>
                <a:gd name="T4" fmla="*/ 0 w 5"/>
                <a:gd name="T5" fmla="*/ 92 h 126"/>
                <a:gd name="T6" fmla="*/ 0 w 5"/>
                <a:gd name="T7" fmla="*/ 0 h 126"/>
                <a:gd name="T8" fmla="*/ 5 w 5"/>
                <a:gd name="T9" fmla="*/ 3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6">
                  <a:moveTo>
                    <a:pt x="5" y="33"/>
                  </a:moveTo>
                  <a:cubicBezTo>
                    <a:pt x="5" y="126"/>
                    <a:pt x="5" y="126"/>
                    <a:pt x="5" y="126"/>
                  </a:cubicBezTo>
                  <a:cubicBezTo>
                    <a:pt x="1" y="115"/>
                    <a:pt x="0" y="104"/>
                    <a:pt x="0" y="9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2" y="22"/>
                    <a:pt x="5" y="33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7324410" y="2550262"/>
              <a:ext cx="351746" cy="1094552"/>
            </a:xfrm>
            <a:custGeom>
              <a:avLst/>
              <a:gdLst>
                <a:gd name="T0" fmla="*/ 170 w 170"/>
                <a:gd name="T1" fmla="*/ 351 h 529"/>
                <a:gd name="T2" fmla="*/ 168 w 170"/>
                <a:gd name="T3" fmla="*/ 529 h 529"/>
                <a:gd name="T4" fmla="*/ 0 w 170"/>
                <a:gd name="T5" fmla="*/ 176 h 529"/>
                <a:gd name="T6" fmla="*/ 2 w 170"/>
                <a:gd name="T7" fmla="*/ 0 h 529"/>
                <a:gd name="T8" fmla="*/ 170 w 170"/>
                <a:gd name="T9" fmla="*/ 351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529">
                  <a:moveTo>
                    <a:pt x="170" y="351"/>
                  </a:moveTo>
                  <a:lnTo>
                    <a:pt x="168" y="529"/>
                  </a:lnTo>
                  <a:lnTo>
                    <a:pt x="0" y="176"/>
                  </a:lnTo>
                  <a:lnTo>
                    <a:pt x="2" y="0"/>
                  </a:lnTo>
                  <a:lnTo>
                    <a:pt x="170" y="35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6045709" y="2550262"/>
              <a:ext cx="1282839" cy="496583"/>
            </a:xfrm>
            <a:custGeom>
              <a:avLst/>
              <a:gdLst>
                <a:gd name="T0" fmla="*/ 0 w 620"/>
                <a:gd name="T1" fmla="*/ 240 h 240"/>
                <a:gd name="T2" fmla="*/ 618 w 620"/>
                <a:gd name="T3" fmla="*/ 176 h 240"/>
                <a:gd name="T4" fmla="*/ 620 w 620"/>
                <a:gd name="T5" fmla="*/ 0 h 240"/>
                <a:gd name="T6" fmla="*/ 0 w 620"/>
                <a:gd name="T7" fmla="*/ 62 h 240"/>
                <a:gd name="T8" fmla="*/ 0 w 620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240">
                  <a:moveTo>
                    <a:pt x="0" y="240"/>
                  </a:moveTo>
                  <a:lnTo>
                    <a:pt x="618" y="176"/>
                  </a:lnTo>
                  <a:lnTo>
                    <a:pt x="620" y="0"/>
                  </a:lnTo>
                  <a:lnTo>
                    <a:pt x="0" y="62"/>
                  </a:lnTo>
                  <a:lnTo>
                    <a:pt x="0" y="24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7672018" y="2554400"/>
              <a:ext cx="949715" cy="1090414"/>
            </a:xfrm>
            <a:custGeom>
              <a:avLst/>
              <a:gdLst>
                <a:gd name="T0" fmla="*/ 240 w 240"/>
                <a:gd name="T1" fmla="*/ 11 h 275"/>
                <a:gd name="T2" fmla="*/ 239 w 240"/>
                <a:gd name="T3" fmla="*/ 20 h 275"/>
                <a:gd name="T4" fmla="*/ 236 w 240"/>
                <a:gd name="T5" fmla="*/ 29 h 275"/>
                <a:gd name="T6" fmla="*/ 234 w 240"/>
                <a:gd name="T7" fmla="*/ 38 h 275"/>
                <a:gd name="T8" fmla="*/ 230 w 240"/>
                <a:gd name="T9" fmla="*/ 48 h 275"/>
                <a:gd name="T10" fmla="*/ 225 w 240"/>
                <a:gd name="T11" fmla="*/ 57 h 275"/>
                <a:gd name="T12" fmla="*/ 222 w 240"/>
                <a:gd name="T13" fmla="*/ 63 h 275"/>
                <a:gd name="T14" fmla="*/ 216 w 240"/>
                <a:gd name="T15" fmla="*/ 72 h 275"/>
                <a:gd name="T16" fmla="*/ 210 w 240"/>
                <a:gd name="T17" fmla="*/ 80 h 275"/>
                <a:gd name="T18" fmla="*/ 203 w 240"/>
                <a:gd name="T19" fmla="*/ 89 h 275"/>
                <a:gd name="T20" fmla="*/ 195 w 240"/>
                <a:gd name="T21" fmla="*/ 97 h 275"/>
                <a:gd name="T22" fmla="*/ 184 w 240"/>
                <a:gd name="T23" fmla="*/ 106 h 275"/>
                <a:gd name="T24" fmla="*/ 175 w 240"/>
                <a:gd name="T25" fmla="*/ 114 h 275"/>
                <a:gd name="T26" fmla="*/ 164 w 240"/>
                <a:gd name="T27" fmla="*/ 121 h 275"/>
                <a:gd name="T28" fmla="*/ 153 w 240"/>
                <a:gd name="T29" fmla="*/ 129 h 275"/>
                <a:gd name="T30" fmla="*/ 138 w 240"/>
                <a:gd name="T31" fmla="*/ 138 h 275"/>
                <a:gd name="T32" fmla="*/ 129 w 240"/>
                <a:gd name="T33" fmla="*/ 142 h 275"/>
                <a:gd name="T34" fmla="*/ 121 w 240"/>
                <a:gd name="T35" fmla="*/ 146 h 275"/>
                <a:gd name="T36" fmla="*/ 112 w 240"/>
                <a:gd name="T37" fmla="*/ 150 h 275"/>
                <a:gd name="T38" fmla="*/ 103 w 240"/>
                <a:gd name="T39" fmla="*/ 154 h 275"/>
                <a:gd name="T40" fmla="*/ 94 w 240"/>
                <a:gd name="T41" fmla="*/ 158 h 275"/>
                <a:gd name="T42" fmla="*/ 85 w 240"/>
                <a:gd name="T43" fmla="*/ 161 h 275"/>
                <a:gd name="T44" fmla="*/ 75 w 240"/>
                <a:gd name="T45" fmla="*/ 164 h 275"/>
                <a:gd name="T46" fmla="*/ 58 w 240"/>
                <a:gd name="T47" fmla="*/ 170 h 275"/>
                <a:gd name="T48" fmla="*/ 44 w 240"/>
                <a:gd name="T49" fmla="*/ 173 h 275"/>
                <a:gd name="T50" fmla="*/ 28 w 240"/>
                <a:gd name="T51" fmla="*/ 177 h 275"/>
                <a:gd name="T52" fmla="*/ 12 w 240"/>
                <a:gd name="T53" fmla="*/ 180 h 275"/>
                <a:gd name="T54" fmla="*/ 1 w 240"/>
                <a:gd name="T55" fmla="*/ 182 h 275"/>
                <a:gd name="T56" fmla="*/ 11 w 240"/>
                <a:gd name="T57" fmla="*/ 273 h 275"/>
                <a:gd name="T58" fmla="*/ 11 w 240"/>
                <a:gd name="T59" fmla="*/ 273 h 275"/>
                <a:gd name="T60" fmla="*/ 28 w 240"/>
                <a:gd name="T61" fmla="*/ 270 h 275"/>
                <a:gd name="T62" fmla="*/ 44 w 240"/>
                <a:gd name="T63" fmla="*/ 266 h 275"/>
                <a:gd name="T64" fmla="*/ 58 w 240"/>
                <a:gd name="T65" fmla="*/ 262 h 275"/>
                <a:gd name="T66" fmla="*/ 72 w 240"/>
                <a:gd name="T67" fmla="*/ 258 h 275"/>
                <a:gd name="T68" fmla="*/ 80 w 240"/>
                <a:gd name="T69" fmla="*/ 255 h 275"/>
                <a:gd name="T70" fmla="*/ 90 w 240"/>
                <a:gd name="T71" fmla="*/ 252 h 275"/>
                <a:gd name="T72" fmla="*/ 99 w 240"/>
                <a:gd name="T73" fmla="*/ 248 h 275"/>
                <a:gd name="T74" fmla="*/ 108 w 240"/>
                <a:gd name="T75" fmla="*/ 244 h 275"/>
                <a:gd name="T76" fmla="*/ 117 w 240"/>
                <a:gd name="T77" fmla="*/ 241 h 275"/>
                <a:gd name="T78" fmla="*/ 126 w 240"/>
                <a:gd name="T79" fmla="*/ 236 h 275"/>
                <a:gd name="T80" fmla="*/ 135 w 240"/>
                <a:gd name="T81" fmla="*/ 232 h 275"/>
                <a:gd name="T82" fmla="*/ 145 w 240"/>
                <a:gd name="T83" fmla="*/ 226 h 275"/>
                <a:gd name="T84" fmla="*/ 153 w 240"/>
                <a:gd name="T85" fmla="*/ 221 h 275"/>
                <a:gd name="T86" fmla="*/ 164 w 240"/>
                <a:gd name="T87" fmla="*/ 214 h 275"/>
                <a:gd name="T88" fmla="*/ 174 w 240"/>
                <a:gd name="T89" fmla="*/ 206 h 275"/>
                <a:gd name="T90" fmla="*/ 184 w 240"/>
                <a:gd name="T91" fmla="*/ 199 h 275"/>
                <a:gd name="T92" fmla="*/ 190 w 240"/>
                <a:gd name="T93" fmla="*/ 193 h 275"/>
                <a:gd name="T94" fmla="*/ 196 w 240"/>
                <a:gd name="T95" fmla="*/ 188 h 275"/>
                <a:gd name="T96" fmla="*/ 204 w 240"/>
                <a:gd name="T97" fmla="*/ 179 h 275"/>
                <a:gd name="T98" fmla="*/ 210 w 240"/>
                <a:gd name="T99" fmla="*/ 172 h 275"/>
                <a:gd name="T100" fmla="*/ 216 w 240"/>
                <a:gd name="T101" fmla="*/ 164 h 275"/>
                <a:gd name="T102" fmla="*/ 222 w 240"/>
                <a:gd name="T103" fmla="*/ 155 h 275"/>
                <a:gd name="T104" fmla="*/ 224 w 240"/>
                <a:gd name="T105" fmla="*/ 152 h 275"/>
                <a:gd name="T106" fmla="*/ 228 w 240"/>
                <a:gd name="T107" fmla="*/ 144 h 275"/>
                <a:gd name="T108" fmla="*/ 232 w 240"/>
                <a:gd name="T109" fmla="*/ 135 h 275"/>
                <a:gd name="T110" fmla="*/ 233 w 240"/>
                <a:gd name="T111" fmla="*/ 131 h 275"/>
                <a:gd name="T112" fmla="*/ 236 w 240"/>
                <a:gd name="T113" fmla="*/ 122 h 275"/>
                <a:gd name="T114" fmla="*/ 238 w 240"/>
                <a:gd name="T115" fmla="*/ 114 h 275"/>
                <a:gd name="T116" fmla="*/ 239 w 240"/>
                <a:gd name="T117" fmla="*/ 107 h 275"/>
                <a:gd name="T118" fmla="*/ 240 w 240"/>
                <a:gd name="T119" fmla="*/ 98 h 275"/>
                <a:gd name="T120" fmla="*/ 240 w 240"/>
                <a:gd name="T121" fmla="*/ 92 h 275"/>
                <a:gd name="T122" fmla="*/ 240 w 240"/>
                <a:gd name="T123" fmla="*/ 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0" h="275">
                  <a:moveTo>
                    <a:pt x="240" y="6"/>
                  </a:moveTo>
                  <a:cubicBezTo>
                    <a:pt x="240" y="7"/>
                    <a:pt x="240" y="9"/>
                    <a:pt x="240" y="11"/>
                  </a:cubicBezTo>
                  <a:cubicBezTo>
                    <a:pt x="240" y="12"/>
                    <a:pt x="240" y="13"/>
                    <a:pt x="239" y="15"/>
                  </a:cubicBezTo>
                  <a:cubicBezTo>
                    <a:pt x="239" y="17"/>
                    <a:pt x="239" y="18"/>
                    <a:pt x="239" y="20"/>
                  </a:cubicBezTo>
                  <a:cubicBezTo>
                    <a:pt x="238" y="21"/>
                    <a:pt x="238" y="23"/>
                    <a:pt x="238" y="24"/>
                  </a:cubicBezTo>
                  <a:cubicBezTo>
                    <a:pt x="237" y="26"/>
                    <a:pt x="237" y="27"/>
                    <a:pt x="236" y="29"/>
                  </a:cubicBezTo>
                  <a:cubicBezTo>
                    <a:pt x="236" y="31"/>
                    <a:pt x="236" y="32"/>
                    <a:pt x="235" y="33"/>
                  </a:cubicBezTo>
                  <a:cubicBezTo>
                    <a:pt x="235" y="35"/>
                    <a:pt x="234" y="37"/>
                    <a:pt x="234" y="38"/>
                  </a:cubicBezTo>
                  <a:cubicBezTo>
                    <a:pt x="233" y="40"/>
                    <a:pt x="233" y="41"/>
                    <a:pt x="232" y="42"/>
                  </a:cubicBezTo>
                  <a:cubicBezTo>
                    <a:pt x="231" y="44"/>
                    <a:pt x="231" y="46"/>
                    <a:pt x="230" y="48"/>
                  </a:cubicBezTo>
                  <a:cubicBezTo>
                    <a:pt x="229" y="49"/>
                    <a:pt x="229" y="50"/>
                    <a:pt x="228" y="52"/>
                  </a:cubicBezTo>
                  <a:cubicBezTo>
                    <a:pt x="227" y="53"/>
                    <a:pt x="226" y="55"/>
                    <a:pt x="225" y="57"/>
                  </a:cubicBezTo>
                  <a:cubicBezTo>
                    <a:pt x="225" y="58"/>
                    <a:pt x="224" y="60"/>
                    <a:pt x="223" y="62"/>
                  </a:cubicBezTo>
                  <a:cubicBezTo>
                    <a:pt x="222" y="62"/>
                    <a:pt x="222" y="63"/>
                    <a:pt x="222" y="63"/>
                  </a:cubicBezTo>
                  <a:cubicBezTo>
                    <a:pt x="220" y="65"/>
                    <a:pt x="219" y="68"/>
                    <a:pt x="217" y="70"/>
                  </a:cubicBezTo>
                  <a:cubicBezTo>
                    <a:pt x="217" y="71"/>
                    <a:pt x="216" y="71"/>
                    <a:pt x="216" y="72"/>
                  </a:cubicBezTo>
                  <a:cubicBezTo>
                    <a:pt x="214" y="74"/>
                    <a:pt x="213" y="77"/>
                    <a:pt x="211" y="79"/>
                  </a:cubicBezTo>
                  <a:cubicBezTo>
                    <a:pt x="210" y="80"/>
                    <a:pt x="210" y="80"/>
                    <a:pt x="210" y="80"/>
                  </a:cubicBezTo>
                  <a:cubicBezTo>
                    <a:pt x="208" y="82"/>
                    <a:pt x="206" y="85"/>
                    <a:pt x="204" y="87"/>
                  </a:cubicBezTo>
                  <a:cubicBezTo>
                    <a:pt x="204" y="87"/>
                    <a:pt x="203" y="88"/>
                    <a:pt x="203" y="89"/>
                  </a:cubicBezTo>
                  <a:cubicBezTo>
                    <a:pt x="200" y="91"/>
                    <a:pt x="198" y="93"/>
                    <a:pt x="196" y="96"/>
                  </a:cubicBezTo>
                  <a:cubicBezTo>
                    <a:pt x="195" y="96"/>
                    <a:pt x="195" y="96"/>
                    <a:pt x="195" y="97"/>
                  </a:cubicBezTo>
                  <a:cubicBezTo>
                    <a:pt x="193" y="98"/>
                    <a:pt x="191" y="100"/>
                    <a:pt x="189" y="102"/>
                  </a:cubicBezTo>
                  <a:cubicBezTo>
                    <a:pt x="187" y="104"/>
                    <a:pt x="186" y="105"/>
                    <a:pt x="184" y="106"/>
                  </a:cubicBezTo>
                  <a:cubicBezTo>
                    <a:pt x="183" y="108"/>
                    <a:pt x="181" y="109"/>
                    <a:pt x="180" y="110"/>
                  </a:cubicBezTo>
                  <a:cubicBezTo>
                    <a:pt x="178" y="111"/>
                    <a:pt x="176" y="113"/>
                    <a:pt x="175" y="114"/>
                  </a:cubicBezTo>
                  <a:cubicBezTo>
                    <a:pt x="173" y="115"/>
                    <a:pt x="171" y="116"/>
                    <a:pt x="170" y="118"/>
                  </a:cubicBezTo>
                  <a:cubicBezTo>
                    <a:pt x="168" y="119"/>
                    <a:pt x="166" y="120"/>
                    <a:pt x="164" y="121"/>
                  </a:cubicBezTo>
                  <a:cubicBezTo>
                    <a:pt x="163" y="123"/>
                    <a:pt x="161" y="124"/>
                    <a:pt x="159" y="125"/>
                  </a:cubicBezTo>
                  <a:cubicBezTo>
                    <a:pt x="157" y="126"/>
                    <a:pt x="155" y="128"/>
                    <a:pt x="153" y="129"/>
                  </a:cubicBezTo>
                  <a:cubicBezTo>
                    <a:pt x="151" y="130"/>
                    <a:pt x="148" y="132"/>
                    <a:pt x="146" y="133"/>
                  </a:cubicBezTo>
                  <a:cubicBezTo>
                    <a:pt x="143" y="135"/>
                    <a:pt x="140" y="136"/>
                    <a:pt x="138" y="138"/>
                  </a:cubicBezTo>
                  <a:cubicBezTo>
                    <a:pt x="137" y="138"/>
                    <a:pt x="136" y="139"/>
                    <a:pt x="135" y="139"/>
                  </a:cubicBezTo>
                  <a:cubicBezTo>
                    <a:pt x="133" y="140"/>
                    <a:pt x="131" y="141"/>
                    <a:pt x="129" y="142"/>
                  </a:cubicBezTo>
                  <a:cubicBezTo>
                    <a:pt x="128" y="143"/>
                    <a:pt x="127" y="143"/>
                    <a:pt x="126" y="144"/>
                  </a:cubicBezTo>
                  <a:cubicBezTo>
                    <a:pt x="124" y="145"/>
                    <a:pt x="123" y="145"/>
                    <a:pt x="121" y="146"/>
                  </a:cubicBezTo>
                  <a:cubicBezTo>
                    <a:pt x="120" y="147"/>
                    <a:pt x="119" y="147"/>
                    <a:pt x="117" y="148"/>
                  </a:cubicBezTo>
                  <a:cubicBezTo>
                    <a:pt x="116" y="149"/>
                    <a:pt x="114" y="150"/>
                    <a:pt x="112" y="150"/>
                  </a:cubicBezTo>
                  <a:cubicBezTo>
                    <a:pt x="111" y="151"/>
                    <a:pt x="110" y="151"/>
                    <a:pt x="108" y="152"/>
                  </a:cubicBezTo>
                  <a:cubicBezTo>
                    <a:pt x="107" y="153"/>
                    <a:pt x="105" y="153"/>
                    <a:pt x="103" y="154"/>
                  </a:cubicBezTo>
                  <a:cubicBezTo>
                    <a:pt x="102" y="155"/>
                    <a:pt x="101" y="155"/>
                    <a:pt x="99" y="156"/>
                  </a:cubicBezTo>
                  <a:cubicBezTo>
                    <a:pt x="98" y="156"/>
                    <a:pt x="96" y="157"/>
                    <a:pt x="94" y="158"/>
                  </a:cubicBezTo>
                  <a:cubicBezTo>
                    <a:pt x="93" y="158"/>
                    <a:pt x="91" y="159"/>
                    <a:pt x="90" y="159"/>
                  </a:cubicBezTo>
                  <a:cubicBezTo>
                    <a:pt x="88" y="160"/>
                    <a:pt x="87" y="161"/>
                    <a:pt x="85" y="161"/>
                  </a:cubicBezTo>
                  <a:cubicBezTo>
                    <a:pt x="83" y="162"/>
                    <a:pt x="82" y="162"/>
                    <a:pt x="81" y="163"/>
                  </a:cubicBezTo>
                  <a:cubicBezTo>
                    <a:pt x="79" y="163"/>
                    <a:pt x="77" y="164"/>
                    <a:pt x="75" y="164"/>
                  </a:cubicBezTo>
                  <a:cubicBezTo>
                    <a:pt x="74" y="165"/>
                    <a:pt x="73" y="165"/>
                    <a:pt x="71" y="166"/>
                  </a:cubicBezTo>
                  <a:cubicBezTo>
                    <a:pt x="67" y="167"/>
                    <a:pt x="63" y="168"/>
                    <a:pt x="58" y="170"/>
                  </a:cubicBezTo>
                  <a:cubicBezTo>
                    <a:pt x="58" y="170"/>
                    <a:pt x="57" y="170"/>
                    <a:pt x="56" y="170"/>
                  </a:cubicBezTo>
                  <a:cubicBezTo>
                    <a:pt x="52" y="171"/>
                    <a:pt x="48" y="172"/>
                    <a:pt x="44" y="173"/>
                  </a:cubicBezTo>
                  <a:cubicBezTo>
                    <a:pt x="43" y="174"/>
                    <a:pt x="43" y="174"/>
                    <a:pt x="42" y="174"/>
                  </a:cubicBezTo>
                  <a:cubicBezTo>
                    <a:pt x="37" y="175"/>
                    <a:pt x="33" y="176"/>
                    <a:pt x="28" y="177"/>
                  </a:cubicBezTo>
                  <a:cubicBezTo>
                    <a:pt x="27" y="177"/>
                    <a:pt x="26" y="178"/>
                    <a:pt x="25" y="178"/>
                  </a:cubicBezTo>
                  <a:cubicBezTo>
                    <a:pt x="21" y="179"/>
                    <a:pt x="16" y="180"/>
                    <a:pt x="12" y="180"/>
                  </a:cubicBezTo>
                  <a:cubicBezTo>
                    <a:pt x="11" y="180"/>
                    <a:pt x="11" y="181"/>
                    <a:pt x="11" y="181"/>
                  </a:cubicBezTo>
                  <a:cubicBezTo>
                    <a:pt x="7" y="181"/>
                    <a:pt x="4" y="182"/>
                    <a:pt x="1" y="182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4" y="274"/>
                    <a:pt x="7" y="274"/>
                    <a:pt x="11" y="273"/>
                  </a:cubicBezTo>
                  <a:cubicBezTo>
                    <a:pt x="11" y="273"/>
                    <a:pt x="11" y="273"/>
                    <a:pt x="11" y="273"/>
                  </a:cubicBezTo>
                  <a:cubicBezTo>
                    <a:pt x="11" y="273"/>
                    <a:pt x="11" y="273"/>
                    <a:pt x="11" y="273"/>
                  </a:cubicBezTo>
                  <a:cubicBezTo>
                    <a:pt x="16" y="272"/>
                    <a:pt x="20" y="271"/>
                    <a:pt x="25" y="270"/>
                  </a:cubicBezTo>
                  <a:cubicBezTo>
                    <a:pt x="26" y="270"/>
                    <a:pt x="27" y="270"/>
                    <a:pt x="28" y="270"/>
                  </a:cubicBezTo>
                  <a:cubicBezTo>
                    <a:pt x="33" y="269"/>
                    <a:pt x="37" y="268"/>
                    <a:pt x="42" y="267"/>
                  </a:cubicBezTo>
                  <a:cubicBezTo>
                    <a:pt x="42" y="266"/>
                    <a:pt x="43" y="266"/>
                    <a:pt x="44" y="266"/>
                  </a:cubicBezTo>
                  <a:cubicBezTo>
                    <a:pt x="48" y="265"/>
                    <a:pt x="52" y="264"/>
                    <a:pt x="56" y="263"/>
                  </a:cubicBezTo>
                  <a:cubicBezTo>
                    <a:pt x="57" y="263"/>
                    <a:pt x="57" y="262"/>
                    <a:pt x="58" y="262"/>
                  </a:cubicBezTo>
                  <a:cubicBezTo>
                    <a:pt x="63" y="261"/>
                    <a:pt x="67" y="260"/>
                    <a:pt x="71" y="258"/>
                  </a:cubicBezTo>
                  <a:cubicBezTo>
                    <a:pt x="71" y="258"/>
                    <a:pt x="72" y="258"/>
                    <a:pt x="72" y="258"/>
                  </a:cubicBezTo>
                  <a:cubicBezTo>
                    <a:pt x="73" y="258"/>
                    <a:pt x="74" y="257"/>
                    <a:pt x="75" y="257"/>
                  </a:cubicBezTo>
                  <a:cubicBezTo>
                    <a:pt x="77" y="256"/>
                    <a:pt x="79" y="256"/>
                    <a:pt x="80" y="255"/>
                  </a:cubicBezTo>
                  <a:cubicBezTo>
                    <a:pt x="82" y="255"/>
                    <a:pt x="83" y="254"/>
                    <a:pt x="84" y="254"/>
                  </a:cubicBezTo>
                  <a:cubicBezTo>
                    <a:pt x="86" y="253"/>
                    <a:pt x="88" y="252"/>
                    <a:pt x="90" y="252"/>
                  </a:cubicBezTo>
                  <a:cubicBezTo>
                    <a:pt x="91" y="251"/>
                    <a:pt x="93" y="251"/>
                    <a:pt x="94" y="250"/>
                  </a:cubicBezTo>
                  <a:cubicBezTo>
                    <a:pt x="96" y="250"/>
                    <a:pt x="97" y="249"/>
                    <a:pt x="99" y="248"/>
                  </a:cubicBezTo>
                  <a:cubicBezTo>
                    <a:pt x="100" y="248"/>
                    <a:pt x="102" y="247"/>
                    <a:pt x="103" y="247"/>
                  </a:cubicBezTo>
                  <a:cubicBezTo>
                    <a:pt x="105" y="246"/>
                    <a:pt x="106" y="245"/>
                    <a:pt x="108" y="244"/>
                  </a:cubicBezTo>
                  <a:cubicBezTo>
                    <a:pt x="109" y="244"/>
                    <a:pt x="111" y="243"/>
                    <a:pt x="112" y="243"/>
                  </a:cubicBezTo>
                  <a:cubicBezTo>
                    <a:pt x="114" y="242"/>
                    <a:pt x="115" y="241"/>
                    <a:pt x="117" y="241"/>
                  </a:cubicBezTo>
                  <a:cubicBezTo>
                    <a:pt x="118" y="240"/>
                    <a:pt x="119" y="239"/>
                    <a:pt x="121" y="239"/>
                  </a:cubicBezTo>
                  <a:cubicBezTo>
                    <a:pt x="122" y="238"/>
                    <a:pt x="124" y="237"/>
                    <a:pt x="126" y="236"/>
                  </a:cubicBezTo>
                  <a:cubicBezTo>
                    <a:pt x="127" y="236"/>
                    <a:pt x="128" y="235"/>
                    <a:pt x="129" y="235"/>
                  </a:cubicBezTo>
                  <a:cubicBezTo>
                    <a:pt x="131" y="234"/>
                    <a:pt x="133" y="233"/>
                    <a:pt x="135" y="232"/>
                  </a:cubicBezTo>
                  <a:cubicBezTo>
                    <a:pt x="136" y="231"/>
                    <a:pt x="137" y="231"/>
                    <a:pt x="137" y="230"/>
                  </a:cubicBezTo>
                  <a:cubicBezTo>
                    <a:pt x="140" y="229"/>
                    <a:pt x="143" y="227"/>
                    <a:pt x="145" y="226"/>
                  </a:cubicBezTo>
                  <a:cubicBezTo>
                    <a:pt x="147" y="225"/>
                    <a:pt x="148" y="224"/>
                    <a:pt x="149" y="224"/>
                  </a:cubicBezTo>
                  <a:cubicBezTo>
                    <a:pt x="151" y="223"/>
                    <a:pt x="152" y="222"/>
                    <a:pt x="153" y="221"/>
                  </a:cubicBezTo>
                  <a:cubicBezTo>
                    <a:pt x="155" y="220"/>
                    <a:pt x="157" y="219"/>
                    <a:pt x="159" y="218"/>
                  </a:cubicBezTo>
                  <a:cubicBezTo>
                    <a:pt x="161" y="216"/>
                    <a:pt x="162" y="215"/>
                    <a:pt x="164" y="214"/>
                  </a:cubicBezTo>
                  <a:cubicBezTo>
                    <a:pt x="166" y="213"/>
                    <a:pt x="168" y="211"/>
                    <a:pt x="169" y="210"/>
                  </a:cubicBezTo>
                  <a:cubicBezTo>
                    <a:pt x="171" y="209"/>
                    <a:pt x="173" y="208"/>
                    <a:pt x="174" y="206"/>
                  </a:cubicBezTo>
                  <a:cubicBezTo>
                    <a:pt x="176" y="205"/>
                    <a:pt x="178" y="204"/>
                    <a:pt x="179" y="203"/>
                  </a:cubicBezTo>
                  <a:cubicBezTo>
                    <a:pt x="181" y="201"/>
                    <a:pt x="182" y="200"/>
                    <a:pt x="184" y="199"/>
                  </a:cubicBezTo>
                  <a:cubicBezTo>
                    <a:pt x="185" y="197"/>
                    <a:pt x="187" y="196"/>
                    <a:pt x="189" y="195"/>
                  </a:cubicBezTo>
                  <a:cubicBezTo>
                    <a:pt x="189" y="194"/>
                    <a:pt x="190" y="194"/>
                    <a:pt x="190" y="193"/>
                  </a:cubicBezTo>
                  <a:cubicBezTo>
                    <a:pt x="192" y="192"/>
                    <a:pt x="193" y="190"/>
                    <a:pt x="195" y="189"/>
                  </a:cubicBezTo>
                  <a:cubicBezTo>
                    <a:pt x="195" y="189"/>
                    <a:pt x="195" y="188"/>
                    <a:pt x="196" y="188"/>
                  </a:cubicBezTo>
                  <a:cubicBezTo>
                    <a:pt x="198" y="186"/>
                    <a:pt x="200" y="183"/>
                    <a:pt x="202" y="181"/>
                  </a:cubicBezTo>
                  <a:cubicBezTo>
                    <a:pt x="203" y="180"/>
                    <a:pt x="203" y="180"/>
                    <a:pt x="204" y="179"/>
                  </a:cubicBezTo>
                  <a:cubicBezTo>
                    <a:pt x="206" y="177"/>
                    <a:pt x="208" y="175"/>
                    <a:pt x="210" y="173"/>
                  </a:cubicBezTo>
                  <a:cubicBezTo>
                    <a:pt x="210" y="172"/>
                    <a:pt x="210" y="172"/>
                    <a:pt x="210" y="172"/>
                  </a:cubicBezTo>
                  <a:cubicBezTo>
                    <a:pt x="210" y="172"/>
                    <a:pt x="211" y="171"/>
                    <a:pt x="211" y="171"/>
                  </a:cubicBezTo>
                  <a:cubicBezTo>
                    <a:pt x="212" y="169"/>
                    <a:pt x="214" y="167"/>
                    <a:pt x="216" y="164"/>
                  </a:cubicBezTo>
                  <a:cubicBezTo>
                    <a:pt x="216" y="164"/>
                    <a:pt x="216" y="163"/>
                    <a:pt x="217" y="163"/>
                  </a:cubicBezTo>
                  <a:cubicBezTo>
                    <a:pt x="219" y="160"/>
                    <a:pt x="220" y="158"/>
                    <a:pt x="222" y="155"/>
                  </a:cubicBezTo>
                  <a:cubicBezTo>
                    <a:pt x="222" y="155"/>
                    <a:pt x="222" y="155"/>
                    <a:pt x="222" y="154"/>
                  </a:cubicBezTo>
                  <a:cubicBezTo>
                    <a:pt x="223" y="153"/>
                    <a:pt x="223" y="153"/>
                    <a:pt x="224" y="152"/>
                  </a:cubicBezTo>
                  <a:cubicBezTo>
                    <a:pt x="224" y="151"/>
                    <a:pt x="225" y="150"/>
                    <a:pt x="225" y="149"/>
                  </a:cubicBezTo>
                  <a:cubicBezTo>
                    <a:pt x="226" y="148"/>
                    <a:pt x="227" y="146"/>
                    <a:pt x="228" y="144"/>
                  </a:cubicBezTo>
                  <a:cubicBezTo>
                    <a:pt x="228" y="143"/>
                    <a:pt x="229" y="141"/>
                    <a:pt x="230" y="140"/>
                  </a:cubicBezTo>
                  <a:cubicBezTo>
                    <a:pt x="230" y="138"/>
                    <a:pt x="231" y="137"/>
                    <a:pt x="232" y="135"/>
                  </a:cubicBezTo>
                  <a:cubicBezTo>
                    <a:pt x="232" y="134"/>
                    <a:pt x="232" y="134"/>
                    <a:pt x="233" y="133"/>
                  </a:cubicBezTo>
                  <a:cubicBezTo>
                    <a:pt x="233" y="132"/>
                    <a:pt x="233" y="131"/>
                    <a:pt x="233" y="131"/>
                  </a:cubicBezTo>
                  <a:cubicBezTo>
                    <a:pt x="234" y="129"/>
                    <a:pt x="234" y="128"/>
                    <a:pt x="235" y="126"/>
                  </a:cubicBezTo>
                  <a:cubicBezTo>
                    <a:pt x="235" y="124"/>
                    <a:pt x="236" y="123"/>
                    <a:pt x="236" y="122"/>
                  </a:cubicBezTo>
                  <a:cubicBezTo>
                    <a:pt x="237" y="120"/>
                    <a:pt x="237" y="118"/>
                    <a:pt x="237" y="117"/>
                  </a:cubicBezTo>
                  <a:cubicBezTo>
                    <a:pt x="238" y="116"/>
                    <a:pt x="238" y="115"/>
                    <a:pt x="238" y="114"/>
                  </a:cubicBezTo>
                  <a:cubicBezTo>
                    <a:pt x="238" y="114"/>
                    <a:pt x="238" y="113"/>
                    <a:pt x="238" y="112"/>
                  </a:cubicBezTo>
                  <a:cubicBezTo>
                    <a:pt x="239" y="111"/>
                    <a:pt x="239" y="109"/>
                    <a:pt x="239" y="107"/>
                  </a:cubicBezTo>
                  <a:cubicBezTo>
                    <a:pt x="239" y="106"/>
                    <a:pt x="239" y="105"/>
                    <a:pt x="240" y="103"/>
                  </a:cubicBezTo>
                  <a:cubicBezTo>
                    <a:pt x="240" y="101"/>
                    <a:pt x="240" y="100"/>
                    <a:pt x="240" y="98"/>
                  </a:cubicBezTo>
                  <a:cubicBezTo>
                    <a:pt x="240" y="97"/>
                    <a:pt x="240" y="96"/>
                    <a:pt x="240" y="95"/>
                  </a:cubicBezTo>
                  <a:cubicBezTo>
                    <a:pt x="240" y="94"/>
                    <a:pt x="240" y="93"/>
                    <a:pt x="240" y="9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0" y="2"/>
                    <a:pt x="240" y="4"/>
                    <a:pt x="240" y="6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5971222" y="1722624"/>
              <a:ext cx="2780863" cy="1553891"/>
            </a:xfrm>
            <a:custGeom>
              <a:avLst/>
              <a:gdLst>
                <a:gd name="T0" fmla="*/ 574 w 703"/>
                <a:gd name="T1" fmla="*/ 74 h 392"/>
                <a:gd name="T2" fmla="*/ 576 w 703"/>
                <a:gd name="T3" fmla="*/ 343 h 392"/>
                <a:gd name="T4" fmla="*/ 431 w 703"/>
                <a:gd name="T5" fmla="*/ 392 h 392"/>
                <a:gd name="T6" fmla="*/ 343 w 703"/>
                <a:gd name="T7" fmla="*/ 209 h 392"/>
                <a:gd name="T8" fmla="*/ 19 w 703"/>
                <a:gd name="T9" fmla="*/ 241 h 392"/>
                <a:gd name="T10" fmla="*/ 110 w 703"/>
                <a:gd name="T11" fmla="*/ 74 h 392"/>
                <a:gd name="T12" fmla="*/ 574 w 703"/>
                <a:gd name="T13" fmla="*/ 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3" h="392">
                  <a:moveTo>
                    <a:pt x="574" y="74"/>
                  </a:moveTo>
                  <a:cubicBezTo>
                    <a:pt x="702" y="148"/>
                    <a:pt x="703" y="270"/>
                    <a:pt x="576" y="343"/>
                  </a:cubicBezTo>
                  <a:cubicBezTo>
                    <a:pt x="535" y="367"/>
                    <a:pt x="485" y="384"/>
                    <a:pt x="431" y="392"/>
                  </a:cubicBezTo>
                  <a:cubicBezTo>
                    <a:pt x="343" y="209"/>
                    <a:pt x="343" y="209"/>
                    <a:pt x="343" y="209"/>
                  </a:cubicBezTo>
                  <a:cubicBezTo>
                    <a:pt x="19" y="241"/>
                    <a:pt x="19" y="241"/>
                    <a:pt x="19" y="241"/>
                  </a:cubicBezTo>
                  <a:cubicBezTo>
                    <a:pt x="0" y="180"/>
                    <a:pt x="34" y="118"/>
                    <a:pt x="110" y="74"/>
                  </a:cubicBezTo>
                  <a:cubicBezTo>
                    <a:pt x="237" y="0"/>
                    <a:pt x="446" y="0"/>
                    <a:pt x="574" y="7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965449" y="488386"/>
            <a:ext cx="1849624" cy="1278498"/>
            <a:chOff x="6389180" y="1499712"/>
            <a:chExt cx="2035698" cy="1407116"/>
          </a:xfrm>
        </p:grpSpPr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6430075" y="2102545"/>
              <a:ext cx="13632" cy="366547"/>
            </a:xfrm>
            <a:custGeom>
              <a:avLst/>
              <a:gdLst>
                <a:gd name="T0" fmla="*/ 5 w 5"/>
                <a:gd name="T1" fmla="*/ 33 h 126"/>
                <a:gd name="T2" fmla="*/ 5 w 5"/>
                <a:gd name="T3" fmla="*/ 126 h 126"/>
                <a:gd name="T4" fmla="*/ 0 w 5"/>
                <a:gd name="T5" fmla="*/ 92 h 126"/>
                <a:gd name="T6" fmla="*/ 0 w 5"/>
                <a:gd name="T7" fmla="*/ 0 h 126"/>
                <a:gd name="T8" fmla="*/ 5 w 5"/>
                <a:gd name="T9" fmla="*/ 3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6">
                  <a:moveTo>
                    <a:pt x="5" y="33"/>
                  </a:moveTo>
                  <a:cubicBezTo>
                    <a:pt x="5" y="126"/>
                    <a:pt x="5" y="126"/>
                    <a:pt x="5" y="126"/>
                  </a:cubicBezTo>
                  <a:cubicBezTo>
                    <a:pt x="1" y="115"/>
                    <a:pt x="0" y="104"/>
                    <a:pt x="0" y="9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2" y="22"/>
                    <a:pt x="5" y="33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7379765" y="2105574"/>
              <a:ext cx="257492" cy="801254"/>
            </a:xfrm>
            <a:custGeom>
              <a:avLst/>
              <a:gdLst>
                <a:gd name="T0" fmla="*/ 170 w 170"/>
                <a:gd name="T1" fmla="*/ 351 h 529"/>
                <a:gd name="T2" fmla="*/ 168 w 170"/>
                <a:gd name="T3" fmla="*/ 529 h 529"/>
                <a:gd name="T4" fmla="*/ 0 w 170"/>
                <a:gd name="T5" fmla="*/ 176 h 529"/>
                <a:gd name="T6" fmla="*/ 2 w 170"/>
                <a:gd name="T7" fmla="*/ 0 h 529"/>
                <a:gd name="T8" fmla="*/ 170 w 170"/>
                <a:gd name="T9" fmla="*/ 351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529">
                  <a:moveTo>
                    <a:pt x="170" y="351"/>
                  </a:moveTo>
                  <a:lnTo>
                    <a:pt x="168" y="529"/>
                  </a:lnTo>
                  <a:lnTo>
                    <a:pt x="0" y="176"/>
                  </a:lnTo>
                  <a:lnTo>
                    <a:pt x="2" y="0"/>
                  </a:lnTo>
                  <a:lnTo>
                    <a:pt x="170" y="351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6443708" y="2105574"/>
              <a:ext cx="939087" cy="363517"/>
            </a:xfrm>
            <a:custGeom>
              <a:avLst/>
              <a:gdLst>
                <a:gd name="T0" fmla="*/ 0 w 620"/>
                <a:gd name="T1" fmla="*/ 240 h 240"/>
                <a:gd name="T2" fmla="*/ 618 w 620"/>
                <a:gd name="T3" fmla="*/ 176 h 240"/>
                <a:gd name="T4" fmla="*/ 620 w 620"/>
                <a:gd name="T5" fmla="*/ 0 h 240"/>
                <a:gd name="T6" fmla="*/ 0 w 620"/>
                <a:gd name="T7" fmla="*/ 62 h 240"/>
                <a:gd name="T8" fmla="*/ 0 w 620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240">
                  <a:moveTo>
                    <a:pt x="0" y="240"/>
                  </a:moveTo>
                  <a:lnTo>
                    <a:pt x="618" y="176"/>
                  </a:lnTo>
                  <a:lnTo>
                    <a:pt x="620" y="0"/>
                  </a:lnTo>
                  <a:lnTo>
                    <a:pt x="0" y="62"/>
                  </a:lnTo>
                  <a:lnTo>
                    <a:pt x="0" y="24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Freeform 9"/>
            <p:cNvSpPr>
              <a:spLocks/>
            </p:cNvSpPr>
            <p:nvPr/>
          </p:nvSpPr>
          <p:spPr bwMode="auto">
            <a:xfrm>
              <a:off x="7634227" y="2108604"/>
              <a:ext cx="695228" cy="798224"/>
            </a:xfrm>
            <a:custGeom>
              <a:avLst/>
              <a:gdLst>
                <a:gd name="T0" fmla="*/ 240 w 240"/>
                <a:gd name="T1" fmla="*/ 11 h 275"/>
                <a:gd name="T2" fmla="*/ 239 w 240"/>
                <a:gd name="T3" fmla="*/ 20 h 275"/>
                <a:gd name="T4" fmla="*/ 236 w 240"/>
                <a:gd name="T5" fmla="*/ 29 h 275"/>
                <a:gd name="T6" fmla="*/ 234 w 240"/>
                <a:gd name="T7" fmla="*/ 38 h 275"/>
                <a:gd name="T8" fmla="*/ 230 w 240"/>
                <a:gd name="T9" fmla="*/ 48 h 275"/>
                <a:gd name="T10" fmla="*/ 225 w 240"/>
                <a:gd name="T11" fmla="*/ 57 h 275"/>
                <a:gd name="T12" fmla="*/ 222 w 240"/>
                <a:gd name="T13" fmla="*/ 63 h 275"/>
                <a:gd name="T14" fmla="*/ 216 w 240"/>
                <a:gd name="T15" fmla="*/ 72 h 275"/>
                <a:gd name="T16" fmla="*/ 210 w 240"/>
                <a:gd name="T17" fmla="*/ 80 h 275"/>
                <a:gd name="T18" fmla="*/ 203 w 240"/>
                <a:gd name="T19" fmla="*/ 89 h 275"/>
                <a:gd name="T20" fmla="*/ 195 w 240"/>
                <a:gd name="T21" fmla="*/ 97 h 275"/>
                <a:gd name="T22" fmla="*/ 184 w 240"/>
                <a:gd name="T23" fmla="*/ 106 h 275"/>
                <a:gd name="T24" fmla="*/ 175 w 240"/>
                <a:gd name="T25" fmla="*/ 114 h 275"/>
                <a:gd name="T26" fmla="*/ 164 w 240"/>
                <a:gd name="T27" fmla="*/ 121 h 275"/>
                <a:gd name="T28" fmla="*/ 153 w 240"/>
                <a:gd name="T29" fmla="*/ 129 h 275"/>
                <a:gd name="T30" fmla="*/ 138 w 240"/>
                <a:gd name="T31" fmla="*/ 138 h 275"/>
                <a:gd name="T32" fmla="*/ 129 w 240"/>
                <a:gd name="T33" fmla="*/ 142 h 275"/>
                <a:gd name="T34" fmla="*/ 121 w 240"/>
                <a:gd name="T35" fmla="*/ 146 h 275"/>
                <a:gd name="T36" fmla="*/ 112 w 240"/>
                <a:gd name="T37" fmla="*/ 150 h 275"/>
                <a:gd name="T38" fmla="*/ 103 w 240"/>
                <a:gd name="T39" fmla="*/ 154 h 275"/>
                <a:gd name="T40" fmla="*/ 94 w 240"/>
                <a:gd name="T41" fmla="*/ 158 h 275"/>
                <a:gd name="T42" fmla="*/ 85 w 240"/>
                <a:gd name="T43" fmla="*/ 161 h 275"/>
                <a:gd name="T44" fmla="*/ 75 w 240"/>
                <a:gd name="T45" fmla="*/ 164 h 275"/>
                <a:gd name="T46" fmla="*/ 58 w 240"/>
                <a:gd name="T47" fmla="*/ 170 h 275"/>
                <a:gd name="T48" fmla="*/ 44 w 240"/>
                <a:gd name="T49" fmla="*/ 173 h 275"/>
                <a:gd name="T50" fmla="*/ 28 w 240"/>
                <a:gd name="T51" fmla="*/ 177 h 275"/>
                <a:gd name="T52" fmla="*/ 12 w 240"/>
                <a:gd name="T53" fmla="*/ 180 h 275"/>
                <a:gd name="T54" fmla="*/ 1 w 240"/>
                <a:gd name="T55" fmla="*/ 182 h 275"/>
                <a:gd name="T56" fmla="*/ 11 w 240"/>
                <a:gd name="T57" fmla="*/ 273 h 275"/>
                <a:gd name="T58" fmla="*/ 11 w 240"/>
                <a:gd name="T59" fmla="*/ 273 h 275"/>
                <a:gd name="T60" fmla="*/ 28 w 240"/>
                <a:gd name="T61" fmla="*/ 270 h 275"/>
                <a:gd name="T62" fmla="*/ 44 w 240"/>
                <a:gd name="T63" fmla="*/ 266 h 275"/>
                <a:gd name="T64" fmla="*/ 58 w 240"/>
                <a:gd name="T65" fmla="*/ 262 h 275"/>
                <a:gd name="T66" fmla="*/ 72 w 240"/>
                <a:gd name="T67" fmla="*/ 258 h 275"/>
                <a:gd name="T68" fmla="*/ 80 w 240"/>
                <a:gd name="T69" fmla="*/ 255 h 275"/>
                <a:gd name="T70" fmla="*/ 90 w 240"/>
                <a:gd name="T71" fmla="*/ 252 h 275"/>
                <a:gd name="T72" fmla="*/ 99 w 240"/>
                <a:gd name="T73" fmla="*/ 248 h 275"/>
                <a:gd name="T74" fmla="*/ 108 w 240"/>
                <a:gd name="T75" fmla="*/ 244 h 275"/>
                <a:gd name="T76" fmla="*/ 117 w 240"/>
                <a:gd name="T77" fmla="*/ 241 h 275"/>
                <a:gd name="T78" fmla="*/ 126 w 240"/>
                <a:gd name="T79" fmla="*/ 236 h 275"/>
                <a:gd name="T80" fmla="*/ 135 w 240"/>
                <a:gd name="T81" fmla="*/ 232 h 275"/>
                <a:gd name="T82" fmla="*/ 145 w 240"/>
                <a:gd name="T83" fmla="*/ 226 h 275"/>
                <a:gd name="T84" fmla="*/ 153 w 240"/>
                <a:gd name="T85" fmla="*/ 221 h 275"/>
                <a:gd name="T86" fmla="*/ 164 w 240"/>
                <a:gd name="T87" fmla="*/ 214 h 275"/>
                <a:gd name="T88" fmla="*/ 174 w 240"/>
                <a:gd name="T89" fmla="*/ 206 h 275"/>
                <a:gd name="T90" fmla="*/ 184 w 240"/>
                <a:gd name="T91" fmla="*/ 199 h 275"/>
                <a:gd name="T92" fmla="*/ 190 w 240"/>
                <a:gd name="T93" fmla="*/ 193 h 275"/>
                <a:gd name="T94" fmla="*/ 196 w 240"/>
                <a:gd name="T95" fmla="*/ 188 h 275"/>
                <a:gd name="T96" fmla="*/ 204 w 240"/>
                <a:gd name="T97" fmla="*/ 179 h 275"/>
                <a:gd name="T98" fmla="*/ 210 w 240"/>
                <a:gd name="T99" fmla="*/ 172 h 275"/>
                <a:gd name="T100" fmla="*/ 216 w 240"/>
                <a:gd name="T101" fmla="*/ 164 h 275"/>
                <a:gd name="T102" fmla="*/ 222 w 240"/>
                <a:gd name="T103" fmla="*/ 155 h 275"/>
                <a:gd name="T104" fmla="*/ 224 w 240"/>
                <a:gd name="T105" fmla="*/ 152 h 275"/>
                <a:gd name="T106" fmla="*/ 228 w 240"/>
                <a:gd name="T107" fmla="*/ 144 h 275"/>
                <a:gd name="T108" fmla="*/ 232 w 240"/>
                <a:gd name="T109" fmla="*/ 135 h 275"/>
                <a:gd name="T110" fmla="*/ 233 w 240"/>
                <a:gd name="T111" fmla="*/ 131 h 275"/>
                <a:gd name="T112" fmla="*/ 236 w 240"/>
                <a:gd name="T113" fmla="*/ 122 h 275"/>
                <a:gd name="T114" fmla="*/ 238 w 240"/>
                <a:gd name="T115" fmla="*/ 114 h 275"/>
                <a:gd name="T116" fmla="*/ 239 w 240"/>
                <a:gd name="T117" fmla="*/ 107 h 275"/>
                <a:gd name="T118" fmla="*/ 240 w 240"/>
                <a:gd name="T119" fmla="*/ 98 h 275"/>
                <a:gd name="T120" fmla="*/ 240 w 240"/>
                <a:gd name="T121" fmla="*/ 92 h 275"/>
                <a:gd name="T122" fmla="*/ 240 w 240"/>
                <a:gd name="T123" fmla="*/ 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0" h="275">
                  <a:moveTo>
                    <a:pt x="240" y="6"/>
                  </a:moveTo>
                  <a:cubicBezTo>
                    <a:pt x="240" y="7"/>
                    <a:pt x="240" y="9"/>
                    <a:pt x="240" y="11"/>
                  </a:cubicBezTo>
                  <a:cubicBezTo>
                    <a:pt x="240" y="12"/>
                    <a:pt x="240" y="13"/>
                    <a:pt x="239" y="15"/>
                  </a:cubicBezTo>
                  <a:cubicBezTo>
                    <a:pt x="239" y="17"/>
                    <a:pt x="239" y="18"/>
                    <a:pt x="239" y="20"/>
                  </a:cubicBezTo>
                  <a:cubicBezTo>
                    <a:pt x="238" y="21"/>
                    <a:pt x="238" y="23"/>
                    <a:pt x="238" y="24"/>
                  </a:cubicBezTo>
                  <a:cubicBezTo>
                    <a:pt x="237" y="26"/>
                    <a:pt x="237" y="27"/>
                    <a:pt x="236" y="29"/>
                  </a:cubicBezTo>
                  <a:cubicBezTo>
                    <a:pt x="236" y="31"/>
                    <a:pt x="236" y="32"/>
                    <a:pt x="235" y="33"/>
                  </a:cubicBezTo>
                  <a:cubicBezTo>
                    <a:pt x="235" y="35"/>
                    <a:pt x="234" y="37"/>
                    <a:pt x="234" y="38"/>
                  </a:cubicBezTo>
                  <a:cubicBezTo>
                    <a:pt x="233" y="40"/>
                    <a:pt x="233" y="41"/>
                    <a:pt x="232" y="42"/>
                  </a:cubicBezTo>
                  <a:cubicBezTo>
                    <a:pt x="231" y="44"/>
                    <a:pt x="231" y="46"/>
                    <a:pt x="230" y="48"/>
                  </a:cubicBezTo>
                  <a:cubicBezTo>
                    <a:pt x="229" y="49"/>
                    <a:pt x="229" y="50"/>
                    <a:pt x="228" y="52"/>
                  </a:cubicBezTo>
                  <a:cubicBezTo>
                    <a:pt x="227" y="53"/>
                    <a:pt x="226" y="55"/>
                    <a:pt x="225" y="57"/>
                  </a:cubicBezTo>
                  <a:cubicBezTo>
                    <a:pt x="225" y="58"/>
                    <a:pt x="224" y="60"/>
                    <a:pt x="223" y="62"/>
                  </a:cubicBezTo>
                  <a:cubicBezTo>
                    <a:pt x="222" y="62"/>
                    <a:pt x="222" y="63"/>
                    <a:pt x="222" y="63"/>
                  </a:cubicBezTo>
                  <a:cubicBezTo>
                    <a:pt x="220" y="65"/>
                    <a:pt x="219" y="68"/>
                    <a:pt x="217" y="70"/>
                  </a:cubicBezTo>
                  <a:cubicBezTo>
                    <a:pt x="217" y="71"/>
                    <a:pt x="216" y="71"/>
                    <a:pt x="216" y="72"/>
                  </a:cubicBezTo>
                  <a:cubicBezTo>
                    <a:pt x="214" y="74"/>
                    <a:pt x="213" y="77"/>
                    <a:pt x="211" y="79"/>
                  </a:cubicBezTo>
                  <a:cubicBezTo>
                    <a:pt x="210" y="80"/>
                    <a:pt x="210" y="80"/>
                    <a:pt x="210" y="80"/>
                  </a:cubicBezTo>
                  <a:cubicBezTo>
                    <a:pt x="208" y="82"/>
                    <a:pt x="206" y="85"/>
                    <a:pt x="204" y="87"/>
                  </a:cubicBezTo>
                  <a:cubicBezTo>
                    <a:pt x="204" y="87"/>
                    <a:pt x="203" y="88"/>
                    <a:pt x="203" y="89"/>
                  </a:cubicBezTo>
                  <a:cubicBezTo>
                    <a:pt x="200" y="91"/>
                    <a:pt x="198" y="93"/>
                    <a:pt x="196" y="96"/>
                  </a:cubicBezTo>
                  <a:cubicBezTo>
                    <a:pt x="195" y="96"/>
                    <a:pt x="195" y="96"/>
                    <a:pt x="195" y="97"/>
                  </a:cubicBezTo>
                  <a:cubicBezTo>
                    <a:pt x="193" y="98"/>
                    <a:pt x="191" y="100"/>
                    <a:pt x="189" y="102"/>
                  </a:cubicBezTo>
                  <a:cubicBezTo>
                    <a:pt x="187" y="104"/>
                    <a:pt x="186" y="105"/>
                    <a:pt x="184" y="106"/>
                  </a:cubicBezTo>
                  <a:cubicBezTo>
                    <a:pt x="183" y="108"/>
                    <a:pt x="181" y="109"/>
                    <a:pt x="180" y="110"/>
                  </a:cubicBezTo>
                  <a:cubicBezTo>
                    <a:pt x="178" y="111"/>
                    <a:pt x="176" y="113"/>
                    <a:pt x="175" y="114"/>
                  </a:cubicBezTo>
                  <a:cubicBezTo>
                    <a:pt x="173" y="115"/>
                    <a:pt x="171" y="116"/>
                    <a:pt x="170" y="118"/>
                  </a:cubicBezTo>
                  <a:cubicBezTo>
                    <a:pt x="168" y="119"/>
                    <a:pt x="166" y="120"/>
                    <a:pt x="164" y="121"/>
                  </a:cubicBezTo>
                  <a:cubicBezTo>
                    <a:pt x="163" y="123"/>
                    <a:pt x="161" y="124"/>
                    <a:pt x="159" y="125"/>
                  </a:cubicBezTo>
                  <a:cubicBezTo>
                    <a:pt x="157" y="126"/>
                    <a:pt x="155" y="128"/>
                    <a:pt x="153" y="129"/>
                  </a:cubicBezTo>
                  <a:cubicBezTo>
                    <a:pt x="151" y="130"/>
                    <a:pt x="148" y="132"/>
                    <a:pt x="146" y="133"/>
                  </a:cubicBezTo>
                  <a:cubicBezTo>
                    <a:pt x="143" y="135"/>
                    <a:pt x="140" y="136"/>
                    <a:pt x="138" y="138"/>
                  </a:cubicBezTo>
                  <a:cubicBezTo>
                    <a:pt x="137" y="138"/>
                    <a:pt x="136" y="139"/>
                    <a:pt x="135" y="139"/>
                  </a:cubicBezTo>
                  <a:cubicBezTo>
                    <a:pt x="133" y="140"/>
                    <a:pt x="131" y="141"/>
                    <a:pt x="129" y="142"/>
                  </a:cubicBezTo>
                  <a:cubicBezTo>
                    <a:pt x="128" y="143"/>
                    <a:pt x="127" y="143"/>
                    <a:pt x="126" y="144"/>
                  </a:cubicBezTo>
                  <a:cubicBezTo>
                    <a:pt x="124" y="145"/>
                    <a:pt x="123" y="145"/>
                    <a:pt x="121" y="146"/>
                  </a:cubicBezTo>
                  <a:cubicBezTo>
                    <a:pt x="120" y="147"/>
                    <a:pt x="119" y="147"/>
                    <a:pt x="117" y="148"/>
                  </a:cubicBezTo>
                  <a:cubicBezTo>
                    <a:pt x="116" y="149"/>
                    <a:pt x="114" y="150"/>
                    <a:pt x="112" y="150"/>
                  </a:cubicBezTo>
                  <a:cubicBezTo>
                    <a:pt x="111" y="151"/>
                    <a:pt x="110" y="151"/>
                    <a:pt x="108" y="152"/>
                  </a:cubicBezTo>
                  <a:cubicBezTo>
                    <a:pt x="107" y="153"/>
                    <a:pt x="105" y="153"/>
                    <a:pt x="103" y="154"/>
                  </a:cubicBezTo>
                  <a:cubicBezTo>
                    <a:pt x="102" y="155"/>
                    <a:pt x="101" y="155"/>
                    <a:pt x="99" y="156"/>
                  </a:cubicBezTo>
                  <a:cubicBezTo>
                    <a:pt x="98" y="156"/>
                    <a:pt x="96" y="157"/>
                    <a:pt x="94" y="158"/>
                  </a:cubicBezTo>
                  <a:cubicBezTo>
                    <a:pt x="93" y="158"/>
                    <a:pt x="91" y="159"/>
                    <a:pt x="90" y="159"/>
                  </a:cubicBezTo>
                  <a:cubicBezTo>
                    <a:pt x="88" y="160"/>
                    <a:pt x="87" y="161"/>
                    <a:pt x="85" y="161"/>
                  </a:cubicBezTo>
                  <a:cubicBezTo>
                    <a:pt x="83" y="162"/>
                    <a:pt x="82" y="162"/>
                    <a:pt x="81" y="163"/>
                  </a:cubicBezTo>
                  <a:cubicBezTo>
                    <a:pt x="79" y="163"/>
                    <a:pt x="77" y="164"/>
                    <a:pt x="75" y="164"/>
                  </a:cubicBezTo>
                  <a:cubicBezTo>
                    <a:pt x="74" y="165"/>
                    <a:pt x="73" y="165"/>
                    <a:pt x="71" y="166"/>
                  </a:cubicBezTo>
                  <a:cubicBezTo>
                    <a:pt x="67" y="167"/>
                    <a:pt x="63" y="168"/>
                    <a:pt x="58" y="170"/>
                  </a:cubicBezTo>
                  <a:cubicBezTo>
                    <a:pt x="58" y="170"/>
                    <a:pt x="57" y="170"/>
                    <a:pt x="56" y="170"/>
                  </a:cubicBezTo>
                  <a:cubicBezTo>
                    <a:pt x="52" y="171"/>
                    <a:pt x="48" y="172"/>
                    <a:pt x="44" y="173"/>
                  </a:cubicBezTo>
                  <a:cubicBezTo>
                    <a:pt x="43" y="174"/>
                    <a:pt x="43" y="174"/>
                    <a:pt x="42" y="174"/>
                  </a:cubicBezTo>
                  <a:cubicBezTo>
                    <a:pt x="37" y="175"/>
                    <a:pt x="33" y="176"/>
                    <a:pt x="28" y="177"/>
                  </a:cubicBezTo>
                  <a:cubicBezTo>
                    <a:pt x="27" y="177"/>
                    <a:pt x="26" y="178"/>
                    <a:pt x="25" y="178"/>
                  </a:cubicBezTo>
                  <a:cubicBezTo>
                    <a:pt x="21" y="179"/>
                    <a:pt x="16" y="180"/>
                    <a:pt x="12" y="180"/>
                  </a:cubicBezTo>
                  <a:cubicBezTo>
                    <a:pt x="11" y="180"/>
                    <a:pt x="11" y="181"/>
                    <a:pt x="11" y="181"/>
                  </a:cubicBezTo>
                  <a:cubicBezTo>
                    <a:pt x="7" y="181"/>
                    <a:pt x="4" y="182"/>
                    <a:pt x="1" y="182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4" y="274"/>
                    <a:pt x="7" y="274"/>
                    <a:pt x="11" y="273"/>
                  </a:cubicBezTo>
                  <a:cubicBezTo>
                    <a:pt x="11" y="273"/>
                    <a:pt x="11" y="273"/>
                    <a:pt x="11" y="273"/>
                  </a:cubicBezTo>
                  <a:cubicBezTo>
                    <a:pt x="11" y="273"/>
                    <a:pt x="11" y="273"/>
                    <a:pt x="11" y="273"/>
                  </a:cubicBezTo>
                  <a:cubicBezTo>
                    <a:pt x="16" y="272"/>
                    <a:pt x="20" y="271"/>
                    <a:pt x="25" y="270"/>
                  </a:cubicBezTo>
                  <a:cubicBezTo>
                    <a:pt x="26" y="270"/>
                    <a:pt x="27" y="270"/>
                    <a:pt x="28" y="270"/>
                  </a:cubicBezTo>
                  <a:cubicBezTo>
                    <a:pt x="33" y="269"/>
                    <a:pt x="37" y="268"/>
                    <a:pt x="42" y="267"/>
                  </a:cubicBezTo>
                  <a:cubicBezTo>
                    <a:pt x="42" y="266"/>
                    <a:pt x="43" y="266"/>
                    <a:pt x="44" y="266"/>
                  </a:cubicBezTo>
                  <a:cubicBezTo>
                    <a:pt x="48" y="265"/>
                    <a:pt x="52" y="264"/>
                    <a:pt x="56" y="263"/>
                  </a:cubicBezTo>
                  <a:cubicBezTo>
                    <a:pt x="57" y="263"/>
                    <a:pt x="57" y="262"/>
                    <a:pt x="58" y="262"/>
                  </a:cubicBezTo>
                  <a:cubicBezTo>
                    <a:pt x="63" y="261"/>
                    <a:pt x="67" y="260"/>
                    <a:pt x="71" y="258"/>
                  </a:cubicBezTo>
                  <a:cubicBezTo>
                    <a:pt x="71" y="258"/>
                    <a:pt x="72" y="258"/>
                    <a:pt x="72" y="258"/>
                  </a:cubicBezTo>
                  <a:cubicBezTo>
                    <a:pt x="73" y="258"/>
                    <a:pt x="74" y="257"/>
                    <a:pt x="75" y="257"/>
                  </a:cubicBezTo>
                  <a:cubicBezTo>
                    <a:pt x="77" y="256"/>
                    <a:pt x="79" y="256"/>
                    <a:pt x="80" y="255"/>
                  </a:cubicBezTo>
                  <a:cubicBezTo>
                    <a:pt x="82" y="255"/>
                    <a:pt x="83" y="254"/>
                    <a:pt x="84" y="254"/>
                  </a:cubicBezTo>
                  <a:cubicBezTo>
                    <a:pt x="86" y="253"/>
                    <a:pt x="88" y="252"/>
                    <a:pt x="90" y="252"/>
                  </a:cubicBezTo>
                  <a:cubicBezTo>
                    <a:pt x="91" y="251"/>
                    <a:pt x="93" y="251"/>
                    <a:pt x="94" y="250"/>
                  </a:cubicBezTo>
                  <a:cubicBezTo>
                    <a:pt x="96" y="250"/>
                    <a:pt x="97" y="249"/>
                    <a:pt x="99" y="248"/>
                  </a:cubicBezTo>
                  <a:cubicBezTo>
                    <a:pt x="100" y="248"/>
                    <a:pt x="102" y="247"/>
                    <a:pt x="103" y="247"/>
                  </a:cubicBezTo>
                  <a:cubicBezTo>
                    <a:pt x="105" y="246"/>
                    <a:pt x="106" y="245"/>
                    <a:pt x="108" y="244"/>
                  </a:cubicBezTo>
                  <a:cubicBezTo>
                    <a:pt x="109" y="244"/>
                    <a:pt x="111" y="243"/>
                    <a:pt x="112" y="243"/>
                  </a:cubicBezTo>
                  <a:cubicBezTo>
                    <a:pt x="114" y="242"/>
                    <a:pt x="115" y="241"/>
                    <a:pt x="117" y="241"/>
                  </a:cubicBezTo>
                  <a:cubicBezTo>
                    <a:pt x="118" y="240"/>
                    <a:pt x="119" y="239"/>
                    <a:pt x="121" y="239"/>
                  </a:cubicBezTo>
                  <a:cubicBezTo>
                    <a:pt x="122" y="238"/>
                    <a:pt x="124" y="237"/>
                    <a:pt x="126" y="236"/>
                  </a:cubicBezTo>
                  <a:cubicBezTo>
                    <a:pt x="127" y="236"/>
                    <a:pt x="128" y="235"/>
                    <a:pt x="129" y="235"/>
                  </a:cubicBezTo>
                  <a:cubicBezTo>
                    <a:pt x="131" y="234"/>
                    <a:pt x="133" y="233"/>
                    <a:pt x="135" y="232"/>
                  </a:cubicBezTo>
                  <a:cubicBezTo>
                    <a:pt x="136" y="231"/>
                    <a:pt x="137" y="231"/>
                    <a:pt x="137" y="230"/>
                  </a:cubicBezTo>
                  <a:cubicBezTo>
                    <a:pt x="140" y="229"/>
                    <a:pt x="143" y="227"/>
                    <a:pt x="145" y="226"/>
                  </a:cubicBezTo>
                  <a:cubicBezTo>
                    <a:pt x="147" y="225"/>
                    <a:pt x="148" y="224"/>
                    <a:pt x="149" y="224"/>
                  </a:cubicBezTo>
                  <a:cubicBezTo>
                    <a:pt x="151" y="223"/>
                    <a:pt x="152" y="222"/>
                    <a:pt x="153" y="221"/>
                  </a:cubicBezTo>
                  <a:cubicBezTo>
                    <a:pt x="155" y="220"/>
                    <a:pt x="157" y="219"/>
                    <a:pt x="159" y="218"/>
                  </a:cubicBezTo>
                  <a:cubicBezTo>
                    <a:pt x="161" y="216"/>
                    <a:pt x="162" y="215"/>
                    <a:pt x="164" y="214"/>
                  </a:cubicBezTo>
                  <a:cubicBezTo>
                    <a:pt x="166" y="213"/>
                    <a:pt x="168" y="211"/>
                    <a:pt x="169" y="210"/>
                  </a:cubicBezTo>
                  <a:cubicBezTo>
                    <a:pt x="171" y="209"/>
                    <a:pt x="173" y="208"/>
                    <a:pt x="174" y="206"/>
                  </a:cubicBezTo>
                  <a:cubicBezTo>
                    <a:pt x="176" y="205"/>
                    <a:pt x="178" y="204"/>
                    <a:pt x="179" y="203"/>
                  </a:cubicBezTo>
                  <a:cubicBezTo>
                    <a:pt x="181" y="201"/>
                    <a:pt x="182" y="200"/>
                    <a:pt x="184" y="199"/>
                  </a:cubicBezTo>
                  <a:cubicBezTo>
                    <a:pt x="185" y="197"/>
                    <a:pt x="187" y="196"/>
                    <a:pt x="189" y="195"/>
                  </a:cubicBezTo>
                  <a:cubicBezTo>
                    <a:pt x="189" y="194"/>
                    <a:pt x="190" y="194"/>
                    <a:pt x="190" y="193"/>
                  </a:cubicBezTo>
                  <a:cubicBezTo>
                    <a:pt x="192" y="192"/>
                    <a:pt x="193" y="190"/>
                    <a:pt x="195" y="189"/>
                  </a:cubicBezTo>
                  <a:cubicBezTo>
                    <a:pt x="195" y="189"/>
                    <a:pt x="195" y="188"/>
                    <a:pt x="196" y="188"/>
                  </a:cubicBezTo>
                  <a:cubicBezTo>
                    <a:pt x="198" y="186"/>
                    <a:pt x="200" y="183"/>
                    <a:pt x="202" y="181"/>
                  </a:cubicBezTo>
                  <a:cubicBezTo>
                    <a:pt x="203" y="180"/>
                    <a:pt x="203" y="180"/>
                    <a:pt x="204" y="179"/>
                  </a:cubicBezTo>
                  <a:cubicBezTo>
                    <a:pt x="206" y="177"/>
                    <a:pt x="208" y="175"/>
                    <a:pt x="210" y="173"/>
                  </a:cubicBezTo>
                  <a:cubicBezTo>
                    <a:pt x="210" y="172"/>
                    <a:pt x="210" y="172"/>
                    <a:pt x="210" y="172"/>
                  </a:cubicBezTo>
                  <a:cubicBezTo>
                    <a:pt x="210" y="172"/>
                    <a:pt x="211" y="171"/>
                    <a:pt x="211" y="171"/>
                  </a:cubicBezTo>
                  <a:cubicBezTo>
                    <a:pt x="212" y="169"/>
                    <a:pt x="214" y="167"/>
                    <a:pt x="216" y="164"/>
                  </a:cubicBezTo>
                  <a:cubicBezTo>
                    <a:pt x="216" y="164"/>
                    <a:pt x="216" y="163"/>
                    <a:pt x="217" y="163"/>
                  </a:cubicBezTo>
                  <a:cubicBezTo>
                    <a:pt x="219" y="160"/>
                    <a:pt x="220" y="158"/>
                    <a:pt x="222" y="155"/>
                  </a:cubicBezTo>
                  <a:cubicBezTo>
                    <a:pt x="222" y="155"/>
                    <a:pt x="222" y="155"/>
                    <a:pt x="222" y="154"/>
                  </a:cubicBezTo>
                  <a:cubicBezTo>
                    <a:pt x="223" y="153"/>
                    <a:pt x="223" y="153"/>
                    <a:pt x="224" y="152"/>
                  </a:cubicBezTo>
                  <a:cubicBezTo>
                    <a:pt x="224" y="151"/>
                    <a:pt x="225" y="150"/>
                    <a:pt x="225" y="149"/>
                  </a:cubicBezTo>
                  <a:cubicBezTo>
                    <a:pt x="226" y="148"/>
                    <a:pt x="227" y="146"/>
                    <a:pt x="228" y="144"/>
                  </a:cubicBezTo>
                  <a:cubicBezTo>
                    <a:pt x="228" y="143"/>
                    <a:pt x="229" y="141"/>
                    <a:pt x="230" y="140"/>
                  </a:cubicBezTo>
                  <a:cubicBezTo>
                    <a:pt x="230" y="138"/>
                    <a:pt x="231" y="137"/>
                    <a:pt x="232" y="135"/>
                  </a:cubicBezTo>
                  <a:cubicBezTo>
                    <a:pt x="232" y="134"/>
                    <a:pt x="232" y="134"/>
                    <a:pt x="233" y="133"/>
                  </a:cubicBezTo>
                  <a:cubicBezTo>
                    <a:pt x="233" y="132"/>
                    <a:pt x="233" y="131"/>
                    <a:pt x="233" y="131"/>
                  </a:cubicBezTo>
                  <a:cubicBezTo>
                    <a:pt x="234" y="129"/>
                    <a:pt x="234" y="128"/>
                    <a:pt x="235" y="126"/>
                  </a:cubicBezTo>
                  <a:cubicBezTo>
                    <a:pt x="235" y="124"/>
                    <a:pt x="236" y="123"/>
                    <a:pt x="236" y="122"/>
                  </a:cubicBezTo>
                  <a:cubicBezTo>
                    <a:pt x="237" y="120"/>
                    <a:pt x="237" y="118"/>
                    <a:pt x="237" y="117"/>
                  </a:cubicBezTo>
                  <a:cubicBezTo>
                    <a:pt x="238" y="116"/>
                    <a:pt x="238" y="115"/>
                    <a:pt x="238" y="114"/>
                  </a:cubicBezTo>
                  <a:cubicBezTo>
                    <a:pt x="238" y="114"/>
                    <a:pt x="238" y="113"/>
                    <a:pt x="238" y="112"/>
                  </a:cubicBezTo>
                  <a:cubicBezTo>
                    <a:pt x="239" y="111"/>
                    <a:pt x="239" y="109"/>
                    <a:pt x="239" y="107"/>
                  </a:cubicBezTo>
                  <a:cubicBezTo>
                    <a:pt x="239" y="106"/>
                    <a:pt x="239" y="105"/>
                    <a:pt x="240" y="103"/>
                  </a:cubicBezTo>
                  <a:cubicBezTo>
                    <a:pt x="240" y="101"/>
                    <a:pt x="240" y="100"/>
                    <a:pt x="240" y="98"/>
                  </a:cubicBezTo>
                  <a:cubicBezTo>
                    <a:pt x="240" y="97"/>
                    <a:pt x="240" y="96"/>
                    <a:pt x="240" y="95"/>
                  </a:cubicBezTo>
                  <a:cubicBezTo>
                    <a:pt x="240" y="94"/>
                    <a:pt x="240" y="93"/>
                    <a:pt x="240" y="9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0" y="2"/>
                    <a:pt x="240" y="4"/>
                    <a:pt x="240" y="6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Freeform 10"/>
            <p:cNvSpPr>
              <a:spLocks/>
            </p:cNvSpPr>
            <p:nvPr/>
          </p:nvSpPr>
          <p:spPr bwMode="auto">
            <a:xfrm>
              <a:off x="6389180" y="1499712"/>
              <a:ext cx="2035698" cy="1137507"/>
            </a:xfrm>
            <a:custGeom>
              <a:avLst/>
              <a:gdLst>
                <a:gd name="T0" fmla="*/ 574 w 703"/>
                <a:gd name="T1" fmla="*/ 74 h 392"/>
                <a:gd name="T2" fmla="*/ 576 w 703"/>
                <a:gd name="T3" fmla="*/ 343 h 392"/>
                <a:gd name="T4" fmla="*/ 431 w 703"/>
                <a:gd name="T5" fmla="*/ 392 h 392"/>
                <a:gd name="T6" fmla="*/ 343 w 703"/>
                <a:gd name="T7" fmla="*/ 209 h 392"/>
                <a:gd name="T8" fmla="*/ 19 w 703"/>
                <a:gd name="T9" fmla="*/ 241 h 392"/>
                <a:gd name="T10" fmla="*/ 110 w 703"/>
                <a:gd name="T11" fmla="*/ 74 h 392"/>
                <a:gd name="T12" fmla="*/ 574 w 703"/>
                <a:gd name="T13" fmla="*/ 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3" h="392">
                  <a:moveTo>
                    <a:pt x="574" y="74"/>
                  </a:moveTo>
                  <a:cubicBezTo>
                    <a:pt x="702" y="148"/>
                    <a:pt x="703" y="270"/>
                    <a:pt x="576" y="343"/>
                  </a:cubicBezTo>
                  <a:cubicBezTo>
                    <a:pt x="535" y="367"/>
                    <a:pt x="485" y="384"/>
                    <a:pt x="431" y="392"/>
                  </a:cubicBezTo>
                  <a:cubicBezTo>
                    <a:pt x="343" y="209"/>
                    <a:pt x="343" y="209"/>
                    <a:pt x="343" y="209"/>
                  </a:cubicBezTo>
                  <a:cubicBezTo>
                    <a:pt x="19" y="241"/>
                    <a:pt x="19" y="241"/>
                    <a:pt x="19" y="241"/>
                  </a:cubicBezTo>
                  <a:cubicBezTo>
                    <a:pt x="0" y="180"/>
                    <a:pt x="34" y="118"/>
                    <a:pt x="110" y="74"/>
                  </a:cubicBezTo>
                  <a:cubicBezTo>
                    <a:pt x="237" y="0"/>
                    <a:pt x="446" y="0"/>
                    <a:pt x="574" y="74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42" name="Straight Connector 41"/>
          <p:cNvCxnSpPr/>
          <p:nvPr/>
        </p:nvCxnSpPr>
        <p:spPr>
          <a:xfrm flipH="1">
            <a:off x="7352383" y="2842745"/>
            <a:ext cx="135172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8704102" y="2646524"/>
            <a:ext cx="1034604" cy="438923"/>
            <a:chOff x="8614018" y="865398"/>
            <a:chExt cx="1138686" cy="48307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1" name="Rectangle 40"/>
            <p:cNvSpPr/>
            <p:nvPr/>
          </p:nvSpPr>
          <p:spPr>
            <a:xfrm>
              <a:off x="8614018" y="865398"/>
              <a:ext cx="1138686" cy="4830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755135" y="987779"/>
              <a:ext cx="871900" cy="222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Heavy" panose="020F0502020204030203" pitchFamily="34" charset="0"/>
                  <a:cs typeface="Lato Heavy" panose="020F0502020204030203" pitchFamily="34" charset="0"/>
                </a:rPr>
                <a:t>45 %</a:t>
              </a:r>
            </a:p>
          </p:txBody>
        </p:sp>
      </p:grpSp>
      <p:cxnSp>
        <p:nvCxnSpPr>
          <p:cNvPr id="47" name="Straight Connector 46"/>
          <p:cNvCxnSpPr/>
          <p:nvPr/>
        </p:nvCxnSpPr>
        <p:spPr>
          <a:xfrm flipH="1">
            <a:off x="7109013" y="2227892"/>
            <a:ext cx="135172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8460733" y="2031671"/>
            <a:ext cx="1034604" cy="438923"/>
            <a:chOff x="8614018" y="865398"/>
            <a:chExt cx="1138686" cy="483079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9" name="Rectangle 48"/>
            <p:cNvSpPr/>
            <p:nvPr/>
          </p:nvSpPr>
          <p:spPr>
            <a:xfrm>
              <a:off x="8614018" y="865398"/>
              <a:ext cx="1138686" cy="4830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755135" y="987779"/>
              <a:ext cx="871900" cy="222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Heavy" panose="020F0502020204030203" pitchFamily="34" charset="0"/>
                  <a:cs typeface="Lato Heavy" panose="020F0502020204030203" pitchFamily="34" charset="0"/>
                </a:rPr>
                <a:t>45 %</a:t>
              </a:r>
            </a:p>
          </p:txBody>
        </p:sp>
      </p:grpSp>
      <p:cxnSp>
        <p:nvCxnSpPr>
          <p:cNvPr id="51" name="Straight Connector 50"/>
          <p:cNvCxnSpPr/>
          <p:nvPr/>
        </p:nvCxnSpPr>
        <p:spPr>
          <a:xfrm flipH="1">
            <a:off x="6956822" y="1638356"/>
            <a:ext cx="135172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8308541" y="1442135"/>
            <a:ext cx="1034604" cy="438923"/>
            <a:chOff x="8614018" y="865398"/>
            <a:chExt cx="1138686" cy="483079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53" name="Rectangle 52"/>
            <p:cNvSpPr/>
            <p:nvPr/>
          </p:nvSpPr>
          <p:spPr>
            <a:xfrm>
              <a:off x="8614018" y="865398"/>
              <a:ext cx="1138686" cy="4830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755135" y="987779"/>
              <a:ext cx="871900" cy="222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Heavy" panose="020F0502020204030203" pitchFamily="34" charset="0"/>
                  <a:cs typeface="Lato Heavy" panose="020F0502020204030203" pitchFamily="34" charset="0"/>
                </a:rPr>
                <a:t>45 %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 flipH="1">
            <a:off x="6726892" y="1077747"/>
            <a:ext cx="135172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8078611" y="881526"/>
            <a:ext cx="1034604" cy="438923"/>
            <a:chOff x="8614018" y="865398"/>
            <a:chExt cx="1138686" cy="48307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7" name="Rectangle 56"/>
            <p:cNvSpPr/>
            <p:nvPr/>
          </p:nvSpPr>
          <p:spPr>
            <a:xfrm>
              <a:off x="8614018" y="865398"/>
              <a:ext cx="1138686" cy="4830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8755135" y="987779"/>
              <a:ext cx="871900" cy="222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Heavy" panose="020F0502020204030203" pitchFamily="34" charset="0"/>
                  <a:cs typeface="Lato Heavy" panose="020F0502020204030203" pitchFamily="34" charset="0"/>
                </a:rPr>
                <a:t>45 %</a:t>
              </a:r>
            </a:p>
          </p:txBody>
        </p:sp>
      </p:grpSp>
      <p:sp>
        <p:nvSpPr>
          <p:cNvPr id="60" name="Rectangle 59"/>
          <p:cNvSpPr/>
          <p:nvPr/>
        </p:nvSpPr>
        <p:spPr>
          <a:xfrm>
            <a:off x="6508481" y="5175960"/>
            <a:ext cx="5209467" cy="800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Morbi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991342" y="4718482"/>
            <a:ext cx="2394146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DESCRIPTION</a:t>
            </a:r>
          </a:p>
        </p:txBody>
      </p:sp>
      <p:sp>
        <p:nvSpPr>
          <p:cNvPr id="62" name="Rectangle 61"/>
          <p:cNvSpPr/>
          <p:nvPr/>
        </p:nvSpPr>
        <p:spPr>
          <a:xfrm>
            <a:off x="8840782" y="4304868"/>
            <a:ext cx="1385451" cy="381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45 %</a:t>
            </a:r>
          </a:p>
        </p:txBody>
      </p:sp>
      <p:sp>
        <p:nvSpPr>
          <p:cNvPr id="63" name="Freeform 11"/>
          <p:cNvSpPr>
            <a:spLocks/>
          </p:cNvSpPr>
          <p:nvPr/>
        </p:nvSpPr>
        <p:spPr bwMode="auto">
          <a:xfrm rot="18900000">
            <a:off x="8508858" y="4360610"/>
            <a:ext cx="465128" cy="329762"/>
          </a:xfrm>
          <a:custGeom>
            <a:avLst/>
            <a:gdLst>
              <a:gd name="T0" fmla="*/ 542 w 914"/>
              <a:gd name="T1" fmla="*/ 0 h 648"/>
              <a:gd name="T2" fmla="*/ 707 w 914"/>
              <a:gd name="T3" fmla="*/ 144 h 648"/>
              <a:gd name="T4" fmla="*/ 914 w 914"/>
              <a:gd name="T5" fmla="*/ 324 h 648"/>
              <a:gd name="T6" fmla="*/ 542 w 914"/>
              <a:gd name="T7" fmla="*/ 648 h 648"/>
              <a:gd name="T8" fmla="*/ 542 w 914"/>
              <a:gd name="T9" fmla="*/ 502 h 648"/>
              <a:gd name="T10" fmla="*/ 0 w 914"/>
              <a:gd name="T11" fmla="*/ 502 h 648"/>
              <a:gd name="T12" fmla="*/ 0 w 914"/>
              <a:gd name="T13" fmla="*/ 144 h 648"/>
              <a:gd name="T14" fmla="*/ 542 w 914"/>
              <a:gd name="T15" fmla="*/ 144 h 648"/>
              <a:gd name="T16" fmla="*/ 542 w 914"/>
              <a:gd name="T17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4" h="648">
                <a:moveTo>
                  <a:pt x="542" y="0"/>
                </a:moveTo>
                <a:lnTo>
                  <a:pt x="707" y="144"/>
                </a:lnTo>
                <a:lnTo>
                  <a:pt x="914" y="324"/>
                </a:lnTo>
                <a:lnTo>
                  <a:pt x="542" y="648"/>
                </a:lnTo>
                <a:lnTo>
                  <a:pt x="542" y="502"/>
                </a:lnTo>
                <a:lnTo>
                  <a:pt x="0" y="502"/>
                </a:lnTo>
                <a:lnTo>
                  <a:pt x="0" y="144"/>
                </a:lnTo>
                <a:lnTo>
                  <a:pt x="542" y="144"/>
                </a:lnTo>
                <a:lnTo>
                  <a:pt x="54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481051" y="3186561"/>
            <a:ext cx="4988993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81052" y="3522483"/>
            <a:ext cx="4477895" cy="177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 non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778953" y="5236306"/>
            <a:ext cx="4118187" cy="974735"/>
            <a:chOff x="778953" y="5222372"/>
            <a:chExt cx="4118187" cy="974735"/>
          </a:xfrm>
        </p:grpSpPr>
        <p:sp>
          <p:nvSpPr>
            <p:cNvPr id="69" name="Rectangle 68"/>
            <p:cNvSpPr/>
            <p:nvPr/>
          </p:nvSpPr>
          <p:spPr>
            <a:xfrm>
              <a:off x="1053953" y="5222372"/>
              <a:ext cx="3843187" cy="974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ante. Integer maximus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tincidunt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enim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778953" y="5340511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pic>
        <p:nvPicPr>
          <p:cNvPr id="59" name="Graphic 29">
            <a:extLst>
              <a:ext uri="{FF2B5EF4-FFF2-40B4-BE49-F238E27FC236}">
                <a16:creationId xmlns:a16="http://schemas.microsoft.com/office/drawing/2014/main" id="{D1B00A1F-B6A8-4B2B-8FB5-EE5FAEA46C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231490" y="2334672"/>
            <a:ext cx="2759610" cy="1610267"/>
            <a:chOff x="2136240" y="2334672"/>
            <a:chExt cx="2759610" cy="1610267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620878" y="2334672"/>
              <a:ext cx="274972" cy="162214"/>
            </a:xfrm>
            <a:custGeom>
              <a:avLst/>
              <a:gdLst>
                <a:gd name="T0" fmla="*/ 139 w 139"/>
                <a:gd name="T1" fmla="*/ 0 h 82"/>
                <a:gd name="T2" fmla="*/ 76 w 139"/>
                <a:gd name="T3" fmla="*/ 82 h 82"/>
                <a:gd name="T4" fmla="*/ 53 w 139"/>
                <a:gd name="T5" fmla="*/ 69 h 82"/>
                <a:gd name="T6" fmla="*/ 38 w 139"/>
                <a:gd name="T7" fmla="*/ 59 h 82"/>
                <a:gd name="T8" fmla="*/ 23 w 139"/>
                <a:gd name="T9" fmla="*/ 50 h 82"/>
                <a:gd name="T10" fmla="*/ 0 w 139"/>
                <a:gd name="T11" fmla="*/ 36 h 82"/>
                <a:gd name="T12" fmla="*/ 139 w 139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82">
                  <a:moveTo>
                    <a:pt x="139" y="0"/>
                  </a:moveTo>
                  <a:lnTo>
                    <a:pt x="76" y="82"/>
                  </a:lnTo>
                  <a:lnTo>
                    <a:pt x="53" y="69"/>
                  </a:lnTo>
                  <a:lnTo>
                    <a:pt x="38" y="59"/>
                  </a:lnTo>
                  <a:lnTo>
                    <a:pt x="23" y="50"/>
                  </a:lnTo>
                  <a:lnTo>
                    <a:pt x="0" y="36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2136240" y="2433583"/>
              <a:ext cx="2589483" cy="1511356"/>
            </a:xfrm>
            <a:custGeom>
              <a:avLst/>
              <a:gdLst>
                <a:gd name="T0" fmla="*/ 1309 w 1309"/>
                <a:gd name="T1" fmla="*/ 19 h 764"/>
                <a:gd name="T2" fmla="*/ 30 w 1309"/>
                <a:gd name="T3" fmla="*/ 764 h 764"/>
                <a:gd name="T4" fmla="*/ 0 w 1309"/>
                <a:gd name="T5" fmla="*/ 747 h 764"/>
                <a:gd name="T6" fmla="*/ 1279 w 1309"/>
                <a:gd name="T7" fmla="*/ 0 h 764"/>
                <a:gd name="T8" fmla="*/ 1294 w 1309"/>
                <a:gd name="T9" fmla="*/ 9 h 764"/>
                <a:gd name="T10" fmla="*/ 1309 w 1309"/>
                <a:gd name="T11" fmla="*/ 19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9" h="764">
                  <a:moveTo>
                    <a:pt x="1309" y="19"/>
                  </a:moveTo>
                  <a:lnTo>
                    <a:pt x="30" y="764"/>
                  </a:lnTo>
                  <a:lnTo>
                    <a:pt x="0" y="747"/>
                  </a:lnTo>
                  <a:lnTo>
                    <a:pt x="1279" y="0"/>
                  </a:lnTo>
                  <a:lnTo>
                    <a:pt x="1294" y="9"/>
                  </a:lnTo>
                  <a:lnTo>
                    <a:pt x="1309" y="19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608328" y="625495"/>
            <a:ext cx="1125605" cy="1849631"/>
            <a:chOff x="3513078" y="625495"/>
            <a:chExt cx="1125605" cy="1849631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13078" y="625495"/>
              <a:ext cx="502466" cy="1849631"/>
            </a:xfrm>
            <a:custGeom>
              <a:avLst/>
              <a:gdLst>
                <a:gd name="T0" fmla="*/ 254 w 254"/>
                <a:gd name="T1" fmla="*/ 935 h 935"/>
                <a:gd name="T2" fmla="*/ 0 w 254"/>
                <a:gd name="T3" fmla="*/ 787 h 935"/>
                <a:gd name="T4" fmla="*/ 252 w 254"/>
                <a:gd name="T5" fmla="*/ 0 h 935"/>
                <a:gd name="T6" fmla="*/ 254 w 254"/>
                <a:gd name="T7" fmla="*/ 935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935">
                  <a:moveTo>
                    <a:pt x="254" y="935"/>
                  </a:moveTo>
                  <a:lnTo>
                    <a:pt x="0" y="787"/>
                  </a:lnTo>
                  <a:lnTo>
                    <a:pt x="252" y="0"/>
                  </a:lnTo>
                  <a:lnTo>
                    <a:pt x="254" y="93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011588" y="625495"/>
              <a:ext cx="627095" cy="1849631"/>
            </a:xfrm>
            <a:custGeom>
              <a:avLst/>
              <a:gdLst>
                <a:gd name="T0" fmla="*/ 0 w 317"/>
                <a:gd name="T1" fmla="*/ 0 h 935"/>
                <a:gd name="T2" fmla="*/ 317 w 317"/>
                <a:gd name="T3" fmla="*/ 753 h 935"/>
                <a:gd name="T4" fmla="*/ 159 w 317"/>
                <a:gd name="T5" fmla="*/ 843 h 935"/>
                <a:gd name="T6" fmla="*/ 2 w 317"/>
                <a:gd name="T7" fmla="*/ 935 h 935"/>
                <a:gd name="T8" fmla="*/ 0 w 317"/>
                <a:gd name="T9" fmla="*/ 0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935">
                  <a:moveTo>
                    <a:pt x="0" y="0"/>
                  </a:moveTo>
                  <a:lnTo>
                    <a:pt x="317" y="753"/>
                  </a:lnTo>
                  <a:lnTo>
                    <a:pt x="159" y="843"/>
                  </a:lnTo>
                  <a:lnTo>
                    <a:pt x="2" y="9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80345" y="1871770"/>
            <a:ext cx="1129561" cy="1026694"/>
            <a:chOff x="2785095" y="1871770"/>
            <a:chExt cx="1129561" cy="1026694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2785095" y="1871770"/>
              <a:ext cx="506423" cy="1026694"/>
            </a:xfrm>
            <a:custGeom>
              <a:avLst/>
              <a:gdLst>
                <a:gd name="T0" fmla="*/ 254 w 256"/>
                <a:gd name="T1" fmla="*/ 519 h 519"/>
                <a:gd name="T2" fmla="*/ 0 w 256"/>
                <a:gd name="T3" fmla="*/ 370 h 519"/>
                <a:gd name="T4" fmla="*/ 256 w 256"/>
                <a:gd name="T5" fmla="*/ 0 h 519"/>
                <a:gd name="T6" fmla="*/ 254 w 256"/>
                <a:gd name="T7" fmla="*/ 51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" h="519">
                  <a:moveTo>
                    <a:pt x="254" y="519"/>
                  </a:moveTo>
                  <a:lnTo>
                    <a:pt x="0" y="370"/>
                  </a:lnTo>
                  <a:lnTo>
                    <a:pt x="256" y="0"/>
                  </a:lnTo>
                  <a:lnTo>
                    <a:pt x="254" y="519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287561" y="1871770"/>
              <a:ext cx="627095" cy="1026694"/>
            </a:xfrm>
            <a:custGeom>
              <a:avLst/>
              <a:gdLst>
                <a:gd name="T0" fmla="*/ 2 w 317"/>
                <a:gd name="T1" fmla="*/ 0 h 519"/>
                <a:gd name="T2" fmla="*/ 317 w 317"/>
                <a:gd name="T3" fmla="*/ 335 h 519"/>
                <a:gd name="T4" fmla="*/ 158 w 317"/>
                <a:gd name="T5" fmla="*/ 427 h 519"/>
                <a:gd name="T6" fmla="*/ 0 w 317"/>
                <a:gd name="T7" fmla="*/ 519 h 519"/>
                <a:gd name="T8" fmla="*/ 2 w 317"/>
                <a:gd name="T9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519">
                  <a:moveTo>
                    <a:pt x="2" y="0"/>
                  </a:moveTo>
                  <a:lnTo>
                    <a:pt x="317" y="335"/>
                  </a:lnTo>
                  <a:lnTo>
                    <a:pt x="158" y="427"/>
                  </a:lnTo>
                  <a:lnTo>
                    <a:pt x="0" y="5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54339" y="1266437"/>
            <a:ext cx="1125605" cy="2053387"/>
            <a:chOff x="2059089" y="1266437"/>
            <a:chExt cx="1125605" cy="2053387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059089" y="1266437"/>
              <a:ext cx="502466" cy="2053387"/>
            </a:xfrm>
            <a:custGeom>
              <a:avLst/>
              <a:gdLst>
                <a:gd name="T0" fmla="*/ 254 w 254"/>
                <a:gd name="T1" fmla="*/ 1038 h 1038"/>
                <a:gd name="T2" fmla="*/ 0 w 254"/>
                <a:gd name="T3" fmla="*/ 890 h 1038"/>
                <a:gd name="T4" fmla="*/ 252 w 254"/>
                <a:gd name="T5" fmla="*/ 0 h 1038"/>
                <a:gd name="T6" fmla="*/ 254 w 254"/>
                <a:gd name="T7" fmla="*/ 1038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1038">
                  <a:moveTo>
                    <a:pt x="254" y="1038"/>
                  </a:moveTo>
                  <a:lnTo>
                    <a:pt x="0" y="890"/>
                  </a:lnTo>
                  <a:lnTo>
                    <a:pt x="252" y="0"/>
                  </a:lnTo>
                  <a:lnTo>
                    <a:pt x="254" y="103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557599" y="1266437"/>
              <a:ext cx="627095" cy="2053387"/>
            </a:xfrm>
            <a:custGeom>
              <a:avLst/>
              <a:gdLst>
                <a:gd name="T0" fmla="*/ 0 w 317"/>
                <a:gd name="T1" fmla="*/ 0 h 1038"/>
                <a:gd name="T2" fmla="*/ 317 w 317"/>
                <a:gd name="T3" fmla="*/ 854 h 1038"/>
                <a:gd name="T4" fmla="*/ 159 w 317"/>
                <a:gd name="T5" fmla="*/ 946 h 1038"/>
                <a:gd name="T6" fmla="*/ 2 w 317"/>
                <a:gd name="T7" fmla="*/ 1038 h 1038"/>
                <a:gd name="T8" fmla="*/ 0 w 317"/>
                <a:gd name="T9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1038">
                  <a:moveTo>
                    <a:pt x="0" y="0"/>
                  </a:moveTo>
                  <a:lnTo>
                    <a:pt x="317" y="854"/>
                  </a:lnTo>
                  <a:lnTo>
                    <a:pt x="159" y="946"/>
                  </a:lnTo>
                  <a:lnTo>
                    <a:pt x="2" y="10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22400" y="2277305"/>
            <a:ext cx="1129561" cy="1461901"/>
            <a:chOff x="1327150" y="2277305"/>
            <a:chExt cx="1129561" cy="1461901"/>
          </a:xfrm>
        </p:grpSpPr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327150" y="2277305"/>
              <a:ext cx="502466" cy="1461901"/>
            </a:xfrm>
            <a:custGeom>
              <a:avLst/>
              <a:gdLst>
                <a:gd name="T0" fmla="*/ 254 w 254"/>
                <a:gd name="T1" fmla="*/ 739 h 739"/>
                <a:gd name="T2" fmla="*/ 0 w 254"/>
                <a:gd name="T3" fmla="*/ 592 h 739"/>
                <a:gd name="T4" fmla="*/ 254 w 254"/>
                <a:gd name="T5" fmla="*/ 0 h 739"/>
                <a:gd name="T6" fmla="*/ 254 w 254"/>
                <a:gd name="T7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739">
                  <a:moveTo>
                    <a:pt x="254" y="739"/>
                  </a:moveTo>
                  <a:lnTo>
                    <a:pt x="0" y="592"/>
                  </a:lnTo>
                  <a:lnTo>
                    <a:pt x="254" y="0"/>
                  </a:lnTo>
                  <a:lnTo>
                    <a:pt x="254" y="7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829616" y="2277305"/>
              <a:ext cx="627095" cy="1461901"/>
            </a:xfrm>
            <a:custGeom>
              <a:avLst/>
              <a:gdLst>
                <a:gd name="T0" fmla="*/ 0 w 317"/>
                <a:gd name="T1" fmla="*/ 0 h 739"/>
                <a:gd name="T2" fmla="*/ 317 w 317"/>
                <a:gd name="T3" fmla="*/ 557 h 739"/>
                <a:gd name="T4" fmla="*/ 158 w 317"/>
                <a:gd name="T5" fmla="*/ 649 h 739"/>
                <a:gd name="T6" fmla="*/ 0 w 317"/>
                <a:gd name="T7" fmla="*/ 739 h 739"/>
                <a:gd name="T8" fmla="*/ 0 w 317"/>
                <a:gd name="T9" fmla="*/ 0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739">
                  <a:moveTo>
                    <a:pt x="0" y="0"/>
                  </a:moveTo>
                  <a:lnTo>
                    <a:pt x="317" y="557"/>
                  </a:lnTo>
                  <a:lnTo>
                    <a:pt x="158" y="649"/>
                  </a:lnTo>
                  <a:lnTo>
                    <a:pt x="0" y="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030550" y="4341868"/>
            <a:ext cx="2850422" cy="264209"/>
            <a:chOff x="342944" y="4532875"/>
            <a:chExt cx="2850422" cy="264209"/>
          </a:xfrm>
        </p:grpSpPr>
        <p:sp>
          <p:nvSpPr>
            <p:cNvPr id="22" name="Rectangle 21"/>
            <p:cNvSpPr/>
            <p:nvPr/>
          </p:nvSpPr>
          <p:spPr>
            <a:xfrm>
              <a:off x="342944" y="4543866"/>
              <a:ext cx="253218" cy="2532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91843" y="4532875"/>
              <a:ext cx="2601523" cy="2532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030550" y="4903434"/>
            <a:ext cx="2850422" cy="253218"/>
            <a:chOff x="342944" y="5022394"/>
            <a:chExt cx="2850422" cy="253218"/>
          </a:xfrm>
        </p:grpSpPr>
        <p:sp>
          <p:nvSpPr>
            <p:cNvPr id="25" name="Rectangle 24"/>
            <p:cNvSpPr/>
            <p:nvPr/>
          </p:nvSpPr>
          <p:spPr>
            <a:xfrm>
              <a:off x="342944" y="5022394"/>
              <a:ext cx="253218" cy="2532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91843" y="5035255"/>
              <a:ext cx="2601523" cy="232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030550" y="5463506"/>
            <a:ext cx="2850422" cy="256259"/>
            <a:chOff x="342944" y="5527170"/>
            <a:chExt cx="2850422" cy="256259"/>
          </a:xfrm>
        </p:grpSpPr>
        <p:sp>
          <p:nvSpPr>
            <p:cNvPr id="28" name="Rectangle 27"/>
            <p:cNvSpPr/>
            <p:nvPr/>
          </p:nvSpPr>
          <p:spPr>
            <a:xfrm>
              <a:off x="342944" y="5530211"/>
              <a:ext cx="253218" cy="2532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91843" y="5527170"/>
              <a:ext cx="2601523" cy="232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030550" y="6046925"/>
            <a:ext cx="2850422" cy="256259"/>
            <a:chOff x="342944" y="6046925"/>
            <a:chExt cx="2850422" cy="256259"/>
          </a:xfrm>
        </p:grpSpPr>
        <p:sp>
          <p:nvSpPr>
            <p:cNvPr id="31" name="Rectangle 30"/>
            <p:cNvSpPr/>
            <p:nvPr/>
          </p:nvSpPr>
          <p:spPr>
            <a:xfrm>
              <a:off x="342944" y="6049966"/>
              <a:ext cx="253218" cy="2532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91843" y="6046925"/>
              <a:ext cx="2601523" cy="232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6315821" y="785156"/>
            <a:ext cx="4988993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315822" y="1121078"/>
            <a:ext cx="4988994" cy="177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6460965" y="2778372"/>
            <a:ext cx="4843850" cy="1310841"/>
            <a:chOff x="6695006" y="2474290"/>
            <a:chExt cx="4843850" cy="1310841"/>
          </a:xfrm>
        </p:grpSpPr>
        <p:sp>
          <p:nvSpPr>
            <p:cNvPr id="37" name="Rectangle 36"/>
            <p:cNvSpPr/>
            <p:nvPr/>
          </p:nvSpPr>
          <p:spPr>
            <a:xfrm>
              <a:off x="7184571" y="2474290"/>
              <a:ext cx="4354285" cy="13108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ante. Integer maximus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tincidunt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enim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6695006" y="2810396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460965" y="3918589"/>
            <a:ext cx="4843850" cy="1310841"/>
            <a:chOff x="6695006" y="3614507"/>
            <a:chExt cx="4843850" cy="1310841"/>
          </a:xfrm>
        </p:grpSpPr>
        <p:sp>
          <p:nvSpPr>
            <p:cNvPr id="40" name="Rectangle 39"/>
            <p:cNvSpPr/>
            <p:nvPr/>
          </p:nvSpPr>
          <p:spPr>
            <a:xfrm>
              <a:off x="7184571" y="3614507"/>
              <a:ext cx="4354285" cy="13108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ante. Integer maximus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tincidunt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enim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6695006" y="3950613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460965" y="5157419"/>
            <a:ext cx="4843850" cy="1310841"/>
            <a:chOff x="6695006" y="4853337"/>
            <a:chExt cx="4843850" cy="1310841"/>
          </a:xfrm>
        </p:grpSpPr>
        <p:sp>
          <p:nvSpPr>
            <p:cNvPr id="43" name="Rectangle 42"/>
            <p:cNvSpPr/>
            <p:nvPr/>
          </p:nvSpPr>
          <p:spPr>
            <a:xfrm>
              <a:off x="7184571" y="4853337"/>
              <a:ext cx="4354285" cy="13108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ante. Integer maximus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tincidunt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enim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6695006" y="5189443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pic>
        <p:nvPicPr>
          <p:cNvPr id="45" name="Graphic 29">
            <a:extLst>
              <a:ext uri="{FF2B5EF4-FFF2-40B4-BE49-F238E27FC236}">
                <a16:creationId xmlns:a16="http://schemas.microsoft.com/office/drawing/2014/main" id="{41402A04-80FE-480A-873C-958FEF1CA8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701" y="3220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2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515063" y="4850936"/>
            <a:ext cx="2469304" cy="379184"/>
            <a:chOff x="424911" y="4850936"/>
            <a:chExt cx="2469304" cy="379184"/>
          </a:xfrm>
        </p:grpSpPr>
        <p:sp>
          <p:nvSpPr>
            <p:cNvPr id="69" name="Rectangle 68"/>
            <p:cNvSpPr/>
            <p:nvPr/>
          </p:nvSpPr>
          <p:spPr>
            <a:xfrm>
              <a:off x="424911" y="4850936"/>
              <a:ext cx="2469304" cy="379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24911" y="4889572"/>
              <a:ext cx="2469304" cy="29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bg1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01</a:t>
              </a:r>
            </a:p>
          </p:txBody>
        </p:sp>
      </p:grpSp>
      <p:sp>
        <p:nvSpPr>
          <p:cNvPr id="71" name="Rectangle 70"/>
          <p:cNvSpPr/>
          <p:nvPr/>
        </p:nvSpPr>
        <p:spPr>
          <a:xfrm>
            <a:off x="515063" y="5445309"/>
            <a:ext cx="2469304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3425688" y="4850936"/>
            <a:ext cx="2469304" cy="379184"/>
            <a:chOff x="3335536" y="4850936"/>
            <a:chExt cx="2469304" cy="379184"/>
          </a:xfrm>
        </p:grpSpPr>
        <p:sp>
          <p:nvSpPr>
            <p:cNvPr id="73" name="Rectangle 72"/>
            <p:cNvSpPr/>
            <p:nvPr/>
          </p:nvSpPr>
          <p:spPr>
            <a:xfrm>
              <a:off x="3335536" y="4850936"/>
              <a:ext cx="2469304" cy="37918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335536" y="4889572"/>
              <a:ext cx="2469304" cy="29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bg1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02</a:t>
              </a:r>
            </a:p>
          </p:txBody>
        </p:sp>
      </p:grpSp>
      <p:sp>
        <p:nvSpPr>
          <p:cNvPr id="75" name="Rectangle 74"/>
          <p:cNvSpPr/>
          <p:nvPr/>
        </p:nvSpPr>
        <p:spPr>
          <a:xfrm>
            <a:off x="3425688" y="5445309"/>
            <a:ext cx="2469304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6286807" y="4850936"/>
            <a:ext cx="2469304" cy="379184"/>
            <a:chOff x="6196655" y="4850936"/>
            <a:chExt cx="2469304" cy="379184"/>
          </a:xfrm>
        </p:grpSpPr>
        <p:sp>
          <p:nvSpPr>
            <p:cNvPr id="77" name="Rectangle 76"/>
            <p:cNvSpPr/>
            <p:nvPr/>
          </p:nvSpPr>
          <p:spPr>
            <a:xfrm>
              <a:off x="6196655" y="4850936"/>
              <a:ext cx="2469304" cy="379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196655" y="4889572"/>
              <a:ext cx="2469304" cy="29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bg1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03</a:t>
              </a:r>
            </a:p>
          </p:txBody>
        </p:sp>
      </p:grpSp>
      <p:sp>
        <p:nvSpPr>
          <p:cNvPr id="79" name="Rectangle 78"/>
          <p:cNvSpPr/>
          <p:nvPr/>
        </p:nvSpPr>
        <p:spPr>
          <a:xfrm>
            <a:off x="6286807" y="5445309"/>
            <a:ext cx="2469304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9064570" y="4850936"/>
            <a:ext cx="2469304" cy="379184"/>
            <a:chOff x="8974418" y="4850936"/>
            <a:chExt cx="2469304" cy="379184"/>
          </a:xfrm>
        </p:grpSpPr>
        <p:sp>
          <p:nvSpPr>
            <p:cNvPr id="81" name="Rectangle 80"/>
            <p:cNvSpPr/>
            <p:nvPr/>
          </p:nvSpPr>
          <p:spPr>
            <a:xfrm>
              <a:off x="8974418" y="4850936"/>
              <a:ext cx="2469304" cy="3791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974418" y="4889572"/>
              <a:ext cx="2469304" cy="29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bg1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04</a:t>
              </a:r>
            </a:p>
          </p:txBody>
        </p:sp>
      </p:grpSp>
      <p:sp>
        <p:nvSpPr>
          <p:cNvPr id="83" name="Rectangle 82"/>
          <p:cNvSpPr/>
          <p:nvPr/>
        </p:nvSpPr>
        <p:spPr>
          <a:xfrm>
            <a:off x="9064570" y="5445309"/>
            <a:ext cx="2469304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2798537" y="564655"/>
            <a:ext cx="6563178" cy="3469955"/>
            <a:chOff x="2798537" y="564655"/>
            <a:chExt cx="6563178" cy="3469955"/>
          </a:xfrm>
        </p:grpSpPr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2798537" y="564655"/>
              <a:ext cx="6563178" cy="3469955"/>
            </a:xfrm>
            <a:custGeom>
              <a:avLst/>
              <a:gdLst>
                <a:gd name="T0" fmla="*/ 1260 w 1475"/>
                <a:gd name="T1" fmla="*/ 776 h 776"/>
                <a:gd name="T2" fmla="*/ 1250 w 1475"/>
                <a:gd name="T3" fmla="*/ 758 h 776"/>
                <a:gd name="T4" fmla="*/ 1455 w 1475"/>
                <a:gd name="T5" fmla="*/ 472 h 776"/>
                <a:gd name="T6" fmla="*/ 1247 w 1475"/>
                <a:gd name="T7" fmla="*/ 183 h 776"/>
                <a:gd name="T8" fmla="*/ 233 w 1475"/>
                <a:gd name="T9" fmla="*/ 183 h 776"/>
                <a:gd name="T10" fmla="*/ 29 w 1475"/>
                <a:gd name="T11" fmla="*/ 445 h 776"/>
                <a:gd name="T12" fmla="*/ 140 w 1475"/>
                <a:gd name="T13" fmla="*/ 689 h 776"/>
                <a:gd name="T14" fmla="*/ 127 w 1475"/>
                <a:gd name="T15" fmla="*/ 704 h 776"/>
                <a:gd name="T16" fmla="*/ 9 w 1475"/>
                <a:gd name="T17" fmla="*/ 443 h 776"/>
                <a:gd name="T18" fmla="*/ 223 w 1475"/>
                <a:gd name="T19" fmla="*/ 165 h 776"/>
                <a:gd name="T20" fmla="*/ 1257 w 1475"/>
                <a:gd name="T21" fmla="*/ 165 h 776"/>
                <a:gd name="T22" fmla="*/ 1475 w 1475"/>
                <a:gd name="T23" fmla="*/ 472 h 776"/>
                <a:gd name="T24" fmla="*/ 1260 w 1475"/>
                <a:gd name="T25" fmla="*/ 776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5" h="776">
                  <a:moveTo>
                    <a:pt x="1260" y="776"/>
                  </a:moveTo>
                  <a:cubicBezTo>
                    <a:pt x="1250" y="758"/>
                    <a:pt x="1250" y="758"/>
                    <a:pt x="1250" y="758"/>
                  </a:cubicBezTo>
                  <a:cubicBezTo>
                    <a:pt x="1382" y="681"/>
                    <a:pt x="1455" y="579"/>
                    <a:pt x="1455" y="472"/>
                  </a:cubicBezTo>
                  <a:cubicBezTo>
                    <a:pt x="1455" y="363"/>
                    <a:pt x="1381" y="260"/>
                    <a:pt x="1247" y="183"/>
                  </a:cubicBezTo>
                  <a:cubicBezTo>
                    <a:pt x="966" y="21"/>
                    <a:pt x="512" y="21"/>
                    <a:pt x="233" y="183"/>
                  </a:cubicBezTo>
                  <a:cubicBezTo>
                    <a:pt x="112" y="253"/>
                    <a:pt x="39" y="347"/>
                    <a:pt x="29" y="445"/>
                  </a:cubicBezTo>
                  <a:cubicBezTo>
                    <a:pt x="20" y="532"/>
                    <a:pt x="59" y="616"/>
                    <a:pt x="140" y="689"/>
                  </a:cubicBezTo>
                  <a:cubicBezTo>
                    <a:pt x="127" y="704"/>
                    <a:pt x="127" y="704"/>
                    <a:pt x="127" y="704"/>
                  </a:cubicBezTo>
                  <a:cubicBezTo>
                    <a:pt x="42" y="628"/>
                    <a:pt x="0" y="535"/>
                    <a:pt x="9" y="443"/>
                  </a:cubicBezTo>
                  <a:cubicBezTo>
                    <a:pt x="20" y="338"/>
                    <a:pt x="96" y="239"/>
                    <a:pt x="223" y="165"/>
                  </a:cubicBezTo>
                  <a:cubicBezTo>
                    <a:pt x="507" y="0"/>
                    <a:pt x="971" y="0"/>
                    <a:pt x="1257" y="165"/>
                  </a:cubicBezTo>
                  <a:cubicBezTo>
                    <a:pt x="1397" y="247"/>
                    <a:pt x="1475" y="355"/>
                    <a:pt x="1475" y="472"/>
                  </a:cubicBezTo>
                  <a:cubicBezTo>
                    <a:pt x="1475" y="587"/>
                    <a:pt x="1399" y="695"/>
                    <a:pt x="1260" y="77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3822435" y="2465798"/>
              <a:ext cx="0" cy="192402"/>
            </a:xfrm>
            <a:custGeom>
              <a:avLst/>
              <a:gdLst>
                <a:gd name="T0" fmla="*/ 3 h 43"/>
                <a:gd name="T1" fmla="*/ 43 h 43"/>
                <a:gd name="T2" fmla="*/ 39 h 43"/>
                <a:gd name="T3" fmla="*/ 0 h 43"/>
                <a:gd name="T4" fmla="*/ 3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3">
                  <a:moveTo>
                    <a:pt x="0" y="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1"/>
                    <a:pt x="0" y="40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solidFill>
              <a:srgbClr val="396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5681868" y="1736556"/>
              <a:ext cx="1731614" cy="1418120"/>
              <a:chOff x="5610225" y="2460626"/>
              <a:chExt cx="2043113" cy="1673225"/>
            </a:xfrm>
          </p:grpSpPr>
          <p:sp>
            <p:nvSpPr>
              <p:cNvPr id="37" name="Freeform 37"/>
              <p:cNvSpPr>
                <a:spLocks/>
              </p:cNvSpPr>
              <p:nvPr/>
            </p:nvSpPr>
            <p:spPr bwMode="auto">
              <a:xfrm>
                <a:off x="5610225" y="2566988"/>
                <a:ext cx="95250" cy="358775"/>
              </a:xfrm>
              <a:custGeom>
                <a:avLst/>
                <a:gdLst>
                  <a:gd name="T0" fmla="*/ 60 w 60"/>
                  <a:gd name="T1" fmla="*/ 96 h 226"/>
                  <a:gd name="T2" fmla="*/ 60 w 60"/>
                  <a:gd name="T3" fmla="*/ 226 h 226"/>
                  <a:gd name="T4" fmla="*/ 0 w 60"/>
                  <a:gd name="T5" fmla="*/ 129 h 226"/>
                  <a:gd name="T6" fmla="*/ 0 w 60"/>
                  <a:gd name="T7" fmla="*/ 0 h 226"/>
                  <a:gd name="T8" fmla="*/ 60 w 60"/>
                  <a:gd name="T9" fmla="*/ 9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26">
                    <a:moveTo>
                      <a:pt x="60" y="96"/>
                    </a:moveTo>
                    <a:lnTo>
                      <a:pt x="60" y="226"/>
                    </a:lnTo>
                    <a:lnTo>
                      <a:pt x="0" y="129"/>
                    </a:lnTo>
                    <a:lnTo>
                      <a:pt x="0" y="0"/>
                    </a:lnTo>
                    <a:lnTo>
                      <a:pt x="60" y="96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9"/>
              <p:cNvSpPr>
                <a:spLocks/>
              </p:cNvSpPr>
              <p:nvPr/>
            </p:nvSpPr>
            <p:spPr bwMode="auto">
              <a:xfrm>
                <a:off x="5705475" y="2682876"/>
                <a:ext cx="1531938" cy="874713"/>
              </a:xfrm>
              <a:custGeom>
                <a:avLst/>
                <a:gdLst>
                  <a:gd name="T0" fmla="*/ 218 w 292"/>
                  <a:gd name="T1" fmla="*/ 31 h 166"/>
                  <a:gd name="T2" fmla="*/ 205 w 292"/>
                  <a:gd name="T3" fmla="*/ 25 h 166"/>
                  <a:gd name="T4" fmla="*/ 198 w 292"/>
                  <a:gd name="T5" fmla="*/ 22 h 166"/>
                  <a:gd name="T6" fmla="*/ 188 w 292"/>
                  <a:gd name="T7" fmla="*/ 19 h 166"/>
                  <a:gd name="T8" fmla="*/ 175 w 292"/>
                  <a:gd name="T9" fmla="*/ 14 h 166"/>
                  <a:gd name="T10" fmla="*/ 168 w 292"/>
                  <a:gd name="T11" fmla="*/ 12 h 166"/>
                  <a:gd name="T12" fmla="*/ 154 w 292"/>
                  <a:gd name="T13" fmla="*/ 9 h 166"/>
                  <a:gd name="T14" fmla="*/ 149 w 292"/>
                  <a:gd name="T15" fmla="*/ 7 h 166"/>
                  <a:gd name="T16" fmla="*/ 135 w 292"/>
                  <a:gd name="T17" fmla="*/ 5 h 166"/>
                  <a:gd name="T18" fmla="*/ 124 w 292"/>
                  <a:gd name="T19" fmla="*/ 3 h 166"/>
                  <a:gd name="T20" fmla="*/ 108 w 292"/>
                  <a:gd name="T21" fmla="*/ 1 h 166"/>
                  <a:gd name="T22" fmla="*/ 106 w 292"/>
                  <a:gd name="T23" fmla="*/ 1 h 166"/>
                  <a:gd name="T24" fmla="*/ 89 w 292"/>
                  <a:gd name="T25" fmla="*/ 0 h 166"/>
                  <a:gd name="T26" fmla="*/ 79 w 292"/>
                  <a:gd name="T27" fmla="*/ 0 h 166"/>
                  <a:gd name="T28" fmla="*/ 62 w 292"/>
                  <a:gd name="T29" fmla="*/ 0 h 166"/>
                  <a:gd name="T30" fmla="*/ 59 w 292"/>
                  <a:gd name="T31" fmla="*/ 0 h 166"/>
                  <a:gd name="T32" fmla="*/ 43 w 292"/>
                  <a:gd name="T33" fmla="*/ 1 h 166"/>
                  <a:gd name="T34" fmla="*/ 34 w 292"/>
                  <a:gd name="T35" fmla="*/ 2 h 166"/>
                  <a:gd name="T36" fmla="*/ 19 w 292"/>
                  <a:gd name="T37" fmla="*/ 4 h 166"/>
                  <a:gd name="T38" fmla="*/ 11 w 292"/>
                  <a:gd name="T39" fmla="*/ 5 h 166"/>
                  <a:gd name="T40" fmla="*/ 0 w 292"/>
                  <a:gd name="T41" fmla="*/ 46 h 166"/>
                  <a:gd name="T42" fmla="*/ 19 w 292"/>
                  <a:gd name="T43" fmla="*/ 43 h 166"/>
                  <a:gd name="T44" fmla="*/ 34 w 292"/>
                  <a:gd name="T45" fmla="*/ 41 h 166"/>
                  <a:gd name="T46" fmla="*/ 47 w 292"/>
                  <a:gd name="T47" fmla="*/ 40 h 166"/>
                  <a:gd name="T48" fmla="*/ 61 w 292"/>
                  <a:gd name="T49" fmla="*/ 39 h 166"/>
                  <a:gd name="T50" fmla="*/ 78 w 292"/>
                  <a:gd name="T51" fmla="*/ 39 h 166"/>
                  <a:gd name="T52" fmla="*/ 93 w 292"/>
                  <a:gd name="T53" fmla="*/ 39 h 166"/>
                  <a:gd name="T54" fmla="*/ 108 w 292"/>
                  <a:gd name="T55" fmla="*/ 40 h 166"/>
                  <a:gd name="T56" fmla="*/ 123 w 292"/>
                  <a:gd name="T57" fmla="*/ 42 h 166"/>
                  <a:gd name="T58" fmla="*/ 137 w 292"/>
                  <a:gd name="T59" fmla="*/ 44 h 166"/>
                  <a:gd name="T60" fmla="*/ 154 w 292"/>
                  <a:gd name="T61" fmla="*/ 48 h 166"/>
                  <a:gd name="T62" fmla="*/ 167 w 292"/>
                  <a:gd name="T63" fmla="*/ 51 h 166"/>
                  <a:gd name="T64" fmla="*/ 181 w 292"/>
                  <a:gd name="T65" fmla="*/ 55 h 166"/>
                  <a:gd name="T66" fmla="*/ 194 w 292"/>
                  <a:gd name="T67" fmla="*/ 60 h 166"/>
                  <a:gd name="T68" fmla="*/ 205 w 292"/>
                  <a:gd name="T69" fmla="*/ 64 h 166"/>
                  <a:gd name="T70" fmla="*/ 218 w 292"/>
                  <a:gd name="T71" fmla="*/ 71 h 166"/>
                  <a:gd name="T72" fmla="*/ 292 w 292"/>
                  <a:gd name="T73" fmla="*/ 166 h 166"/>
                  <a:gd name="T74" fmla="*/ 228 w 292"/>
                  <a:gd name="T75" fmla="*/ 3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2" h="166">
                    <a:moveTo>
                      <a:pt x="228" y="37"/>
                    </a:moveTo>
                    <a:cubicBezTo>
                      <a:pt x="225" y="35"/>
                      <a:pt x="222" y="33"/>
                      <a:pt x="218" y="31"/>
                    </a:cubicBezTo>
                    <a:cubicBezTo>
                      <a:pt x="217" y="31"/>
                      <a:pt x="217" y="31"/>
                      <a:pt x="216" y="30"/>
                    </a:cubicBezTo>
                    <a:cubicBezTo>
                      <a:pt x="212" y="28"/>
                      <a:pt x="209" y="27"/>
                      <a:pt x="205" y="25"/>
                    </a:cubicBezTo>
                    <a:cubicBezTo>
                      <a:pt x="205" y="25"/>
                      <a:pt x="204" y="25"/>
                      <a:pt x="204" y="25"/>
                    </a:cubicBezTo>
                    <a:cubicBezTo>
                      <a:pt x="202" y="24"/>
                      <a:pt x="200" y="23"/>
                      <a:pt x="198" y="22"/>
                    </a:cubicBezTo>
                    <a:cubicBezTo>
                      <a:pt x="197" y="22"/>
                      <a:pt x="196" y="21"/>
                      <a:pt x="195" y="21"/>
                    </a:cubicBezTo>
                    <a:cubicBezTo>
                      <a:pt x="193" y="20"/>
                      <a:pt x="191" y="19"/>
                      <a:pt x="188" y="19"/>
                    </a:cubicBezTo>
                    <a:cubicBezTo>
                      <a:pt x="186" y="18"/>
                      <a:pt x="184" y="17"/>
                      <a:pt x="182" y="16"/>
                    </a:cubicBezTo>
                    <a:cubicBezTo>
                      <a:pt x="180" y="16"/>
                      <a:pt x="177" y="15"/>
                      <a:pt x="175" y="14"/>
                    </a:cubicBezTo>
                    <a:cubicBezTo>
                      <a:pt x="174" y="14"/>
                      <a:pt x="173" y="13"/>
                      <a:pt x="171" y="13"/>
                    </a:cubicBezTo>
                    <a:cubicBezTo>
                      <a:pt x="170" y="13"/>
                      <a:pt x="169" y="12"/>
                      <a:pt x="168" y="12"/>
                    </a:cubicBezTo>
                    <a:cubicBezTo>
                      <a:pt x="166" y="12"/>
                      <a:pt x="165" y="11"/>
                      <a:pt x="163" y="11"/>
                    </a:cubicBezTo>
                    <a:cubicBezTo>
                      <a:pt x="160" y="10"/>
                      <a:pt x="157" y="9"/>
                      <a:pt x="154" y="9"/>
                    </a:cubicBezTo>
                    <a:cubicBezTo>
                      <a:pt x="153" y="8"/>
                      <a:pt x="151" y="8"/>
                      <a:pt x="150" y="8"/>
                    </a:cubicBezTo>
                    <a:cubicBezTo>
                      <a:pt x="149" y="8"/>
                      <a:pt x="149" y="7"/>
                      <a:pt x="149" y="7"/>
                    </a:cubicBezTo>
                    <a:cubicBezTo>
                      <a:pt x="145" y="7"/>
                      <a:pt x="141" y="6"/>
                      <a:pt x="137" y="5"/>
                    </a:cubicBezTo>
                    <a:cubicBezTo>
                      <a:pt x="136" y="5"/>
                      <a:pt x="135" y="5"/>
                      <a:pt x="135" y="5"/>
                    </a:cubicBezTo>
                    <a:cubicBezTo>
                      <a:pt x="132" y="4"/>
                      <a:pt x="129" y="4"/>
                      <a:pt x="127" y="4"/>
                    </a:cubicBezTo>
                    <a:cubicBezTo>
                      <a:pt x="126" y="3"/>
                      <a:pt x="125" y="3"/>
                      <a:pt x="124" y="3"/>
                    </a:cubicBezTo>
                    <a:cubicBezTo>
                      <a:pt x="122" y="3"/>
                      <a:pt x="121" y="3"/>
                      <a:pt x="120" y="3"/>
                    </a:cubicBezTo>
                    <a:cubicBezTo>
                      <a:pt x="116" y="2"/>
                      <a:pt x="112" y="2"/>
                      <a:pt x="108" y="1"/>
                    </a:cubicBezTo>
                    <a:cubicBezTo>
                      <a:pt x="108" y="1"/>
                      <a:pt x="107" y="1"/>
                      <a:pt x="106" y="1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2" y="1"/>
                      <a:pt x="97" y="0"/>
                      <a:pt x="93" y="0"/>
                    </a:cubicBezTo>
                    <a:cubicBezTo>
                      <a:pt x="92" y="0"/>
                      <a:pt x="91" y="0"/>
                      <a:pt x="89" y="0"/>
                    </a:cubicBezTo>
                    <a:cubicBezTo>
                      <a:pt x="88" y="0"/>
                      <a:pt x="86" y="0"/>
                      <a:pt x="85" y="0"/>
                    </a:cubicBezTo>
                    <a:cubicBezTo>
                      <a:pt x="83" y="0"/>
                      <a:pt x="81" y="0"/>
                      <a:pt x="79" y="0"/>
                    </a:cubicBezTo>
                    <a:cubicBezTo>
                      <a:pt x="77" y="0"/>
                      <a:pt x="76" y="0"/>
                      <a:pt x="75" y="0"/>
                    </a:cubicBezTo>
                    <a:cubicBezTo>
                      <a:pt x="71" y="0"/>
                      <a:pt x="67" y="0"/>
                      <a:pt x="62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1" y="0"/>
                      <a:pt x="60" y="0"/>
                      <a:pt x="59" y="0"/>
                    </a:cubicBezTo>
                    <a:cubicBezTo>
                      <a:pt x="55" y="0"/>
                      <a:pt x="51" y="0"/>
                      <a:pt x="48" y="1"/>
                    </a:cubicBezTo>
                    <a:cubicBezTo>
                      <a:pt x="46" y="1"/>
                      <a:pt x="45" y="1"/>
                      <a:pt x="43" y="1"/>
                    </a:cubicBezTo>
                    <a:cubicBezTo>
                      <a:pt x="42" y="1"/>
                      <a:pt x="40" y="1"/>
                      <a:pt x="39" y="1"/>
                    </a:cubicBezTo>
                    <a:cubicBezTo>
                      <a:pt x="37" y="1"/>
                      <a:pt x="36" y="2"/>
                      <a:pt x="34" y="2"/>
                    </a:cubicBezTo>
                    <a:cubicBezTo>
                      <a:pt x="32" y="2"/>
                      <a:pt x="30" y="2"/>
                      <a:pt x="28" y="3"/>
                    </a:cubicBezTo>
                    <a:cubicBezTo>
                      <a:pt x="25" y="3"/>
                      <a:pt x="22" y="3"/>
                      <a:pt x="19" y="4"/>
                    </a:cubicBezTo>
                    <a:cubicBezTo>
                      <a:pt x="17" y="4"/>
                      <a:pt x="15" y="4"/>
                      <a:pt x="13" y="5"/>
                    </a:cubicBezTo>
                    <a:cubicBezTo>
                      <a:pt x="13" y="5"/>
                      <a:pt x="12" y="5"/>
                      <a:pt x="11" y="5"/>
                    </a:cubicBezTo>
                    <a:cubicBezTo>
                      <a:pt x="8" y="6"/>
                      <a:pt x="4" y="6"/>
                      <a:pt x="0" y="7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4" y="45"/>
                      <a:pt x="9" y="44"/>
                      <a:pt x="13" y="44"/>
                    </a:cubicBezTo>
                    <a:cubicBezTo>
                      <a:pt x="15" y="43"/>
                      <a:pt x="17" y="43"/>
                      <a:pt x="19" y="43"/>
                    </a:cubicBezTo>
                    <a:cubicBezTo>
                      <a:pt x="22" y="42"/>
                      <a:pt x="25" y="42"/>
                      <a:pt x="28" y="42"/>
                    </a:cubicBezTo>
                    <a:cubicBezTo>
                      <a:pt x="30" y="41"/>
                      <a:pt x="32" y="41"/>
                      <a:pt x="34" y="41"/>
                    </a:cubicBezTo>
                    <a:cubicBezTo>
                      <a:pt x="37" y="41"/>
                      <a:pt x="40" y="40"/>
                      <a:pt x="43" y="40"/>
                    </a:cubicBezTo>
                    <a:cubicBezTo>
                      <a:pt x="44" y="40"/>
                      <a:pt x="46" y="40"/>
                      <a:pt x="47" y="40"/>
                    </a:cubicBezTo>
                    <a:cubicBezTo>
                      <a:pt x="51" y="39"/>
                      <a:pt x="55" y="39"/>
                      <a:pt x="58" y="39"/>
                    </a:cubicBezTo>
                    <a:cubicBezTo>
                      <a:pt x="59" y="39"/>
                      <a:pt x="60" y="39"/>
                      <a:pt x="61" y="39"/>
                    </a:cubicBezTo>
                    <a:cubicBezTo>
                      <a:pt x="66" y="39"/>
                      <a:pt x="70" y="39"/>
                      <a:pt x="75" y="39"/>
                    </a:cubicBezTo>
                    <a:cubicBezTo>
                      <a:pt x="76" y="39"/>
                      <a:pt x="77" y="39"/>
                      <a:pt x="78" y="39"/>
                    </a:cubicBezTo>
                    <a:cubicBezTo>
                      <a:pt x="82" y="39"/>
                      <a:pt x="86" y="39"/>
                      <a:pt x="89" y="39"/>
                    </a:cubicBezTo>
                    <a:cubicBezTo>
                      <a:pt x="90" y="39"/>
                      <a:pt x="91" y="39"/>
                      <a:pt x="93" y="39"/>
                    </a:cubicBezTo>
                    <a:cubicBezTo>
                      <a:pt x="97" y="40"/>
                      <a:pt x="102" y="40"/>
                      <a:pt x="106" y="40"/>
                    </a:cubicBezTo>
                    <a:cubicBezTo>
                      <a:pt x="107" y="40"/>
                      <a:pt x="107" y="40"/>
                      <a:pt x="108" y="40"/>
                    </a:cubicBezTo>
                    <a:cubicBezTo>
                      <a:pt x="112" y="41"/>
                      <a:pt x="116" y="41"/>
                      <a:pt x="120" y="42"/>
                    </a:cubicBezTo>
                    <a:cubicBezTo>
                      <a:pt x="121" y="42"/>
                      <a:pt x="122" y="42"/>
                      <a:pt x="123" y="42"/>
                    </a:cubicBezTo>
                    <a:cubicBezTo>
                      <a:pt x="127" y="43"/>
                      <a:pt x="131" y="43"/>
                      <a:pt x="134" y="44"/>
                    </a:cubicBezTo>
                    <a:cubicBezTo>
                      <a:pt x="135" y="44"/>
                      <a:pt x="136" y="44"/>
                      <a:pt x="137" y="44"/>
                    </a:cubicBezTo>
                    <a:cubicBezTo>
                      <a:pt x="141" y="45"/>
                      <a:pt x="145" y="46"/>
                      <a:pt x="150" y="47"/>
                    </a:cubicBezTo>
                    <a:cubicBezTo>
                      <a:pt x="151" y="47"/>
                      <a:pt x="152" y="47"/>
                      <a:pt x="154" y="48"/>
                    </a:cubicBezTo>
                    <a:cubicBezTo>
                      <a:pt x="157" y="48"/>
                      <a:pt x="160" y="49"/>
                      <a:pt x="163" y="50"/>
                    </a:cubicBezTo>
                    <a:cubicBezTo>
                      <a:pt x="164" y="50"/>
                      <a:pt x="166" y="51"/>
                      <a:pt x="167" y="51"/>
                    </a:cubicBezTo>
                    <a:cubicBezTo>
                      <a:pt x="170" y="52"/>
                      <a:pt x="172" y="53"/>
                      <a:pt x="175" y="53"/>
                    </a:cubicBezTo>
                    <a:cubicBezTo>
                      <a:pt x="177" y="54"/>
                      <a:pt x="179" y="55"/>
                      <a:pt x="181" y="55"/>
                    </a:cubicBezTo>
                    <a:cubicBezTo>
                      <a:pt x="184" y="56"/>
                      <a:pt x="186" y="57"/>
                      <a:pt x="188" y="58"/>
                    </a:cubicBezTo>
                    <a:cubicBezTo>
                      <a:pt x="190" y="58"/>
                      <a:pt x="192" y="59"/>
                      <a:pt x="194" y="60"/>
                    </a:cubicBezTo>
                    <a:cubicBezTo>
                      <a:pt x="198" y="61"/>
                      <a:pt x="201" y="62"/>
                      <a:pt x="204" y="64"/>
                    </a:cubicBezTo>
                    <a:cubicBezTo>
                      <a:pt x="204" y="64"/>
                      <a:pt x="204" y="64"/>
                      <a:pt x="205" y="64"/>
                    </a:cubicBezTo>
                    <a:cubicBezTo>
                      <a:pt x="208" y="66"/>
                      <a:pt x="212" y="68"/>
                      <a:pt x="216" y="69"/>
                    </a:cubicBezTo>
                    <a:cubicBezTo>
                      <a:pt x="216" y="70"/>
                      <a:pt x="217" y="70"/>
                      <a:pt x="218" y="71"/>
                    </a:cubicBezTo>
                    <a:cubicBezTo>
                      <a:pt x="221" y="72"/>
                      <a:pt x="225" y="74"/>
                      <a:pt x="228" y="76"/>
                    </a:cubicBezTo>
                    <a:cubicBezTo>
                      <a:pt x="271" y="101"/>
                      <a:pt x="292" y="133"/>
                      <a:pt x="292" y="166"/>
                    </a:cubicBezTo>
                    <a:cubicBezTo>
                      <a:pt x="292" y="126"/>
                      <a:pt x="292" y="126"/>
                      <a:pt x="292" y="126"/>
                    </a:cubicBezTo>
                    <a:cubicBezTo>
                      <a:pt x="292" y="94"/>
                      <a:pt x="271" y="62"/>
                      <a:pt x="228" y="37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44"/>
              <p:cNvSpPr>
                <a:spLocks/>
              </p:cNvSpPr>
              <p:nvPr/>
            </p:nvSpPr>
            <p:spPr bwMode="auto">
              <a:xfrm>
                <a:off x="7100888" y="3352801"/>
                <a:ext cx="415925" cy="781050"/>
              </a:xfrm>
              <a:custGeom>
                <a:avLst/>
                <a:gdLst>
                  <a:gd name="T0" fmla="*/ 78 w 79"/>
                  <a:gd name="T1" fmla="*/ 9 h 148"/>
                  <a:gd name="T2" fmla="*/ 77 w 79"/>
                  <a:gd name="T3" fmla="*/ 16 h 148"/>
                  <a:gd name="T4" fmla="*/ 75 w 79"/>
                  <a:gd name="T5" fmla="*/ 24 h 148"/>
                  <a:gd name="T6" fmla="*/ 73 w 79"/>
                  <a:gd name="T7" fmla="*/ 31 h 148"/>
                  <a:gd name="T8" fmla="*/ 70 w 79"/>
                  <a:gd name="T9" fmla="*/ 39 h 148"/>
                  <a:gd name="T10" fmla="*/ 66 w 79"/>
                  <a:gd name="T11" fmla="*/ 46 h 148"/>
                  <a:gd name="T12" fmla="*/ 61 w 79"/>
                  <a:gd name="T13" fmla="*/ 54 h 148"/>
                  <a:gd name="T14" fmla="*/ 55 w 79"/>
                  <a:gd name="T15" fmla="*/ 62 h 148"/>
                  <a:gd name="T16" fmla="*/ 47 w 79"/>
                  <a:gd name="T17" fmla="*/ 73 h 148"/>
                  <a:gd name="T18" fmla="*/ 39 w 79"/>
                  <a:gd name="T19" fmla="*/ 81 h 148"/>
                  <a:gd name="T20" fmla="*/ 32 w 79"/>
                  <a:gd name="T21" fmla="*/ 87 h 148"/>
                  <a:gd name="T22" fmla="*/ 24 w 79"/>
                  <a:gd name="T23" fmla="*/ 93 h 148"/>
                  <a:gd name="T24" fmla="*/ 15 w 79"/>
                  <a:gd name="T25" fmla="*/ 99 h 148"/>
                  <a:gd name="T26" fmla="*/ 6 w 79"/>
                  <a:gd name="T27" fmla="*/ 105 h 148"/>
                  <a:gd name="T28" fmla="*/ 0 w 79"/>
                  <a:gd name="T29" fmla="*/ 148 h 148"/>
                  <a:gd name="T30" fmla="*/ 6 w 79"/>
                  <a:gd name="T31" fmla="*/ 144 h 148"/>
                  <a:gd name="T32" fmla="*/ 15 w 79"/>
                  <a:gd name="T33" fmla="*/ 138 h 148"/>
                  <a:gd name="T34" fmla="*/ 24 w 79"/>
                  <a:gd name="T35" fmla="*/ 132 h 148"/>
                  <a:gd name="T36" fmla="*/ 32 w 79"/>
                  <a:gd name="T37" fmla="*/ 126 h 148"/>
                  <a:gd name="T38" fmla="*/ 37 w 79"/>
                  <a:gd name="T39" fmla="*/ 121 h 148"/>
                  <a:gd name="T40" fmla="*/ 45 w 79"/>
                  <a:gd name="T41" fmla="*/ 114 h 148"/>
                  <a:gd name="T42" fmla="*/ 54 w 79"/>
                  <a:gd name="T43" fmla="*/ 104 h 148"/>
                  <a:gd name="T44" fmla="*/ 55 w 79"/>
                  <a:gd name="T45" fmla="*/ 101 h 148"/>
                  <a:gd name="T46" fmla="*/ 61 w 79"/>
                  <a:gd name="T47" fmla="*/ 93 h 148"/>
                  <a:gd name="T48" fmla="*/ 65 w 79"/>
                  <a:gd name="T49" fmla="*/ 87 h 148"/>
                  <a:gd name="T50" fmla="*/ 68 w 79"/>
                  <a:gd name="T51" fmla="*/ 81 h 148"/>
                  <a:gd name="T52" fmla="*/ 71 w 79"/>
                  <a:gd name="T53" fmla="*/ 74 h 148"/>
                  <a:gd name="T54" fmla="*/ 73 w 79"/>
                  <a:gd name="T55" fmla="*/ 70 h 148"/>
                  <a:gd name="T56" fmla="*/ 75 w 79"/>
                  <a:gd name="T57" fmla="*/ 63 h 148"/>
                  <a:gd name="T58" fmla="*/ 76 w 79"/>
                  <a:gd name="T59" fmla="*/ 57 h 148"/>
                  <a:gd name="T60" fmla="*/ 77 w 79"/>
                  <a:gd name="T61" fmla="*/ 51 h 148"/>
                  <a:gd name="T62" fmla="*/ 78 w 79"/>
                  <a:gd name="T63" fmla="*/ 44 h 148"/>
                  <a:gd name="T64" fmla="*/ 78 w 79"/>
                  <a:gd name="T65" fmla="*/ 39 h 148"/>
                  <a:gd name="T66" fmla="*/ 78 w 79"/>
                  <a:gd name="T67" fmla="*/ 5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9" h="148">
                    <a:moveTo>
                      <a:pt x="78" y="5"/>
                    </a:moveTo>
                    <a:cubicBezTo>
                      <a:pt x="78" y="6"/>
                      <a:pt x="78" y="7"/>
                      <a:pt x="78" y="9"/>
                    </a:cubicBezTo>
                    <a:cubicBezTo>
                      <a:pt x="78" y="10"/>
                      <a:pt x="78" y="11"/>
                      <a:pt x="78" y="12"/>
                    </a:cubicBezTo>
                    <a:cubicBezTo>
                      <a:pt x="77" y="14"/>
                      <a:pt x="77" y="15"/>
                      <a:pt x="77" y="16"/>
                    </a:cubicBezTo>
                    <a:cubicBezTo>
                      <a:pt x="77" y="17"/>
                      <a:pt x="76" y="19"/>
                      <a:pt x="76" y="20"/>
                    </a:cubicBezTo>
                    <a:cubicBezTo>
                      <a:pt x="76" y="21"/>
                      <a:pt x="76" y="22"/>
                      <a:pt x="75" y="24"/>
                    </a:cubicBezTo>
                    <a:cubicBezTo>
                      <a:pt x="75" y="25"/>
                      <a:pt x="75" y="26"/>
                      <a:pt x="74" y="27"/>
                    </a:cubicBezTo>
                    <a:cubicBezTo>
                      <a:pt x="74" y="29"/>
                      <a:pt x="73" y="30"/>
                      <a:pt x="73" y="31"/>
                    </a:cubicBezTo>
                    <a:cubicBezTo>
                      <a:pt x="72" y="32"/>
                      <a:pt x="72" y="34"/>
                      <a:pt x="71" y="35"/>
                    </a:cubicBezTo>
                    <a:cubicBezTo>
                      <a:pt x="71" y="36"/>
                      <a:pt x="70" y="37"/>
                      <a:pt x="70" y="39"/>
                    </a:cubicBezTo>
                    <a:cubicBezTo>
                      <a:pt x="69" y="40"/>
                      <a:pt x="69" y="41"/>
                      <a:pt x="68" y="42"/>
                    </a:cubicBezTo>
                    <a:cubicBezTo>
                      <a:pt x="67" y="43"/>
                      <a:pt x="67" y="45"/>
                      <a:pt x="66" y="46"/>
                    </a:cubicBezTo>
                    <a:cubicBezTo>
                      <a:pt x="65" y="47"/>
                      <a:pt x="65" y="48"/>
                      <a:pt x="64" y="49"/>
                    </a:cubicBezTo>
                    <a:cubicBezTo>
                      <a:pt x="63" y="51"/>
                      <a:pt x="62" y="53"/>
                      <a:pt x="61" y="54"/>
                    </a:cubicBezTo>
                    <a:cubicBezTo>
                      <a:pt x="61" y="55"/>
                      <a:pt x="60" y="56"/>
                      <a:pt x="59" y="57"/>
                    </a:cubicBezTo>
                    <a:cubicBezTo>
                      <a:pt x="58" y="59"/>
                      <a:pt x="57" y="61"/>
                      <a:pt x="55" y="62"/>
                    </a:cubicBezTo>
                    <a:cubicBezTo>
                      <a:pt x="55" y="63"/>
                      <a:pt x="54" y="64"/>
                      <a:pt x="54" y="65"/>
                    </a:cubicBezTo>
                    <a:cubicBezTo>
                      <a:pt x="52" y="67"/>
                      <a:pt x="49" y="70"/>
                      <a:pt x="47" y="73"/>
                    </a:cubicBezTo>
                    <a:cubicBezTo>
                      <a:pt x="46" y="73"/>
                      <a:pt x="45" y="74"/>
                      <a:pt x="45" y="75"/>
                    </a:cubicBezTo>
                    <a:cubicBezTo>
                      <a:pt x="43" y="77"/>
                      <a:pt x="41" y="79"/>
                      <a:pt x="39" y="81"/>
                    </a:cubicBezTo>
                    <a:cubicBezTo>
                      <a:pt x="38" y="82"/>
                      <a:pt x="37" y="83"/>
                      <a:pt x="36" y="83"/>
                    </a:cubicBezTo>
                    <a:cubicBezTo>
                      <a:pt x="35" y="85"/>
                      <a:pt x="33" y="86"/>
                      <a:pt x="32" y="87"/>
                    </a:cubicBezTo>
                    <a:cubicBezTo>
                      <a:pt x="31" y="88"/>
                      <a:pt x="29" y="89"/>
                      <a:pt x="28" y="90"/>
                    </a:cubicBezTo>
                    <a:cubicBezTo>
                      <a:pt x="27" y="91"/>
                      <a:pt x="25" y="92"/>
                      <a:pt x="24" y="93"/>
                    </a:cubicBezTo>
                    <a:cubicBezTo>
                      <a:pt x="23" y="94"/>
                      <a:pt x="21" y="95"/>
                      <a:pt x="20" y="96"/>
                    </a:cubicBezTo>
                    <a:cubicBezTo>
                      <a:pt x="18" y="97"/>
                      <a:pt x="17" y="98"/>
                      <a:pt x="15" y="99"/>
                    </a:cubicBezTo>
                    <a:cubicBezTo>
                      <a:pt x="14" y="100"/>
                      <a:pt x="13" y="101"/>
                      <a:pt x="11" y="102"/>
                    </a:cubicBezTo>
                    <a:cubicBezTo>
                      <a:pt x="10" y="103"/>
                      <a:pt x="8" y="104"/>
                      <a:pt x="6" y="105"/>
                    </a:cubicBezTo>
                    <a:cubicBezTo>
                      <a:pt x="4" y="106"/>
                      <a:pt x="2" y="108"/>
                      <a:pt x="0" y="109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1" y="147"/>
                      <a:pt x="2" y="147"/>
                      <a:pt x="3" y="146"/>
                    </a:cubicBezTo>
                    <a:cubicBezTo>
                      <a:pt x="4" y="146"/>
                      <a:pt x="5" y="145"/>
                      <a:pt x="6" y="144"/>
                    </a:cubicBezTo>
                    <a:cubicBezTo>
                      <a:pt x="8" y="143"/>
                      <a:pt x="9" y="142"/>
                      <a:pt x="11" y="141"/>
                    </a:cubicBezTo>
                    <a:cubicBezTo>
                      <a:pt x="12" y="140"/>
                      <a:pt x="14" y="139"/>
                      <a:pt x="15" y="138"/>
                    </a:cubicBezTo>
                    <a:cubicBezTo>
                      <a:pt x="17" y="137"/>
                      <a:pt x="18" y="136"/>
                      <a:pt x="20" y="135"/>
                    </a:cubicBezTo>
                    <a:cubicBezTo>
                      <a:pt x="21" y="134"/>
                      <a:pt x="22" y="133"/>
                      <a:pt x="24" y="132"/>
                    </a:cubicBezTo>
                    <a:cubicBezTo>
                      <a:pt x="25" y="131"/>
                      <a:pt x="27" y="130"/>
                      <a:pt x="28" y="129"/>
                    </a:cubicBezTo>
                    <a:cubicBezTo>
                      <a:pt x="29" y="128"/>
                      <a:pt x="30" y="127"/>
                      <a:pt x="32" y="126"/>
                    </a:cubicBezTo>
                    <a:cubicBezTo>
                      <a:pt x="33" y="125"/>
                      <a:pt x="34" y="124"/>
                      <a:pt x="36" y="123"/>
                    </a:cubicBezTo>
                    <a:cubicBezTo>
                      <a:pt x="36" y="122"/>
                      <a:pt x="37" y="122"/>
                      <a:pt x="37" y="121"/>
                    </a:cubicBezTo>
                    <a:cubicBezTo>
                      <a:pt x="38" y="121"/>
                      <a:pt x="38" y="120"/>
                      <a:pt x="38" y="120"/>
                    </a:cubicBezTo>
                    <a:cubicBezTo>
                      <a:pt x="41" y="118"/>
                      <a:pt x="43" y="116"/>
                      <a:pt x="45" y="114"/>
                    </a:cubicBezTo>
                    <a:cubicBezTo>
                      <a:pt x="45" y="113"/>
                      <a:pt x="46" y="112"/>
                      <a:pt x="47" y="112"/>
                    </a:cubicBezTo>
                    <a:cubicBezTo>
                      <a:pt x="49" y="109"/>
                      <a:pt x="51" y="106"/>
                      <a:pt x="54" y="104"/>
                    </a:cubicBezTo>
                    <a:cubicBezTo>
                      <a:pt x="54" y="104"/>
                      <a:pt x="54" y="103"/>
                      <a:pt x="54" y="103"/>
                    </a:cubicBezTo>
                    <a:cubicBezTo>
                      <a:pt x="54" y="103"/>
                      <a:pt x="55" y="102"/>
                      <a:pt x="55" y="101"/>
                    </a:cubicBezTo>
                    <a:cubicBezTo>
                      <a:pt x="57" y="100"/>
                      <a:pt x="58" y="98"/>
                      <a:pt x="59" y="96"/>
                    </a:cubicBezTo>
                    <a:cubicBezTo>
                      <a:pt x="60" y="95"/>
                      <a:pt x="60" y="94"/>
                      <a:pt x="61" y="93"/>
                    </a:cubicBezTo>
                    <a:cubicBezTo>
                      <a:pt x="62" y="92"/>
                      <a:pt x="63" y="90"/>
                      <a:pt x="64" y="89"/>
                    </a:cubicBezTo>
                    <a:cubicBezTo>
                      <a:pt x="64" y="88"/>
                      <a:pt x="64" y="88"/>
                      <a:pt x="65" y="87"/>
                    </a:cubicBezTo>
                    <a:cubicBezTo>
                      <a:pt x="65" y="87"/>
                      <a:pt x="65" y="86"/>
                      <a:pt x="66" y="85"/>
                    </a:cubicBezTo>
                    <a:cubicBezTo>
                      <a:pt x="66" y="84"/>
                      <a:pt x="67" y="83"/>
                      <a:pt x="68" y="81"/>
                    </a:cubicBezTo>
                    <a:cubicBezTo>
                      <a:pt x="68" y="80"/>
                      <a:pt x="69" y="79"/>
                      <a:pt x="69" y="78"/>
                    </a:cubicBezTo>
                    <a:cubicBezTo>
                      <a:pt x="70" y="76"/>
                      <a:pt x="71" y="75"/>
                      <a:pt x="71" y="74"/>
                    </a:cubicBezTo>
                    <a:cubicBezTo>
                      <a:pt x="71" y="73"/>
                      <a:pt x="72" y="73"/>
                      <a:pt x="72" y="72"/>
                    </a:cubicBezTo>
                    <a:cubicBezTo>
                      <a:pt x="72" y="71"/>
                      <a:pt x="72" y="71"/>
                      <a:pt x="73" y="70"/>
                    </a:cubicBezTo>
                    <a:cubicBezTo>
                      <a:pt x="73" y="69"/>
                      <a:pt x="73" y="68"/>
                      <a:pt x="74" y="66"/>
                    </a:cubicBezTo>
                    <a:cubicBezTo>
                      <a:pt x="74" y="65"/>
                      <a:pt x="75" y="64"/>
                      <a:pt x="75" y="63"/>
                    </a:cubicBezTo>
                    <a:cubicBezTo>
                      <a:pt x="75" y="62"/>
                      <a:pt x="76" y="60"/>
                      <a:pt x="76" y="59"/>
                    </a:cubicBezTo>
                    <a:cubicBezTo>
                      <a:pt x="76" y="58"/>
                      <a:pt x="76" y="58"/>
                      <a:pt x="76" y="57"/>
                    </a:cubicBezTo>
                    <a:cubicBezTo>
                      <a:pt x="76" y="56"/>
                      <a:pt x="77" y="56"/>
                      <a:pt x="77" y="55"/>
                    </a:cubicBezTo>
                    <a:cubicBezTo>
                      <a:pt x="77" y="54"/>
                      <a:pt x="77" y="53"/>
                      <a:pt x="77" y="51"/>
                    </a:cubicBezTo>
                    <a:cubicBezTo>
                      <a:pt x="77" y="50"/>
                      <a:pt x="78" y="49"/>
                      <a:pt x="78" y="48"/>
                    </a:cubicBezTo>
                    <a:cubicBezTo>
                      <a:pt x="78" y="46"/>
                      <a:pt x="78" y="45"/>
                      <a:pt x="78" y="44"/>
                    </a:cubicBezTo>
                    <a:cubicBezTo>
                      <a:pt x="78" y="43"/>
                      <a:pt x="78" y="42"/>
                      <a:pt x="78" y="41"/>
                    </a:cubicBezTo>
                    <a:cubicBezTo>
                      <a:pt x="78" y="41"/>
                      <a:pt x="78" y="40"/>
                      <a:pt x="78" y="39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9" y="1"/>
                      <a:pt x="78" y="3"/>
                      <a:pt x="78" y="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45"/>
              <p:cNvSpPr>
                <a:spLocks/>
              </p:cNvSpPr>
              <p:nvPr/>
            </p:nvSpPr>
            <p:spPr bwMode="auto">
              <a:xfrm>
                <a:off x="5610225" y="2460626"/>
                <a:ext cx="2043113" cy="1466850"/>
              </a:xfrm>
              <a:custGeom>
                <a:avLst/>
                <a:gdLst>
                  <a:gd name="T0" fmla="*/ 284 w 389"/>
                  <a:gd name="T1" fmla="*/ 58 h 278"/>
                  <a:gd name="T2" fmla="*/ 284 w 389"/>
                  <a:gd name="T3" fmla="*/ 278 h 278"/>
                  <a:gd name="T4" fmla="*/ 247 w 389"/>
                  <a:gd name="T5" fmla="*/ 256 h 278"/>
                  <a:gd name="T6" fmla="*/ 246 w 389"/>
                  <a:gd name="T7" fmla="*/ 79 h 278"/>
                  <a:gd name="T8" fmla="*/ 18 w 389"/>
                  <a:gd name="T9" fmla="*/ 49 h 278"/>
                  <a:gd name="T10" fmla="*/ 0 w 389"/>
                  <a:gd name="T11" fmla="*/ 20 h 278"/>
                  <a:gd name="T12" fmla="*/ 284 w 389"/>
                  <a:gd name="T13" fmla="*/ 58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9" h="278">
                    <a:moveTo>
                      <a:pt x="284" y="58"/>
                    </a:moveTo>
                    <a:cubicBezTo>
                      <a:pt x="389" y="119"/>
                      <a:pt x="389" y="218"/>
                      <a:pt x="284" y="278"/>
                    </a:cubicBezTo>
                    <a:cubicBezTo>
                      <a:pt x="247" y="256"/>
                      <a:pt x="247" y="256"/>
                      <a:pt x="247" y="256"/>
                    </a:cubicBezTo>
                    <a:cubicBezTo>
                      <a:pt x="331" y="208"/>
                      <a:pt x="331" y="128"/>
                      <a:pt x="246" y="79"/>
                    </a:cubicBezTo>
                    <a:cubicBezTo>
                      <a:pt x="187" y="44"/>
                      <a:pt x="97" y="32"/>
                      <a:pt x="18" y="4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98" y="0"/>
                      <a:pt x="210" y="14"/>
                      <a:pt x="284" y="5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46"/>
              <p:cNvSpPr>
                <a:spLocks/>
              </p:cNvSpPr>
              <p:nvPr/>
            </p:nvSpPr>
            <p:spPr bwMode="auto">
              <a:xfrm>
                <a:off x="6902450" y="3811588"/>
                <a:ext cx="198438" cy="322263"/>
              </a:xfrm>
              <a:custGeom>
                <a:avLst/>
                <a:gdLst>
                  <a:gd name="T0" fmla="*/ 125 w 125"/>
                  <a:gd name="T1" fmla="*/ 73 h 203"/>
                  <a:gd name="T2" fmla="*/ 125 w 125"/>
                  <a:gd name="T3" fmla="*/ 203 h 203"/>
                  <a:gd name="T4" fmla="*/ 0 w 125"/>
                  <a:gd name="T5" fmla="*/ 130 h 203"/>
                  <a:gd name="T6" fmla="*/ 3 w 125"/>
                  <a:gd name="T7" fmla="*/ 0 h 203"/>
                  <a:gd name="T8" fmla="*/ 125 w 125"/>
                  <a:gd name="T9" fmla="*/ 7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203">
                    <a:moveTo>
                      <a:pt x="125" y="73"/>
                    </a:moveTo>
                    <a:lnTo>
                      <a:pt x="125" y="203"/>
                    </a:lnTo>
                    <a:lnTo>
                      <a:pt x="0" y="130"/>
                    </a:lnTo>
                    <a:lnTo>
                      <a:pt x="3" y="0"/>
                    </a:lnTo>
                    <a:lnTo>
                      <a:pt x="125" y="73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4644515" y="1370589"/>
              <a:ext cx="3360971" cy="2007434"/>
              <a:chOff x="4386263" y="2028826"/>
              <a:chExt cx="3965575" cy="2368550"/>
            </a:xfrm>
          </p:grpSpPr>
          <p:sp>
            <p:nvSpPr>
              <p:cNvPr id="36" name="Freeform 36"/>
              <p:cNvSpPr>
                <a:spLocks/>
              </p:cNvSpPr>
              <p:nvPr/>
            </p:nvSpPr>
            <p:spPr bwMode="auto">
              <a:xfrm>
                <a:off x="4618038" y="2308226"/>
                <a:ext cx="3255963" cy="1249363"/>
              </a:xfrm>
              <a:custGeom>
                <a:avLst/>
                <a:gdLst>
                  <a:gd name="T0" fmla="*/ 505 w 620"/>
                  <a:gd name="T1" fmla="*/ 50 h 237"/>
                  <a:gd name="T2" fmla="*/ 484 w 620"/>
                  <a:gd name="T3" fmla="*/ 40 h 237"/>
                  <a:gd name="T4" fmla="*/ 471 w 620"/>
                  <a:gd name="T5" fmla="*/ 35 h 237"/>
                  <a:gd name="T6" fmla="*/ 435 w 620"/>
                  <a:gd name="T7" fmla="*/ 22 h 237"/>
                  <a:gd name="T8" fmla="*/ 419 w 620"/>
                  <a:gd name="T9" fmla="*/ 18 h 237"/>
                  <a:gd name="T10" fmla="*/ 397 w 620"/>
                  <a:gd name="T11" fmla="*/ 12 h 237"/>
                  <a:gd name="T12" fmla="*/ 379 w 620"/>
                  <a:gd name="T13" fmla="*/ 9 h 237"/>
                  <a:gd name="T14" fmla="*/ 363 w 620"/>
                  <a:gd name="T15" fmla="*/ 6 h 237"/>
                  <a:gd name="T16" fmla="*/ 331 w 620"/>
                  <a:gd name="T17" fmla="*/ 3 h 237"/>
                  <a:gd name="T18" fmla="*/ 314 w 620"/>
                  <a:gd name="T19" fmla="*/ 1 h 237"/>
                  <a:gd name="T20" fmla="*/ 297 w 620"/>
                  <a:gd name="T21" fmla="*/ 1 h 237"/>
                  <a:gd name="T22" fmla="*/ 274 w 620"/>
                  <a:gd name="T23" fmla="*/ 1 h 237"/>
                  <a:gd name="T24" fmla="*/ 258 w 620"/>
                  <a:gd name="T25" fmla="*/ 1 h 237"/>
                  <a:gd name="T26" fmla="*/ 229 w 620"/>
                  <a:gd name="T27" fmla="*/ 3 h 237"/>
                  <a:gd name="T28" fmla="*/ 205 w 620"/>
                  <a:gd name="T29" fmla="*/ 5 h 237"/>
                  <a:gd name="T30" fmla="*/ 182 w 620"/>
                  <a:gd name="T31" fmla="*/ 9 h 237"/>
                  <a:gd name="T32" fmla="*/ 161 w 620"/>
                  <a:gd name="T33" fmla="*/ 13 h 237"/>
                  <a:gd name="T34" fmla="*/ 137 w 620"/>
                  <a:gd name="T35" fmla="*/ 19 h 237"/>
                  <a:gd name="T36" fmla="*/ 118 w 620"/>
                  <a:gd name="T37" fmla="*/ 24 h 237"/>
                  <a:gd name="T38" fmla="*/ 97 w 620"/>
                  <a:gd name="T39" fmla="*/ 31 h 237"/>
                  <a:gd name="T40" fmla="*/ 64 w 620"/>
                  <a:gd name="T41" fmla="*/ 46 h 237"/>
                  <a:gd name="T42" fmla="*/ 39 w 620"/>
                  <a:gd name="T43" fmla="*/ 59 h 237"/>
                  <a:gd name="T44" fmla="*/ 24 w 620"/>
                  <a:gd name="T45" fmla="*/ 69 h 237"/>
                  <a:gd name="T46" fmla="*/ 10 w 620"/>
                  <a:gd name="T47" fmla="*/ 79 h 237"/>
                  <a:gd name="T48" fmla="*/ 0 w 620"/>
                  <a:gd name="T49" fmla="*/ 126 h 237"/>
                  <a:gd name="T50" fmla="*/ 19 w 620"/>
                  <a:gd name="T51" fmla="*/ 111 h 237"/>
                  <a:gd name="T52" fmla="*/ 35 w 620"/>
                  <a:gd name="T53" fmla="*/ 101 h 237"/>
                  <a:gd name="T54" fmla="*/ 64 w 620"/>
                  <a:gd name="T55" fmla="*/ 85 h 237"/>
                  <a:gd name="T56" fmla="*/ 97 w 620"/>
                  <a:gd name="T57" fmla="*/ 71 h 237"/>
                  <a:gd name="T58" fmla="*/ 121 w 620"/>
                  <a:gd name="T59" fmla="*/ 62 h 237"/>
                  <a:gd name="T60" fmla="*/ 145 w 620"/>
                  <a:gd name="T61" fmla="*/ 56 h 237"/>
                  <a:gd name="T62" fmla="*/ 168 w 620"/>
                  <a:gd name="T63" fmla="*/ 51 h 237"/>
                  <a:gd name="T64" fmla="*/ 202 w 620"/>
                  <a:gd name="T65" fmla="*/ 45 h 237"/>
                  <a:gd name="T66" fmla="*/ 228 w 620"/>
                  <a:gd name="T67" fmla="*/ 42 h 237"/>
                  <a:gd name="T68" fmla="*/ 258 w 620"/>
                  <a:gd name="T69" fmla="*/ 40 h 237"/>
                  <a:gd name="T70" fmla="*/ 281 w 620"/>
                  <a:gd name="T71" fmla="*/ 40 h 237"/>
                  <a:gd name="T72" fmla="*/ 307 w 620"/>
                  <a:gd name="T73" fmla="*/ 40 h 237"/>
                  <a:gd name="T74" fmla="*/ 330 w 620"/>
                  <a:gd name="T75" fmla="*/ 42 h 237"/>
                  <a:gd name="T76" fmla="*/ 363 w 620"/>
                  <a:gd name="T77" fmla="*/ 46 h 237"/>
                  <a:gd name="T78" fmla="*/ 385 w 620"/>
                  <a:gd name="T79" fmla="*/ 49 h 237"/>
                  <a:gd name="T80" fmla="*/ 412 w 620"/>
                  <a:gd name="T81" fmla="*/ 55 h 237"/>
                  <a:gd name="T82" fmla="*/ 434 w 620"/>
                  <a:gd name="T83" fmla="*/ 61 h 237"/>
                  <a:gd name="T84" fmla="*/ 471 w 620"/>
                  <a:gd name="T85" fmla="*/ 74 h 237"/>
                  <a:gd name="T86" fmla="*/ 491 w 620"/>
                  <a:gd name="T87" fmla="*/ 82 h 237"/>
                  <a:gd name="T88" fmla="*/ 509 w 620"/>
                  <a:gd name="T89" fmla="*/ 91 h 237"/>
                  <a:gd name="T90" fmla="*/ 620 w 620"/>
                  <a:gd name="T91" fmla="*/ 19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20" h="237">
                    <a:moveTo>
                      <a:pt x="521" y="59"/>
                    </a:moveTo>
                    <a:cubicBezTo>
                      <a:pt x="517" y="56"/>
                      <a:pt x="513" y="54"/>
                      <a:pt x="509" y="52"/>
                    </a:cubicBezTo>
                    <a:cubicBezTo>
                      <a:pt x="508" y="51"/>
                      <a:pt x="506" y="51"/>
                      <a:pt x="505" y="50"/>
                    </a:cubicBezTo>
                    <a:cubicBezTo>
                      <a:pt x="502" y="48"/>
                      <a:pt x="499" y="47"/>
                      <a:pt x="497" y="46"/>
                    </a:cubicBezTo>
                    <a:cubicBezTo>
                      <a:pt x="495" y="45"/>
                      <a:pt x="493" y="44"/>
                      <a:pt x="492" y="43"/>
                    </a:cubicBezTo>
                    <a:cubicBezTo>
                      <a:pt x="489" y="42"/>
                      <a:pt x="486" y="41"/>
                      <a:pt x="484" y="40"/>
                    </a:cubicBezTo>
                    <a:cubicBezTo>
                      <a:pt x="482" y="39"/>
                      <a:pt x="480" y="38"/>
                      <a:pt x="478" y="37"/>
                    </a:cubicBezTo>
                    <a:cubicBezTo>
                      <a:pt x="476" y="37"/>
                      <a:pt x="475" y="36"/>
                      <a:pt x="473" y="35"/>
                    </a:cubicBezTo>
                    <a:cubicBezTo>
                      <a:pt x="472" y="35"/>
                      <a:pt x="472" y="35"/>
                      <a:pt x="471" y="35"/>
                    </a:cubicBezTo>
                    <a:cubicBezTo>
                      <a:pt x="465" y="32"/>
                      <a:pt x="459" y="30"/>
                      <a:pt x="453" y="28"/>
                    </a:cubicBezTo>
                    <a:cubicBezTo>
                      <a:pt x="452" y="28"/>
                      <a:pt x="451" y="27"/>
                      <a:pt x="451" y="27"/>
                    </a:cubicBezTo>
                    <a:cubicBezTo>
                      <a:pt x="445" y="25"/>
                      <a:pt x="440" y="24"/>
                      <a:pt x="435" y="22"/>
                    </a:cubicBezTo>
                    <a:cubicBezTo>
                      <a:pt x="434" y="22"/>
                      <a:pt x="433" y="21"/>
                      <a:pt x="432" y="21"/>
                    </a:cubicBezTo>
                    <a:cubicBezTo>
                      <a:pt x="431" y="21"/>
                      <a:pt x="430" y="21"/>
                      <a:pt x="429" y="20"/>
                    </a:cubicBezTo>
                    <a:cubicBezTo>
                      <a:pt x="425" y="19"/>
                      <a:pt x="422" y="18"/>
                      <a:pt x="419" y="18"/>
                    </a:cubicBezTo>
                    <a:cubicBezTo>
                      <a:pt x="416" y="17"/>
                      <a:pt x="414" y="17"/>
                      <a:pt x="412" y="16"/>
                    </a:cubicBezTo>
                    <a:cubicBezTo>
                      <a:pt x="409" y="15"/>
                      <a:pt x="405" y="14"/>
                      <a:pt x="401" y="13"/>
                    </a:cubicBezTo>
                    <a:cubicBezTo>
                      <a:pt x="400" y="13"/>
                      <a:pt x="398" y="13"/>
                      <a:pt x="397" y="12"/>
                    </a:cubicBezTo>
                    <a:cubicBezTo>
                      <a:pt x="396" y="12"/>
                      <a:pt x="396" y="12"/>
                      <a:pt x="396" y="12"/>
                    </a:cubicBezTo>
                    <a:cubicBezTo>
                      <a:pt x="392" y="11"/>
                      <a:pt x="389" y="11"/>
                      <a:pt x="385" y="10"/>
                    </a:cubicBezTo>
                    <a:cubicBezTo>
                      <a:pt x="383" y="10"/>
                      <a:pt x="381" y="9"/>
                      <a:pt x="379" y="9"/>
                    </a:cubicBezTo>
                    <a:cubicBezTo>
                      <a:pt x="375" y="8"/>
                      <a:pt x="371" y="8"/>
                      <a:pt x="367" y="7"/>
                    </a:cubicBezTo>
                    <a:cubicBezTo>
                      <a:pt x="365" y="7"/>
                      <a:pt x="364" y="7"/>
                      <a:pt x="363" y="6"/>
                    </a:cubicBezTo>
                    <a:cubicBezTo>
                      <a:pt x="363" y="6"/>
                      <a:pt x="363" y="6"/>
                      <a:pt x="363" y="6"/>
                    </a:cubicBezTo>
                    <a:cubicBezTo>
                      <a:pt x="358" y="6"/>
                      <a:pt x="352" y="5"/>
                      <a:pt x="347" y="4"/>
                    </a:cubicBezTo>
                    <a:cubicBezTo>
                      <a:pt x="346" y="4"/>
                      <a:pt x="346" y="4"/>
                      <a:pt x="345" y="4"/>
                    </a:cubicBezTo>
                    <a:cubicBezTo>
                      <a:pt x="340" y="4"/>
                      <a:pt x="335" y="3"/>
                      <a:pt x="331" y="3"/>
                    </a:cubicBezTo>
                    <a:cubicBezTo>
                      <a:pt x="331" y="3"/>
                      <a:pt x="330" y="3"/>
                      <a:pt x="330" y="3"/>
                    </a:cubicBezTo>
                    <a:cubicBezTo>
                      <a:pt x="329" y="2"/>
                      <a:pt x="327" y="2"/>
                      <a:pt x="325" y="2"/>
                    </a:cubicBezTo>
                    <a:cubicBezTo>
                      <a:pt x="321" y="2"/>
                      <a:pt x="318" y="2"/>
                      <a:pt x="314" y="1"/>
                    </a:cubicBezTo>
                    <a:cubicBezTo>
                      <a:pt x="312" y="1"/>
                      <a:pt x="310" y="1"/>
                      <a:pt x="308" y="1"/>
                    </a:cubicBezTo>
                    <a:cubicBezTo>
                      <a:pt x="304" y="1"/>
                      <a:pt x="301" y="1"/>
                      <a:pt x="298" y="1"/>
                    </a:cubicBezTo>
                    <a:cubicBezTo>
                      <a:pt x="298" y="1"/>
                      <a:pt x="297" y="1"/>
                      <a:pt x="297" y="1"/>
                    </a:cubicBezTo>
                    <a:cubicBezTo>
                      <a:pt x="295" y="1"/>
                      <a:pt x="293" y="1"/>
                      <a:pt x="292" y="1"/>
                    </a:cubicBezTo>
                    <a:cubicBezTo>
                      <a:pt x="288" y="1"/>
                      <a:pt x="285" y="0"/>
                      <a:pt x="281" y="0"/>
                    </a:cubicBezTo>
                    <a:cubicBezTo>
                      <a:pt x="279" y="0"/>
                      <a:pt x="276" y="0"/>
                      <a:pt x="274" y="1"/>
                    </a:cubicBezTo>
                    <a:cubicBezTo>
                      <a:pt x="271" y="1"/>
                      <a:pt x="268" y="1"/>
                      <a:pt x="264" y="1"/>
                    </a:cubicBezTo>
                    <a:cubicBezTo>
                      <a:pt x="264" y="1"/>
                      <a:pt x="263" y="1"/>
                      <a:pt x="262" y="1"/>
                    </a:cubicBezTo>
                    <a:cubicBezTo>
                      <a:pt x="261" y="1"/>
                      <a:pt x="259" y="1"/>
                      <a:pt x="258" y="1"/>
                    </a:cubicBezTo>
                    <a:cubicBezTo>
                      <a:pt x="254" y="1"/>
                      <a:pt x="250" y="1"/>
                      <a:pt x="246" y="1"/>
                    </a:cubicBezTo>
                    <a:cubicBezTo>
                      <a:pt x="244" y="2"/>
                      <a:pt x="242" y="2"/>
                      <a:pt x="240" y="2"/>
                    </a:cubicBezTo>
                    <a:cubicBezTo>
                      <a:pt x="236" y="2"/>
                      <a:pt x="232" y="2"/>
                      <a:pt x="229" y="3"/>
                    </a:cubicBezTo>
                    <a:cubicBezTo>
                      <a:pt x="227" y="3"/>
                      <a:pt x="226" y="3"/>
                      <a:pt x="225" y="3"/>
                    </a:cubicBezTo>
                    <a:cubicBezTo>
                      <a:pt x="224" y="3"/>
                      <a:pt x="223" y="3"/>
                      <a:pt x="222" y="3"/>
                    </a:cubicBezTo>
                    <a:cubicBezTo>
                      <a:pt x="216" y="4"/>
                      <a:pt x="211" y="5"/>
                      <a:pt x="205" y="5"/>
                    </a:cubicBezTo>
                    <a:cubicBezTo>
                      <a:pt x="204" y="5"/>
                      <a:pt x="203" y="5"/>
                      <a:pt x="203" y="6"/>
                    </a:cubicBezTo>
                    <a:cubicBezTo>
                      <a:pt x="196" y="6"/>
                      <a:pt x="190" y="7"/>
                      <a:pt x="183" y="9"/>
                    </a:cubicBezTo>
                    <a:cubicBezTo>
                      <a:pt x="183" y="9"/>
                      <a:pt x="182" y="9"/>
                      <a:pt x="182" y="9"/>
                    </a:cubicBezTo>
                    <a:cubicBezTo>
                      <a:pt x="180" y="9"/>
                      <a:pt x="178" y="9"/>
                      <a:pt x="177" y="10"/>
                    </a:cubicBezTo>
                    <a:cubicBezTo>
                      <a:pt x="174" y="10"/>
                      <a:pt x="171" y="11"/>
                      <a:pt x="168" y="11"/>
                    </a:cubicBezTo>
                    <a:cubicBezTo>
                      <a:pt x="165" y="12"/>
                      <a:pt x="163" y="12"/>
                      <a:pt x="161" y="13"/>
                    </a:cubicBezTo>
                    <a:cubicBezTo>
                      <a:pt x="158" y="14"/>
                      <a:pt x="155" y="14"/>
                      <a:pt x="152" y="15"/>
                    </a:cubicBezTo>
                    <a:cubicBezTo>
                      <a:pt x="150" y="16"/>
                      <a:pt x="147" y="16"/>
                      <a:pt x="145" y="17"/>
                    </a:cubicBezTo>
                    <a:cubicBezTo>
                      <a:pt x="142" y="17"/>
                      <a:pt x="139" y="18"/>
                      <a:pt x="137" y="19"/>
                    </a:cubicBezTo>
                    <a:cubicBezTo>
                      <a:pt x="134" y="20"/>
                      <a:pt x="132" y="20"/>
                      <a:pt x="130" y="21"/>
                    </a:cubicBezTo>
                    <a:cubicBezTo>
                      <a:pt x="127" y="22"/>
                      <a:pt x="124" y="23"/>
                      <a:pt x="121" y="23"/>
                    </a:cubicBezTo>
                    <a:cubicBezTo>
                      <a:pt x="120" y="24"/>
                      <a:pt x="119" y="24"/>
                      <a:pt x="118" y="24"/>
                    </a:cubicBezTo>
                    <a:cubicBezTo>
                      <a:pt x="117" y="25"/>
                      <a:pt x="116" y="25"/>
                      <a:pt x="115" y="25"/>
                    </a:cubicBezTo>
                    <a:cubicBezTo>
                      <a:pt x="110" y="27"/>
                      <a:pt x="105" y="29"/>
                      <a:pt x="100" y="30"/>
                    </a:cubicBezTo>
                    <a:cubicBezTo>
                      <a:pt x="99" y="31"/>
                      <a:pt x="98" y="31"/>
                      <a:pt x="97" y="31"/>
                    </a:cubicBezTo>
                    <a:cubicBezTo>
                      <a:pt x="92" y="34"/>
                      <a:pt x="86" y="36"/>
                      <a:pt x="81" y="38"/>
                    </a:cubicBezTo>
                    <a:cubicBezTo>
                      <a:pt x="79" y="39"/>
                      <a:pt x="78" y="40"/>
                      <a:pt x="76" y="40"/>
                    </a:cubicBezTo>
                    <a:cubicBezTo>
                      <a:pt x="72" y="42"/>
                      <a:pt x="68" y="44"/>
                      <a:pt x="64" y="46"/>
                    </a:cubicBezTo>
                    <a:cubicBezTo>
                      <a:pt x="62" y="47"/>
                      <a:pt x="61" y="47"/>
                      <a:pt x="59" y="48"/>
                    </a:cubicBezTo>
                    <a:cubicBezTo>
                      <a:pt x="54" y="51"/>
                      <a:pt x="49" y="54"/>
                      <a:pt x="44" y="57"/>
                    </a:cubicBezTo>
                    <a:cubicBezTo>
                      <a:pt x="42" y="58"/>
                      <a:pt x="40" y="58"/>
                      <a:pt x="39" y="59"/>
                    </a:cubicBezTo>
                    <a:cubicBezTo>
                      <a:pt x="37" y="60"/>
                      <a:pt x="36" y="61"/>
                      <a:pt x="35" y="62"/>
                    </a:cubicBezTo>
                    <a:cubicBezTo>
                      <a:pt x="33" y="63"/>
                      <a:pt x="32" y="64"/>
                      <a:pt x="30" y="65"/>
                    </a:cubicBezTo>
                    <a:cubicBezTo>
                      <a:pt x="28" y="66"/>
                      <a:pt x="26" y="68"/>
                      <a:pt x="24" y="69"/>
                    </a:cubicBezTo>
                    <a:cubicBezTo>
                      <a:pt x="22" y="70"/>
                      <a:pt x="21" y="71"/>
                      <a:pt x="20" y="72"/>
                    </a:cubicBezTo>
                    <a:cubicBezTo>
                      <a:pt x="17" y="74"/>
                      <a:pt x="15" y="75"/>
                      <a:pt x="13" y="77"/>
                    </a:cubicBezTo>
                    <a:cubicBezTo>
                      <a:pt x="12" y="78"/>
                      <a:pt x="11" y="79"/>
                      <a:pt x="10" y="79"/>
                    </a:cubicBezTo>
                    <a:cubicBezTo>
                      <a:pt x="7" y="82"/>
                      <a:pt x="3" y="84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3" y="124"/>
                      <a:pt x="6" y="121"/>
                      <a:pt x="9" y="118"/>
                    </a:cubicBezTo>
                    <a:cubicBezTo>
                      <a:pt x="11" y="118"/>
                      <a:pt x="12" y="117"/>
                      <a:pt x="13" y="116"/>
                    </a:cubicBezTo>
                    <a:cubicBezTo>
                      <a:pt x="15" y="114"/>
                      <a:pt x="17" y="113"/>
                      <a:pt x="19" y="111"/>
                    </a:cubicBezTo>
                    <a:cubicBezTo>
                      <a:pt x="21" y="110"/>
                      <a:pt x="22" y="109"/>
                      <a:pt x="24" y="108"/>
                    </a:cubicBezTo>
                    <a:cubicBezTo>
                      <a:pt x="26" y="107"/>
                      <a:pt x="28" y="105"/>
                      <a:pt x="30" y="104"/>
                    </a:cubicBezTo>
                    <a:cubicBezTo>
                      <a:pt x="32" y="103"/>
                      <a:pt x="33" y="102"/>
                      <a:pt x="35" y="101"/>
                    </a:cubicBezTo>
                    <a:cubicBezTo>
                      <a:pt x="38" y="99"/>
                      <a:pt x="40" y="97"/>
                      <a:pt x="43" y="96"/>
                    </a:cubicBezTo>
                    <a:cubicBezTo>
                      <a:pt x="49" y="93"/>
                      <a:pt x="54" y="90"/>
                      <a:pt x="59" y="87"/>
                    </a:cubicBezTo>
                    <a:cubicBezTo>
                      <a:pt x="61" y="87"/>
                      <a:pt x="62" y="86"/>
                      <a:pt x="64" y="85"/>
                    </a:cubicBezTo>
                    <a:cubicBezTo>
                      <a:pt x="68" y="83"/>
                      <a:pt x="72" y="81"/>
                      <a:pt x="76" y="79"/>
                    </a:cubicBezTo>
                    <a:cubicBezTo>
                      <a:pt x="77" y="79"/>
                      <a:pt x="79" y="78"/>
                      <a:pt x="80" y="77"/>
                    </a:cubicBezTo>
                    <a:cubicBezTo>
                      <a:pt x="86" y="75"/>
                      <a:pt x="92" y="73"/>
                      <a:pt x="97" y="71"/>
                    </a:cubicBezTo>
                    <a:cubicBezTo>
                      <a:pt x="98" y="70"/>
                      <a:pt x="99" y="70"/>
                      <a:pt x="100" y="70"/>
                    </a:cubicBezTo>
                    <a:cubicBezTo>
                      <a:pt x="105" y="68"/>
                      <a:pt x="110" y="66"/>
                      <a:pt x="115" y="64"/>
                    </a:cubicBezTo>
                    <a:cubicBezTo>
                      <a:pt x="117" y="64"/>
                      <a:pt x="119" y="63"/>
                      <a:pt x="121" y="62"/>
                    </a:cubicBezTo>
                    <a:cubicBezTo>
                      <a:pt x="124" y="62"/>
                      <a:pt x="127" y="61"/>
                      <a:pt x="129" y="60"/>
                    </a:cubicBezTo>
                    <a:cubicBezTo>
                      <a:pt x="132" y="59"/>
                      <a:pt x="134" y="59"/>
                      <a:pt x="136" y="58"/>
                    </a:cubicBezTo>
                    <a:cubicBezTo>
                      <a:pt x="139" y="57"/>
                      <a:pt x="142" y="57"/>
                      <a:pt x="145" y="56"/>
                    </a:cubicBezTo>
                    <a:cubicBezTo>
                      <a:pt x="147" y="55"/>
                      <a:pt x="149" y="55"/>
                      <a:pt x="152" y="54"/>
                    </a:cubicBezTo>
                    <a:cubicBezTo>
                      <a:pt x="155" y="53"/>
                      <a:pt x="158" y="53"/>
                      <a:pt x="160" y="52"/>
                    </a:cubicBezTo>
                    <a:cubicBezTo>
                      <a:pt x="163" y="52"/>
                      <a:pt x="165" y="51"/>
                      <a:pt x="168" y="51"/>
                    </a:cubicBezTo>
                    <a:cubicBezTo>
                      <a:pt x="171" y="50"/>
                      <a:pt x="173" y="49"/>
                      <a:pt x="176" y="49"/>
                    </a:cubicBezTo>
                    <a:cubicBezTo>
                      <a:pt x="179" y="48"/>
                      <a:pt x="181" y="48"/>
                      <a:pt x="183" y="48"/>
                    </a:cubicBezTo>
                    <a:cubicBezTo>
                      <a:pt x="190" y="47"/>
                      <a:pt x="196" y="46"/>
                      <a:pt x="202" y="45"/>
                    </a:cubicBezTo>
                    <a:cubicBezTo>
                      <a:pt x="203" y="45"/>
                      <a:pt x="204" y="44"/>
                      <a:pt x="205" y="44"/>
                    </a:cubicBezTo>
                    <a:cubicBezTo>
                      <a:pt x="210" y="44"/>
                      <a:pt x="216" y="43"/>
                      <a:pt x="222" y="42"/>
                    </a:cubicBezTo>
                    <a:cubicBezTo>
                      <a:pt x="224" y="42"/>
                      <a:pt x="226" y="42"/>
                      <a:pt x="228" y="42"/>
                    </a:cubicBezTo>
                    <a:cubicBezTo>
                      <a:pt x="232" y="41"/>
                      <a:pt x="236" y="41"/>
                      <a:pt x="239" y="41"/>
                    </a:cubicBezTo>
                    <a:cubicBezTo>
                      <a:pt x="242" y="41"/>
                      <a:pt x="244" y="41"/>
                      <a:pt x="246" y="41"/>
                    </a:cubicBezTo>
                    <a:cubicBezTo>
                      <a:pt x="250" y="40"/>
                      <a:pt x="254" y="40"/>
                      <a:pt x="258" y="40"/>
                    </a:cubicBezTo>
                    <a:cubicBezTo>
                      <a:pt x="260" y="40"/>
                      <a:pt x="262" y="40"/>
                      <a:pt x="264" y="40"/>
                    </a:cubicBezTo>
                    <a:cubicBezTo>
                      <a:pt x="267" y="40"/>
                      <a:pt x="271" y="40"/>
                      <a:pt x="274" y="40"/>
                    </a:cubicBezTo>
                    <a:cubicBezTo>
                      <a:pt x="276" y="40"/>
                      <a:pt x="278" y="40"/>
                      <a:pt x="281" y="40"/>
                    </a:cubicBezTo>
                    <a:cubicBezTo>
                      <a:pt x="284" y="40"/>
                      <a:pt x="288" y="40"/>
                      <a:pt x="291" y="40"/>
                    </a:cubicBezTo>
                    <a:cubicBezTo>
                      <a:pt x="293" y="40"/>
                      <a:pt x="295" y="40"/>
                      <a:pt x="298" y="40"/>
                    </a:cubicBezTo>
                    <a:cubicBezTo>
                      <a:pt x="301" y="40"/>
                      <a:pt x="304" y="40"/>
                      <a:pt x="307" y="40"/>
                    </a:cubicBezTo>
                    <a:cubicBezTo>
                      <a:pt x="310" y="40"/>
                      <a:pt x="312" y="40"/>
                      <a:pt x="314" y="41"/>
                    </a:cubicBezTo>
                    <a:cubicBezTo>
                      <a:pt x="318" y="41"/>
                      <a:pt x="321" y="41"/>
                      <a:pt x="325" y="41"/>
                    </a:cubicBezTo>
                    <a:cubicBezTo>
                      <a:pt x="327" y="41"/>
                      <a:pt x="328" y="42"/>
                      <a:pt x="330" y="42"/>
                    </a:cubicBezTo>
                    <a:cubicBezTo>
                      <a:pt x="335" y="42"/>
                      <a:pt x="340" y="43"/>
                      <a:pt x="345" y="43"/>
                    </a:cubicBezTo>
                    <a:cubicBezTo>
                      <a:pt x="345" y="43"/>
                      <a:pt x="346" y="43"/>
                      <a:pt x="347" y="43"/>
                    </a:cubicBezTo>
                    <a:cubicBezTo>
                      <a:pt x="352" y="44"/>
                      <a:pt x="357" y="45"/>
                      <a:pt x="363" y="46"/>
                    </a:cubicBezTo>
                    <a:cubicBezTo>
                      <a:pt x="364" y="46"/>
                      <a:pt x="365" y="46"/>
                      <a:pt x="366" y="46"/>
                    </a:cubicBezTo>
                    <a:cubicBezTo>
                      <a:pt x="371" y="47"/>
                      <a:pt x="375" y="47"/>
                      <a:pt x="379" y="48"/>
                    </a:cubicBezTo>
                    <a:cubicBezTo>
                      <a:pt x="381" y="48"/>
                      <a:pt x="383" y="49"/>
                      <a:pt x="385" y="49"/>
                    </a:cubicBezTo>
                    <a:cubicBezTo>
                      <a:pt x="388" y="50"/>
                      <a:pt x="392" y="51"/>
                      <a:pt x="395" y="51"/>
                    </a:cubicBezTo>
                    <a:cubicBezTo>
                      <a:pt x="397" y="52"/>
                      <a:pt x="399" y="52"/>
                      <a:pt x="401" y="52"/>
                    </a:cubicBezTo>
                    <a:cubicBezTo>
                      <a:pt x="404" y="53"/>
                      <a:pt x="408" y="54"/>
                      <a:pt x="412" y="55"/>
                    </a:cubicBezTo>
                    <a:cubicBezTo>
                      <a:pt x="414" y="56"/>
                      <a:pt x="416" y="56"/>
                      <a:pt x="418" y="57"/>
                    </a:cubicBezTo>
                    <a:cubicBezTo>
                      <a:pt x="422" y="58"/>
                      <a:pt x="425" y="58"/>
                      <a:pt x="428" y="59"/>
                    </a:cubicBezTo>
                    <a:cubicBezTo>
                      <a:pt x="430" y="60"/>
                      <a:pt x="432" y="61"/>
                      <a:pt x="434" y="61"/>
                    </a:cubicBezTo>
                    <a:cubicBezTo>
                      <a:pt x="440" y="63"/>
                      <a:pt x="445" y="64"/>
                      <a:pt x="450" y="66"/>
                    </a:cubicBezTo>
                    <a:cubicBezTo>
                      <a:pt x="451" y="66"/>
                      <a:pt x="452" y="67"/>
                      <a:pt x="453" y="67"/>
                    </a:cubicBezTo>
                    <a:cubicBezTo>
                      <a:pt x="459" y="69"/>
                      <a:pt x="465" y="71"/>
                      <a:pt x="471" y="74"/>
                    </a:cubicBezTo>
                    <a:cubicBezTo>
                      <a:pt x="473" y="75"/>
                      <a:pt x="475" y="76"/>
                      <a:pt x="478" y="77"/>
                    </a:cubicBezTo>
                    <a:cubicBezTo>
                      <a:pt x="480" y="77"/>
                      <a:pt x="482" y="78"/>
                      <a:pt x="483" y="79"/>
                    </a:cubicBezTo>
                    <a:cubicBezTo>
                      <a:pt x="486" y="80"/>
                      <a:pt x="489" y="81"/>
                      <a:pt x="491" y="82"/>
                    </a:cubicBezTo>
                    <a:cubicBezTo>
                      <a:pt x="493" y="83"/>
                      <a:pt x="495" y="84"/>
                      <a:pt x="496" y="85"/>
                    </a:cubicBezTo>
                    <a:cubicBezTo>
                      <a:pt x="499" y="86"/>
                      <a:pt x="502" y="88"/>
                      <a:pt x="505" y="89"/>
                    </a:cubicBezTo>
                    <a:cubicBezTo>
                      <a:pt x="506" y="90"/>
                      <a:pt x="507" y="90"/>
                      <a:pt x="509" y="91"/>
                    </a:cubicBezTo>
                    <a:cubicBezTo>
                      <a:pt x="513" y="93"/>
                      <a:pt x="517" y="95"/>
                      <a:pt x="521" y="98"/>
                    </a:cubicBezTo>
                    <a:cubicBezTo>
                      <a:pt x="587" y="136"/>
                      <a:pt x="620" y="187"/>
                      <a:pt x="620" y="237"/>
                    </a:cubicBezTo>
                    <a:cubicBezTo>
                      <a:pt x="620" y="198"/>
                      <a:pt x="620" y="198"/>
                      <a:pt x="620" y="198"/>
                    </a:cubicBezTo>
                    <a:cubicBezTo>
                      <a:pt x="620" y="148"/>
                      <a:pt x="588" y="97"/>
                      <a:pt x="521" y="59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8"/>
              <p:cNvSpPr>
                <a:spLocks/>
              </p:cNvSpPr>
              <p:nvPr/>
            </p:nvSpPr>
            <p:spPr bwMode="auto">
              <a:xfrm>
                <a:off x="4386263" y="2676526"/>
                <a:ext cx="231775" cy="296863"/>
              </a:xfrm>
              <a:custGeom>
                <a:avLst/>
                <a:gdLst>
                  <a:gd name="T0" fmla="*/ 146 w 146"/>
                  <a:gd name="T1" fmla="*/ 57 h 187"/>
                  <a:gd name="T2" fmla="*/ 146 w 146"/>
                  <a:gd name="T3" fmla="*/ 187 h 187"/>
                  <a:gd name="T4" fmla="*/ 0 w 146"/>
                  <a:gd name="T5" fmla="*/ 130 h 187"/>
                  <a:gd name="T6" fmla="*/ 0 w 146"/>
                  <a:gd name="T7" fmla="*/ 0 h 187"/>
                  <a:gd name="T8" fmla="*/ 146 w 146"/>
                  <a:gd name="T9" fmla="*/ 5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87">
                    <a:moveTo>
                      <a:pt x="146" y="57"/>
                    </a:moveTo>
                    <a:lnTo>
                      <a:pt x="146" y="187"/>
                    </a:lnTo>
                    <a:lnTo>
                      <a:pt x="0" y="130"/>
                    </a:lnTo>
                    <a:lnTo>
                      <a:pt x="0" y="0"/>
                    </a:lnTo>
                    <a:lnTo>
                      <a:pt x="146" y="57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47"/>
              <p:cNvSpPr>
                <a:spLocks/>
              </p:cNvSpPr>
              <p:nvPr/>
            </p:nvSpPr>
            <p:spPr bwMode="auto">
              <a:xfrm>
                <a:off x="7353300" y="4075113"/>
                <a:ext cx="200025" cy="322263"/>
              </a:xfrm>
              <a:custGeom>
                <a:avLst/>
                <a:gdLst>
                  <a:gd name="T0" fmla="*/ 126 w 126"/>
                  <a:gd name="T1" fmla="*/ 73 h 203"/>
                  <a:gd name="T2" fmla="*/ 126 w 126"/>
                  <a:gd name="T3" fmla="*/ 203 h 203"/>
                  <a:gd name="T4" fmla="*/ 0 w 126"/>
                  <a:gd name="T5" fmla="*/ 130 h 203"/>
                  <a:gd name="T6" fmla="*/ 4 w 126"/>
                  <a:gd name="T7" fmla="*/ 0 h 203"/>
                  <a:gd name="T8" fmla="*/ 126 w 126"/>
                  <a:gd name="T9" fmla="*/ 7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203">
                    <a:moveTo>
                      <a:pt x="126" y="73"/>
                    </a:moveTo>
                    <a:lnTo>
                      <a:pt x="126" y="203"/>
                    </a:lnTo>
                    <a:lnTo>
                      <a:pt x="0" y="130"/>
                    </a:lnTo>
                    <a:lnTo>
                      <a:pt x="4" y="0"/>
                    </a:lnTo>
                    <a:lnTo>
                      <a:pt x="126" y="73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48"/>
              <p:cNvSpPr>
                <a:spLocks/>
              </p:cNvSpPr>
              <p:nvPr/>
            </p:nvSpPr>
            <p:spPr bwMode="auto">
              <a:xfrm>
                <a:off x="7553325" y="3357563"/>
                <a:ext cx="598488" cy="1039813"/>
              </a:xfrm>
              <a:custGeom>
                <a:avLst/>
                <a:gdLst>
                  <a:gd name="T0" fmla="*/ 113 w 114"/>
                  <a:gd name="T1" fmla="*/ 13 h 197"/>
                  <a:gd name="T2" fmla="*/ 111 w 114"/>
                  <a:gd name="T3" fmla="*/ 24 h 197"/>
                  <a:gd name="T4" fmla="*/ 109 w 114"/>
                  <a:gd name="T5" fmla="*/ 34 h 197"/>
                  <a:gd name="T6" fmla="*/ 106 w 114"/>
                  <a:gd name="T7" fmla="*/ 45 h 197"/>
                  <a:gd name="T8" fmla="*/ 101 w 114"/>
                  <a:gd name="T9" fmla="*/ 56 h 197"/>
                  <a:gd name="T10" fmla="*/ 96 w 114"/>
                  <a:gd name="T11" fmla="*/ 67 h 197"/>
                  <a:gd name="T12" fmla="*/ 91 w 114"/>
                  <a:gd name="T13" fmla="*/ 75 h 197"/>
                  <a:gd name="T14" fmla="*/ 84 w 114"/>
                  <a:gd name="T15" fmla="*/ 85 h 197"/>
                  <a:gd name="T16" fmla="*/ 77 w 114"/>
                  <a:gd name="T17" fmla="*/ 95 h 197"/>
                  <a:gd name="T18" fmla="*/ 68 w 114"/>
                  <a:gd name="T19" fmla="*/ 105 h 197"/>
                  <a:gd name="T20" fmla="*/ 59 w 114"/>
                  <a:gd name="T21" fmla="*/ 115 h 197"/>
                  <a:gd name="T22" fmla="*/ 46 w 114"/>
                  <a:gd name="T23" fmla="*/ 126 h 197"/>
                  <a:gd name="T24" fmla="*/ 35 w 114"/>
                  <a:gd name="T25" fmla="*/ 135 h 197"/>
                  <a:gd name="T26" fmla="*/ 22 w 114"/>
                  <a:gd name="T27" fmla="*/ 144 h 197"/>
                  <a:gd name="T28" fmla="*/ 9 w 114"/>
                  <a:gd name="T29" fmla="*/ 153 h 197"/>
                  <a:gd name="T30" fmla="*/ 0 w 114"/>
                  <a:gd name="T31" fmla="*/ 197 h 197"/>
                  <a:gd name="T32" fmla="*/ 9 w 114"/>
                  <a:gd name="T33" fmla="*/ 192 h 197"/>
                  <a:gd name="T34" fmla="*/ 22 w 114"/>
                  <a:gd name="T35" fmla="*/ 183 h 197"/>
                  <a:gd name="T36" fmla="*/ 34 w 114"/>
                  <a:gd name="T37" fmla="*/ 174 h 197"/>
                  <a:gd name="T38" fmla="*/ 46 w 114"/>
                  <a:gd name="T39" fmla="*/ 165 h 197"/>
                  <a:gd name="T40" fmla="*/ 54 w 114"/>
                  <a:gd name="T41" fmla="*/ 158 h 197"/>
                  <a:gd name="T42" fmla="*/ 60 w 114"/>
                  <a:gd name="T43" fmla="*/ 152 h 197"/>
                  <a:gd name="T44" fmla="*/ 70 w 114"/>
                  <a:gd name="T45" fmla="*/ 142 h 197"/>
                  <a:gd name="T46" fmla="*/ 78 w 114"/>
                  <a:gd name="T47" fmla="*/ 133 h 197"/>
                  <a:gd name="T48" fmla="*/ 84 w 114"/>
                  <a:gd name="T49" fmla="*/ 124 h 197"/>
                  <a:gd name="T50" fmla="*/ 91 w 114"/>
                  <a:gd name="T51" fmla="*/ 114 h 197"/>
                  <a:gd name="T52" fmla="*/ 94 w 114"/>
                  <a:gd name="T53" fmla="*/ 109 h 197"/>
                  <a:gd name="T54" fmla="*/ 98 w 114"/>
                  <a:gd name="T55" fmla="*/ 100 h 197"/>
                  <a:gd name="T56" fmla="*/ 103 w 114"/>
                  <a:gd name="T57" fmla="*/ 89 h 197"/>
                  <a:gd name="T58" fmla="*/ 105 w 114"/>
                  <a:gd name="T59" fmla="*/ 84 h 197"/>
                  <a:gd name="T60" fmla="*/ 109 w 114"/>
                  <a:gd name="T61" fmla="*/ 74 h 197"/>
                  <a:gd name="T62" fmla="*/ 111 w 114"/>
                  <a:gd name="T63" fmla="*/ 65 h 197"/>
                  <a:gd name="T64" fmla="*/ 112 w 114"/>
                  <a:gd name="T65" fmla="*/ 57 h 197"/>
                  <a:gd name="T66" fmla="*/ 113 w 114"/>
                  <a:gd name="T67" fmla="*/ 46 h 197"/>
                  <a:gd name="T68" fmla="*/ 114 w 114"/>
                  <a:gd name="T69" fmla="*/ 39 h 197"/>
                  <a:gd name="T70" fmla="*/ 114 w 114"/>
                  <a:gd name="T71" fmla="*/ 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4" h="197">
                    <a:moveTo>
                      <a:pt x="114" y="7"/>
                    </a:moveTo>
                    <a:cubicBezTo>
                      <a:pt x="113" y="9"/>
                      <a:pt x="113" y="11"/>
                      <a:pt x="113" y="13"/>
                    </a:cubicBezTo>
                    <a:cubicBezTo>
                      <a:pt x="113" y="14"/>
                      <a:pt x="113" y="16"/>
                      <a:pt x="112" y="18"/>
                    </a:cubicBezTo>
                    <a:cubicBezTo>
                      <a:pt x="112" y="20"/>
                      <a:pt x="112" y="22"/>
                      <a:pt x="111" y="24"/>
                    </a:cubicBezTo>
                    <a:cubicBezTo>
                      <a:pt x="111" y="25"/>
                      <a:pt x="111" y="27"/>
                      <a:pt x="110" y="29"/>
                    </a:cubicBezTo>
                    <a:cubicBezTo>
                      <a:pt x="110" y="31"/>
                      <a:pt x="109" y="33"/>
                      <a:pt x="109" y="34"/>
                    </a:cubicBezTo>
                    <a:cubicBezTo>
                      <a:pt x="108" y="36"/>
                      <a:pt x="108" y="38"/>
                      <a:pt x="107" y="40"/>
                    </a:cubicBezTo>
                    <a:cubicBezTo>
                      <a:pt x="107" y="41"/>
                      <a:pt x="106" y="43"/>
                      <a:pt x="106" y="45"/>
                    </a:cubicBezTo>
                    <a:cubicBezTo>
                      <a:pt x="105" y="47"/>
                      <a:pt x="104" y="49"/>
                      <a:pt x="104" y="50"/>
                    </a:cubicBezTo>
                    <a:cubicBezTo>
                      <a:pt x="103" y="52"/>
                      <a:pt x="102" y="54"/>
                      <a:pt x="101" y="56"/>
                    </a:cubicBezTo>
                    <a:cubicBezTo>
                      <a:pt x="100" y="58"/>
                      <a:pt x="100" y="59"/>
                      <a:pt x="99" y="61"/>
                    </a:cubicBezTo>
                    <a:cubicBezTo>
                      <a:pt x="98" y="63"/>
                      <a:pt x="97" y="65"/>
                      <a:pt x="96" y="67"/>
                    </a:cubicBezTo>
                    <a:cubicBezTo>
                      <a:pt x="95" y="69"/>
                      <a:pt x="93" y="71"/>
                      <a:pt x="92" y="73"/>
                    </a:cubicBezTo>
                    <a:cubicBezTo>
                      <a:pt x="92" y="74"/>
                      <a:pt x="92" y="74"/>
                      <a:pt x="91" y="75"/>
                    </a:cubicBezTo>
                    <a:cubicBezTo>
                      <a:pt x="90" y="78"/>
                      <a:pt x="88" y="80"/>
                      <a:pt x="86" y="83"/>
                    </a:cubicBezTo>
                    <a:cubicBezTo>
                      <a:pt x="85" y="84"/>
                      <a:pt x="85" y="84"/>
                      <a:pt x="84" y="85"/>
                    </a:cubicBezTo>
                    <a:cubicBezTo>
                      <a:pt x="82" y="88"/>
                      <a:pt x="80" y="91"/>
                      <a:pt x="78" y="94"/>
                    </a:cubicBezTo>
                    <a:cubicBezTo>
                      <a:pt x="77" y="94"/>
                      <a:pt x="77" y="95"/>
                      <a:pt x="77" y="95"/>
                    </a:cubicBezTo>
                    <a:cubicBezTo>
                      <a:pt x="74" y="98"/>
                      <a:pt x="72" y="100"/>
                      <a:pt x="70" y="103"/>
                    </a:cubicBezTo>
                    <a:cubicBezTo>
                      <a:pt x="70" y="103"/>
                      <a:pt x="69" y="104"/>
                      <a:pt x="68" y="105"/>
                    </a:cubicBezTo>
                    <a:cubicBezTo>
                      <a:pt x="66" y="108"/>
                      <a:pt x="63" y="110"/>
                      <a:pt x="60" y="113"/>
                    </a:cubicBezTo>
                    <a:cubicBezTo>
                      <a:pt x="60" y="114"/>
                      <a:pt x="59" y="114"/>
                      <a:pt x="59" y="115"/>
                    </a:cubicBezTo>
                    <a:cubicBezTo>
                      <a:pt x="56" y="117"/>
                      <a:pt x="54" y="119"/>
                      <a:pt x="52" y="121"/>
                    </a:cubicBezTo>
                    <a:cubicBezTo>
                      <a:pt x="50" y="123"/>
                      <a:pt x="48" y="124"/>
                      <a:pt x="46" y="126"/>
                    </a:cubicBezTo>
                    <a:cubicBezTo>
                      <a:pt x="44" y="127"/>
                      <a:pt x="43" y="129"/>
                      <a:pt x="41" y="130"/>
                    </a:cubicBezTo>
                    <a:cubicBezTo>
                      <a:pt x="39" y="132"/>
                      <a:pt x="37" y="133"/>
                      <a:pt x="35" y="135"/>
                    </a:cubicBezTo>
                    <a:cubicBezTo>
                      <a:pt x="33" y="136"/>
                      <a:pt x="31" y="138"/>
                      <a:pt x="29" y="139"/>
                    </a:cubicBezTo>
                    <a:cubicBezTo>
                      <a:pt x="27" y="141"/>
                      <a:pt x="24" y="142"/>
                      <a:pt x="22" y="144"/>
                    </a:cubicBezTo>
                    <a:cubicBezTo>
                      <a:pt x="20" y="145"/>
                      <a:pt x="18" y="147"/>
                      <a:pt x="16" y="148"/>
                    </a:cubicBezTo>
                    <a:cubicBezTo>
                      <a:pt x="14" y="150"/>
                      <a:pt x="11" y="151"/>
                      <a:pt x="9" y="153"/>
                    </a:cubicBezTo>
                    <a:cubicBezTo>
                      <a:pt x="6" y="154"/>
                      <a:pt x="3" y="156"/>
                      <a:pt x="0" y="158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1" y="196"/>
                      <a:pt x="3" y="195"/>
                      <a:pt x="4" y="194"/>
                    </a:cubicBezTo>
                    <a:cubicBezTo>
                      <a:pt x="6" y="193"/>
                      <a:pt x="7" y="193"/>
                      <a:pt x="9" y="192"/>
                    </a:cubicBezTo>
                    <a:cubicBezTo>
                      <a:pt x="11" y="190"/>
                      <a:pt x="13" y="189"/>
                      <a:pt x="16" y="187"/>
                    </a:cubicBezTo>
                    <a:cubicBezTo>
                      <a:pt x="18" y="186"/>
                      <a:pt x="20" y="184"/>
                      <a:pt x="22" y="183"/>
                    </a:cubicBezTo>
                    <a:cubicBezTo>
                      <a:pt x="24" y="182"/>
                      <a:pt x="26" y="180"/>
                      <a:pt x="29" y="178"/>
                    </a:cubicBezTo>
                    <a:cubicBezTo>
                      <a:pt x="31" y="177"/>
                      <a:pt x="32" y="176"/>
                      <a:pt x="34" y="174"/>
                    </a:cubicBezTo>
                    <a:cubicBezTo>
                      <a:pt x="36" y="173"/>
                      <a:pt x="38" y="171"/>
                      <a:pt x="40" y="169"/>
                    </a:cubicBezTo>
                    <a:cubicBezTo>
                      <a:pt x="42" y="168"/>
                      <a:pt x="44" y="166"/>
                      <a:pt x="46" y="165"/>
                    </a:cubicBezTo>
                    <a:cubicBezTo>
                      <a:pt x="48" y="163"/>
                      <a:pt x="50" y="162"/>
                      <a:pt x="51" y="160"/>
                    </a:cubicBezTo>
                    <a:cubicBezTo>
                      <a:pt x="52" y="159"/>
                      <a:pt x="53" y="159"/>
                      <a:pt x="54" y="158"/>
                    </a:cubicBezTo>
                    <a:cubicBezTo>
                      <a:pt x="55" y="157"/>
                      <a:pt x="57" y="155"/>
                      <a:pt x="58" y="154"/>
                    </a:cubicBezTo>
                    <a:cubicBezTo>
                      <a:pt x="59" y="153"/>
                      <a:pt x="59" y="153"/>
                      <a:pt x="60" y="152"/>
                    </a:cubicBezTo>
                    <a:cubicBezTo>
                      <a:pt x="63" y="150"/>
                      <a:pt x="65" y="147"/>
                      <a:pt x="68" y="144"/>
                    </a:cubicBezTo>
                    <a:cubicBezTo>
                      <a:pt x="69" y="143"/>
                      <a:pt x="69" y="143"/>
                      <a:pt x="70" y="142"/>
                    </a:cubicBezTo>
                    <a:cubicBezTo>
                      <a:pt x="72" y="139"/>
                      <a:pt x="74" y="137"/>
                      <a:pt x="76" y="134"/>
                    </a:cubicBezTo>
                    <a:cubicBezTo>
                      <a:pt x="77" y="134"/>
                      <a:pt x="77" y="133"/>
                      <a:pt x="78" y="133"/>
                    </a:cubicBezTo>
                    <a:cubicBezTo>
                      <a:pt x="78" y="133"/>
                      <a:pt x="78" y="132"/>
                      <a:pt x="78" y="132"/>
                    </a:cubicBezTo>
                    <a:cubicBezTo>
                      <a:pt x="80" y="130"/>
                      <a:pt x="82" y="127"/>
                      <a:pt x="84" y="124"/>
                    </a:cubicBezTo>
                    <a:cubicBezTo>
                      <a:pt x="84" y="124"/>
                      <a:pt x="85" y="123"/>
                      <a:pt x="85" y="122"/>
                    </a:cubicBezTo>
                    <a:cubicBezTo>
                      <a:pt x="87" y="120"/>
                      <a:pt x="89" y="117"/>
                      <a:pt x="91" y="114"/>
                    </a:cubicBezTo>
                    <a:cubicBezTo>
                      <a:pt x="91" y="113"/>
                      <a:pt x="92" y="113"/>
                      <a:pt x="92" y="112"/>
                    </a:cubicBezTo>
                    <a:cubicBezTo>
                      <a:pt x="93" y="111"/>
                      <a:pt x="93" y="110"/>
                      <a:pt x="94" y="109"/>
                    </a:cubicBezTo>
                    <a:cubicBezTo>
                      <a:pt x="94" y="108"/>
                      <a:pt x="95" y="107"/>
                      <a:pt x="95" y="106"/>
                    </a:cubicBezTo>
                    <a:cubicBezTo>
                      <a:pt x="96" y="104"/>
                      <a:pt x="97" y="102"/>
                      <a:pt x="98" y="100"/>
                    </a:cubicBezTo>
                    <a:cubicBezTo>
                      <a:pt x="99" y="99"/>
                      <a:pt x="100" y="97"/>
                      <a:pt x="101" y="95"/>
                    </a:cubicBezTo>
                    <a:cubicBezTo>
                      <a:pt x="102" y="93"/>
                      <a:pt x="103" y="91"/>
                      <a:pt x="103" y="89"/>
                    </a:cubicBezTo>
                    <a:cubicBezTo>
                      <a:pt x="104" y="88"/>
                      <a:pt x="104" y="88"/>
                      <a:pt x="104" y="87"/>
                    </a:cubicBezTo>
                    <a:cubicBezTo>
                      <a:pt x="105" y="86"/>
                      <a:pt x="105" y="85"/>
                      <a:pt x="105" y="84"/>
                    </a:cubicBezTo>
                    <a:cubicBezTo>
                      <a:pt x="106" y="82"/>
                      <a:pt x="107" y="81"/>
                      <a:pt x="107" y="79"/>
                    </a:cubicBezTo>
                    <a:cubicBezTo>
                      <a:pt x="108" y="77"/>
                      <a:pt x="108" y="75"/>
                      <a:pt x="109" y="74"/>
                    </a:cubicBezTo>
                    <a:cubicBezTo>
                      <a:pt x="109" y="72"/>
                      <a:pt x="110" y="70"/>
                      <a:pt x="110" y="68"/>
                    </a:cubicBezTo>
                    <a:cubicBezTo>
                      <a:pt x="110" y="67"/>
                      <a:pt x="111" y="66"/>
                      <a:pt x="111" y="65"/>
                    </a:cubicBezTo>
                    <a:cubicBezTo>
                      <a:pt x="111" y="64"/>
                      <a:pt x="111" y="63"/>
                      <a:pt x="111" y="63"/>
                    </a:cubicBezTo>
                    <a:cubicBezTo>
                      <a:pt x="112" y="61"/>
                      <a:pt x="112" y="59"/>
                      <a:pt x="112" y="57"/>
                    </a:cubicBezTo>
                    <a:cubicBezTo>
                      <a:pt x="112" y="55"/>
                      <a:pt x="113" y="53"/>
                      <a:pt x="113" y="52"/>
                    </a:cubicBezTo>
                    <a:cubicBezTo>
                      <a:pt x="113" y="50"/>
                      <a:pt x="113" y="48"/>
                      <a:pt x="113" y="46"/>
                    </a:cubicBezTo>
                    <a:cubicBezTo>
                      <a:pt x="113" y="45"/>
                      <a:pt x="113" y="43"/>
                      <a:pt x="113" y="42"/>
                    </a:cubicBezTo>
                    <a:cubicBezTo>
                      <a:pt x="114" y="41"/>
                      <a:pt x="114" y="40"/>
                      <a:pt x="114" y="39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4" y="2"/>
                      <a:pt x="114" y="4"/>
                      <a:pt x="114" y="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49"/>
              <p:cNvSpPr>
                <a:spLocks/>
              </p:cNvSpPr>
              <p:nvPr/>
            </p:nvSpPr>
            <p:spPr bwMode="auto">
              <a:xfrm>
                <a:off x="4386263" y="2028826"/>
                <a:ext cx="3965575" cy="2162175"/>
              </a:xfrm>
              <a:custGeom>
                <a:avLst/>
                <a:gdLst>
                  <a:gd name="T0" fmla="*/ 603 w 755"/>
                  <a:gd name="T1" fmla="*/ 90 h 410"/>
                  <a:gd name="T2" fmla="*/ 50 w 755"/>
                  <a:gd name="T3" fmla="*/ 88 h 410"/>
                  <a:gd name="T4" fmla="*/ 0 w 755"/>
                  <a:gd name="T5" fmla="*/ 123 h 410"/>
                  <a:gd name="T6" fmla="*/ 44 w 755"/>
                  <a:gd name="T7" fmla="*/ 140 h 410"/>
                  <a:gd name="T8" fmla="*/ 88 w 755"/>
                  <a:gd name="T9" fmla="*/ 110 h 410"/>
                  <a:gd name="T10" fmla="*/ 565 w 755"/>
                  <a:gd name="T11" fmla="*/ 112 h 410"/>
                  <a:gd name="T12" fmla="*/ 566 w 755"/>
                  <a:gd name="T13" fmla="*/ 388 h 410"/>
                  <a:gd name="T14" fmla="*/ 603 w 755"/>
                  <a:gd name="T15" fmla="*/ 410 h 410"/>
                  <a:gd name="T16" fmla="*/ 603 w 755"/>
                  <a:gd name="T17" fmla="*/ 9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5" h="410">
                    <a:moveTo>
                      <a:pt x="603" y="90"/>
                    </a:moveTo>
                    <a:cubicBezTo>
                      <a:pt x="450" y="1"/>
                      <a:pt x="203" y="0"/>
                      <a:pt x="50" y="88"/>
                    </a:cubicBezTo>
                    <a:cubicBezTo>
                      <a:pt x="32" y="99"/>
                      <a:pt x="15" y="110"/>
                      <a:pt x="0" y="123"/>
                    </a:cubicBezTo>
                    <a:cubicBezTo>
                      <a:pt x="44" y="140"/>
                      <a:pt x="44" y="140"/>
                      <a:pt x="44" y="140"/>
                    </a:cubicBezTo>
                    <a:cubicBezTo>
                      <a:pt x="57" y="129"/>
                      <a:pt x="72" y="119"/>
                      <a:pt x="88" y="110"/>
                    </a:cubicBezTo>
                    <a:cubicBezTo>
                      <a:pt x="219" y="34"/>
                      <a:pt x="433" y="35"/>
                      <a:pt x="565" y="112"/>
                    </a:cubicBezTo>
                    <a:cubicBezTo>
                      <a:pt x="697" y="189"/>
                      <a:pt x="697" y="313"/>
                      <a:pt x="566" y="388"/>
                    </a:cubicBezTo>
                    <a:cubicBezTo>
                      <a:pt x="603" y="410"/>
                      <a:pt x="603" y="410"/>
                      <a:pt x="603" y="410"/>
                    </a:cubicBezTo>
                    <a:cubicBezTo>
                      <a:pt x="755" y="323"/>
                      <a:pt x="755" y="179"/>
                      <a:pt x="603" y="9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3817054" y="1026150"/>
              <a:ext cx="4780437" cy="2575220"/>
              <a:chOff x="3409950" y="1622426"/>
              <a:chExt cx="5640388" cy="3038475"/>
            </a:xfrm>
          </p:grpSpPr>
          <p:sp>
            <p:nvSpPr>
              <p:cNvPr id="40" name="Freeform 40"/>
              <p:cNvSpPr>
                <a:spLocks/>
              </p:cNvSpPr>
              <p:nvPr/>
            </p:nvSpPr>
            <p:spPr bwMode="auto">
              <a:xfrm>
                <a:off x="3689350" y="1938338"/>
                <a:ext cx="4824413" cy="1625600"/>
              </a:xfrm>
              <a:custGeom>
                <a:avLst/>
                <a:gdLst>
                  <a:gd name="T0" fmla="*/ 750 w 919"/>
                  <a:gd name="T1" fmla="*/ 62 h 308"/>
                  <a:gd name="T2" fmla="*/ 718 w 919"/>
                  <a:gd name="T3" fmla="*/ 47 h 308"/>
                  <a:gd name="T4" fmla="*/ 692 w 919"/>
                  <a:gd name="T5" fmla="*/ 38 h 308"/>
                  <a:gd name="T6" fmla="*/ 658 w 919"/>
                  <a:gd name="T7" fmla="*/ 27 h 308"/>
                  <a:gd name="T8" fmla="*/ 615 w 919"/>
                  <a:gd name="T9" fmla="*/ 16 h 308"/>
                  <a:gd name="T10" fmla="*/ 574 w 919"/>
                  <a:gd name="T11" fmla="*/ 9 h 308"/>
                  <a:gd name="T12" fmla="*/ 545 w 919"/>
                  <a:gd name="T13" fmla="*/ 5 h 308"/>
                  <a:gd name="T14" fmla="*/ 503 w 919"/>
                  <a:gd name="T15" fmla="*/ 2 h 308"/>
                  <a:gd name="T16" fmla="*/ 472 w 919"/>
                  <a:gd name="T17" fmla="*/ 0 h 308"/>
                  <a:gd name="T18" fmla="*/ 432 w 919"/>
                  <a:gd name="T19" fmla="*/ 1 h 308"/>
                  <a:gd name="T20" fmla="*/ 386 w 919"/>
                  <a:gd name="T21" fmla="*/ 3 h 308"/>
                  <a:gd name="T22" fmla="*/ 351 w 919"/>
                  <a:gd name="T23" fmla="*/ 7 h 308"/>
                  <a:gd name="T24" fmla="*/ 322 w 919"/>
                  <a:gd name="T25" fmla="*/ 12 h 308"/>
                  <a:gd name="T26" fmla="*/ 282 w 919"/>
                  <a:gd name="T27" fmla="*/ 20 h 308"/>
                  <a:gd name="T28" fmla="*/ 240 w 919"/>
                  <a:gd name="T29" fmla="*/ 31 h 308"/>
                  <a:gd name="T30" fmla="*/ 208 w 919"/>
                  <a:gd name="T31" fmla="*/ 43 h 308"/>
                  <a:gd name="T32" fmla="*/ 170 w 919"/>
                  <a:gd name="T33" fmla="*/ 58 h 308"/>
                  <a:gd name="T34" fmla="*/ 135 w 919"/>
                  <a:gd name="T35" fmla="*/ 76 h 308"/>
                  <a:gd name="T36" fmla="*/ 112 w 919"/>
                  <a:gd name="T37" fmla="*/ 91 h 308"/>
                  <a:gd name="T38" fmla="*/ 83 w 919"/>
                  <a:gd name="T39" fmla="*/ 112 h 308"/>
                  <a:gd name="T40" fmla="*/ 64 w 919"/>
                  <a:gd name="T41" fmla="*/ 129 h 308"/>
                  <a:gd name="T42" fmla="*/ 49 w 919"/>
                  <a:gd name="T43" fmla="*/ 145 h 308"/>
                  <a:gd name="T44" fmla="*/ 41 w 919"/>
                  <a:gd name="T45" fmla="*/ 154 h 308"/>
                  <a:gd name="T46" fmla="*/ 32 w 919"/>
                  <a:gd name="T47" fmla="*/ 167 h 308"/>
                  <a:gd name="T48" fmla="*/ 24 w 919"/>
                  <a:gd name="T49" fmla="*/ 180 h 308"/>
                  <a:gd name="T50" fmla="*/ 17 w 919"/>
                  <a:gd name="T51" fmla="*/ 192 h 308"/>
                  <a:gd name="T52" fmla="*/ 12 w 919"/>
                  <a:gd name="T53" fmla="*/ 205 h 308"/>
                  <a:gd name="T54" fmla="*/ 7 w 919"/>
                  <a:gd name="T55" fmla="*/ 220 h 308"/>
                  <a:gd name="T56" fmla="*/ 3 w 919"/>
                  <a:gd name="T57" fmla="*/ 237 h 308"/>
                  <a:gd name="T58" fmla="*/ 1 w 919"/>
                  <a:gd name="T59" fmla="*/ 250 h 308"/>
                  <a:gd name="T60" fmla="*/ 1 w 919"/>
                  <a:gd name="T61" fmla="*/ 262 h 308"/>
                  <a:gd name="T62" fmla="*/ 1 w 919"/>
                  <a:gd name="T63" fmla="*/ 290 h 308"/>
                  <a:gd name="T64" fmla="*/ 3 w 919"/>
                  <a:gd name="T65" fmla="*/ 276 h 308"/>
                  <a:gd name="T66" fmla="*/ 7 w 919"/>
                  <a:gd name="T67" fmla="*/ 257 h 308"/>
                  <a:gd name="T68" fmla="*/ 14 w 919"/>
                  <a:gd name="T69" fmla="*/ 238 h 308"/>
                  <a:gd name="T70" fmla="*/ 20 w 919"/>
                  <a:gd name="T71" fmla="*/ 225 h 308"/>
                  <a:gd name="T72" fmla="*/ 28 w 919"/>
                  <a:gd name="T73" fmla="*/ 212 h 308"/>
                  <a:gd name="T74" fmla="*/ 38 w 919"/>
                  <a:gd name="T75" fmla="*/ 197 h 308"/>
                  <a:gd name="T76" fmla="*/ 49 w 919"/>
                  <a:gd name="T77" fmla="*/ 184 h 308"/>
                  <a:gd name="T78" fmla="*/ 63 w 919"/>
                  <a:gd name="T79" fmla="*/ 168 h 308"/>
                  <a:gd name="T80" fmla="*/ 83 w 919"/>
                  <a:gd name="T81" fmla="*/ 151 h 308"/>
                  <a:gd name="T82" fmla="*/ 113 w 919"/>
                  <a:gd name="T83" fmla="*/ 129 h 308"/>
                  <a:gd name="T84" fmla="*/ 154 w 919"/>
                  <a:gd name="T85" fmla="*/ 105 h 308"/>
                  <a:gd name="T86" fmla="*/ 190 w 919"/>
                  <a:gd name="T87" fmla="*/ 88 h 308"/>
                  <a:gd name="T88" fmla="*/ 228 w 919"/>
                  <a:gd name="T89" fmla="*/ 74 h 308"/>
                  <a:gd name="T90" fmla="*/ 272 w 919"/>
                  <a:gd name="T91" fmla="*/ 61 h 308"/>
                  <a:gd name="T92" fmla="*/ 315 w 919"/>
                  <a:gd name="T93" fmla="*/ 52 h 308"/>
                  <a:gd name="T94" fmla="*/ 350 w 919"/>
                  <a:gd name="T95" fmla="*/ 46 h 308"/>
                  <a:gd name="T96" fmla="*/ 401 w 919"/>
                  <a:gd name="T97" fmla="*/ 41 h 308"/>
                  <a:gd name="T98" fmla="*/ 448 w 919"/>
                  <a:gd name="T99" fmla="*/ 39 h 308"/>
                  <a:gd name="T100" fmla="*/ 493 w 919"/>
                  <a:gd name="T101" fmla="*/ 40 h 308"/>
                  <a:gd name="T102" fmla="*/ 544 w 919"/>
                  <a:gd name="T103" fmla="*/ 44 h 308"/>
                  <a:gd name="T104" fmla="*/ 591 w 919"/>
                  <a:gd name="T105" fmla="*/ 51 h 308"/>
                  <a:gd name="T106" fmla="*/ 636 w 919"/>
                  <a:gd name="T107" fmla="*/ 60 h 308"/>
                  <a:gd name="T108" fmla="*/ 674 w 919"/>
                  <a:gd name="T109" fmla="*/ 71 h 308"/>
                  <a:gd name="T110" fmla="*/ 714 w 919"/>
                  <a:gd name="T111" fmla="*/ 85 h 308"/>
                  <a:gd name="T112" fmla="*/ 750 w 919"/>
                  <a:gd name="T113" fmla="*/ 101 h 308"/>
                  <a:gd name="T114" fmla="*/ 918 w 919"/>
                  <a:gd name="T115" fmla="*/ 308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19" h="308">
                    <a:moveTo>
                      <a:pt x="784" y="79"/>
                    </a:moveTo>
                    <a:cubicBezTo>
                      <a:pt x="779" y="76"/>
                      <a:pt x="773" y="73"/>
                      <a:pt x="768" y="70"/>
                    </a:cubicBezTo>
                    <a:cubicBezTo>
                      <a:pt x="766" y="69"/>
                      <a:pt x="764" y="68"/>
                      <a:pt x="762" y="67"/>
                    </a:cubicBezTo>
                    <a:cubicBezTo>
                      <a:pt x="758" y="65"/>
                      <a:pt x="754" y="64"/>
                      <a:pt x="750" y="62"/>
                    </a:cubicBezTo>
                    <a:cubicBezTo>
                      <a:pt x="748" y="61"/>
                      <a:pt x="746" y="60"/>
                      <a:pt x="744" y="58"/>
                    </a:cubicBezTo>
                    <a:cubicBezTo>
                      <a:pt x="740" y="57"/>
                      <a:pt x="736" y="55"/>
                      <a:pt x="733" y="54"/>
                    </a:cubicBezTo>
                    <a:cubicBezTo>
                      <a:pt x="730" y="53"/>
                      <a:pt x="728" y="52"/>
                      <a:pt x="725" y="50"/>
                    </a:cubicBezTo>
                    <a:cubicBezTo>
                      <a:pt x="723" y="49"/>
                      <a:pt x="721" y="48"/>
                      <a:pt x="718" y="47"/>
                    </a:cubicBezTo>
                    <a:cubicBezTo>
                      <a:pt x="717" y="47"/>
                      <a:pt x="716" y="46"/>
                      <a:pt x="714" y="46"/>
                    </a:cubicBezTo>
                    <a:cubicBezTo>
                      <a:pt x="713" y="45"/>
                      <a:pt x="711" y="45"/>
                      <a:pt x="709" y="44"/>
                    </a:cubicBezTo>
                    <a:cubicBezTo>
                      <a:pt x="705" y="42"/>
                      <a:pt x="700" y="41"/>
                      <a:pt x="695" y="39"/>
                    </a:cubicBezTo>
                    <a:cubicBezTo>
                      <a:pt x="694" y="38"/>
                      <a:pt x="693" y="38"/>
                      <a:pt x="692" y="38"/>
                    </a:cubicBezTo>
                    <a:cubicBezTo>
                      <a:pt x="686" y="36"/>
                      <a:pt x="680" y="34"/>
                      <a:pt x="674" y="32"/>
                    </a:cubicBezTo>
                    <a:cubicBezTo>
                      <a:pt x="673" y="32"/>
                      <a:pt x="671" y="31"/>
                      <a:pt x="670" y="31"/>
                    </a:cubicBezTo>
                    <a:cubicBezTo>
                      <a:pt x="667" y="30"/>
                      <a:pt x="665" y="29"/>
                      <a:pt x="663" y="28"/>
                    </a:cubicBezTo>
                    <a:cubicBezTo>
                      <a:pt x="661" y="28"/>
                      <a:pt x="660" y="28"/>
                      <a:pt x="658" y="27"/>
                    </a:cubicBezTo>
                    <a:cubicBezTo>
                      <a:pt x="654" y="26"/>
                      <a:pt x="649" y="25"/>
                      <a:pt x="644" y="24"/>
                    </a:cubicBezTo>
                    <a:cubicBezTo>
                      <a:pt x="642" y="23"/>
                      <a:pt x="639" y="22"/>
                      <a:pt x="636" y="21"/>
                    </a:cubicBezTo>
                    <a:cubicBezTo>
                      <a:pt x="631" y="20"/>
                      <a:pt x="626" y="19"/>
                      <a:pt x="621" y="18"/>
                    </a:cubicBezTo>
                    <a:cubicBezTo>
                      <a:pt x="619" y="17"/>
                      <a:pt x="617" y="17"/>
                      <a:pt x="615" y="16"/>
                    </a:cubicBezTo>
                    <a:cubicBezTo>
                      <a:pt x="614" y="16"/>
                      <a:pt x="614" y="16"/>
                      <a:pt x="613" y="16"/>
                    </a:cubicBezTo>
                    <a:cubicBezTo>
                      <a:pt x="608" y="15"/>
                      <a:pt x="604" y="14"/>
                      <a:pt x="599" y="13"/>
                    </a:cubicBezTo>
                    <a:cubicBezTo>
                      <a:pt x="596" y="13"/>
                      <a:pt x="594" y="12"/>
                      <a:pt x="591" y="12"/>
                    </a:cubicBezTo>
                    <a:cubicBezTo>
                      <a:pt x="585" y="11"/>
                      <a:pt x="579" y="10"/>
                      <a:pt x="574" y="9"/>
                    </a:cubicBezTo>
                    <a:cubicBezTo>
                      <a:pt x="572" y="9"/>
                      <a:pt x="571" y="9"/>
                      <a:pt x="569" y="8"/>
                    </a:cubicBezTo>
                    <a:cubicBezTo>
                      <a:pt x="569" y="8"/>
                      <a:pt x="569" y="8"/>
                      <a:pt x="569" y="8"/>
                    </a:cubicBezTo>
                    <a:cubicBezTo>
                      <a:pt x="562" y="7"/>
                      <a:pt x="554" y="6"/>
                      <a:pt x="547" y="5"/>
                    </a:cubicBezTo>
                    <a:cubicBezTo>
                      <a:pt x="546" y="5"/>
                      <a:pt x="545" y="5"/>
                      <a:pt x="545" y="5"/>
                    </a:cubicBezTo>
                    <a:cubicBezTo>
                      <a:pt x="538" y="4"/>
                      <a:pt x="531" y="4"/>
                      <a:pt x="525" y="3"/>
                    </a:cubicBezTo>
                    <a:cubicBezTo>
                      <a:pt x="525" y="3"/>
                      <a:pt x="525" y="3"/>
                      <a:pt x="525" y="3"/>
                    </a:cubicBezTo>
                    <a:cubicBezTo>
                      <a:pt x="522" y="3"/>
                      <a:pt x="520" y="3"/>
                      <a:pt x="517" y="3"/>
                    </a:cubicBezTo>
                    <a:cubicBezTo>
                      <a:pt x="512" y="2"/>
                      <a:pt x="508" y="2"/>
                      <a:pt x="503" y="2"/>
                    </a:cubicBezTo>
                    <a:cubicBezTo>
                      <a:pt x="500" y="1"/>
                      <a:pt x="497" y="1"/>
                      <a:pt x="494" y="1"/>
                    </a:cubicBezTo>
                    <a:cubicBezTo>
                      <a:pt x="489" y="1"/>
                      <a:pt x="485" y="1"/>
                      <a:pt x="480" y="1"/>
                    </a:cubicBezTo>
                    <a:cubicBezTo>
                      <a:pt x="480" y="1"/>
                      <a:pt x="480" y="1"/>
                      <a:pt x="479" y="1"/>
                    </a:cubicBezTo>
                    <a:cubicBezTo>
                      <a:pt x="477" y="0"/>
                      <a:pt x="474" y="0"/>
                      <a:pt x="472" y="0"/>
                    </a:cubicBezTo>
                    <a:cubicBezTo>
                      <a:pt x="467" y="0"/>
                      <a:pt x="462" y="0"/>
                      <a:pt x="457" y="0"/>
                    </a:cubicBezTo>
                    <a:cubicBezTo>
                      <a:pt x="454" y="0"/>
                      <a:pt x="451" y="0"/>
                      <a:pt x="448" y="0"/>
                    </a:cubicBezTo>
                    <a:cubicBezTo>
                      <a:pt x="444" y="0"/>
                      <a:pt x="439" y="0"/>
                      <a:pt x="435" y="0"/>
                    </a:cubicBezTo>
                    <a:cubicBezTo>
                      <a:pt x="434" y="1"/>
                      <a:pt x="433" y="1"/>
                      <a:pt x="432" y="1"/>
                    </a:cubicBezTo>
                    <a:cubicBezTo>
                      <a:pt x="430" y="1"/>
                      <a:pt x="428" y="1"/>
                      <a:pt x="426" y="1"/>
                    </a:cubicBezTo>
                    <a:cubicBezTo>
                      <a:pt x="421" y="1"/>
                      <a:pt x="416" y="1"/>
                      <a:pt x="410" y="2"/>
                    </a:cubicBezTo>
                    <a:cubicBezTo>
                      <a:pt x="407" y="2"/>
                      <a:pt x="404" y="2"/>
                      <a:pt x="401" y="2"/>
                    </a:cubicBezTo>
                    <a:cubicBezTo>
                      <a:pt x="396" y="2"/>
                      <a:pt x="391" y="3"/>
                      <a:pt x="386" y="3"/>
                    </a:cubicBezTo>
                    <a:cubicBezTo>
                      <a:pt x="384" y="3"/>
                      <a:pt x="383" y="4"/>
                      <a:pt x="381" y="4"/>
                    </a:cubicBezTo>
                    <a:cubicBezTo>
                      <a:pt x="379" y="4"/>
                      <a:pt x="377" y="4"/>
                      <a:pt x="375" y="4"/>
                    </a:cubicBezTo>
                    <a:cubicBezTo>
                      <a:pt x="373" y="5"/>
                      <a:pt x="371" y="5"/>
                      <a:pt x="370" y="5"/>
                    </a:cubicBezTo>
                    <a:cubicBezTo>
                      <a:pt x="363" y="6"/>
                      <a:pt x="357" y="6"/>
                      <a:pt x="351" y="7"/>
                    </a:cubicBezTo>
                    <a:cubicBezTo>
                      <a:pt x="350" y="7"/>
                      <a:pt x="349" y="7"/>
                      <a:pt x="348" y="8"/>
                    </a:cubicBezTo>
                    <a:cubicBezTo>
                      <a:pt x="342" y="8"/>
                      <a:pt x="337" y="9"/>
                      <a:pt x="331" y="10"/>
                    </a:cubicBezTo>
                    <a:cubicBezTo>
                      <a:pt x="330" y="10"/>
                      <a:pt x="328" y="11"/>
                      <a:pt x="326" y="11"/>
                    </a:cubicBezTo>
                    <a:cubicBezTo>
                      <a:pt x="325" y="11"/>
                      <a:pt x="324" y="11"/>
                      <a:pt x="322" y="12"/>
                    </a:cubicBezTo>
                    <a:cubicBezTo>
                      <a:pt x="320" y="12"/>
                      <a:pt x="318" y="12"/>
                      <a:pt x="316" y="13"/>
                    </a:cubicBezTo>
                    <a:cubicBezTo>
                      <a:pt x="312" y="14"/>
                      <a:pt x="308" y="14"/>
                      <a:pt x="304" y="15"/>
                    </a:cubicBezTo>
                    <a:cubicBezTo>
                      <a:pt x="300" y="16"/>
                      <a:pt x="297" y="17"/>
                      <a:pt x="294" y="17"/>
                    </a:cubicBezTo>
                    <a:cubicBezTo>
                      <a:pt x="290" y="18"/>
                      <a:pt x="286" y="19"/>
                      <a:pt x="282" y="20"/>
                    </a:cubicBezTo>
                    <a:cubicBezTo>
                      <a:pt x="279" y="21"/>
                      <a:pt x="276" y="22"/>
                      <a:pt x="272" y="22"/>
                    </a:cubicBezTo>
                    <a:cubicBezTo>
                      <a:pt x="269" y="23"/>
                      <a:pt x="265" y="24"/>
                      <a:pt x="261" y="25"/>
                    </a:cubicBezTo>
                    <a:cubicBezTo>
                      <a:pt x="258" y="26"/>
                      <a:pt x="255" y="27"/>
                      <a:pt x="252" y="28"/>
                    </a:cubicBezTo>
                    <a:cubicBezTo>
                      <a:pt x="248" y="29"/>
                      <a:pt x="244" y="30"/>
                      <a:pt x="240" y="31"/>
                    </a:cubicBezTo>
                    <a:cubicBezTo>
                      <a:pt x="239" y="32"/>
                      <a:pt x="237" y="32"/>
                      <a:pt x="235" y="33"/>
                    </a:cubicBezTo>
                    <a:cubicBezTo>
                      <a:pt x="233" y="34"/>
                      <a:pt x="231" y="34"/>
                      <a:pt x="229" y="35"/>
                    </a:cubicBezTo>
                    <a:cubicBezTo>
                      <a:pt x="227" y="36"/>
                      <a:pt x="226" y="36"/>
                      <a:pt x="225" y="36"/>
                    </a:cubicBezTo>
                    <a:cubicBezTo>
                      <a:pt x="219" y="38"/>
                      <a:pt x="213" y="40"/>
                      <a:pt x="208" y="43"/>
                    </a:cubicBezTo>
                    <a:cubicBezTo>
                      <a:pt x="207" y="43"/>
                      <a:pt x="206" y="43"/>
                      <a:pt x="205" y="44"/>
                    </a:cubicBezTo>
                    <a:cubicBezTo>
                      <a:pt x="200" y="45"/>
                      <a:pt x="195" y="47"/>
                      <a:pt x="190" y="49"/>
                    </a:cubicBezTo>
                    <a:cubicBezTo>
                      <a:pt x="189" y="50"/>
                      <a:pt x="188" y="50"/>
                      <a:pt x="186" y="51"/>
                    </a:cubicBezTo>
                    <a:cubicBezTo>
                      <a:pt x="181" y="53"/>
                      <a:pt x="175" y="56"/>
                      <a:pt x="170" y="58"/>
                    </a:cubicBezTo>
                    <a:cubicBezTo>
                      <a:pt x="169" y="59"/>
                      <a:pt x="169" y="59"/>
                      <a:pt x="168" y="59"/>
                    </a:cubicBezTo>
                    <a:cubicBezTo>
                      <a:pt x="164" y="61"/>
                      <a:pt x="159" y="64"/>
                      <a:pt x="154" y="66"/>
                    </a:cubicBezTo>
                    <a:cubicBezTo>
                      <a:pt x="153" y="67"/>
                      <a:pt x="151" y="67"/>
                      <a:pt x="150" y="68"/>
                    </a:cubicBezTo>
                    <a:cubicBezTo>
                      <a:pt x="145" y="71"/>
                      <a:pt x="140" y="74"/>
                      <a:pt x="135" y="76"/>
                    </a:cubicBezTo>
                    <a:cubicBezTo>
                      <a:pt x="133" y="78"/>
                      <a:pt x="131" y="79"/>
                      <a:pt x="128" y="80"/>
                    </a:cubicBezTo>
                    <a:cubicBezTo>
                      <a:pt x="128" y="80"/>
                      <a:pt x="128" y="80"/>
                      <a:pt x="128" y="81"/>
                    </a:cubicBezTo>
                    <a:cubicBezTo>
                      <a:pt x="123" y="84"/>
                      <a:pt x="118" y="87"/>
                      <a:pt x="113" y="90"/>
                    </a:cubicBezTo>
                    <a:cubicBezTo>
                      <a:pt x="113" y="90"/>
                      <a:pt x="112" y="90"/>
                      <a:pt x="112" y="91"/>
                    </a:cubicBezTo>
                    <a:cubicBezTo>
                      <a:pt x="107" y="94"/>
                      <a:pt x="102" y="97"/>
                      <a:pt x="97" y="101"/>
                    </a:cubicBezTo>
                    <a:cubicBezTo>
                      <a:pt x="97" y="101"/>
                      <a:pt x="97" y="101"/>
                      <a:pt x="97" y="101"/>
                    </a:cubicBezTo>
                    <a:cubicBezTo>
                      <a:pt x="93" y="104"/>
                      <a:pt x="88" y="108"/>
                      <a:pt x="84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79" y="116"/>
                      <a:pt x="75" y="119"/>
                      <a:pt x="71" y="123"/>
                    </a:cubicBezTo>
                    <a:cubicBezTo>
                      <a:pt x="71" y="123"/>
                      <a:pt x="70" y="123"/>
                      <a:pt x="70" y="123"/>
                    </a:cubicBezTo>
                    <a:cubicBezTo>
                      <a:pt x="70" y="123"/>
                      <a:pt x="70" y="124"/>
                      <a:pt x="69" y="124"/>
                    </a:cubicBezTo>
                    <a:cubicBezTo>
                      <a:pt x="67" y="126"/>
                      <a:pt x="65" y="128"/>
                      <a:pt x="64" y="129"/>
                    </a:cubicBezTo>
                    <a:cubicBezTo>
                      <a:pt x="63" y="130"/>
                      <a:pt x="62" y="131"/>
                      <a:pt x="62" y="131"/>
                    </a:cubicBezTo>
                    <a:cubicBezTo>
                      <a:pt x="60" y="133"/>
                      <a:pt x="58" y="135"/>
                      <a:pt x="56" y="137"/>
                    </a:cubicBezTo>
                    <a:cubicBezTo>
                      <a:pt x="56" y="137"/>
                      <a:pt x="55" y="138"/>
                      <a:pt x="55" y="138"/>
                    </a:cubicBezTo>
                    <a:cubicBezTo>
                      <a:pt x="53" y="140"/>
                      <a:pt x="51" y="143"/>
                      <a:pt x="49" y="145"/>
                    </a:cubicBezTo>
                    <a:cubicBezTo>
                      <a:pt x="48" y="146"/>
                      <a:pt x="48" y="146"/>
                      <a:pt x="47" y="147"/>
                    </a:cubicBezTo>
                    <a:cubicBezTo>
                      <a:pt x="46" y="149"/>
                      <a:pt x="44" y="150"/>
                      <a:pt x="43" y="152"/>
                    </a:cubicBezTo>
                    <a:cubicBezTo>
                      <a:pt x="43" y="153"/>
                      <a:pt x="42" y="153"/>
                      <a:pt x="42" y="153"/>
                    </a:cubicBezTo>
                    <a:cubicBezTo>
                      <a:pt x="42" y="154"/>
                      <a:pt x="41" y="154"/>
                      <a:pt x="41" y="154"/>
                    </a:cubicBezTo>
                    <a:cubicBezTo>
                      <a:pt x="40" y="156"/>
                      <a:pt x="39" y="157"/>
                      <a:pt x="38" y="158"/>
                    </a:cubicBezTo>
                    <a:cubicBezTo>
                      <a:pt x="38" y="159"/>
                      <a:pt x="37" y="160"/>
                      <a:pt x="36" y="161"/>
                    </a:cubicBezTo>
                    <a:cubicBezTo>
                      <a:pt x="35" y="162"/>
                      <a:pt x="34" y="164"/>
                      <a:pt x="33" y="165"/>
                    </a:cubicBezTo>
                    <a:cubicBezTo>
                      <a:pt x="33" y="166"/>
                      <a:pt x="32" y="166"/>
                      <a:pt x="32" y="167"/>
                    </a:cubicBezTo>
                    <a:cubicBezTo>
                      <a:pt x="30" y="169"/>
                      <a:pt x="29" y="171"/>
                      <a:pt x="28" y="173"/>
                    </a:cubicBezTo>
                    <a:cubicBezTo>
                      <a:pt x="28" y="173"/>
                      <a:pt x="28" y="173"/>
                      <a:pt x="28" y="174"/>
                    </a:cubicBezTo>
                    <a:cubicBezTo>
                      <a:pt x="26" y="176"/>
                      <a:pt x="25" y="178"/>
                      <a:pt x="24" y="180"/>
                    </a:cubicBezTo>
                    <a:cubicBezTo>
                      <a:pt x="24" y="180"/>
                      <a:pt x="24" y="180"/>
                      <a:pt x="24" y="180"/>
                    </a:cubicBezTo>
                    <a:cubicBezTo>
                      <a:pt x="23" y="181"/>
                      <a:pt x="23" y="182"/>
                      <a:pt x="22" y="183"/>
                    </a:cubicBezTo>
                    <a:cubicBezTo>
                      <a:pt x="22" y="184"/>
                      <a:pt x="21" y="185"/>
                      <a:pt x="20" y="186"/>
                    </a:cubicBezTo>
                    <a:cubicBezTo>
                      <a:pt x="20" y="187"/>
                      <a:pt x="19" y="188"/>
                      <a:pt x="19" y="189"/>
                    </a:cubicBezTo>
                    <a:cubicBezTo>
                      <a:pt x="18" y="190"/>
                      <a:pt x="18" y="191"/>
                      <a:pt x="17" y="192"/>
                    </a:cubicBezTo>
                    <a:cubicBezTo>
                      <a:pt x="17" y="193"/>
                      <a:pt x="16" y="194"/>
                      <a:pt x="16" y="195"/>
                    </a:cubicBezTo>
                    <a:cubicBezTo>
                      <a:pt x="15" y="197"/>
                      <a:pt x="15" y="198"/>
                      <a:pt x="14" y="199"/>
                    </a:cubicBezTo>
                    <a:cubicBezTo>
                      <a:pt x="14" y="200"/>
                      <a:pt x="14" y="201"/>
                      <a:pt x="13" y="202"/>
                    </a:cubicBezTo>
                    <a:cubicBezTo>
                      <a:pt x="13" y="203"/>
                      <a:pt x="12" y="204"/>
                      <a:pt x="12" y="205"/>
                    </a:cubicBezTo>
                    <a:cubicBezTo>
                      <a:pt x="12" y="205"/>
                      <a:pt x="12" y="206"/>
                      <a:pt x="11" y="206"/>
                    </a:cubicBezTo>
                    <a:cubicBezTo>
                      <a:pt x="11" y="206"/>
                      <a:pt x="11" y="207"/>
                      <a:pt x="11" y="207"/>
                    </a:cubicBezTo>
                    <a:cubicBezTo>
                      <a:pt x="10" y="211"/>
                      <a:pt x="8" y="214"/>
                      <a:pt x="7" y="218"/>
                    </a:cubicBezTo>
                    <a:cubicBezTo>
                      <a:pt x="7" y="219"/>
                      <a:pt x="7" y="219"/>
                      <a:pt x="7" y="220"/>
                    </a:cubicBezTo>
                    <a:cubicBezTo>
                      <a:pt x="6" y="223"/>
                      <a:pt x="5" y="227"/>
                      <a:pt x="4" y="231"/>
                    </a:cubicBezTo>
                    <a:cubicBezTo>
                      <a:pt x="4" y="231"/>
                      <a:pt x="4" y="232"/>
                      <a:pt x="4" y="232"/>
                    </a:cubicBezTo>
                    <a:cubicBezTo>
                      <a:pt x="4" y="232"/>
                      <a:pt x="4" y="233"/>
                      <a:pt x="4" y="234"/>
                    </a:cubicBezTo>
                    <a:cubicBezTo>
                      <a:pt x="3" y="235"/>
                      <a:pt x="3" y="236"/>
                      <a:pt x="3" y="237"/>
                    </a:cubicBezTo>
                    <a:cubicBezTo>
                      <a:pt x="3" y="238"/>
                      <a:pt x="3" y="239"/>
                      <a:pt x="2" y="240"/>
                    </a:cubicBezTo>
                    <a:cubicBezTo>
                      <a:pt x="2" y="242"/>
                      <a:pt x="2" y="243"/>
                      <a:pt x="2" y="244"/>
                    </a:cubicBezTo>
                    <a:cubicBezTo>
                      <a:pt x="2" y="245"/>
                      <a:pt x="2" y="246"/>
                      <a:pt x="2" y="247"/>
                    </a:cubicBezTo>
                    <a:cubicBezTo>
                      <a:pt x="1" y="248"/>
                      <a:pt x="1" y="249"/>
                      <a:pt x="1" y="250"/>
                    </a:cubicBezTo>
                    <a:cubicBezTo>
                      <a:pt x="1" y="252"/>
                      <a:pt x="1" y="253"/>
                      <a:pt x="1" y="254"/>
                    </a:cubicBezTo>
                    <a:cubicBezTo>
                      <a:pt x="1" y="255"/>
                      <a:pt x="1" y="256"/>
                      <a:pt x="1" y="257"/>
                    </a:cubicBezTo>
                    <a:cubicBezTo>
                      <a:pt x="1" y="257"/>
                      <a:pt x="1" y="258"/>
                      <a:pt x="1" y="258"/>
                    </a:cubicBezTo>
                    <a:cubicBezTo>
                      <a:pt x="1" y="260"/>
                      <a:pt x="1" y="261"/>
                      <a:pt x="1" y="26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0" y="300"/>
                      <a:pt x="0" y="298"/>
                      <a:pt x="1" y="296"/>
                    </a:cubicBezTo>
                    <a:cubicBezTo>
                      <a:pt x="1" y="295"/>
                      <a:pt x="1" y="294"/>
                      <a:pt x="1" y="293"/>
                    </a:cubicBezTo>
                    <a:cubicBezTo>
                      <a:pt x="1" y="292"/>
                      <a:pt x="1" y="291"/>
                      <a:pt x="1" y="290"/>
                    </a:cubicBezTo>
                    <a:cubicBezTo>
                      <a:pt x="1" y="288"/>
                      <a:pt x="1" y="287"/>
                      <a:pt x="1" y="286"/>
                    </a:cubicBezTo>
                    <a:cubicBezTo>
                      <a:pt x="1" y="285"/>
                      <a:pt x="2" y="284"/>
                      <a:pt x="2" y="283"/>
                    </a:cubicBezTo>
                    <a:cubicBezTo>
                      <a:pt x="2" y="282"/>
                      <a:pt x="2" y="281"/>
                      <a:pt x="2" y="280"/>
                    </a:cubicBezTo>
                    <a:cubicBezTo>
                      <a:pt x="2" y="279"/>
                      <a:pt x="2" y="277"/>
                      <a:pt x="3" y="276"/>
                    </a:cubicBezTo>
                    <a:cubicBezTo>
                      <a:pt x="3" y="275"/>
                      <a:pt x="3" y="274"/>
                      <a:pt x="3" y="273"/>
                    </a:cubicBezTo>
                    <a:cubicBezTo>
                      <a:pt x="3" y="272"/>
                      <a:pt x="4" y="271"/>
                      <a:pt x="4" y="270"/>
                    </a:cubicBezTo>
                    <a:cubicBezTo>
                      <a:pt x="5" y="266"/>
                      <a:pt x="6" y="263"/>
                      <a:pt x="7" y="259"/>
                    </a:cubicBezTo>
                    <a:cubicBezTo>
                      <a:pt x="7" y="258"/>
                      <a:pt x="7" y="258"/>
                      <a:pt x="7" y="257"/>
                    </a:cubicBezTo>
                    <a:cubicBezTo>
                      <a:pt x="8" y="254"/>
                      <a:pt x="9" y="250"/>
                      <a:pt x="11" y="246"/>
                    </a:cubicBezTo>
                    <a:cubicBezTo>
                      <a:pt x="11" y="245"/>
                      <a:pt x="11" y="245"/>
                      <a:pt x="11" y="244"/>
                    </a:cubicBezTo>
                    <a:cubicBezTo>
                      <a:pt x="12" y="243"/>
                      <a:pt x="12" y="242"/>
                      <a:pt x="13" y="241"/>
                    </a:cubicBezTo>
                    <a:cubicBezTo>
                      <a:pt x="13" y="240"/>
                      <a:pt x="14" y="239"/>
                      <a:pt x="14" y="238"/>
                    </a:cubicBezTo>
                    <a:cubicBezTo>
                      <a:pt x="15" y="237"/>
                      <a:pt x="15" y="236"/>
                      <a:pt x="16" y="234"/>
                    </a:cubicBezTo>
                    <a:cubicBezTo>
                      <a:pt x="16" y="233"/>
                      <a:pt x="17" y="233"/>
                      <a:pt x="17" y="232"/>
                    </a:cubicBezTo>
                    <a:cubicBezTo>
                      <a:pt x="18" y="230"/>
                      <a:pt x="18" y="229"/>
                      <a:pt x="19" y="228"/>
                    </a:cubicBezTo>
                    <a:cubicBezTo>
                      <a:pt x="19" y="227"/>
                      <a:pt x="20" y="226"/>
                      <a:pt x="20" y="225"/>
                    </a:cubicBezTo>
                    <a:cubicBezTo>
                      <a:pt x="21" y="224"/>
                      <a:pt x="21" y="223"/>
                      <a:pt x="22" y="222"/>
                    </a:cubicBezTo>
                    <a:cubicBezTo>
                      <a:pt x="23" y="221"/>
                      <a:pt x="23" y="220"/>
                      <a:pt x="24" y="219"/>
                    </a:cubicBezTo>
                    <a:cubicBezTo>
                      <a:pt x="25" y="217"/>
                      <a:pt x="26" y="215"/>
                      <a:pt x="27" y="213"/>
                    </a:cubicBezTo>
                    <a:cubicBezTo>
                      <a:pt x="27" y="212"/>
                      <a:pt x="28" y="212"/>
                      <a:pt x="28" y="212"/>
                    </a:cubicBezTo>
                    <a:cubicBezTo>
                      <a:pt x="29" y="210"/>
                      <a:pt x="30" y="208"/>
                      <a:pt x="32" y="206"/>
                    </a:cubicBezTo>
                    <a:cubicBezTo>
                      <a:pt x="32" y="205"/>
                      <a:pt x="33" y="205"/>
                      <a:pt x="33" y="204"/>
                    </a:cubicBezTo>
                    <a:cubicBezTo>
                      <a:pt x="34" y="203"/>
                      <a:pt x="35" y="201"/>
                      <a:pt x="36" y="200"/>
                    </a:cubicBezTo>
                    <a:cubicBezTo>
                      <a:pt x="37" y="199"/>
                      <a:pt x="37" y="198"/>
                      <a:pt x="38" y="197"/>
                    </a:cubicBezTo>
                    <a:cubicBezTo>
                      <a:pt x="39" y="196"/>
                      <a:pt x="40" y="195"/>
                      <a:pt x="41" y="194"/>
                    </a:cubicBezTo>
                    <a:cubicBezTo>
                      <a:pt x="41" y="193"/>
                      <a:pt x="42" y="192"/>
                      <a:pt x="43" y="191"/>
                    </a:cubicBezTo>
                    <a:cubicBezTo>
                      <a:pt x="44" y="190"/>
                      <a:pt x="45" y="188"/>
                      <a:pt x="47" y="186"/>
                    </a:cubicBezTo>
                    <a:cubicBezTo>
                      <a:pt x="48" y="185"/>
                      <a:pt x="48" y="185"/>
                      <a:pt x="49" y="184"/>
                    </a:cubicBezTo>
                    <a:cubicBezTo>
                      <a:pt x="51" y="182"/>
                      <a:pt x="53" y="180"/>
                      <a:pt x="55" y="177"/>
                    </a:cubicBezTo>
                    <a:cubicBezTo>
                      <a:pt x="55" y="177"/>
                      <a:pt x="55" y="177"/>
                      <a:pt x="56" y="176"/>
                    </a:cubicBezTo>
                    <a:cubicBezTo>
                      <a:pt x="58" y="174"/>
                      <a:pt x="59" y="172"/>
                      <a:pt x="61" y="170"/>
                    </a:cubicBezTo>
                    <a:cubicBezTo>
                      <a:pt x="62" y="170"/>
                      <a:pt x="63" y="169"/>
                      <a:pt x="63" y="168"/>
                    </a:cubicBezTo>
                    <a:cubicBezTo>
                      <a:pt x="65" y="167"/>
                      <a:pt x="67" y="165"/>
                      <a:pt x="69" y="163"/>
                    </a:cubicBezTo>
                    <a:cubicBezTo>
                      <a:pt x="69" y="163"/>
                      <a:pt x="70" y="162"/>
                      <a:pt x="70" y="162"/>
                    </a:cubicBezTo>
                    <a:cubicBezTo>
                      <a:pt x="74" y="158"/>
                      <a:pt x="78" y="155"/>
                      <a:pt x="83" y="151"/>
                    </a:cubicBezTo>
                    <a:cubicBezTo>
                      <a:pt x="83" y="151"/>
                      <a:pt x="83" y="151"/>
                      <a:pt x="83" y="151"/>
                    </a:cubicBezTo>
                    <a:cubicBezTo>
                      <a:pt x="88" y="147"/>
                      <a:pt x="92" y="144"/>
                      <a:pt x="97" y="140"/>
                    </a:cubicBezTo>
                    <a:cubicBezTo>
                      <a:pt x="97" y="140"/>
                      <a:pt x="97" y="140"/>
                      <a:pt x="97" y="140"/>
                    </a:cubicBezTo>
                    <a:cubicBezTo>
                      <a:pt x="102" y="136"/>
                      <a:pt x="107" y="133"/>
                      <a:pt x="112" y="130"/>
                    </a:cubicBezTo>
                    <a:cubicBezTo>
                      <a:pt x="112" y="129"/>
                      <a:pt x="112" y="129"/>
                      <a:pt x="113" y="129"/>
                    </a:cubicBezTo>
                    <a:cubicBezTo>
                      <a:pt x="118" y="126"/>
                      <a:pt x="123" y="123"/>
                      <a:pt x="128" y="120"/>
                    </a:cubicBezTo>
                    <a:cubicBezTo>
                      <a:pt x="130" y="118"/>
                      <a:pt x="132" y="117"/>
                      <a:pt x="135" y="116"/>
                    </a:cubicBezTo>
                    <a:cubicBezTo>
                      <a:pt x="140" y="113"/>
                      <a:pt x="145" y="110"/>
                      <a:pt x="150" y="107"/>
                    </a:cubicBezTo>
                    <a:cubicBezTo>
                      <a:pt x="151" y="107"/>
                      <a:pt x="153" y="106"/>
                      <a:pt x="154" y="105"/>
                    </a:cubicBezTo>
                    <a:cubicBezTo>
                      <a:pt x="159" y="103"/>
                      <a:pt x="163" y="100"/>
                      <a:pt x="168" y="98"/>
                    </a:cubicBezTo>
                    <a:cubicBezTo>
                      <a:pt x="169" y="98"/>
                      <a:pt x="169" y="98"/>
                      <a:pt x="170" y="97"/>
                    </a:cubicBezTo>
                    <a:cubicBezTo>
                      <a:pt x="175" y="95"/>
                      <a:pt x="180" y="92"/>
                      <a:pt x="186" y="90"/>
                    </a:cubicBezTo>
                    <a:cubicBezTo>
                      <a:pt x="187" y="90"/>
                      <a:pt x="189" y="89"/>
                      <a:pt x="190" y="88"/>
                    </a:cubicBezTo>
                    <a:cubicBezTo>
                      <a:pt x="195" y="86"/>
                      <a:pt x="200" y="85"/>
                      <a:pt x="204" y="83"/>
                    </a:cubicBezTo>
                    <a:cubicBezTo>
                      <a:pt x="205" y="82"/>
                      <a:pt x="206" y="82"/>
                      <a:pt x="207" y="82"/>
                    </a:cubicBezTo>
                    <a:cubicBezTo>
                      <a:pt x="213" y="79"/>
                      <a:pt x="219" y="77"/>
                      <a:pt x="224" y="76"/>
                    </a:cubicBezTo>
                    <a:cubicBezTo>
                      <a:pt x="226" y="75"/>
                      <a:pt x="227" y="75"/>
                      <a:pt x="228" y="74"/>
                    </a:cubicBezTo>
                    <a:cubicBezTo>
                      <a:pt x="232" y="73"/>
                      <a:pt x="236" y="72"/>
                      <a:pt x="240" y="70"/>
                    </a:cubicBezTo>
                    <a:cubicBezTo>
                      <a:pt x="244" y="69"/>
                      <a:pt x="247" y="68"/>
                      <a:pt x="251" y="67"/>
                    </a:cubicBezTo>
                    <a:cubicBezTo>
                      <a:pt x="254" y="66"/>
                      <a:pt x="258" y="65"/>
                      <a:pt x="261" y="64"/>
                    </a:cubicBezTo>
                    <a:cubicBezTo>
                      <a:pt x="265" y="63"/>
                      <a:pt x="268" y="62"/>
                      <a:pt x="272" y="61"/>
                    </a:cubicBezTo>
                    <a:cubicBezTo>
                      <a:pt x="275" y="61"/>
                      <a:pt x="279" y="60"/>
                      <a:pt x="282" y="59"/>
                    </a:cubicBezTo>
                    <a:cubicBezTo>
                      <a:pt x="286" y="58"/>
                      <a:pt x="290" y="57"/>
                      <a:pt x="294" y="56"/>
                    </a:cubicBezTo>
                    <a:cubicBezTo>
                      <a:pt x="297" y="56"/>
                      <a:pt x="300" y="55"/>
                      <a:pt x="303" y="54"/>
                    </a:cubicBezTo>
                    <a:cubicBezTo>
                      <a:pt x="307" y="53"/>
                      <a:pt x="311" y="53"/>
                      <a:pt x="315" y="52"/>
                    </a:cubicBezTo>
                    <a:cubicBezTo>
                      <a:pt x="319" y="51"/>
                      <a:pt x="322" y="51"/>
                      <a:pt x="326" y="50"/>
                    </a:cubicBezTo>
                    <a:cubicBezTo>
                      <a:pt x="328" y="50"/>
                      <a:pt x="329" y="49"/>
                      <a:pt x="331" y="49"/>
                    </a:cubicBezTo>
                    <a:cubicBezTo>
                      <a:pt x="337" y="48"/>
                      <a:pt x="342" y="47"/>
                      <a:pt x="348" y="47"/>
                    </a:cubicBezTo>
                    <a:cubicBezTo>
                      <a:pt x="349" y="47"/>
                      <a:pt x="349" y="46"/>
                      <a:pt x="350" y="46"/>
                    </a:cubicBezTo>
                    <a:cubicBezTo>
                      <a:pt x="357" y="45"/>
                      <a:pt x="363" y="45"/>
                      <a:pt x="369" y="44"/>
                    </a:cubicBezTo>
                    <a:cubicBezTo>
                      <a:pt x="371" y="44"/>
                      <a:pt x="373" y="44"/>
                      <a:pt x="374" y="43"/>
                    </a:cubicBezTo>
                    <a:cubicBezTo>
                      <a:pt x="378" y="43"/>
                      <a:pt x="382" y="43"/>
                      <a:pt x="386" y="42"/>
                    </a:cubicBezTo>
                    <a:cubicBezTo>
                      <a:pt x="391" y="42"/>
                      <a:pt x="396" y="42"/>
                      <a:pt x="401" y="41"/>
                    </a:cubicBezTo>
                    <a:cubicBezTo>
                      <a:pt x="404" y="41"/>
                      <a:pt x="407" y="41"/>
                      <a:pt x="410" y="41"/>
                    </a:cubicBezTo>
                    <a:cubicBezTo>
                      <a:pt x="415" y="40"/>
                      <a:pt x="420" y="40"/>
                      <a:pt x="426" y="40"/>
                    </a:cubicBezTo>
                    <a:cubicBezTo>
                      <a:pt x="428" y="40"/>
                      <a:pt x="431" y="40"/>
                      <a:pt x="434" y="40"/>
                    </a:cubicBezTo>
                    <a:cubicBezTo>
                      <a:pt x="439" y="39"/>
                      <a:pt x="443" y="39"/>
                      <a:pt x="448" y="39"/>
                    </a:cubicBezTo>
                    <a:cubicBezTo>
                      <a:pt x="451" y="39"/>
                      <a:pt x="454" y="39"/>
                      <a:pt x="457" y="39"/>
                    </a:cubicBezTo>
                    <a:cubicBezTo>
                      <a:pt x="462" y="39"/>
                      <a:pt x="467" y="39"/>
                      <a:pt x="472" y="40"/>
                    </a:cubicBezTo>
                    <a:cubicBezTo>
                      <a:pt x="474" y="40"/>
                      <a:pt x="477" y="40"/>
                      <a:pt x="480" y="40"/>
                    </a:cubicBezTo>
                    <a:cubicBezTo>
                      <a:pt x="484" y="40"/>
                      <a:pt x="489" y="40"/>
                      <a:pt x="493" y="40"/>
                    </a:cubicBezTo>
                    <a:cubicBezTo>
                      <a:pt x="496" y="40"/>
                      <a:pt x="499" y="40"/>
                      <a:pt x="502" y="41"/>
                    </a:cubicBezTo>
                    <a:cubicBezTo>
                      <a:pt x="507" y="41"/>
                      <a:pt x="512" y="41"/>
                      <a:pt x="517" y="42"/>
                    </a:cubicBezTo>
                    <a:cubicBezTo>
                      <a:pt x="520" y="42"/>
                      <a:pt x="522" y="42"/>
                      <a:pt x="525" y="42"/>
                    </a:cubicBezTo>
                    <a:cubicBezTo>
                      <a:pt x="531" y="43"/>
                      <a:pt x="538" y="44"/>
                      <a:pt x="544" y="44"/>
                    </a:cubicBezTo>
                    <a:cubicBezTo>
                      <a:pt x="545" y="44"/>
                      <a:pt x="546" y="44"/>
                      <a:pt x="547" y="45"/>
                    </a:cubicBezTo>
                    <a:cubicBezTo>
                      <a:pt x="554" y="45"/>
                      <a:pt x="561" y="46"/>
                      <a:pt x="569" y="47"/>
                    </a:cubicBezTo>
                    <a:cubicBezTo>
                      <a:pt x="570" y="48"/>
                      <a:pt x="572" y="48"/>
                      <a:pt x="573" y="48"/>
                    </a:cubicBezTo>
                    <a:cubicBezTo>
                      <a:pt x="579" y="49"/>
                      <a:pt x="585" y="50"/>
                      <a:pt x="591" y="51"/>
                    </a:cubicBezTo>
                    <a:cubicBezTo>
                      <a:pt x="594" y="51"/>
                      <a:pt x="596" y="52"/>
                      <a:pt x="599" y="53"/>
                    </a:cubicBezTo>
                    <a:cubicBezTo>
                      <a:pt x="604" y="53"/>
                      <a:pt x="608" y="54"/>
                      <a:pt x="613" y="55"/>
                    </a:cubicBezTo>
                    <a:cubicBezTo>
                      <a:pt x="615" y="56"/>
                      <a:pt x="618" y="56"/>
                      <a:pt x="620" y="57"/>
                    </a:cubicBezTo>
                    <a:cubicBezTo>
                      <a:pt x="625" y="58"/>
                      <a:pt x="631" y="59"/>
                      <a:pt x="636" y="60"/>
                    </a:cubicBezTo>
                    <a:cubicBezTo>
                      <a:pt x="638" y="61"/>
                      <a:pt x="641" y="62"/>
                      <a:pt x="644" y="63"/>
                    </a:cubicBezTo>
                    <a:cubicBezTo>
                      <a:pt x="649" y="64"/>
                      <a:pt x="653" y="65"/>
                      <a:pt x="658" y="66"/>
                    </a:cubicBezTo>
                    <a:cubicBezTo>
                      <a:pt x="662" y="67"/>
                      <a:pt x="666" y="69"/>
                      <a:pt x="670" y="70"/>
                    </a:cubicBezTo>
                    <a:cubicBezTo>
                      <a:pt x="671" y="70"/>
                      <a:pt x="673" y="71"/>
                      <a:pt x="674" y="71"/>
                    </a:cubicBezTo>
                    <a:cubicBezTo>
                      <a:pt x="680" y="73"/>
                      <a:pt x="686" y="75"/>
                      <a:pt x="692" y="77"/>
                    </a:cubicBezTo>
                    <a:cubicBezTo>
                      <a:pt x="693" y="77"/>
                      <a:pt x="694" y="78"/>
                      <a:pt x="695" y="78"/>
                    </a:cubicBezTo>
                    <a:cubicBezTo>
                      <a:pt x="700" y="80"/>
                      <a:pt x="704" y="81"/>
                      <a:pt x="709" y="83"/>
                    </a:cubicBezTo>
                    <a:cubicBezTo>
                      <a:pt x="711" y="84"/>
                      <a:pt x="712" y="84"/>
                      <a:pt x="714" y="85"/>
                    </a:cubicBezTo>
                    <a:cubicBezTo>
                      <a:pt x="718" y="86"/>
                      <a:pt x="721" y="88"/>
                      <a:pt x="725" y="90"/>
                    </a:cubicBezTo>
                    <a:cubicBezTo>
                      <a:pt x="728" y="91"/>
                      <a:pt x="730" y="92"/>
                      <a:pt x="733" y="93"/>
                    </a:cubicBezTo>
                    <a:cubicBezTo>
                      <a:pt x="736" y="94"/>
                      <a:pt x="740" y="96"/>
                      <a:pt x="743" y="98"/>
                    </a:cubicBezTo>
                    <a:cubicBezTo>
                      <a:pt x="746" y="99"/>
                      <a:pt x="748" y="100"/>
                      <a:pt x="750" y="101"/>
                    </a:cubicBezTo>
                    <a:cubicBezTo>
                      <a:pt x="754" y="103"/>
                      <a:pt x="758" y="105"/>
                      <a:pt x="762" y="106"/>
                    </a:cubicBezTo>
                    <a:cubicBezTo>
                      <a:pt x="763" y="107"/>
                      <a:pt x="765" y="108"/>
                      <a:pt x="767" y="109"/>
                    </a:cubicBezTo>
                    <a:cubicBezTo>
                      <a:pt x="773" y="112"/>
                      <a:pt x="778" y="115"/>
                      <a:pt x="784" y="118"/>
                    </a:cubicBezTo>
                    <a:cubicBezTo>
                      <a:pt x="874" y="171"/>
                      <a:pt x="919" y="240"/>
                      <a:pt x="918" y="308"/>
                    </a:cubicBezTo>
                    <a:cubicBezTo>
                      <a:pt x="918" y="269"/>
                      <a:pt x="918" y="269"/>
                      <a:pt x="918" y="269"/>
                    </a:cubicBezTo>
                    <a:cubicBezTo>
                      <a:pt x="919" y="201"/>
                      <a:pt x="874" y="132"/>
                      <a:pt x="784" y="7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42"/>
              <p:cNvSpPr>
                <a:spLocks/>
              </p:cNvSpPr>
              <p:nvPr/>
            </p:nvSpPr>
            <p:spPr bwMode="auto">
              <a:xfrm>
                <a:off x="3416300" y="3336926"/>
                <a:ext cx="277813" cy="211138"/>
              </a:xfrm>
              <a:custGeom>
                <a:avLst/>
                <a:gdLst>
                  <a:gd name="T0" fmla="*/ 175 w 175"/>
                  <a:gd name="T1" fmla="*/ 3 h 133"/>
                  <a:gd name="T2" fmla="*/ 172 w 175"/>
                  <a:gd name="T3" fmla="*/ 133 h 133"/>
                  <a:gd name="T4" fmla="*/ 0 w 175"/>
                  <a:gd name="T5" fmla="*/ 133 h 133"/>
                  <a:gd name="T6" fmla="*/ 0 w 175"/>
                  <a:gd name="T7" fmla="*/ 0 h 133"/>
                  <a:gd name="T8" fmla="*/ 175 w 175"/>
                  <a:gd name="T9" fmla="*/ 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33">
                    <a:moveTo>
                      <a:pt x="175" y="3"/>
                    </a:moveTo>
                    <a:lnTo>
                      <a:pt x="172" y="133"/>
                    </a:lnTo>
                    <a:lnTo>
                      <a:pt x="0" y="133"/>
                    </a:lnTo>
                    <a:lnTo>
                      <a:pt x="0" y="0"/>
                    </a:lnTo>
                    <a:lnTo>
                      <a:pt x="175" y="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50"/>
              <p:cNvSpPr>
                <a:spLocks/>
              </p:cNvSpPr>
              <p:nvPr/>
            </p:nvSpPr>
            <p:spPr bwMode="auto">
              <a:xfrm>
                <a:off x="7999413" y="3362326"/>
                <a:ext cx="787400" cy="1298575"/>
              </a:xfrm>
              <a:custGeom>
                <a:avLst/>
                <a:gdLst>
                  <a:gd name="T0" fmla="*/ 150 w 150"/>
                  <a:gd name="T1" fmla="*/ 9 h 246"/>
                  <a:gd name="T2" fmla="*/ 149 w 150"/>
                  <a:gd name="T3" fmla="*/ 17 h 246"/>
                  <a:gd name="T4" fmla="*/ 148 w 150"/>
                  <a:gd name="T5" fmla="*/ 24 h 246"/>
                  <a:gd name="T6" fmla="*/ 147 w 150"/>
                  <a:gd name="T7" fmla="*/ 31 h 246"/>
                  <a:gd name="T8" fmla="*/ 146 w 150"/>
                  <a:gd name="T9" fmla="*/ 38 h 246"/>
                  <a:gd name="T10" fmla="*/ 144 w 150"/>
                  <a:gd name="T11" fmla="*/ 45 h 246"/>
                  <a:gd name="T12" fmla="*/ 142 w 150"/>
                  <a:gd name="T13" fmla="*/ 53 h 246"/>
                  <a:gd name="T14" fmla="*/ 139 w 150"/>
                  <a:gd name="T15" fmla="*/ 60 h 246"/>
                  <a:gd name="T16" fmla="*/ 135 w 150"/>
                  <a:gd name="T17" fmla="*/ 70 h 246"/>
                  <a:gd name="T18" fmla="*/ 132 w 150"/>
                  <a:gd name="T19" fmla="*/ 77 h 246"/>
                  <a:gd name="T20" fmla="*/ 129 w 150"/>
                  <a:gd name="T21" fmla="*/ 84 h 246"/>
                  <a:gd name="T22" fmla="*/ 125 w 150"/>
                  <a:gd name="T23" fmla="*/ 91 h 246"/>
                  <a:gd name="T24" fmla="*/ 120 w 150"/>
                  <a:gd name="T25" fmla="*/ 98 h 246"/>
                  <a:gd name="T26" fmla="*/ 116 w 150"/>
                  <a:gd name="T27" fmla="*/ 105 h 246"/>
                  <a:gd name="T28" fmla="*/ 111 w 150"/>
                  <a:gd name="T29" fmla="*/ 113 h 246"/>
                  <a:gd name="T30" fmla="*/ 105 w 150"/>
                  <a:gd name="T31" fmla="*/ 120 h 246"/>
                  <a:gd name="T32" fmla="*/ 97 w 150"/>
                  <a:gd name="T33" fmla="*/ 130 h 246"/>
                  <a:gd name="T34" fmla="*/ 90 w 150"/>
                  <a:gd name="T35" fmla="*/ 138 h 246"/>
                  <a:gd name="T36" fmla="*/ 82 w 150"/>
                  <a:gd name="T37" fmla="*/ 146 h 246"/>
                  <a:gd name="T38" fmla="*/ 72 w 150"/>
                  <a:gd name="T39" fmla="*/ 156 h 246"/>
                  <a:gd name="T40" fmla="*/ 65 w 150"/>
                  <a:gd name="T41" fmla="*/ 162 h 246"/>
                  <a:gd name="T42" fmla="*/ 58 w 150"/>
                  <a:gd name="T43" fmla="*/ 168 h 246"/>
                  <a:gd name="T44" fmla="*/ 50 w 150"/>
                  <a:gd name="T45" fmla="*/ 174 h 246"/>
                  <a:gd name="T46" fmla="*/ 43 w 150"/>
                  <a:gd name="T47" fmla="*/ 180 h 246"/>
                  <a:gd name="T48" fmla="*/ 35 w 150"/>
                  <a:gd name="T49" fmla="*/ 186 h 246"/>
                  <a:gd name="T50" fmla="*/ 26 w 150"/>
                  <a:gd name="T51" fmla="*/ 191 h 246"/>
                  <a:gd name="T52" fmla="*/ 17 w 150"/>
                  <a:gd name="T53" fmla="*/ 197 h 246"/>
                  <a:gd name="T54" fmla="*/ 8 w 150"/>
                  <a:gd name="T55" fmla="*/ 203 h 246"/>
                  <a:gd name="T56" fmla="*/ 0 w 150"/>
                  <a:gd name="T57" fmla="*/ 246 h 246"/>
                  <a:gd name="T58" fmla="*/ 8 w 150"/>
                  <a:gd name="T59" fmla="*/ 242 h 246"/>
                  <a:gd name="T60" fmla="*/ 17 w 150"/>
                  <a:gd name="T61" fmla="*/ 236 h 246"/>
                  <a:gd name="T62" fmla="*/ 26 w 150"/>
                  <a:gd name="T63" fmla="*/ 231 h 246"/>
                  <a:gd name="T64" fmla="*/ 34 w 150"/>
                  <a:gd name="T65" fmla="*/ 225 h 246"/>
                  <a:gd name="T66" fmla="*/ 42 w 150"/>
                  <a:gd name="T67" fmla="*/ 219 h 246"/>
                  <a:gd name="T68" fmla="*/ 50 w 150"/>
                  <a:gd name="T69" fmla="*/ 213 h 246"/>
                  <a:gd name="T70" fmla="*/ 58 w 150"/>
                  <a:gd name="T71" fmla="*/ 207 h 246"/>
                  <a:gd name="T72" fmla="*/ 65 w 150"/>
                  <a:gd name="T73" fmla="*/ 201 h 246"/>
                  <a:gd name="T74" fmla="*/ 71 w 150"/>
                  <a:gd name="T75" fmla="*/ 195 h 246"/>
                  <a:gd name="T76" fmla="*/ 80 w 150"/>
                  <a:gd name="T77" fmla="*/ 187 h 246"/>
                  <a:gd name="T78" fmla="*/ 87 w 150"/>
                  <a:gd name="T79" fmla="*/ 180 h 246"/>
                  <a:gd name="T80" fmla="*/ 95 w 150"/>
                  <a:gd name="T81" fmla="*/ 171 h 246"/>
                  <a:gd name="T82" fmla="*/ 103 w 150"/>
                  <a:gd name="T83" fmla="*/ 162 h 246"/>
                  <a:gd name="T84" fmla="*/ 105 w 150"/>
                  <a:gd name="T85" fmla="*/ 159 h 246"/>
                  <a:gd name="T86" fmla="*/ 110 w 150"/>
                  <a:gd name="T87" fmla="*/ 152 h 246"/>
                  <a:gd name="T88" fmla="*/ 115 w 150"/>
                  <a:gd name="T89" fmla="*/ 145 h 246"/>
                  <a:gd name="T90" fmla="*/ 120 w 150"/>
                  <a:gd name="T91" fmla="*/ 137 h 246"/>
                  <a:gd name="T92" fmla="*/ 124 w 150"/>
                  <a:gd name="T93" fmla="*/ 131 h 246"/>
                  <a:gd name="T94" fmla="*/ 127 w 150"/>
                  <a:gd name="T95" fmla="*/ 126 h 246"/>
                  <a:gd name="T96" fmla="*/ 131 w 150"/>
                  <a:gd name="T97" fmla="*/ 118 h 246"/>
                  <a:gd name="T98" fmla="*/ 135 w 150"/>
                  <a:gd name="T99" fmla="*/ 109 h 246"/>
                  <a:gd name="T100" fmla="*/ 138 w 150"/>
                  <a:gd name="T101" fmla="*/ 102 h 246"/>
                  <a:gd name="T102" fmla="*/ 139 w 150"/>
                  <a:gd name="T103" fmla="*/ 99 h 246"/>
                  <a:gd name="T104" fmla="*/ 141 w 150"/>
                  <a:gd name="T105" fmla="*/ 92 h 246"/>
                  <a:gd name="T106" fmla="*/ 143 w 150"/>
                  <a:gd name="T107" fmla="*/ 84 h 246"/>
                  <a:gd name="T108" fmla="*/ 145 w 150"/>
                  <a:gd name="T109" fmla="*/ 77 h 246"/>
                  <a:gd name="T110" fmla="*/ 146 w 150"/>
                  <a:gd name="T111" fmla="*/ 73 h 246"/>
                  <a:gd name="T112" fmla="*/ 147 w 150"/>
                  <a:gd name="T113" fmla="*/ 66 h 246"/>
                  <a:gd name="T114" fmla="*/ 149 w 150"/>
                  <a:gd name="T115" fmla="*/ 59 h 246"/>
                  <a:gd name="T116" fmla="*/ 149 w 150"/>
                  <a:gd name="T117" fmla="*/ 52 h 246"/>
                  <a:gd name="T118" fmla="*/ 150 w 150"/>
                  <a:gd name="T119" fmla="*/ 44 h 246"/>
                  <a:gd name="T120" fmla="*/ 150 w 150"/>
                  <a:gd name="T121" fmla="*/ 39 h 246"/>
                  <a:gd name="T122" fmla="*/ 150 w 150"/>
                  <a:gd name="T123" fmla="*/ 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0" h="246">
                    <a:moveTo>
                      <a:pt x="150" y="5"/>
                    </a:moveTo>
                    <a:cubicBezTo>
                      <a:pt x="150" y="7"/>
                      <a:pt x="150" y="8"/>
                      <a:pt x="150" y="9"/>
                    </a:cubicBezTo>
                    <a:cubicBezTo>
                      <a:pt x="150" y="10"/>
                      <a:pt x="150" y="12"/>
                      <a:pt x="150" y="13"/>
                    </a:cubicBezTo>
                    <a:cubicBezTo>
                      <a:pt x="149" y="14"/>
                      <a:pt x="149" y="15"/>
                      <a:pt x="149" y="17"/>
                    </a:cubicBezTo>
                    <a:cubicBezTo>
                      <a:pt x="149" y="18"/>
                      <a:pt x="149" y="19"/>
                      <a:pt x="149" y="20"/>
                    </a:cubicBezTo>
                    <a:cubicBezTo>
                      <a:pt x="149" y="21"/>
                      <a:pt x="148" y="22"/>
                      <a:pt x="148" y="24"/>
                    </a:cubicBezTo>
                    <a:cubicBezTo>
                      <a:pt x="148" y="25"/>
                      <a:pt x="148" y="26"/>
                      <a:pt x="148" y="27"/>
                    </a:cubicBezTo>
                    <a:cubicBezTo>
                      <a:pt x="148" y="28"/>
                      <a:pt x="147" y="30"/>
                      <a:pt x="147" y="31"/>
                    </a:cubicBezTo>
                    <a:cubicBezTo>
                      <a:pt x="147" y="32"/>
                      <a:pt x="147" y="33"/>
                      <a:pt x="146" y="34"/>
                    </a:cubicBezTo>
                    <a:cubicBezTo>
                      <a:pt x="146" y="36"/>
                      <a:pt x="146" y="37"/>
                      <a:pt x="146" y="38"/>
                    </a:cubicBezTo>
                    <a:cubicBezTo>
                      <a:pt x="145" y="39"/>
                      <a:pt x="145" y="40"/>
                      <a:pt x="145" y="41"/>
                    </a:cubicBezTo>
                    <a:cubicBezTo>
                      <a:pt x="144" y="43"/>
                      <a:pt x="144" y="44"/>
                      <a:pt x="144" y="45"/>
                    </a:cubicBezTo>
                    <a:cubicBezTo>
                      <a:pt x="143" y="46"/>
                      <a:pt x="143" y="47"/>
                      <a:pt x="143" y="48"/>
                    </a:cubicBezTo>
                    <a:cubicBezTo>
                      <a:pt x="142" y="50"/>
                      <a:pt x="142" y="51"/>
                      <a:pt x="142" y="53"/>
                    </a:cubicBezTo>
                    <a:cubicBezTo>
                      <a:pt x="141" y="54"/>
                      <a:pt x="141" y="55"/>
                      <a:pt x="141" y="56"/>
                    </a:cubicBezTo>
                    <a:cubicBezTo>
                      <a:pt x="140" y="57"/>
                      <a:pt x="140" y="58"/>
                      <a:pt x="139" y="60"/>
                    </a:cubicBezTo>
                    <a:cubicBezTo>
                      <a:pt x="139" y="61"/>
                      <a:pt x="138" y="62"/>
                      <a:pt x="138" y="63"/>
                    </a:cubicBezTo>
                    <a:cubicBezTo>
                      <a:pt x="137" y="65"/>
                      <a:pt x="136" y="67"/>
                      <a:pt x="135" y="70"/>
                    </a:cubicBezTo>
                    <a:cubicBezTo>
                      <a:pt x="135" y="70"/>
                      <a:pt x="135" y="70"/>
                      <a:pt x="135" y="70"/>
                    </a:cubicBezTo>
                    <a:cubicBezTo>
                      <a:pt x="134" y="73"/>
                      <a:pt x="133" y="75"/>
                      <a:pt x="132" y="77"/>
                    </a:cubicBezTo>
                    <a:cubicBezTo>
                      <a:pt x="132" y="78"/>
                      <a:pt x="131" y="78"/>
                      <a:pt x="131" y="79"/>
                    </a:cubicBezTo>
                    <a:cubicBezTo>
                      <a:pt x="130" y="81"/>
                      <a:pt x="129" y="82"/>
                      <a:pt x="129" y="84"/>
                    </a:cubicBezTo>
                    <a:cubicBezTo>
                      <a:pt x="128" y="85"/>
                      <a:pt x="128" y="86"/>
                      <a:pt x="127" y="87"/>
                    </a:cubicBezTo>
                    <a:cubicBezTo>
                      <a:pt x="126" y="88"/>
                      <a:pt x="125" y="89"/>
                      <a:pt x="125" y="91"/>
                    </a:cubicBezTo>
                    <a:cubicBezTo>
                      <a:pt x="124" y="92"/>
                      <a:pt x="124" y="93"/>
                      <a:pt x="123" y="93"/>
                    </a:cubicBezTo>
                    <a:cubicBezTo>
                      <a:pt x="122" y="95"/>
                      <a:pt x="121" y="97"/>
                      <a:pt x="120" y="98"/>
                    </a:cubicBezTo>
                    <a:cubicBezTo>
                      <a:pt x="120" y="99"/>
                      <a:pt x="119" y="100"/>
                      <a:pt x="119" y="101"/>
                    </a:cubicBezTo>
                    <a:cubicBezTo>
                      <a:pt x="118" y="103"/>
                      <a:pt x="117" y="104"/>
                      <a:pt x="116" y="105"/>
                    </a:cubicBezTo>
                    <a:cubicBezTo>
                      <a:pt x="115" y="106"/>
                      <a:pt x="114" y="107"/>
                      <a:pt x="114" y="108"/>
                    </a:cubicBezTo>
                    <a:cubicBezTo>
                      <a:pt x="113" y="110"/>
                      <a:pt x="112" y="111"/>
                      <a:pt x="111" y="113"/>
                    </a:cubicBezTo>
                    <a:cubicBezTo>
                      <a:pt x="110" y="114"/>
                      <a:pt x="109" y="115"/>
                      <a:pt x="109" y="116"/>
                    </a:cubicBezTo>
                    <a:cubicBezTo>
                      <a:pt x="107" y="117"/>
                      <a:pt x="106" y="119"/>
                      <a:pt x="105" y="120"/>
                    </a:cubicBezTo>
                    <a:cubicBezTo>
                      <a:pt x="104" y="121"/>
                      <a:pt x="104" y="122"/>
                      <a:pt x="103" y="123"/>
                    </a:cubicBezTo>
                    <a:cubicBezTo>
                      <a:pt x="101" y="125"/>
                      <a:pt x="99" y="128"/>
                      <a:pt x="97" y="130"/>
                    </a:cubicBezTo>
                    <a:cubicBezTo>
                      <a:pt x="96" y="131"/>
                      <a:pt x="96" y="131"/>
                      <a:pt x="95" y="132"/>
                    </a:cubicBezTo>
                    <a:cubicBezTo>
                      <a:pt x="94" y="134"/>
                      <a:pt x="92" y="136"/>
                      <a:pt x="90" y="138"/>
                    </a:cubicBezTo>
                    <a:cubicBezTo>
                      <a:pt x="89" y="139"/>
                      <a:pt x="88" y="140"/>
                      <a:pt x="88" y="140"/>
                    </a:cubicBezTo>
                    <a:cubicBezTo>
                      <a:pt x="86" y="142"/>
                      <a:pt x="84" y="144"/>
                      <a:pt x="82" y="146"/>
                    </a:cubicBezTo>
                    <a:cubicBezTo>
                      <a:pt x="81" y="147"/>
                      <a:pt x="81" y="148"/>
                      <a:pt x="80" y="148"/>
                    </a:cubicBezTo>
                    <a:cubicBezTo>
                      <a:pt x="77" y="151"/>
                      <a:pt x="75" y="153"/>
                      <a:pt x="72" y="156"/>
                    </a:cubicBezTo>
                    <a:cubicBezTo>
                      <a:pt x="71" y="157"/>
                      <a:pt x="70" y="157"/>
                      <a:pt x="69" y="158"/>
                    </a:cubicBezTo>
                    <a:cubicBezTo>
                      <a:pt x="68" y="160"/>
                      <a:pt x="67" y="161"/>
                      <a:pt x="65" y="162"/>
                    </a:cubicBezTo>
                    <a:cubicBezTo>
                      <a:pt x="64" y="163"/>
                      <a:pt x="63" y="164"/>
                      <a:pt x="62" y="165"/>
                    </a:cubicBezTo>
                    <a:cubicBezTo>
                      <a:pt x="61" y="166"/>
                      <a:pt x="59" y="167"/>
                      <a:pt x="58" y="168"/>
                    </a:cubicBezTo>
                    <a:cubicBezTo>
                      <a:pt x="57" y="169"/>
                      <a:pt x="56" y="170"/>
                      <a:pt x="55" y="171"/>
                    </a:cubicBezTo>
                    <a:cubicBezTo>
                      <a:pt x="53" y="172"/>
                      <a:pt x="52" y="173"/>
                      <a:pt x="50" y="174"/>
                    </a:cubicBezTo>
                    <a:cubicBezTo>
                      <a:pt x="49" y="175"/>
                      <a:pt x="48" y="176"/>
                      <a:pt x="47" y="177"/>
                    </a:cubicBezTo>
                    <a:cubicBezTo>
                      <a:pt x="45" y="178"/>
                      <a:pt x="44" y="179"/>
                      <a:pt x="43" y="180"/>
                    </a:cubicBezTo>
                    <a:cubicBezTo>
                      <a:pt x="41" y="181"/>
                      <a:pt x="40" y="182"/>
                      <a:pt x="39" y="183"/>
                    </a:cubicBezTo>
                    <a:cubicBezTo>
                      <a:pt x="37" y="184"/>
                      <a:pt x="36" y="185"/>
                      <a:pt x="35" y="186"/>
                    </a:cubicBezTo>
                    <a:cubicBezTo>
                      <a:pt x="33" y="187"/>
                      <a:pt x="32" y="187"/>
                      <a:pt x="31" y="188"/>
                    </a:cubicBezTo>
                    <a:cubicBezTo>
                      <a:pt x="29" y="189"/>
                      <a:pt x="28" y="190"/>
                      <a:pt x="26" y="191"/>
                    </a:cubicBezTo>
                    <a:cubicBezTo>
                      <a:pt x="25" y="192"/>
                      <a:pt x="23" y="193"/>
                      <a:pt x="22" y="194"/>
                    </a:cubicBezTo>
                    <a:cubicBezTo>
                      <a:pt x="20" y="195"/>
                      <a:pt x="19" y="196"/>
                      <a:pt x="17" y="197"/>
                    </a:cubicBezTo>
                    <a:cubicBezTo>
                      <a:pt x="16" y="198"/>
                      <a:pt x="15" y="199"/>
                      <a:pt x="13" y="200"/>
                    </a:cubicBezTo>
                    <a:cubicBezTo>
                      <a:pt x="12" y="201"/>
                      <a:pt x="10" y="202"/>
                      <a:pt x="8" y="203"/>
                    </a:cubicBezTo>
                    <a:cubicBezTo>
                      <a:pt x="6" y="204"/>
                      <a:pt x="3" y="206"/>
                      <a:pt x="1" y="207"/>
                    </a:cubicBezTo>
                    <a:cubicBezTo>
                      <a:pt x="0" y="246"/>
                      <a:pt x="0" y="246"/>
                      <a:pt x="0" y="246"/>
                    </a:cubicBezTo>
                    <a:cubicBezTo>
                      <a:pt x="3" y="245"/>
                      <a:pt x="5" y="244"/>
                      <a:pt x="7" y="243"/>
                    </a:cubicBezTo>
                    <a:cubicBezTo>
                      <a:pt x="7" y="242"/>
                      <a:pt x="8" y="242"/>
                      <a:pt x="8" y="242"/>
                    </a:cubicBezTo>
                    <a:cubicBezTo>
                      <a:pt x="10" y="241"/>
                      <a:pt x="11" y="240"/>
                      <a:pt x="13" y="239"/>
                    </a:cubicBezTo>
                    <a:cubicBezTo>
                      <a:pt x="14" y="238"/>
                      <a:pt x="16" y="237"/>
                      <a:pt x="17" y="236"/>
                    </a:cubicBezTo>
                    <a:cubicBezTo>
                      <a:pt x="19" y="235"/>
                      <a:pt x="20" y="234"/>
                      <a:pt x="22" y="233"/>
                    </a:cubicBezTo>
                    <a:cubicBezTo>
                      <a:pt x="23" y="232"/>
                      <a:pt x="24" y="231"/>
                      <a:pt x="26" y="231"/>
                    </a:cubicBezTo>
                    <a:cubicBezTo>
                      <a:pt x="27" y="230"/>
                      <a:pt x="29" y="229"/>
                      <a:pt x="30" y="228"/>
                    </a:cubicBezTo>
                    <a:cubicBezTo>
                      <a:pt x="32" y="227"/>
                      <a:pt x="33" y="226"/>
                      <a:pt x="34" y="225"/>
                    </a:cubicBezTo>
                    <a:cubicBezTo>
                      <a:pt x="36" y="224"/>
                      <a:pt x="37" y="223"/>
                      <a:pt x="39" y="222"/>
                    </a:cubicBezTo>
                    <a:cubicBezTo>
                      <a:pt x="40" y="221"/>
                      <a:pt x="41" y="220"/>
                      <a:pt x="42" y="219"/>
                    </a:cubicBezTo>
                    <a:cubicBezTo>
                      <a:pt x="44" y="218"/>
                      <a:pt x="45" y="217"/>
                      <a:pt x="47" y="216"/>
                    </a:cubicBezTo>
                    <a:cubicBezTo>
                      <a:pt x="48" y="215"/>
                      <a:pt x="49" y="214"/>
                      <a:pt x="50" y="213"/>
                    </a:cubicBezTo>
                    <a:cubicBezTo>
                      <a:pt x="52" y="212"/>
                      <a:pt x="53" y="211"/>
                      <a:pt x="54" y="210"/>
                    </a:cubicBezTo>
                    <a:cubicBezTo>
                      <a:pt x="55" y="209"/>
                      <a:pt x="57" y="208"/>
                      <a:pt x="58" y="207"/>
                    </a:cubicBezTo>
                    <a:cubicBezTo>
                      <a:pt x="59" y="206"/>
                      <a:pt x="60" y="205"/>
                      <a:pt x="62" y="204"/>
                    </a:cubicBezTo>
                    <a:cubicBezTo>
                      <a:pt x="63" y="203"/>
                      <a:pt x="64" y="202"/>
                      <a:pt x="65" y="201"/>
                    </a:cubicBezTo>
                    <a:cubicBezTo>
                      <a:pt x="66" y="200"/>
                      <a:pt x="67" y="199"/>
                      <a:pt x="69" y="197"/>
                    </a:cubicBezTo>
                    <a:cubicBezTo>
                      <a:pt x="70" y="197"/>
                      <a:pt x="71" y="196"/>
                      <a:pt x="71" y="195"/>
                    </a:cubicBezTo>
                    <a:cubicBezTo>
                      <a:pt x="72" y="195"/>
                      <a:pt x="72" y="195"/>
                      <a:pt x="72" y="195"/>
                    </a:cubicBezTo>
                    <a:cubicBezTo>
                      <a:pt x="75" y="192"/>
                      <a:pt x="77" y="190"/>
                      <a:pt x="80" y="187"/>
                    </a:cubicBezTo>
                    <a:cubicBezTo>
                      <a:pt x="80" y="187"/>
                      <a:pt x="81" y="186"/>
                      <a:pt x="82" y="185"/>
                    </a:cubicBezTo>
                    <a:cubicBezTo>
                      <a:pt x="83" y="183"/>
                      <a:pt x="85" y="182"/>
                      <a:pt x="87" y="180"/>
                    </a:cubicBezTo>
                    <a:cubicBezTo>
                      <a:pt x="88" y="179"/>
                      <a:pt x="89" y="178"/>
                      <a:pt x="89" y="177"/>
                    </a:cubicBezTo>
                    <a:cubicBezTo>
                      <a:pt x="91" y="175"/>
                      <a:pt x="93" y="173"/>
                      <a:pt x="95" y="171"/>
                    </a:cubicBezTo>
                    <a:cubicBezTo>
                      <a:pt x="96" y="170"/>
                      <a:pt x="96" y="170"/>
                      <a:pt x="96" y="169"/>
                    </a:cubicBezTo>
                    <a:cubicBezTo>
                      <a:pt x="99" y="167"/>
                      <a:pt x="101" y="164"/>
                      <a:pt x="103" y="162"/>
                    </a:cubicBezTo>
                    <a:cubicBezTo>
                      <a:pt x="103" y="161"/>
                      <a:pt x="103" y="161"/>
                      <a:pt x="103" y="161"/>
                    </a:cubicBezTo>
                    <a:cubicBezTo>
                      <a:pt x="104" y="160"/>
                      <a:pt x="104" y="160"/>
                      <a:pt x="105" y="159"/>
                    </a:cubicBezTo>
                    <a:cubicBezTo>
                      <a:pt x="106" y="158"/>
                      <a:pt x="107" y="156"/>
                      <a:pt x="108" y="155"/>
                    </a:cubicBezTo>
                    <a:cubicBezTo>
                      <a:pt x="109" y="154"/>
                      <a:pt x="110" y="153"/>
                      <a:pt x="110" y="152"/>
                    </a:cubicBezTo>
                    <a:cubicBezTo>
                      <a:pt x="111" y="150"/>
                      <a:pt x="112" y="149"/>
                      <a:pt x="113" y="147"/>
                    </a:cubicBezTo>
                    <a:cubicBezTo>
                      <a:pt x="114" y="147"/>
                      <a:pt x="115" y="146"/>
                      <a:pt x="115" y="145"/>
                    </a:cubicBezTo>
                    <a:cubicBezTo>
                      <a:pt x="116" y="143"/>
                      <a:pt x="117" y="142"/>
                      <a:pt x="118" y="140"/>
                    </a:cubicBezTo>
                    <a:cubicBezTo>
                      <a:pt x="119" y="139"/>
                      <a:pt x="119" y="138"/>
                      <a:pt x="120" y="137"/>
                    </a:cubicBezTo>
                    <a:cubicBezTo>
                      <a:pt x="121" y="136"/>
                      <a:pt x="122" y="134"/>
                      <a:pt x="123" y="133"/>
                    </a:cubicBezTo>
                    <a:cubicBezTo>
                      <a:pt x="123" y="132"/>
                      <a:pt x="124" y="131"/>
                      <a:pt x="124" y="131"/>
                    </a:cubicBezTo>
                    <a:cubicBezTo>
                      <a:pt x="124" y="130"/>
                      <a:pt x="124" y="130"/>
                      <a:pt x="124" y="130"/>
                    </a:cubicBezTo>
                    <a:cubicBezTo>
                      <a:pt x="125" y="129"/>
                      <a:pt x="126" y="127"/>
                      <a:pt x="127" y="126"/>
                    </a:cubicBezTo>
                    <a:cubicBezTo>
                      <a:pt x="127" y="125"/>
                      <a:pt x="128" y="124"/>
                      <a:pt x="128" y="123"/>
                    </a:cubicBezTo>
                    <a:cubicBezTo>
                      <a:pt x="129" y="121"/>
                      <a:pt x="130" y="120"/>
                      <a:pt x="131" y="118"/>
                    </a:cubicBezTo>
                    <a:cubicBezTo>
                      <a:pt x="131" y="118"/>
                      <a:pt x="131" y="117"/>
                      <a:pt x="132" y="116"/>
                    </a:cubicBezTo>
                    <a:cubicBezTo>
                      <a:pt x="133" y="114"/>
                      <a:pt x="134" y="112"/>
                      <a:pt x="135" y="109"/>
                    </a:cubicBezTo>
                    <a:cubicBezTo>
                      <a:pt x="135" y="109"/>
                      <a:pt x="135" y="109"/>
                      <a:pt x="135" y="109"/>
                    </a:cubicBezTo>
                    <a:cubicBezTo>
                      <a:pt x="136" y="106"/>
                      <a:pt x="137" y="104"/>
                      <a:pt x="138" y="102"/>
                    </a:cubicBezTo>
                    <a:cubicBezTo>
                      <a:pt x="138" y="102"/>
                      <a:pt x="138" y="102"/>
                      <a:pt x="138" y="102"/>
                    </a:cubicBezTo>
                    <a:cubicBezTo>
                      <a:pt x="138" y="101"/>
                      <a:pt x="138" y="100"/>
                      <a:pt x="139" y="99"/>
                    </a:cubicBezTo>
                    <a:cubicBezTo>
                      <a:pt x="139" y="98"/>
                      <a:pt x="140" y="96"/>
                      <a:pt x="140" y="95"/>
                    </a:cubicBezTo>
                    <a:cubicBezTo>
                      <a:pt x="141" y="94"/>
                      <a:pt x="141" y="93"/>
                      <a:pt x="141" y="92"/>
                    </a:cubicBezTo>
                    <a:cubicBezTo>
                      <a:pt x="142" y="90"/>
                      <a:pt x="142" y="89"/>
                      <a:pt x="143" y="88"/>
                    </a:cubicBezTo>
                    <a:cubicBezTo>
                      <a:pt x="143" y="87"/>
                      <a:pt x="143" y="86"/>
                      <a:pt x="143" y="84"/>
                    </a:cubicBezTo>
                    <a:cubicBezTo>
                      <a:pt x="144" y="83"/>
                      <a:pt x="144" y="82"/>
                      <a:pt x="144" y="80"/>
                    </a:cubicBezTo>
                    <a:cubicBezTo>
                      <a:pt x="145" y="79"/>
                      <a:pt x="145" y="78"/>
                      <a:pt x="145" y="77"/>
                    </a:cubicBezTo>
                    <a:cubicBezTo>
                      <a:pt x="146" y="76"/>
                      <a:pt x="146" y="75"/>
                      <a:pt x="146" y="73"/>
                    </a:cubicBezTo>
                    <a:cubicBezTo>
                      <a:pt x="146" y="73"/>
                      <a:pt x="146" y="73"/>
                      <a:pt x="146" y="73"/>
                    </a:cubicBezTo>
                    <a:cubicBezTo>
                      <a:pt x="146" y="72"/>
                      <a:pt x="147" y="71"/>
                      <a:pt x="147" y="70"/>
                    </a:cubicBezTo>
                    <a:cubicBezTo>
                      <a:pt x="147" y="69"/>
                      <a:pt x="147" y="67"/>
                      <a:pt x="147" y="66"/>
                    </a:cubicBezTo>
                    <a:cubicBezTo>
                      <a:pt x="148" y="65"/>
                      <a:pt x="148" y="64"/>
                      <a:pt x="148" y="63"/>
                    </a:cubicBezTo>
                    <a:cubicBezTo>
                      <a:pt x="148" y="62"/>
                      <a:pt x="148" y="60"/>
                      <a:pt x="149" y="59"/>
                    </a:cubicBezTo>
                    <a:cubicBezTo>
                      <a:pt x="149" y="58"/>
                      <a:pt x="149" y="57"/>
                      <a:pt x="149" y="56"/>
                    </a:cubicBezTo>
                    <a:cubicBezTo>
                      <a:pt x="149" y="54"/>
                      <a:pt x="149" y="53"/>
                      <a:pt x="149" y="52"/>
                    </a:cubicBezTo>
                    <a:cubicBezTo>
                      <a:pt x="149" y="51"/>
                      <a:pt x="149" y="49"/>
                      <a:pt x="149" y="48"/>
                    </a:cubicBezTo>
                    <a:cubicBezTo>
                      <a:pt x="150" y="47"/>
                      <a:pt x="150" y="46"/>
                      <a:pt x="150" y="44"/>
                    </a:cubicBezTo>
                    <a:cubicBezTo>
                      <a:pt x="150" y="44"/>
                      <a:pt x="150" y="44"/>
                      <a:pt x="150" y="43"/>
                    </a:cubicBezTo>
                    <a:cubicBezTo>
                      <a:pt x="150" y="42"/>
                      <a:pt x="150" y="40"/>
                      <a:pt x="150" y="39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50" y="2"/>
                      <a:pt x="150" y="3"/>
                      <a:pt x="150" y="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51"/>
              <p:cNvSpPr>
                <a:spLocks/>
              </p:cNvSpPr>
              <p:nvPr/>
            </p:nvSpPr>
            <p:spPr bwMode="auto">
              <a:xfrm>
                <a:off x="3409950" y="1622426"/>
                <a:ext cx="5640388" cy="2832100"/>
              </a:xfrm>
              <a:custGeom>
                <a:avLst/>
                <a:gdLst>
                  <a:gd name="T0" fmla="*/ 874 w 1074"/>
                  <a:gd name="T1" fmla="*/ 118 h 537"/>
                  <a:gd name="T2" fmla="*/ 875 w 1074"/>
                  <a:gd name="T3" fmla="*/ 537 h 537"/>
                  <a:gd name="T4" fmla="*/ 837 w 1074"/>
                  <a:gd name="T5" fmla="*/ 515 h 537"/>
                  <a:gd name="T6" fmla="*/ 837 w 1074"/>
                  <a:gd name="T7" fmla="*/ 139 h 537"/>
                  <a:gd name="T8" fmla="*/ 188 w 1074"/>
                  <a:gd name="T9" fmla="*/ 136 h 537"/>
                  <a:gd name="T10" fmla="*/ 54 w 1074"/>
                  <a:gd name="T11" fmla="*/ 326 h 537"/>
                  <a:gd name="T12" fmla="*/ 1 w 1074"/>
                  <a:gd name="T13" fmla="*/ 325 h 537"/>
                  <a:gd name="T14" fmla="*/ 151 w 1074"/>
                  <a:gd name="T15" fmla="*/ 115 h 537"/>
                  <a:gd name="T16" fmla="*/ 874 w 1074"/>
                  <a:gd name="T17" fmla="*/ 118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4" h="537">
                    <a:moveTo>
                      <a:pt x="874" y="118"/>
                    </a:moveTo>
                    <a:cubicBezTo>
                      <a:pt x="1074" y="234"/>
                      <a:pt x="1074" y="422"/>
                      <a:pt x="875" y="537"/>
                    </a:cubicBezTo>
                    <a:cubicBezTo>
                      <a:pt x="837" y="515"/>
                      <a:pt x="837" y="515"/>
                      <a:pt x="837" y="515"/>
                    </a:cubicBezTo>
                    <a:cubicBezTo>
                      <a:pt x="1016" y="412"/>
                      <a:pt x="1016" y="244"/>
                      <a:pt x="837" y="139"/>
                    </a:cubicBezTo>
                    <a:cubicBezTo>
                      <a:pt x="658" y="35"/>
                      <a:pt x="367" y="34"/>
                      <a:pt x="188" y="136"/>
                    </a:cubicBezTo>
                    <a:cubicBezTo>
                      <a:pt x="101" y="187"/>
                      <a:pt x="53" y="254"/>
                      <a:pt x="54" y="326"/>
                    </a:cubicBezTo>
                    <a:cubicBezTo>
                      <a:pt x="1" y="325"/>
                      <a:pt x="1" y="325"/>
                      <a:pt x="1" y="325"/>
                    </a:cubicBezTo>
                    <a:cubicBezTo>
                      <a:pt x="0" y="246"/>
                      <a:pt x="53" y="171"/>
                      <a:pt x="151" y="115"/>
                    </a:cubicBezTo>
                    <a:cubicBezTo>
                      <a:pt x="350" y="0"/>
                      <a:pt x="675" y="1"/>
                      <a:pt x="874" y="1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52"/>
              <p:cNvSpPr>
                <a:spLocks/>
              </p:cNvSpPr>
              <p:nvPr/>
            </p:nvSpPr>
            <p:spPr bwMode="auto">
              <a:xfrm>
                <a:off x="7805738" y="4338638"/>
                <a:ext cx="198438" cy="322263"/>
              </a:xfrm>
              <a:custGeom>
                <a:avLst/>
                <a:gdLst>
                  <a:gd name="T0" fmla="*/ 125 w 125"/>
                  <a:gd name="T1" fmla="*/ 73 h 203"/>
                  <a:gd name="T2" fmla="*/ 122 w 125"/>
                  <a:gd name="T3" fmla="*/ 203 h 203"/>
                  <a:gd name="T4" fmla="*/ 0 w 125"/>
                  <a:gd name="T5" fmla="*/ 130 h 203"/>
                  <a:gd name="T6" fmla="*/ 0 w 125"/>
                  <a:gd name="T7" fmla="*/ 0 h 203"/>
                  <a:gd name="T8" fmla="*/ 125 w 125"/>
                  <a:gd name="T9" fmla="*/ 7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203">
                    <a:moveTo>
                      <a:pt x="125" y="73"/>
                    </a:moveTo>
                    <a:lnTo>
                      <a:pt x="122" y="203"/>
                    </a:lnTo>
                    <a:lnTo>
                      <a:pt x="0" y="130"/>
                    </a:lnTo>
                    <a:lnTo>
                      <a:pt x="0" y="0"/>
                    </a:lnTo>
                    <a:lnTo>
                      <a:pt x="125" y="73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3238504" y="681711"/>
              <a:ext cx="5949646" cy="3143006"/>
              <a:chOff x="2727325" y="1216026"/>
              <a:chExt cx="7019925" cy="3708400"/>
            </a:xfrm>
          </p:grpSpPr>
          <p:sp>
            <p:nvSpPr>
              <p:cNvPr id="41" name="Freeform 41"/>
              <p:cNvSpPr>
                <a:spLocks/>
              </p:cNvSpPr>
              <p:nvPr/>
            </p:nvSpPr>
            <p:spPr bwMode="auto">
              <a:xfrm>
                <a:off x="3048000" y="1568451"/>
                <a:ext cx="6100763" cy="2000250"/>
              </a:xfrm>
              <a:custGeom>
                <a:avLst/>
                <a:gdLst>
                  <a:gd name="T0" fmla="*/ 949 w 1162"/>
                  <a:gd name="T1" fmla="*/ 78 h 379"/>
                  <a:gd name="T2" fmla="*/ 908 w 1162"/>
                  <a:gd name="T3" fmla="*/ 60 h 379"/>
                  <a:gd name="T4" fmla="*/ 875 w 1162"/>
                  <a:gd name="T5" fmla="*/ 47 h 379"/>
                  <a:gd name="T6" fmla="*/ 833 w 1162"/>
                  <a:gd name="T7" fmla="*/ 34 h 379"/>
                  <a:gd name="T8" fmla="*/ 778 w 1162"/>
                  <a:gd name="T9" fmla="*/ 21 h 379"/>
                  <a:gd name="T10" fmla="*/ 726 w 1162"/>
                  <a:gd name="T11" fmla="*/ 11 h 379"/>
                  <a:gd name="T12" fmla="*/ 689 w 1162"/>
                  <a:gd name="T13" fmla="*/ 6 h 379"/>
                  <a:gd name="T14" fmla="*/ 636 w 1162"/>
                  <a:gd name="T15" fmla="*/ 2 h 379"/>
                  <a:gd name="T16" fmla="*/ 597 w 1162"/>
                  <a:gd name="T17" fmla="*/ 0 h 379"/>
                  <a:gd name="T18" fmla="*/ 547 w 1162"/>
                  <a:gd name="T19" fmla="*/ 0 h 379"/>
                  <a:gd name="T20" fmla="*/ 489 w 1162"/>
                  <a:gd name="T21" fmla="*/ 4 h 379"/>
                  <a:gd name="T22" fmla="*/ 444 w 1162"/>
                  <a:gd name="T23" fmla="*/ 9 h 379"/>
                  <a:gd name="T24" fmla="*/ 408 w 1162"/>
                  <a:gd name="T25" fmla="*/ 14 h 379"/>
                  <a:gd name="T26" fmla="*/ 357 w 1162"/>
                  <a:gd name="T27" fmla="*/ 25 h 379"/>
                  <a:gd name="T28" fmla="*/ 304 w 1162"/>
                  <a:gd name="T29" fmla="*/ 39 h 379"/>
                  <a:gd name="T30" fmla="*/ 263 w 1162"/>
                  <a:gd name="T31" fmla="*/ 53 h 379"/>
                  <a:gd name="T32" fmla="*/ 215 w 1162"/>
                  <a:gd name="T33" fmla="*/ 73 h 379"/>
                  <a:gd name="T34" fmla="*/ 171 w 1162"/>
                  <a:gd name="T35" fmla="*/ 96 h 379"/>
                  <a:gd name="T36" fmla="*/ 152 w 1162"/>
                  <a:gd name="T37" fmla="*/ 108 h 379"/>
                  <a:gd name="T38" fmla="*/ 132 w 1162"/>
                  <a:gd name="T39" fmla="*/ 121 h 379"/>
                  <a:gd name="T40" fmla="*/ 114 w 1162"/>
                  <a:gd name="T41" fmla="*/ 134 h 379"/>
                  <a:gd name="T42" fmla="*/ 89 w 1162"/>
                  <a:gd name="T43" fmla="*/ 156 h 379"/>
                  <a:gd name="T44" fmla="*/ 71 w 1162"/>
                  <a:gd name="T45" fmla="*/ 173 h 379"/>
                  <a:gd name="T46" fmla="*/ 54 w 1162"/>
                  <a:gd name="T47" fmla="*/ 193 h 379"/>
                  <a:gd name="T48" fmla="*/ 45 w 1162"/>
                  <a:gd name="T49" fmla="*/ 204 h 379"/>
                  <a:gd name="T50" fmla="*/ 34 w 1162"/>
                  <a:gd name="T51" fmla="*/ 221 h 379"/>
                  <a:gd name="T52" fmla="*/ 25 w 1162"/>
                  <a:gd name="T53" fmla="*/ 237 h 379"/>
                  <a:gd name="T54" fmla="*/ 17 w 1162"/>
                  <a:gd name="T55" fmla="*/ 253 h 379"/>
                  <a:gd name="T56" fmla="*/ 13 w 1162"/>
                  <a:gd name="T57" fmla="*/ 265 h 379"/>
                  <a:gd name="T58" fmla="*/ 8 w 1162"/>
                  <a:gd name="T59" fmla="*/ 280 h 379"/>
                  <a:gd name="T60" fmla="*/ 4 w 1162"/>
                  <a:gd name="T61" fmla="*/ 294 h 379"/>
                  <a:gd name="T62" fmla="*/ 2 w 1162"/>
                  <a:gd name="T63" fmla="*/ 309 h 379"/>
                  <a:gd name="T64" fmla="*/ 1 w 1162"/>
                  <a:gd name="T65" fmla="*/ 325 h 379"/>
                  <a:gd name="T66" fmla="*/ 0 w 1162"/>
                  <a:gd name="T67" fmla="*/ 364 h 379"/>
                  <a:gd name="T68" fmla="*/ 2 w 1162"/>
                  <a:gd name="T69" fmla="*/ 348 h 379"/>
                  <a:gd name="T70" fmla="*/ 4 w 1162"/>
                  <a:gd name="T71" fmla="*/ 332 h 379"/>
                  <a:gd name="T72" fmla="*/ 8 w 1162"/>
                  <a:gd name="T73" fmla="*/ 316 h 379"/>
                  <a:gd name="T74" fmla="*/ 14 w 1162"/>
                  <a:gd name="T75" fmla="*/ 300 h 379"/>
                  <a:gd name="T76" fmla="*/ 21 w 1162"/>
                  <a:gd name="T77" fmla="*/ 284 h 379"/>
                  <a:gd name="T78" fmla="*/ 30 w 1162"/>
                  <a:gd name="T79" fmla="*/ 267 h 379"/>
                  <a:gd name="T80" fmla="*/ 41 w 1162"/>
                  <a:gd name="T81" fmla="*/ 248 h 379"/>
                  <a:gd name="T82" fmla="*/ 53 w 1162"/>
                  <a:gd name="T83" fmla="*/ 232 h 379"/>
                  <a:gd name="T84" fmla="*/ 71 w 1162"/>
                  <a:gd name="T85" fmla="*/ 212 h 379"/>
                  <a:gd name="T86" fmla="*/ 89 w 1162"/>
                  <a:gd name="T87" fmla="*/ 195 h 379"/>
                  <a:gd name="T88" fmla="*/ 117 w 1162"/>
                  <a:gd name="T89" fmla="*/ 171 h 379"/>
                  <a:gd name="T90" fmla="*/ 136 w 1162"/>
                  <a:gd name="T91" fmla="*/ 157 h 379"/>
                  <a:gd name="T92" fmla="*/ 156 w 1162"/>
                  <a:gd name="T93" fmla="*/ 144 h 379"/>
                  <a:gd name="T94" fmla="*/ 195 w 1162"/>
                  <a:gd name="T95" fmla="*/ 122 h 379"/>
                  <a:gd name="T96" fmla="*/ 241 w 1162"/>
                  <a:gd name="T97" fmla="*/ 101 h 379"/>
                  <a:gd name="T98" fmla="*/ 289 w 1162"/>
                  <a:gd name="T99" fmla="*/ 83 h 379"/>
                  <a:gd name="T100" fmla="*/ 345 w 1162"/>
                  <a:gd name="T101" fmla="*/ 67 h 379"/>
                  <a:gd name="T102" fmla="*/ 399 w 1162"/>
                  <a:gd name="T103" fmla="*/ 55 h 379"/>
                  <a:gd name="T104" fmla="*/ 444 w 1162"/>
                  <a:gd name="T105" fmla="*/ 48 h 379"/>
                  <a:gd name="T106" fmla="*/ 507 w 1162"/>
                  <a:gd name="T107" fmla="*/ 41 h 379"/>
                  <a:gd name="T108" fmla="*/ 567 w 1162"/>
                  <a:gd name="T109" fmla="*/ 39 h 379"/>
                  <a:gd name="T110" fmla="*/ 624 w 1162"/>
                  <a:gd name="T111" fmla="*/ 40 h 379"/>
                  <a:gd name="T112" fmla="*/ 689 w 1162"/>
                  <a:gd name="T113" fmla="*/ 45 h 379"/>
                  <a:gd name="T114" fmla="*/ 748 w 1162"/>
                  <a:gd name="T115" fmla="*/ 54 h 379"/>
                  <a:gd name="T116" fmla="*/ 804 w 1162"/>
                  <a:gd name="T117" fmla="*/ 66 h 379"/>
                  <a:gd name="T118" fmla="*/ 853 w 1162"/>
                  <a:gd name="T119" fmla="*/ 79 h 379"/>
                  <a:gd name="T120" fmla="*/ 903 w 1162"/>
                  <a:gd name="T121" fmla="*/ 97 h 379"/>
                  <a:gd name="T122" fmla="*/ 949 w 1162"/>
                  <a:gd name="T123" fmla="*/ 117 h 379"/>
                  <a:gd name="T124" fmla="*/ 1161 w 1162"/>
                  <a:gd name="T125" fmla="*/ 379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62" h="379">
                    <a:moveTo>
                      <a:pt x="992" y="100"/>
                    </a:moveTo>
                    <a:cubicBezTo>
                      <a:pt x="985" y="96"/>
                      <a:pt x="978" y="92"/>
                      <a:pt x="971" y="89"/>
                    </a:cubicBezTo>
                    <a:cubicBezTo>
                      <a:pt x="969" y="87"/>
                      <a:pt x="966" y="86"/>
                      <a:pt x="964" y="85"/>
                    </a:cubicBezTo>
                    <a:cubicBezTo>
                      <a:pt x="959" y="82"/>
                      <a:pt x="954" y="80"/>
                      <a:pt x="949" y="78"/>
                    </a:cubicBezTo>
                    <a:cubicBezTo>
                      <a:pt x="946" y="76"/>
                      <a:pt x="944" y="75"/>
                      <a:pt x="941" y="74"/>
                    </a:cubicBezTo>
                    <a:cubicBezTo>
                      <a:pt x="936" y="72"/>
                      <a:pt x="932" y="70"/>
                      <a:pt x="927" y="68"/>
                    </a:cubicBezTo>
                    <a:cubicBezTo>
                      <a:pt x="924" y="66"/>
                      <a:pt x="921" y="65"/>
                      <a:pt x="918" y="64"/>
                    </a:cubicBezTo>
                    <a:cubicBezTo>
                      <a:pt x="915" y="62"/>
                      <a:pt x="912" y="61"/>
                      <a:pt x="908" y="60"/>
                    </a:cubicBezTo>
                    <a:cubicBezTo>
                      <a:pt x="907" y="59"/>
                      <a:pt x="905" y="58"/>
                      <a:pt x="903" y="58"/>
                    </a:cubicBezTo>
                    <a:cubicBezTo>
                      <a:pt x="901" y="57"/>
                      <a:pt x="899" y="56"/>
                      <a:pt x="897" y="55"/>
                    </a:cubicBezTo>
                    <a:cubicBezTo>
                      <a:pt x="891" y="53"/>
                      <a:pt x="885" y="51"/>
                      <a:pt x="879" y="49"/>
                    </a:cubicBezTo>
                    <a:cubicBezTo>
                      <a:pt x="878" y="48"/>
                      <a:pt x="877" y="48"/>
                      <a:pt x="875" y="47"/>
                    </a:cubicBezTo>
                    <a:cubicBezTo>
                      <a:pt x="868" y="45"/>
                      <a:pt x="861" y="42"/>
                      <a:pt x="853" y="40"/>
                    </a:cubicBezTo>
                    <a:cubicBezTo>
                      <a:pt x="851" y="40"/>
                      <a:pt x="849" y="39"/>
                      <a:pt x="847" y="38"/>
                    </a:cubicBezTo>
                    <a:cubicBezTo>
                      <a:pt x="844" y="37"/>
                      <a:pt x="841" y="37"/>
                      <a:pt x="838" y="36"/>
                    </a:cubicBezTo>
                    <a:cubicBezTo>
                      <a:pt x="836" y="35"/>
                      <a:pt x="835" y="35"/>
                      <a:pt x="833" y="34"/>
                    </a:cubicBezTo>
                    <a:cubicBezTo>
                      <a:pt x="827" y="33"/>
                      <a:pt x="821" y="31"/>
                      <a:pt x="815" y="29"/>
                    </a:cubicBezTo>
                    <a:cubicBezTo>
                      <a:pt x="812" y="29"/>
                      <a:pt x="808" y="28"/>
                      <a:pt x="804" y="27"/>
                    </a:cubicBezTo>
                    <a:cubicBezTo>
                      <a:pt x="798" y="25"/>
                      <a:pt x="792" y="24"/>
                      <a:pt x="785" y="22"/>
                    </a:cubicBezTo>
                    <a:cubicBezTo>
                      <a:pt x="783" y="22"/>
                      <a:pt x="780" y="21"/>
                      <a:pt x="778" y="21"/>
                    </a:cubicBezTo>
                    <a:cubicBezTo>
                      <a:pt x="777" y="20"/>
                      <a:pt x="776" y="20"/>
                      <a:pt x="776" y="20"/>
                    </a:cubicBezTo>
                    <a:cubicBezTo>
                      <a:pt x="770" y="19"/>
                      <a:pt x="764" y="18"/>
                      <a:pt x="758" y="17"/>
                    </a:cubicBezTo>
                    <a:cubicBezTo>
                      <a:pt x="755" y="16"/>
                      <a:pt x="751" y="15"/>
                      <a:pt x="748" y="15"/>
                    </a:cubicBezTo>
                    <a:cubicBezTo>
                      <a:pt x="741" y="13"/>
                      <a:pt x="733" y="12"/>
                      <a:pt x="726" y="11"/>
                    </a:cubicBezTo>
                    <a:cubicBezTo>
                      <a:pt x="724" y="11"/>
                      <a:pt x="722" y="11"/>
                      <a:pt x="720" y="10"/>
                    </a:cubicBezTo>
                    <a:cubicBezTo>
                      <a:pt x="720" y="10"/>
                      <a:pt x="720" y="10"/>
                      <a:pt x="720" y="10"/>
                    </a:cubicBezTo>
                    <a:cubicBezTo>
                      <a:pt x="711" y="9"/>
                      <a:pt x="701" y="8"/>
                      <a:pt x="692" y="7"/>
                    </a:cubicBezTo>
                    <a:cubicBezTo>
                      <a:pt x="691" y="6"/>
                      <a:pt x="690" y="6"/>
                      <a:pt x="689" y="6"/>
                    </a:cubicBezTo>
                    <a:cubicBezTo>
                      <a:pt x="681" y="5"/>
                      <a:pt x="673" y="4"/>
                      <a:pt x="664" y="4"/>
                    </a:cubicBezTo>
                    <a:cubicBezTo>
                      <a:pt x="664" y="4"/>
                      <a:pt x="664" y="4"/>
                      <a:pt x="664" y="4"/>
                    </a:cubicBezTo>
                    <a:cubicBezTo>
                      <a:pt x="661" y="3"/>
                      <a:pt x="658" y="3"/>
                      <a:pt x="655" y="3"/>
                    </a:cubicBezTo>
                    <a:cubicBezTo>
                      <a:pt x="648" y="3"/>
                      <a:pt x="642" y="2"/>
                      <a:pt x="636" y="2"/>
                    </a:cubicBezTo>
                    <a:cubicBezTo>
                      <a:pt x="632" y="1"/>
                      <a:pt x="628" y="1"/>
                      <a:pt x="625" y="1"/>
                    </a:cubicBezTo>
                    <a:cubicBezTo>
                      <a:pt x="619" y="1"/>
                      <a:pt x="613" y="1"/>
                      <a:pt x="608" y="0"/>
                    </a:cubicBezTo>
                    <a:cubicBezTo>
                      <a:pt x="607" y="0"/>
                      <a:pt x="607" y="0"/>
                      <a:pt x="606" y="0"/>
                    </a:cubicBezTo>
                    <a:cubicBezTo>
                      <a:pt x="603" y="0"/>
                      <a:pt x="600" y="0"/>
                      <a:pt x="597" y="0"/>
                    </a:cubicBezTo>
                    <a:cubicBezTo>
                      <a:pt x="591" y="0"/>
                      <a:pt x="585" y="0"/>
                      <a:pt x="579" y="0"/>
                    </a:cubicBezTo>
                    <a:cubicBezTo>
                      <a:pt x="575" y="0"/>
                      <a:pt x="571" y="0"/>
                      <a:pt x="567" y="0"/>
                    </a:cubicBezTo>
                    <a:cubicBezTo>
                      <a:pt x="561" y="0"/>
                      <a:pt x="556" y="0"/>
                      <a:pt x="550" y="0"/>
                    </a:cubicBezTo>
                    <a:cubicBezTo>
                      <a:pt x="549" y="0"/>
                      <a:pt x="548" y="0"/>
                      <a:pt x="547" y="0"/>
                    </a:cubicBezTo>
                    <a:cubicBezTo>
                      <a:pt x="544" y="0"/>
                      <a:pt x="542" y="1"/>
                      <a:pt x="539" y="1"/>
                    </a:cubicBezTo>
                    <a:cubicBezTo>
                      <a:pt x="532" y="1"/>
                      <a:pt x="526" y="1"/>
                      <a:pt x="519" y="2"/>
                    </a:cubicBezTo>
                    <a:cubicBezTo>
                      <a:pt x="515" y="2"/>
                      <a:pt x="511" y="2"/>
                      <a:pt x="508" y="2"/>
                    </a:cubicBezTo>
                    <a:cubicBezTo>
                      <a:pt x="501" y="3"/>
                      <a:pt x="495" y="3"/>
                      <a:pt x="489" y="4"/>
                    </a:cubicBezTo>
                    <a:cubicBezTo>
                      <a:pt x="487" y="4"/>
                      <a:pt x="484" y="4"/>
                      <a:pt x="482" y="4"/>
                    </a:cubicBezTo>
                    <a:cubicBezTo>
                      <a:pt x="479" y="5"/>
                      <a:pt x="477" y="5"/>
                      <a:pt x="474" y="5"/>
                    </a:cubicBezTo>
                    <a:cubicBezTo>
                      <a:pt x="472" y="5"/>
                      <a:pt x="470" y="6"/>
                      <a:pt x="468" y="6"/>
                    </a:cubicBezTo>
                    <a:cubicBezTo>
                      <a:pt x="460" y="7"/>
                      <a:pt x="452" y="8"/>
                      <a:pt x="444" y="9"/>
                    </a:cubicBezTo>
                    <a:cubicBezTo>
                      <a:pt x="443" y="9"/>
                      <a:pt x="442" y="9"/>
                      <a:pt x="441" y="9"/>
                    </a:cubicBezTo>
                    <a:cubicBezTo>
                      <a:pt x="433" y="10"/>
                      <a:pt x="426" y="11"/>
                      <a:pt x="419" y="13"/>
                    </a:cubicBezTo>
                    <a:cubicBezTo>
                      <a:pt x="417" y="13"/>
                      <a:pt x="415" y="13"/>
                      <a:pt x="413" y="14"/>
                    </a:cubicBezTo>
                    <a:cubicBezTo>
                      <a:pt x="411" y="14"/>
                      <a:pt x="410" y="14"/>
                      <a:pt x="408" y="14"/>
                    </a:cubicBezTo>
                    <a:cubicBezTo>
                      <a:pt x="405" y="15"/>
                      <a:pt x="402" y="15"/>
                      <a:pt x="400" y="16"/>
                    </a:cubicBezTo>
                    <a:cubicBezTo>
                      <a:pt x="394" y="17"/>
                      <a:pt x="389" y="18"/>
                      <a:pt x="384" y="19"/>
                    </a:cubicBezTo>
                    <a:cubicBezTo>
                      <a:pt x="380" y="20"/>
                      <a:pt x="376" y="21"/>
                      <a:pt x="372" y="22"/>
                    </a:cubicBezTo>
                    <a:cubicBezTo>
                      <a:pt x="367" y="23"/>
                      <a:pt x="362" y="24"/>
                      <a:pt x="357" y="25"/>
                    </a:cubicBezTo>
                    <a:cubicBezTo>
                      <a:pt x="353" y="26"/>
                      <a:pt x="349" y="27"/>
                      <a:pt x="345" y="28"/>
                    </a:cubicBezTo>
                    <a:cubicBezTo>
                      <a:pt x="340" y="29"/>
                      <a:pt x="335" y="30"/>
                      <a:pt x="331" y="32"/>
                    </a:cubicBezTo>
                    <a:cubicBezTo>
                      <a:pt x="327" y="33"/>
                      <a:pt x="323" y="34"/>
                      <a:pt x="319" y="35"/>
                    </a:cubicBezTo>
                    <a:cubicBezTo>
                      <a:pt x="314" y="36"/>
                      <a:pt x="309" y="38"/>
                      <a:pt x="304" y="39"/>
                    </a:cubicBezTo>
                    <a:cubicBezTo>
                      <a:pt x="302" y="40"/>
                      <a:pt x="300" y="41"/>
                      <a:pt x="298" y="41"/>
                    </a:cubicBezTo>
                    <a:cubicBezTo>
                      <a:pt x="295" y="42"/>
                      <a:pt x="293" y="43"/>
                      <a:pt x="290" y="44"/>
                    </a:cubicBezTo>
                    <a:cubicBezTo>
                      <a:pt x="288" y="45"/>
                      <a:pt x="286" y="45"/>
                      <a:pt x="284" y="46"/>
                    </a:cubicBezTo>
                    <a:cubicBezTo>
                      <a:pt x="277" y="48"/>
                      <a:pt x="270" y="51"/>
                      <a:pt x="263" y="53"/>
                    </a:cubicBezTo>
                    <a:cubicBezTo>
                      <a:pt x="262" y="54"/>
                      <a:pt x="260" y="54"/>
                      <a:pt x="259" y="55"/>
                    </a:cubicBezTo>
                    <a:cubicBezTo>
                      <a:pt x="253" y="57"/>
                      <a:pt x="247" y="60"/>
                      <a:pt x="241" y="62"/>
                    </a:cubicBezTo>
                    <a:cubicBezTo>
                      <a:pt x="239" y="63"/>
                      <a:pt x="238" y="64"/>
                      <a:pt x="236" y="64"/>
                    </a:cubicBezTo>
                    <a:cubicBezTo>
                      <a:pt x="229" y="67"/>
                      <a:pt x="222" y="70"/>
                      <a:pt x="215" y="73"/>
                    </a:cubicBezTo>
                    <a:cubicBezTo>
                      <a:pt x="215" y="74"/>
                      <a:pt x="214" y="74"/>
                      <a:pt x="213" y="74"/>
                    </a:cubicBezTo>
                    <a:cubicBezTo>
                      <a:pt x="207" y="77"/>
                      <a:pt x="201" y="80"/>
                      <a:pt x="195" y="83"/>
                    </a:cubicBezTo>
                    <a:cubicBezTo>
                      <a:pt x="194" y="84"/>
                      <a:pt x="192" y="85"/>
                      <a:pt x="190" y="86"/>
                    </a:cubicBezTo>
                    <a:cubicBezTo>
                      <a:pt x="184" y="89"/>
                      <a:pt x="177" y="93"/>
                      <a:pt x="171" y="96"/>
                    </a:cubicBezTo>
                    <a:cubicBezTo>
                      <a:pt x="169" y="98"/>
                      <a:pt x="166" y="99"/>
                      <a:pt x="164" y="101"/>
                    </a:cubicBezTo>
                    <a:cubicBezTo>
                      <a:pt x="163" y="101"/>
                      <a:pt x="163" y="101"/>
                      <a:pt x="162" y="102"/>
                    </a:cubicBezTo>
                    <a:cubicBezTo>
                      <a:pt x="160" y="103"/>
                      <a:pt x="158" y="104"/>
                      <a:pt x="157" y="105"/>
                    </a:cubicBezTo>
                    <a:cubicBezTo>
                      <a:pt x="155" y="106"/>
                      <a:pt x="153" y="107"/>
                      <a:pt x="152" y="108"/>
                    </a:cubicBezTo>
                    <a:cubicBezTo>
                      <a:pt x="150" y="109"/>
                      <a:pt x="148" y="110"/>
                      <a:pt x="146" y="111"/>
                    </a:cubicBezTo>
                    <a:cubicBezTo>
                      <a:pt x="145" y="112"/>
                      <a:pt x="143" y="113"/>
                      <a:pt x="142" y="114"/>
                    </a:cubicBezTo>
                    <a:cubicBezTo>
                      <a:pt x="140" y="116"/>
                      <a:pt x="138" y="117"/>
                      <a:pt x="137" y="118"/>
                    </a:cubicBezTo>
                    <a:cubicBezTo>
                      <a:pt x="135" y="119"/>
                      <a:pt x="134" y="120"/>
                      <a:pt x="132" y="121"/>
                    </a:cubicBezTo>
                    <a:cubicBezTo>
                      <a:pt x="130" y="122"/>
                      <a:pt x="129" y="124"/>
                      <a:pt x="127" y="125"/>
                    </a:cubicBezTo>
                    <a:cubicBezTo>
                      <a:pt x="126" y="126"/>
                      <a:pt x="124" y="127"/>
                      <a:pt x="123" y="128"/>
                    </a:cubicBezTo>
                    <a:cubicBezTo>
                      <a:pt x="121" y="129"/>
                      <a:pt x="119" y="130"/>
                      <a:pt x="118" y="132"/>
                    </a:cubicBezTo>
                    <a:cubicBezTo>
                      <a:pt x="116" y="133"/>
                      <a:pt x="115" y="134"/>
                      <a:pt x="114" y="134"/>
                    </a:cubicBezTo>
                    <a:cubicBezTo>
                      <a:pt x="112" y="136"/>
                      <a:pt x="110" y="138"/>
                      <a:pt x="108" y="139"/>
                    </a:cubicBezTo>
                    <a:cubicBezTo>
                      <a:pt x="107" y="140"/>
                      <a:pt x="106" y="141"/>
                      <a:pt x="105" y="141"/>
                    </a:cubicBezTo>
                    <a:cubicBezTo>
                      <a:pt x="100" y="146"/>
                      <a:pt x="94" y="151"/>
                      <a:pt x="89" y="155"/>
                    </a:cubicBezTo>
                    <a:cubicBezTo>
                      <a:pt x="89" y="155"/>
                      <a:pt x="89" y="156"/>
                      <a:pt x="89" y="156"/>
                    </a:cubicBezTo>
                    <a:cubicBezTo>
                      <a:pt x="89" y="156"/>
                      <a:pt x="89" y="156"/>
                      <a:pt x="88" y="156"/>
                    </a:cubicBezTo>
                    <a:cubicBezTo>
                      <a:pt x="85" y="159"/>
                      <a:pt x="83" y="161"/>
                      <a:pt x="80" y="164"/>
                    </a:cubicBezTo>
                    <a:cubicBezTo>
                      <a:pt x="79" y="165"/>
                      <a:pt x="78" y="166"/>
                      <a:pt x="78" y="167"/>
                    </a:cubicBezTo>
                    <a:cubicBezTo>
                      <a:pt x="75" y="169"/>
                      <a:pt x="73" y="171"/>
                      <a:pt x="71" y="173"/>
                    </a:cubicBezTo>
                    <a:cubicBezTo>
                      <a:pt x="70" y="174"/>
                      <a:pt x="70" y="175"/>
                      <a:pt x="69" y="175"/>
                    </a:cubicBezTo>
                    <a:cubicBezTo>
                      <a:pt x="66" y="178"/>
                      <a:pt x="64" y="181"/>
                      <a:pt x="61" y="184"/>
                    </a:cubicBezTo>
                    <a:cubicBezTo>
                      <a:pt x="61" y="185"/>
                      <a:pt x="60" y="185"/>
                      <a:pt x="60" y="186"/>
                    </a:cubicBezTo>
                    <a:cubicBezTo>
                      <a:pt x="58" y="188"/>
                      <a:pt x="56" y="191"/>
                      <a:pt x="54" y="193"/>
                    </a:cubicBezTo>
                    <a:cubicBezTo>
                      <a:pt x="53" y="194"/>
                      <a:pt x="53" y="194"/>
                      <a:pt x="53" y="194"/>
                    </a:cubicBezTo>
                    <a:cubicBezTo>
                      <a:pt x="52" y="195"/>
                      <a:pt x="52" y="196"/>
                      <a:pt x="51" y="196"/>
                    </a:cubicBezTo>
                    <a:cubicBezTo>
                      <a:pt x="50" y="198"/>
                      <a:pt x="49" y="199"/>
                      <a:pt x="48" y="201"/>
                    </a:cubicBezTo>
                    <a:cubicBezTo>
                      <a:pt x="47" y="202"/>
                      <a:pt x="46" y="203"/>
                      <a:pt x="45" y="204"/>
                    </a:cubicBezTo>
                    <a:cubicBezTo>
                      <a:pt x="44" y="206"/>
                      <a:pt x="43" y="208"/>
                      <a:pt x="42" y="209"/>
                    </a:cubicBezTo>
                    <a:cubicBezTo>
                      <a:pt x="41" y="210"/>
                      <a:pt x="40" y="211"/>
                      <a:pt x="39" y="212"/>
                    </a:cubicBezTo>
                    <a:cubicBezTo>
                      <a:pt x="38" y="214"/>
                      <a:pt x="37" y="216"/>
                      <a:pt x="36" y="218"/>
                    </a:cubicBezTo>
                    <a:cubicBezTo>
                      <a:pt x="35" y="219"/>
                      <a:pt x="35" y="220"/>
                      <a:pt x="34" y="221"/>
                    </a:cubicBezTo>
                    <a:cubicBezTo>
                      <a:pt x="33" y="223"/>
                      <a:pt x="31" y="225"/>
                      <a:pt x="30" y="228"/>
                    </a:cubicBezTo>
                    <a:cubicBezTo>
                      <a:pt x="30" y="228"/>
                      <a:pt x="30" y="228"/>
                      <a:pt x="29" y="229"/>
                    </a:cubicBezTo>
                    <a:cubicBezTo>
                      <a:pt x="29" y="229"/>
                      <a:pt x="29" y="229"/>
                      <a:pt x="29" y="229"/>
                    </a:cubicBezTo>
                    <a:cubicBezTo>
                      <a:pt x="28" y="231"/>
                      <a:pt x="26" y="234"/>
                      <a:pt x="25" y="237"/>
                    </a:cubicBezTo>
                    <a:cubicBezTo>
                      <a:pt x="25" y="237"/>
                      <a:pt x="24" y="238"/>
                      <a:pt x="24" y="239"/>
                    </a:cubicBezTo>
                    <a:cubicBezTo>
                      <a:pt x="23" y="241"/>
                      <a:pt x="22" y="243"/>
                      <a:pt x="21" y="245"/>
                    </a:cubicBezTo>
                    <a:cubicBezTo>
                      <a:pt x="20" y="246"/>
                      <a:pt x="20" y="247"/>
                      <a:pt x="20" y="248"/>
                    </a:cubicBezTo>
                    <a:cubicBezTo>
                      <a:pt x="19" y="249"/>
                      <a:pt x="18" y="251"/>
                      <a:pt x="17" y="253"/>
                    </a:cubicBezTo>
                    <a:cubicBezTo>
                      <a:pt x="17" y="254"/>
                      <a:pt x="16" y="255"/>
                      <a:pt x="16" y="256"/>
                    </a:cubicBezTo>
                    <a:cubicBezTo>
                      <a:pt x="15" y="258"/>
                      <a:pt x="15" y="259"/>
                      <a:pt x="14" y="261"/>
                    </a:cubicBezTo>
                    <a:cubicBezTo>
                      <a:pt x="14" y="261"/>
                      <a:pt x="14" y="261"/>
                      <a:pt x="14" y="261"/>
                    </a:cubicBezTo>
                    <a:cubicBezTo>
                      <a:pt x="13" y="262"/>
                      <a:pt x="13" y="263"/>
                      <a:pt x="13" y="265"/>
                    </a:cubicBezTo>
                    <a:cubicBezTo>
                      <a:pt x="12" y="266"/>
                      <a:pt x="12" y="267"/>
                      <a:pt x="11" y="269"/>
                    </a:cubicBezTo>
                    <a:cubicBezTo>
                      <a:pt x="11" y="270"/>
                      <a:pt x="10" y="271"/>
                      <a:pt x="10" y="272"/>
                    </a:cubicBezTo>
                    <a:cubicBezTo>
                      <a:pt x="10" y="274"/>
                      <a:pt x="9" y="275"/>
                      <a:pt x="9" y="277"/>
                    </a:cubicBezTo>
                    <a:cubicBezTo>
                      <a:pt x="8" y="278"/>
                      <a:pt x="8" y="279"/>
                      <a:pt x="8" y="280"/>
                    </a:cubicBezTo>
                    <a:cubicBezTo>
                      <a:pt x="7" y="282"/>
                      <a:pt x="7" y="283"/>
                      <a:pt x="6" y="285"/>
                    </a:cubicBezTo>
                    <a:cubicBezTo>
                      <a:pt x="6" y="286"/>
                      <a:pt x="6" y="287"/>
                      <a:pt x="6" y="289"/>
                    </a:cubicBezTo>
                    <a:cubicBezTo>
                      <a:pt x="5" y="290"/>
                      <a:pt x="5" y="291"/>
                      <a:pt x="5" y="293"/>
                    </a:cubicBezTo>
                    <a:cubicBezTo>
                      <a:pt x="5" y="293"/>
                      <a:pt x="4" y="293"/>
                      <a:pt x="4" y="294"/>
                    </a:cubicBezTo>
                    <a:cubicBezTo>
                      <a:pt x="4" y="295"/>
                      <a:pt x="4" y="296"/>
                      <a:pt x="4" y="297"/>
                    </a:cubicBezTo>
                    <a:cubicBezTo>
                      <a:pt x="4" y="298"/>
                      <a:pt x="3" y="299"/>
                      <a:pt x="3" y="301"/>
                    </a:cubicBezTo>
                    <a:cubicBezTo>
                      <a:pt x="3" y="302"/>
                      <a:pt x="3" y="303"/>
                      <a:pt x="2" y="305"/>
                    </a:cubicBezTo>
                    <a:cubicBezTo>
                      <a:pt x="2" y="306"/>
                      <a:pt x="2" y="307"/>
                      <a:pt x="2" y="309"/>
                    </a:cubicBezTo>
                    <a:cubicBezTo>
                      <a:pt x="2" y="310"/>
                      <a:pt x="2" y="311"/>
                      <a:pt x="1" y="313"/>
                    </a:cubicBezTo>
                    <a:cubicBezTo>
                      <a:pt x="1" y="314"/>
                      <a:pt x="1" y="316"/>
                      <a:pt x="1" y="317"/>
                    </a:cubicBezTo>
                    <a:cubicBezTo>
                      <a:pt x="1" y="318"/>
                      <a:pt x="1" y="320"/>
                      <a:pt x="1" y="321"/>
                    </a:cubicBezTo>
                    <a:cubicBezTo>
                      <a:pt x="1" y="322"/>
                      <a:pt x="1" y="324"/>
                      <a:pt x="1" y="325"/>
                    </a:cubicBezTo>
                    <a:cubicBezTo>
                      <a:pt x="0" y="326"/>
                      <a:pt x="0" y="326"/>
                      <a:pt x="0" y="327"/>
                    </a:cubicBezTo>
                    <a:cubicBezTo>
                      <a:pt x="0" y="328"/>
                      <a:pt x="0" y="330"/>
                      <a:pt x="0" y="332"/>
                    </a:cubicBezTo>
                    <a:cubicBezTo>
                      <a:pt x="0" y="371"/>
                      <a:pt x="0" y="371"/>
                      <a:pt x="0" y="371"/>
                    </a:cubicBezTo>
                    <a:cubicBezTo>
                      <a:pt x="0" y="369"/>
                      <a:pt x="0" y="366"/>
                      <a:pt x="0" y="364"/>
                    </a:cubicBezTo>
                    <a:cubicBezTo>
                      <a:pt x="0" y="363"/>
                      <a:pt x="0" y="361"/>
                      <a:pt x="0" y="360"/>
                    </a:cubicBezTo>
                    <a:cubicBezTo>
                      <a:pt x="1" y="359"/>
                      <a:pt x="1" y="357"/>
                      <a:pt x="1" y="356"/>
                    </a:cubicBezTo>
                    <a:cubicBezTo>
                      <a:pt x="1" y="355"/>
                      <a:pt x="1" y="353"/>
                      <a:pt x="1" y="352"/>
                    </a:cubicBezTo>
                    <a:cubicBezTo>
                      <a:pt x="1" y="351"/>
                      <a:pt x="1" y="349"/>
                      <a:pt x="2" y="348"/>
                    </a:cubicBezTo>
                    <a:cubicBezTo>
                      <a:pt x="2" y="347"/>
                      <a:pt x="2" y="345"/>
                      <a:pt x="2" y="344"/>
                    </a:cubicBezTo>
                    <a:cubicBezTo>
                      <a:pt x="2" y="342"/>
                      <a:pt x="3" y="341"/>
                      <a:pt x="3" y="340"/>
                    </a:cubicBezTo>
                    <a:cubicBezTo>
                      <a:pt x="3" y="338"/>
                      <a:pt x="3" y="337"/>
                      <a:pt x="4" y="336"/>
                    </a:cubicBezTo>
                    <a:cubicBezTo>
                      <a:pt x="4" y="334"/>
                      <a:pt x="4" y="333"/>
                      <a:pt x="4" y="332"/>
                    </a:cubicBezTo>
                    <a:cubicBezTo>
                      <a:pt x="5" y="330"/>
                      <a:pt x="5" y="329"/>
                      <a:pt x="5" y="328"/>
                    </a:cubicBezTo>
                    <a:cubicBezTo>
                      <a:pt x="6" y="326"/>
                      <a:pt x="6" y="325"/>
                      <a:pt x="6" y="324"/>
                    </a:cubicBezTo>
                    <a:cubicBezTo>
                      <a:pt x="7" y="322"/>
                      <a:pt x="7" y="321"/>
                      <a:pt x="7" y="320"/>
                    </a:cubicBezTo>
                    <a:cubicBezTo>
                      <a:pt x="8" y="318"/>
                      <a:pt x="8" y="317"/>
                      <a:pt x="8" y="316"/>
                    </a:cubicBezTo>
                    <a:cubicBezTo>
                      <a:pt x="9" y="314"/>
                      <a:pt x="9" y="313"/>
                      <a:pt x="10" y="312"/>
                    </a:cubicBezTo>
                    <a:cubicBezTo>
                      <a:pt x="10" y="310"/>
                      <a:pt x="10" y="309"/>
                      <a:pt x="11" y="308"/>
                    </a:cubicBezTo>
                    <a:cubicBezTo>
                      <a:pt x="11" y="306"/>
                      <a:pt x="12" y="305"/>
                      <a:pt x="12" y="304"/>
                    </a:cubicBezTo>
                    <a:cubicBezTo>
                      <a:pt x="13" y="302"/>
                      <a:pt x="13" y="301"/>
                      <a:pt x="14" y="300"/>
                    </a:cubicBezTo>
                    <a:cubicBezTo>
                      <a:pt x="14" y="298"/>
                      <a:pt x="15" y="297"/>
                      <a:pt x="16" y="295"/>
                    </a:cubicBezTo>
                    <a:cubicBezTo>
                      <a:pt x="16" y="294"/>
                      <a:pt x="17" y="293"/>
                      <a:pt x="17" y="292"/>
                    </a:cubicBezTo>
                    <a:cubicBezTo>
                      <a:pt x="18" y="290"/>
                      <a:pt x="19" y="288"/>
                      <a:pt x="19" y="287"/>
                    </a:cubicBezTo>
                    <a:cubicBezTo>
                      <a:pt x="20" y="286"/>
                      <a:pt x="20" y="285"/>
                      <a:pt x="21" y="284"/>
                    </a:cubicBezTo>
                    <a:cubicBezTo>
                      <a:pt x="22" y="282"/>
                      <a:pt x="23" y="280"/>
                      <a:pt x="24" y="278"/>
                    </a:cubicBezTo>
                    <a:cubicBezTo>
                      <a:pt x="24" y="277"/>
                      <a:pt x="24" y="276"/>
                      <a:pt x="25" y="276"/>
                    </a:cubicBezTo>
                    <a:cubicBezTo>
                      <a:pt x="26" y="273"/>
                      <a:pt x="27" y="270"/>
                      <a:pt x="29" y="268"/>
                    </a:cubicBezTo>
                    <a:cubicBezTo>
                      <a:pt x="29" y="267"/>
                      <a:pt x="29" y="267"/>
                      <a:pt x="30" y="267"/>
                    </a:cubicBezTo>
                    <a:cubicBezTo>
                      <a:pt x="31" y="264"/>
                      <a:pt x="32" y="262"/>
                      <a:pt x="34" y="260"/>
                    </a:cubicBezTo>
                    <a:cubicBezTo>
                      <a:pt x="34" y="259"/>
                      <a:pt x="35" y="258"/>
                      <a:pt x="36" y="257"/>
                    </a:cubicBezTo>
                    <a:cubicBezTo>
                      <a:pt x="37" y="255"/>
                      <a:pt x="38" y="253"/>
                      <a:pt x="39" y="251"/>
                    </a:cubicBezTo>
                    <a:cubicBezTo>
                      <a:pt x="40" y="250"/>
                      <a:pt x="41" y="249"/>
                      <a:pt x="41" y="248"/>
                    </a:cubicBezTo>
                    <a:cubicBezTo>
                      <a:pt x="42" y="247"/>
                      <a:pt x="44" y="245"/>
                      <a:pt x="45" y="243"/>
                    </a:cubicBezTo>
                    <a:cubicBezTo>
                      <a:pt x="46" y="242"/>
                      <a:pt x="46" y="241"/>
                      <a:pt x="47" y="240"/>
                    </a:cubicBezTo>
                    <a:cubicBezTo>
                      <a:pt x="48" y="239"/>
                      <a:pt x="50" y="237"/>
                      <a:pt x="51" y="235"/>
                    </a:cubicBezTo>
                    <a:cubicBezTo>
                      <a:pt x="52" y="234"/>
                      <a:pt x="52" y="233"/>
                      <a:pt x="53" y="232"/>
                    </a:cubicBezTo>
                    <a:cubicBezTo>
                      <a:pt x="55" y="230"/>
                      <a:pt x="57" y="227"/>
                      <a:pt x="60" y="225"/>
                    </a:cubicBezTo>
                    <a:cubicBezTo>
                      <a:pt x="60" y="224"/>
                      <a:pt x="60" y="224"/>
                      <a:pt x="61" y="223"/>
                    </a:cubicBezTo>
                    <a:cubicBezTo>
                      <a:pt x="63" y="220"/>
                      <a:pt x="66" y="217"/>
                      <a:pt x="69" y="215"/>
                    </a:cubicBezTo>
                    <a:cubicBezTo>
                      <a:pt x="69" y="214"/>
                      <a:pt x="70" y="213"/>
                      <a:pt x="71" y="212"/>
                    </a:cubicBezTo>
                    <a:cubicBezTo>
                      <a:pt x="73" y="210"/>
                      <a:pt x="75" y="208"/>
                      <a:pt x="77" y="206"/>
                    </a:cubicBezTo>
                    <a:cubicBezTo>
                      <a:pt x="78" y="205"/>
                      <a:pt x="79" y="204"/>
                      <a:pt x="80" y="203"/>
                    </a:cubicBezTo>
                    <a:cubicBezTo>
                      <a:pt x="82" y="200"/>
                      <a:pt x="85" y="198"/>
                      <a:pt x="88" y="195"/>
                    </a:cubicBezTo>
                    <a:cubicBezTo>
                      <a:pt x="88" y="195"/>
                      <a:pt x="89" y="195"/>
                      <a:pt x="89" y="195"/>
                    </a:cubicBezTo>
                    <a:cubicBezTo>
                      <a:pt x="94" y="190"/>
                      <a:pt x="99" y="185"/>
                      <a:pt x="105" y="180"/>
                    </a:cubicBezTo>
                    <a:cubicBezTo>
                      <a:pt x="106" y="180"/>
                      <a:pt x="107" y="179"/>
                      <a:pt x="108" y="178"/>
                    </a:cubicBezTo>
                    <a:cubicBezTo>
                      <a:pt x="110" y="177"/>
                      <a:pt x="112" y="175"/>
                      <a:pt x="114" y="174"/>
                    </a:cubicBezTo>
                    <a:cubicBezTo>
                      <a:pt x="115" y="173"/>
                      <a:pt x="116" y="172"/>
                      <a:pt x="117" y="171"/>
                    </a:cubicBezTo>
                    <a:cubicBezTo>
                      <a:pt x="119" y="169"/>
                      <a:pt x="121" y="168"/>
                      <a:pt x="123" y="167"/>
                    </a:cubicBezTo>
                    <a:cubicBezTo>
                      <a:pt x="124" y="166"/>
                      <a:pt x="125" y="165"/>
                      <a:pt x="127" y="164"/>
                    </a:cubicBezTo>
                    <a:cubicBezTo>
                      <a:pt x="128" y="163"/>
                      <a:pt x="130" y="161"/>
                      <a:pt x="132" y="160"/>
                    </a:cubicBezTo>
                    <a:cubicBezTo>
                      <a:pt x="133" y="159"/>
                      <a:pt x="135" y="158"/>
                      <a:pt x="136" y="157"/>
                    </a:cubicBezTo>
                    <a:cubicBezTo>
                      <a:pt x="138" y="156"/>
                      <a:pt x="140" y="155"/>
                      <a:pt x="142" y="154"/>
                    </a:cubicBezTo>
                    <a:cubicBezTo>
                      <a:pt x="143" y="153"/>
                      <a:pt x="145" y="152"/>
                      <a:pt x="146" y="151"/>
                    </a:cubicBezTo>
                    <a:cubicBezTo>
                      <a:pt x="148" y="149"/>
                      <a:pt x="150" y="148"/>
                      <a:pt x="152" y="147"/>
                    </a:cubicBezTo>
                    <a:cubicBezTo>
                      <a:pt x="153" y="146"/>
                      <a:pt x="155" y="145"/>
                      <a:pt x="156" y="144"/>
                    </a:cubicBezTo>
                    <a:cubicBezTo>
                      <a:pt x="158" y="143"/>
                      <a:pt x="160" y="142"/>
                      <a:pt x="162" y="141"/>
                    </a:cubicBezTo>
                    <a:cubicBezTo>
                      <a:pt x="165" y="139"/>
                      <a:pt x="168" y="137"/>
                      <a:pt x="171" y="135"/>
                    </a:cubicBezTo>
                    <a:cubicBezTo>
                      <a:pt x="177" y="132"/>
                      <a:pt x="183" y="128"/>
                      <a:pt x="190" y="125"/>
                    </a:cubicBezTo>
                    <a:cubicBezTo>
                      <a:pt x="192" y="124"/>
                      <a:pt x="193" y="123"/>
                      <a:pt x="195" y="122"/>
                    </a:cubicBezTo>
                    <a:cubicBezTo>
                      <a:pt x="201" y="119"/>
                      <a:pt x="207" y="116"/>
                      <a:pt x="213" y="114"/>
                    </a:cubicBezTo>
                    <a:cubicBezTo>
                      <a:pt x="214" y="113"/>
                      <a:pt x="214" y="113"/>
                      <a:pt x="215" y="112"/>
                    </a:cubicBezTo>
                    <a:cubicBezTo>
                      <a:pt x="222" y="109"/>
                      <a:pt x="229" y="106"/>
                      <a:pt x="236" y="103"/>
                    </a:cubicBezTo>
                    <a:cubicBezTo>
                      <a:pt x="237" y="103"/>
                      <a:pt x="239" y="102"/>
                      <a:pt x="241" y="101"/>
                    </a:cubicBezTo>
                    <a:cubicBezTo>
                      <a:pt x="247" y="99"/>
                      <a:pt x="253" y="96"/>
                      <a:pt x="259" y="94"/>
                    </a:cubicBezTo>
                    <a:cubicBezTo>
                      <a:pt x="260" y="94"/>
                      <a:pt x="261" y="93"/>
                      <a:pt x="263" y="93"/>
                    </a:cubicBezTo>
                    <a:cubicBezTo>
                      <a:pt x="270" y="90"/>
                      <a:pt x="277" y="87"/>
                      <a:pt x="284" y="85"/>
                    </a:cubicBezTo>
                    <a:cubicBezTo>
                      <a:pt x="286" y="84"/>
                      <a:pt x="288" y="84"/>
                      <a:pt x="289" y="83"/>
                    </a:cubicBezTo>
                    <a:cubicBezTo>
                      <a:pt x="294" y="81"/>
                      <a:pt x="299" y="80"/>
                      <a:pt x="304" y="78"/>
                    </a:cubicBezTo>
                    <a:cubicBezTo>
                      <a:pt x="309" y="77"/>
                      <a:pt x="313" y="76"/>
                      <a:pt x="318" y="74"/>
                    </a:cubicBezTo>
                    <a:cubicBezTo>
                      <a:pt x="322" y="73"/>
                      <a:pt x="326" y="72"/>
                      <a:pt x="330" y="71"/>
                    </a:cubicBezTo>
                    <a:cubicBezTo>
                      <a:pt x="335" y="70"/>
                      <a:pt x="340" y="68"/>
                      <a:pt x="345" y="67"/>
                    </a:cubicBezTo>
                    <a:cubicBezTo>
                      <a:pt x="349" y="66"/>
                      <a:pt x="353" y="65"/>
                      <a:pt x="357" y="64"/>
                    </a:cubicBezTo>
                    <a:cubicBezTo>
                      <a:pt x="362" y="63"/>
                      <a:pt x="367" y="62"/>
                      <a:pt x="372" y="61"/>
                    </a:cubicBezTo>
                    <a:cubicBezTo>
                      <a:pt x="376" y="60"/>
                      <a:pt x="380" y="59"/>
                      <a:pt x="384" y="58"/>
                    </a:cubicBezTo>
                    <a:cubicBezTo>
                      <a:pt x="389" y="57"/>
                      <a:pt x="394" y="56"/>
                      <a:pt x="399" y="55"/>
                    </a:cubicBezTo>
                    <a:cubicBezTo>
                      <a:pt x="404" y="54"/>
                      <a:pt x="408" y="53"/>
                      <a:pt x="413" y="53"/>
                    </a:cubicBezTo>
                    <a:cubicBezTo>
                      <a:pt x="415" y="52"/>
                      <a:pt x="417" y="52"/>
                      <a:pt x="419" y="52"/>
                    </a:cubicBezTo>
                    <a:cubicBezTo>
                      <a:pt x="426" y="50"/>
                      <a:pt x="433" y="49"/>
                      <a:pt x="440" y="48"/>
                    </a:cubicBezTo>
                    <a:cubicBezTo>
                      <a:pt x="441" y="48"/>
                      <a:pt x="442" y="48"/>
                      <a:pt x="444" y="48"/>
                    </a:cubicBezTo>
                    <a:cubicBezTo>
                      <a:pt x="451" y="47"/>
                      <a:pt x="460" y="46"/>
                      <a:pt x="468" y="45"/>
                    </a:cubicBezTo>
                    <a:cubicBezTo>
                      <a:pt x="470" y="45"/>
                      <a:pt x="472" y="45"/>
                      <a:pt x="474" y="44"/>
                    </a:cubicBezTo>
                    <a:cubicBezTo>
                      <a:pt x="479" y="44"/>
                      <a:pt x="484" y="43"/>
                      <a:pt x="489" y="43"/>
                    </a:cubicBezTo>
                    <a:cubicBezTo>
                      <a:pt x="495" y="42"/>
                      <a:pt x="501" y="42"/>
                      <a:pt x="507" y="41"/>
                    </a:cubicBezTo>
                    <a:cubicBezTo>
                      <a:pt x="511" y="41"/>
                      <a:pt x="515" y="41"/>
                      <a:pt x="519" y="41"/>
                    </a:cubicBezTo>
                    <a:cubicBezTo>
                      <a:pt x="526" y="40"/>
                      <a:pt x="532" y="40"/>
                      <a:pt x="539" y="40"/>
                    </a:cubicBezTo>
                    <a:cubicBezTo>
                      <a:pt x="542" y="40"/>
                      <a:pt x="546" y="40"/>
                      <a:pt x="550" y="39"/>
                    </a:cubicBezTo>
                    <a:cubicBezTo>
                      <a:pt x="555" y="39"/>
                      <a:pt x="561" y="39"/>
                      <a:pt x="567" y="39"/>
                    </a:cubicBezTo>
                    <a:cubicBezTo>
                      <a:pt x="571" y="39"/>
                      <a:pt x="575" y="39"/>
                      <a:pt x="579" y="39"/>
                    </a:cubicBezTo>
                    <a:cubicBezTo>
                      <a:pt x="585" y="39"/>
                      <a:pt x="591" y="39"/>
                      <a:pt x="597" y="39"/>
                    </a:cubicBezTo>
                    <a:cubicBezTo>
                      <a:pt x="600" y="39"/>
                      <a:pt x="604" y="39"/>
                      <a:pt x="607" y="40"/>
                    </a:cubicBezTo>
                    <a:cubicBezTo>
                      <a:pt x="613" y="40"/>
                      <a:pt x="619" y="40"/>
                      <a:pt x="624" y="40"/>
                    </a:cubicBezTo>
                    <a:cubicBezTo>
                      <a:pt x="628" y="40"/>
                      <a:pt x="632" y="41"/>
                      <a:pt x="636" y="41"/>
                    </a:cubicBezTo>
                    <a:cubicBezTo>
                      <a:pt x="642" y="41"/>
                      <a:pt x="648" y="42"/>
                      <a:pt x="654" y="42"/>
                    </a:cubicBezTo>
                    <a:cubicBezTo>
                      <a:pt x="657" y="42"/>
                      <a:pt x="661" y="43"/>
                      <a:pt x="664" y="43"/>
                    </a:cubicBezTo>
                    <a:cubicBezTo>
                      <a:pt x="672" y="44"/>
                      <a:pt x="681" y="44"/>
                      <a:pt x="689" y="45"/>
                    </a:cubicBezTo>
                    <a:cubicBezTo>
                      <a:pt x="690" y="45"/>
                      <a:pt x="691" y="46"/>
                      <a:pt x="692" y="46"/>
                    </a:cubicBezTo>
                    <a:cubicBezTo>
                      <a:pt x="701" y="47"/>
                      <a:pt x="710" y="48"/>
                      <a:pt x="720" y="49"/>
                    </a:cubicBezTo>
                    <a:cubicBezTo>
                      <a:pt x="722" y="50"/>
                      <a:pt x="724" y="50"/>
                      <a:pt x="725" y="50"/>
                    </a:cubicBezTo>
                    <a:cubicBezTo>
                      <a:pt x="733" y="51"/>
                      <a:pt x="740" y="53"/>
                      <a:pt x="748" y="54"/>
                    </a:cubicBezTo>
                    <a:cubicBezTo>
                      <a:pt x="751" y="54"/>
                      <a:pt x="754" y="55"/>
                      <a:pt x="758" y="56"/>
                    </a:cubicBezTo>
                    <a:cubicBezTo>
                      <a:pt x="764" y="57"/>
                      <a:pt x="769" y="58"/>
                      <a:pt x="775" y="59"/>
                    </a:cubicBezTo>
                    <a:cubicBezTo>
                      <a:pt x="779" y="60"/>
                      <a:pt x="782" y="61"/>
                      <a:pt x="785" y="61"/>
                    </a:cubicBezTo>
                    <a:cubicBezTo>
                      <a:pt x="791" y="63"/>
                      <a:pt x="798" y="64"/>
                      <a:pt x="804" y="66"/>
                    </a:cubicBezTo>
                    <a:cubicBezTo>
                      <a:pt x="808" y="67"/>
                      <a:pt x="811" y="68"/>
                      <a:pt x="815" y="69"/>
                    </a:cubicBezTo>
                    <a:cubicBezTo>
                      <a:pt x="821" y="70"/>
                      <a:pt x="827" y="72"/>
                      <a:pt x="832" y="73"/>
                    </a:cubicBezTo>
                    <a:cubicBezTo>
                      <a:pt x="837" y="75"/>
                      <a:pt x="842" y="76"/>
                      <a:pt x="847" y="78"/>
                    </a:cubicBezTo>
                    <a:cubicBezTo>
                      <a:pt x="849" y="78"/>
                      <a:pt x="851" y="79"/>
                      <a:pt x="853" y="79"/>
                    </a:cubicBezTo>
                    <a:cubicBezTo>
                      <a:pt x="860" y="82"/>
                      <a:pt x="868" y="84"/>
                      <a:pt x="875" y="86"/>
                    </a:cubicBezTo>
                    <a:cubicBezTo>
                      <a:pt x="876" y="87"/>
                      <a:pt x="878" y="87"/>
                      <a:pt x="879" y="88"/>
                    </a:cubicBezTo>
                    <a:cubicBezTo>
                      <a:pt x="885" y="90"/>
                      <a:pt x="891" y="92"/>
                      <a:pt x="897" y="95"/>
                    </a:cubicBezTo>
                    <a:cubicBezTo>
                      <a:pt x="899" y="95"/>
                      <a:pt x="901" y="96"/>
                      <a:pt x="903" y="97"/>
                    </a:cubicBezTo>
                    <a:cubicBezTo>
                      <a:pt x="908" y="99"/>
                      <a:pt x="913" y="101"/>
                      <a:pt x="917" y="103"/>
                    </a:cubicBezTo>
                    <a:cubicBezTo>
                      <a:pt x="920" y="104"/>
                      <a:pt x="924" y="105"/>
                      <a:pt x="927" y="107"/>
                    </a:cubicBezTo>
                    <a:cubicBezTo>
                      <a:pt x="931" y="109"/>
                      <a:pt x="936" y="111"/>
                      <a:pt x="940" y="113"/>
                    </a:cubicBezTo>
                    <a:cubicBezTo>
                      <a:pt x="943" y="114"/>
                      <a:pt x="946" y="115"/>
                      <a:pt x="949" y="117"/>
                    </a:cubicBezTo>
                    <a:cubicBezTo>
                      <a:pt x="954" y="119"/>
                      <a:pt x="959" y="122"/>
                      <a:pt x="964" y="124"/>
                    </a:cubicBezTo>
                    <a:cubicBezTo>
                      <a:pt x="966" y="125"/>
                      <a:pt x="968" y="126"/>
                      <a:pt x="971" y="128"/>
                    </a:cubicBezTo>
                    <a:cubicBezTo>
                      <a:pt x="978" y="131"/>
                      <a:pt x="985" y="135"/>
                      <a:pt x="991" y="139"/>
                    </a:cubicBezTo>
                    <a:cubicBezTo>
                      <a:pt x="1105" y="206"/>
                      <a:pt x="1162" y="293"/>
                      <a:pt x="1161" y="379"/>
                    </a:cubicBezTo>
                    <a:cubicBezTo>
                      <a:pt x="1162" y="340"/>
                      <a:pt x="1162" y="340"/>
                      <a:pt x="1162" y="340"/>
                    </a:cubicBezTo>
                    <a:cubicBezTo>
                      <a:pt x="1162" y="254"/>
                      <a:pt x="1106" y="167"/>
                      <a:pt x="992" y="10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53"/>
              <p:cNvSpPr>
                <a:spLocks/>
              </p:cNvSpPr>
              <p:nvPr/>
            </p:nvSpPr>
            <p:spPr bwMode="auto">
              <a:xfrm>
                <a:off x="3409950" y="4370388"/>
                <a:ext cx="227013" cy="301625"/>
              </a:xfrm>
              <a:custGeom>
                <a:avLst/>
                <a:gdLst>
                  <a:gd name="T0" fmla="*/ 143 w 143"/>
                  <a:gd name="T1" fmla="*/ 0 h 190"/>
                  <a:gd name="T2" fmla="*/ 139 w 143"/>
                  <a:gd name="T3" fmla="*/ 130 h 190"/>
                  <a:gd name="T4" fmla="*/ 0 w 143"/>
                  <a:gd name="T5" fmla="*/ 190 h 190"/>
                  <a:gd name="T6" fmla="*/ 0 w 143"/>
                  <a:gd name="T7" fmla="*/ 60 h 190"/>
                  <a:gd name="T8" fmla="*/ 143 w 143"/>
                  <a:gd name="T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190">
                    <a:moveTo>
                      <a:pt x="143" y="0"/>
                    </a:moveTo>
                    <a:lnTo>
                      <a:pt x="139" y="130"/>
                    </a:lnTo>
                    <a:lnTo>
                      <a:pt x="0" y="190"/>
                    </a:lnTo>
                    <a:lnTo>
                      <a:pt x="0" y="60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54"/>
              <p:cNvSpPr>
                <a:spLocks/>
              </p:cNvSpPr>
              <p:nvPr/>
            </p:nvSpPr>
            <p:spPr bwMode="auto">
              <a:xfrm>
                <a:off x="2774950" y="3316288"/>
                <a:ext cx="635000" cy="1355725"/>
              </a:xfrm>
              <a:custGeom>
                <a:avLst/>
                <a:gdLst>
                  <a:gd name="T0" fmla="*/ 121 w 121"/>
                  <a:gd name="T1" fmla="*/ 218 h 257"/>
                  <a:gd name="T2" fmla="*/ 121 w 121"/>
                  <a:gd name="T3" fmla="*/ 257 h 257"/>
                  <a:gd name="T4" fmla="*/ 0 w 121"/>
                  <a:gd name="T5" fmla="*/ 39 h 257"/>
                  <a:gd name="T6" fmla="*/ 1 w 121"/>
                  <a:gd name="T7" fmla="*/ 0 h 257"/>
                  <a:gd name="T8" fmla="*/ 121 w 121"/>
                  <a:gd name="T9" fmla="*/ 218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257">
                    <a:moveTo>
                      <a:pt x="121" y="218"/>
                    </a:moveTo>
                    <a:cubicBezTo>
                      <a:pt x="121" y="257"/>
                      <a:pt x="121" y="257"/>
                      <a:pt x="121" y="257"/>
                    </a:cubicBezTo>
                    <a:cubicBezTo>
                      <a:pt x="42" y="193"/>
                      <a:pt x="0" y="117"/>
                      <a:pt x="0" y="3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78"/>
                      <a:pt x="42" y="154"/>
                      <a:pt x="121" y="218"/>
                    </a:cubicBez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55"/>
              <p:cNvSpPr>
                <a:spLocks/>
              </p:cNvSpPr>
              <p:nvPr/>
            </p:nvSpPr>
            <p:spPr bwMode="auto">
              <a:xfrm>
                <a:off x="8450263" y="3368676"/>
                <a:ext cx="971550" cy="1555750"/>
              </a:xfrm>
              <a:custGeom>
                <a:avLst/>
                <a:gdLst>
                  <a:gd name="T0" fmla="*/ 185 w 185"/>
                  <a:gd name="T1" fmla="*/ 11 h 295"/>
                  <a:gd name="T2" fmla="*/ 184 w 185"/>
                  <a:gd name="T3" fmla="*/ 20 h 295"/>
                  <a:gd name="T4" fmla="*/ 183 w 185"/>
                  <a:gd name="T5" fmla="*/ 29 h 295"/>
                  <a:gd name="T6" fmla="*/ 182 w 185"/>
                  <a:gd name="T7" fmla="*/ 38 h 295"/>
                  <a:gd name="T8" fmla="*/ 180 w 185"/>
                  <a:gd name="T9" fmla="*/ 47 h 295"/>
                  <a:gd name="T10" fmla="*/ 177 w 185"/>
                  <a:gd name="T11" fmla="*/ 56 h 295"/>
                  <a:gd name="T12" fmla="*/ 175 w 185"/>
                  <a:gd name="T13" fmla="*/ 65 h 295"/>
                  <a:gd name="T14" fmla="*/ 172 w 185"/>
                  <a:gd name="T15" fmla="*/ 74 h 295"/>
                  <a:gd name="T16" fmla="*/ 167 w 185"/>
                  <a:gd name="T17" fmla="*/ 86 h 295"/>
                  <a:gd name="T18" fmla="*/ 163 w 185"/>
                  <a:gd name="T19" fmla="*/ 95 h 295"/>
                  <a:gd name="T20" fmla="*/ 159 w 185"/>
                  <a:gd name="T21" fmla="*/ 104 h 295"/>
                  <a:gd name="T22" fmla="*/ 154 w 185"/>
                  <a:gd name="T23" fmla="*/ 112 h 295"/>
                  <a:gd name="T24" fmla="*/ 149 w 185"/>
                  <a:gd name="T25" fmla="*/ 121 h 295"/>
                  <a:gd name="T26" fmla="*/ 143 w 185"/>
                  <a:gd name="T27" fmla="*/ 130 h 295"/>
                  <a:gd name="T28" fmla="*/ 137 w 185"/>
                  <a:gd name="T29" fmla="*/ 139 h 295"/>
                  <a:gd name="T30" fmla="*/ 130 w 185"/>
                  <a:gd name="T31" fmla="*/ 149 h 295"/>
                  <a:gd name="T32" fmla="*/ 119 w 185"/>
                  <a:gd name="T33" fmla="*/ 161 h 295"/>
                  <a:gd name="T34" fmla="*/ 111 w 185"/>
                  <a:gd name="T35" fmla="*/ 171 h 295"/>
                  <a:gd name="T36" fmla="*/ 101 w 185"/>
                  <a:gd name="T37" fmla="*/ 181 h 295"/>
                  <a:gd name="T38" fmla="*/ 89 w 185"/>
                  <a:gd name="T39" fmla="*/ 192 h 295"/>
                  <a:gd name="T40" fmla="*/ 80 w 185"/>
                  <a:gd name="T41" fmla="*/ 200 h 295"/>
                  <a:gd name="T42" fmla="*/ 71 w 185"/>
                  <a:gd name="T43" fmla="*/ 208 h 295"/>
                  <a:gd name="T44" fmla="*/ 62 w 185"/>
                  <a:gd name="T45" fmla="*/ 215 h 295"/>
                  <a:gd name="T46" fmla="*/ 52 w 185"/>
                  <a:gd name="T47" fmla="*/ 222 h 295"/>
                  <a:gd name="T48" fmla="*/ 42 w 185"/>
                  <a:gd name="T49" fmla="*/ 230 h 295"/>
                  <a:gd name="T50" fmla="*/ 32 w 185"/>
                  <a:gd name="T51" fmla="*/ 237 h 295"/>
                  <a:gd name="T52" fmla="*/ 21 w 185"/>
                  <a:gd name="T53" fmla="*/ 244 h 295"/>
                  <a:gd name="T54" fmla="*/ 10 w 185"/>
                  <a:gd name="T55" fmla="*/ 251 h 295"/>
                  <a:gd name="T56" fmla="*/ 0 w 185"/>
                  <a:gd name="T57" fmla="*/ 295 h 295"/>
                  <a:gd name="T58" fmla="*/ 10 w 185"/>
                  <a:gd name="T59" fmla="*/ 290 h 295"/>
                  <a:gd name="T60" fmla="*/ 21 w 185"/>
                  <a:gd name="T61" fmla="*/ 283 h 295"/>
                  <a:gd name="T62" fmla="*/ 32 w 185"/>
                  <a:gd name="T63" fmla="*/ 276 h 295"/>
                  <a:gd name="T64" fmla="*/ 42 w 185"/>
                  <a:gd name="T65" fmla="*/ 269 h 295"/>
                  <a:gd name="T66" fmla="*/ 52 w 185"/>
                  <a:gd name="T67" fmla="*/ 262 h 295"/>
                  <a:gd name="T68" fmla="*/ 62 w 185"/>
                  <a:gd name="T69" fmla="*/ 254 h 295"/>
                  <a:gd name="T70" fmla="*/ 71 w 185"/>
                  <a:gd name="T71" fmla="*/ 247 h 295"/>
                  <a:gd name="T72" fmla="*/ 80 w 185"/>
                  <a:gd name="T73" fmla="*/ 239 h 295"/>
                  <a:gd name="T74" fmla="*/ 88 w 185"/>
                  <a:gd name="T75" fmla="*/ 232 h 295"/>
                  <a:gd name="T76" fmla="*/ 98 w 185"/>
                  <a:gd name="T77" fmla="*/ 222 h 295"/>
                  <a:gd name="T78" fmla="*/ 108 w 185"/>
                  <a:gd name="T79" fmla="*/ 213 h 295"/>
                  <a:gd name="T80" fmla="*/ 117 w 185"/>
                  <a:gd name="T81" fmla="*/ 202 h 295"/>
                  <a:gd name="T82" fmla="*/ 127 w 185"/>
                  <a:gd name="T83" fmla="*/ 191 h 295"/>
                  <a:gd name="T84" fmla="*/ 129 w 185"/>
                  <a:gd name="T85" fmla="*/ 188 h 295"/>
                  <a:gd name="T86" fmla="*/ 136 w 185"/>
                  <a:gd name="T87" fmla="*/ 179 h 295"/>
                  <a:gd name="T88" fmla="*/ 143 w 185"/>
                  <a:gd name="T89" fmla="*/ 170 h 295"/>
                  <a:gd name="T90" fmla="*/ 148 w 185"/>
                  <a:gd name="T91" fmla="*/ 161 h 295"/>
                  <a:gd name="T92" fmla="*/ 153 w 185"/>
                  <a:gd name="T93" fmla="*/ 152 h 295"/>
                  <a:gd name="T94" fmla="*/ 156 w 185"/>
                  <a:gd name="T95" fmla="*/ 146 h 295"/>
                  <a:gd name="T96" fmla="*/ 161 w 185"/>
                  <a:gd name="T97" fmla="*/ 137 h 295"/>
                  <a:gd name="T98" fmla="*/ 166 w 185"/>
                  <a:gd name="T99" fmla="*/ 126 h 295"/>
                  <a:gd name="T100" fmla="*/ 170 w 185"/>
                  <a:gd name="T101" fmla="*/ 117 h 295"/>
                  <a:gd name="T102" fmla="*/ 171 w 185"/>
                  <a:gd name="T103" fmla="*/ 113 h 295"/>
                  <a:gd name="T104" fmla="*/ 175 w 185"/>
                  <a:gd name="T105" fmla="*/ 104 h 295"/>
                  <a:gd name="T106" fmla="*/ 177 w 185"/>
                  <a:gd name="T107" fmla="*/ 95 h 295"/>
                  <a:gd name="T108" fmla="*/ 179 w 185"/>
                  <a:gd name="T109" fmla="*/ 86 h 295"/>
                  <a:gd name="T110" fmla="*/ 181 w 185"/>
                  <a:gd name="T111" fmla="*/ 81 h 295"/>
                  <a:gd name="T112" fmla="*/ 182 w 185"/>
                  <a:gd name="T113" fmla="*/ 73 h 295"/>
                  <a:gd name="T114" fmla="*/ 183 w 185"/>
                  <a:gd name="T115" fmla="*/ 64 h 295"/>
                  <a:gd name="T116" fmla="*/ 184 w 185"/>
                  <a:gd name="T117" fmla="*/ 55 h 295"/>
                  <a:gd name="T118" fmla="*/ 185 w 185"/>
                  <a:gd name="T119" fmla="*/ 46 h 295"/>
                  <a:gd name="T120" fmla="*/ 185 w 185"/>
                  <a:gd name="T121" fmla="*/ 39 h 295"/>
                  <a:gd name="T122" fmla="*/ 185 w 185"/>
                  <a:gd name="T123" fmla="*/ 7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5" h="295">
                    <a:moveTo>
                      <a:pt x="185" y="7"/>
                    </a:moveTo>
                    <a:cubicBezTo>
                      <a:pt x="185" y="8"/>
                      <a:pt x="185" y="10"/>
                      <a:pt x="185" y="11"/>
                    </a:cubicBezTo>
                    <a:cubicBezTo>
                      <a:pt x="185" y="13"/>
                      <a:pt x="185" y="14"/>
                      <a:pt x="185" y="16"/>
                    </a:cubicBezTo>
                    <a:cubicBezTo>
                      <a:pt x="185" y="17"/>
                      <a:pt x="184" y="19"/>
                      <a:pt x="184" y="20"/>
                    </a:cubicBezTo>
                    <a:cubicBezTo>
                      <a:pt x="184" y="22"/>
                      <a:pt x="184" y="23"/>
                      <a:pt x="184" y="25"/>
                    </a:cubicBezTo>
                    <a:cubicBezTo>
                      <a:pt x="184" y="26"/>
                      <a:pt x="183" y="28"/>
                      <a:pt x="183" y="29"/>
                    </a:cubicBezTo>
                    <a:cubicBezTo>
                      <a:pt x="183" y="31"/>
                      <a:pt x="183" y="32"/>
                      <a:pt x="182" y="33"/>
                    </a:cubicBezTo>
                    <a:cubicBezTo>
                      <a:pt x="182" y="35"/>
                      <a:pt x="182" y="37"/>
                      <a:pt x="182" y="38"/>
                    </a:cubicBezTo>
                    <a:cubicBezTo>
                      <a:pt x="181" y="40"/>
                      <a:pt x="181" y="41"/>
                      <a:pt x="181" y="42"/>
                    </a:cubicBezTo>
                    <a:cubicBezTo>
                      <a:pt x="180" y="44"/>
                      <a:pt x="180" y="46"/>
                      <a:pt x="180" y="47"/>
                    </a:cubicBezTo>
                    <a:cubicBezTo>
                      <a:pt x="179" y="48"/>
                      <a:pt x="179" y="50"/>
                      <a:pt x="179" y="51"/>
                    </a:cubicBezTo>
                    <a:cubicBezTo>
                      <a:pt x="178" y="53"/>
                      <a:pt x="178" y="54"/>
                      <a:pt x="177" y="56"/>
                    </a:cubicBezTo>
                    <a:cubicBezTo>
                      <a:pt x="177" y="57"/>
                      <a:pt x="177" y="59"/>
                      <a:pt x="176" y="60"/>
                    </a:cubicBezTo>
                    <a:cubicBezTo>
                      <a:pt x="176" y="62"/>
                      <a:pt x="175" y="63"/>
                      <a:pt x="175" y="65"/>
                    </a:cubicBezTo>
                    <a:cubicBezTo>
                      <a:pt x="174" y="66"/>
                      <a:pt x="174" y="67"/>
                      <a:pt x="174" y="69"/>
                    </a:cubicBezTo>
                    <a:cubicBezTo>
                      <a:pt x="173" y="71"/>
                      <a:pt x="172" y="72"/>
                      <a:pt x="172" y="74"/>
                    </a:cubicBezTo>
                    <a:cubicBezTo>
                      <a:pt x="171" y="75"/>
                      <a:pt x="171" y="76"/>
                      <a:pt x="170" y="77"/>
                    </a:cubicBezTo>
                    <a:cubicBezTo>
                      <a:pt x="169" y="80"/>
                      <a:pt x="168" y="83"/>
                      <a:pt x="167" y="86"/>
                    </a:cubicBezTo>
                    <a:cubicBezTo>
                      <a:pt x="167" y="87"/>
                      <a:pt x="167" y="87"/>
                      <a:pt x="167" y="87"/>
                    </a:cubicBezTo>
                    <a:cubicBezTo>
                      <a:pt x="165" y="90"/>
                      <a:pt x="164" y="92"/>
                      <a:pt x="163" y="95"/>
                    </a:cubicBezTo>
                    <a:cubicBezTo>
                      <a:pt x="163" y="96"/>
                      <a:pt x="162" y="97"/>
                      <a:pt x="162" y="98"/>
                    </a:cubicBezTo>
                    <a:cubicBezTo>
                      <a:pt x="161" y="100"/>
                      <a:pt x="160" y="102"/>
                      <a:pt x="159" y="104"/>
                    </a:cubicBezTo>
                    <a:cubicBezTo>
                      <a:pt x="158" y="105"/>
                      <a:pt x="157" y="106"/>
                      <a:pt x="157" y="107"/>
                    </a:cubicBezTo>
                    <a:cubicBezTo>
                      <a:pt x="156" y="109"/>
                      <a:pt x="155" y="111"/>
                      <a:pt x="154" y="112"/>
                    </a:cubicBezTo>
                    <a:cubicBezTo>
                      <a:pt x="153" y="113"/>
                      <a:pt x="153" y="115"/>
                      <a:pt x="152" y="116"/>
                    </a:cubicBezTo>
                    <a:cubicBezTo>
                      <a:pt x="151" y="118"/>
                      <a:pt x="150" y="120"/>
                      <a:pt x="149" y="121"/>
                    </a:cubicBezTo>
                    <a:cubicBezTo>
                      <a:pt x="148" y="123"/>
                      <a:pt x="147" y="124"/>
                      <a:pt x="146" y="125"/>
                    </a:cubicBezTo>
                    <a:cubicBezTo>
                      <a:pt x="145" y="127"/>
                      <a:pt x="144" y="129"/>
                      <a:pt x="143" y="130"/>
                    </a:cubicBezTo>
                    <a:cubicBezTo>
                      <a:pt x="142" y="132"/>
                      <a:pt x="141" y="133"/>
                      <a:pt x="140" y="134"/>
                    </a:cubicBezTo>
                    <a:cubicBezTo>
                      <a:pt x="139" y="136"/>
                      <a:pt x="138" y="138"/>
                      <a:pt x="137" y="139"/>
                    </a:cubicBezTo>
                    <a:cubicBezTo>
                      <a:pt x="136" y="141"/>
                      <a:pt x="135" y="142"/>
                      <a:pt x="134" y="143"/>
                    </a:cubicBezTo>
                    <a:cubicBezTo>
                      <a:pt x="133" y="145"/>
                      <a:pt x="131" y="147"/>
                      <a:pt x="130" y="149"/>
                    </a:cubicBezTo>
                    <a:cubicBezTo>
                      <a:pt x="129" y="150"/>
                      <a:pt x="128" y="151"/>
                      <a:pt x="127" y="152"/>
                    </a:cubicBezTo>
                    <a:cubicBezTo>
                      <a:pt x="125" y="155"/>
                      <a:pt x="122" y="158"/>
                      <a:pt x="119" y="161"/>
                    </a:cubicBezTo>
                    <a:cubicBezTo>
                      <a:pt x="119" y="162"/>
                      <a:pt x="118" y="162"/>
                      <a:pt x="118" y="163"/>
                    </a:cubicBezTo>
                    <a:cubicBezTo>
                      <a:pt x="115" y="166"/>
                      <a:pt x="113" y="168"/>
                      <a:pt x="111" y="171"/>
                    </a:cubicBezTo>
                    <a:cubicBezTo>
                      <a:pt x="110" y="172"/>
                      <a:pt x="109" y="173"/>
                      <a:pt x="108" y="174"/>
                    </a:cubicBezTo>
                    <a:cubicBezTo>
                      <a:pt x="106" y="176"/>
                      <a:pt x="103" y="179"/>
                      <a:pt x="101" y="181"/>
                    </a:cubicBezTo>
                    <a:cubicBezTo>
                      <a:pt x="100" y="182"/>
                      <a:pt x="99" y="183"/>
                      <a:pt x="99" y="183"/>
                    </a:cubicBezTo>
                    <a:cubicBezTo>
                      <a:pt x="95" y="186"/>
                      <a:pt x="92" y="189"/>
                      <a:pt x="89" y="192"/>
                    </a:cubicBezTo>
                    <a:cubicBezTo>
                      <a:pt x="88" y="194"/>
                      <a:pt x="86" y="195"/>
                      <a:pt x="85" y="196"/>
                    </a:cubicBezTo>
                    <a:cubicBezTo>
                      <a:pt x="84" y="197"/>
                      <a:pt x="82" y="199"/>
                      <a:pt x="80" y="200"/>
                    </a:cubicBezTo>
                    <a:cubicBezTo>
                      <a:pt x="79" y="201"/>
                      <a:pt x="78" y="202"/>
                      <a:pt x="76" y="204"/>
                    </a:cubicBezTo>
                    <a:cubicBezTo>
                      <a:pt x="75" y="205"/>
                      <a:pt x="73" y="206"/>
                      <a:pt x="71" y="208"/>
                    </a:cubicBezTo>
                    <a:cubicBezTo>
                      <a:pt x="70" y="209"/>
                      <a:pt x="69" y="210"/>
                      <a:pt x="67" y="211"/>
                    </a:cubicBezTo>
                    <a:cubicBezTo>
                      <a:pt x="65" y="212"/>
                      <a:pt x="64" y="214"/>
                      <a:pt x="62" y="215"/>
                    </a:cubicBezTo>
                    <a:cubicBezTo>
                      <a:pt x="61" y="216"/>
                      <a:pt x="59" y="217"/>
                      <a:pt x="58" y="219"/>
                    </a:cubicBezTo>
                    <a:cubicBezTo>
                      <a:pt x="56" y="220"/>
                      <a:pt x="54" y="221"/>
                      <a:pt x="52" y="222"/>
                    </a:cubicBezTo>
                    <a:cubicBezTo>
                      <a:pt x="51" y="224"/>
                      <a:pt x="49" y="225"/>
                      <a:pt x="48" y="226"/>
                    </a:cubicBezTo>
                    <a:cubicBezTo>
                      <a:pt x="46" y="227"/>
                      <a:pt x="44" y="228"/>
                      <a:pt x="42" y="230"/>
                    </a:cubicBezTo>
                    <a:cubicBezTo>
                      <a:pt x="41" y="231"/>
                      <a:pt x="39" y="232"/>
                      <a:pt x="38" y="233"/>
                    </a:cubicBezTo>
                    <a:cubicBezTo>
                      <a:pt x="36" y="234"/>
                      <a:pt x="34" y="236"/>
                      <a:pt x="32" y="237"/>
                    </a:cubicBezTo>
                    <a:cubicBezTo>
                      <a:pt x="30" y="238"/>
                      <a:pt x="29" y="239"/>
                      <a:pt x="27" y="240"/>
                    </a:cubicBezTo>
                    <a:cubicBezTo>
                      <a:pt x="25" y="241"/>
                      <a:pt x="23" y="243"/>
                      <a:pt x="21" y="244"/>
                    </a:cubicBezTo>
                    <a:cubicBezTo>
                      <a:pt x="19" y="245"/>
                      <a:pt x="18" y="246"/>
                      <a:pt x="16" y="247"/>
                    </a:cubicBezTo>
                    <a:cubicBezTo>
                      <a:pt x="14" y="248"/>
                      <a:pt x="12" y="249"/>
                      <a:pt x="10" y="251"/>
                    </a:cubicBezTo>
                    <a:cubicBezTo>
                      <a:pt x="7" y="253"/>
                      <a:pt x="4" y="254"/>
                      <a:pt x="1" y="256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3" y="294"/>
                      <a:pt x="5" y="292"/>
                      <a:pt x="8" y="291"/>
                    </a:cubicBezTo>
                    <a:cubicBezTo>
                      <a:pt x="9" y="290"/>
                      <a:pt x="9" y="290"/>
                      <a:pt x="10" y="290"/>
                    </a:cubicBezTo>
                    <a:cubicBezTo>
                      <a:pt x="12" y="289"/>
                      <a:pt x="14" y="287"/>
                      <a:pt x="16" y="286"/>
                    </a:cubicBezTo>
                    <a:cubicBezTo>
                      <a:pt x="17" y="285"/>
                      <a:pt x="19" y="284"/>
                      <a:pt x="21" y="283"/>
                    </a:cubicBezTo>
                    <a:cubicBezTo>
                      <a:pt x="23" y="282"/>
                      <a:pt x="25" y="280"/>
                      <a:pt x="27" y="279"/>
                    </a:cubicBezTo>
                    <a:cubicBezTo>
                      <a:pt x="28" y="278"/>
                      <a:pt x="30" y="277"/>
                      <a:pt x="32" y="276"/>
                    </a:cubicBezTo>
                    <a:cubicBezTo>
                      <a:pt x="34" y="275"/>
                      <a:pt x="35" y="273"/>
                      <a:pt x="37" y="272"/>
                    </a:cubicBezTo>
                    <a:cubicBezTo>
                      <a:pt x="39" y="271"/>
                      <a:pt x="41" y="270"/>
                      <a:pt x="42" y="269"/>
                    </a:cubicBezTo>
                    <a:cubicBezTo>
                      <a:pt x="44" y="268"/>
                      <a:pt x="46" y="266"/>
                      <a:pt x="47" y="265"/>
                    </a:cubicBezTo>
                    <a:cubicBezTo>
                      <a:pt x="49" y="264"/>
                      <a:pt x="51" y="263"/>
                      <a:pt x="52" y="262"/>
                    </a:cubicBezTo>
                    <a:cubicBezTo>
                      <a:pt x="54" y="260"/>
                      <a:pt x="56" y="259"/>
                      <a:pt x="57" y="258"/>
                    </a:cubicBezTo>
                    <a:cubicBezTo>
                      <a:pt x="59" y="256"/>
                      <a:pt x="60" y="255"/>
                      <a:pt x="62" y="254"/>
                    </a:cubicBezTo>
                    <a:cubicBezTo>
                      <a:pt x="64" y="253"/>
                      <a:pt x="65" y="252"/>
                      <a:pt x="67" y="250"/>
                    </a:cubicBezTo>
                    <a:cubicBezTo>
                      <a:pt x="68" y="249"/>
                      <a:pt x="70" y="248"/>
                      <a:pt x="71" y="247"/>
                    </a:cubicBezTo>
                    <a:cubicBezTo>
                      <a:pt x="73" y="245"/>
                      <a:pt x="74" y="244"/>
                      <a:pt x="76" y="243"/>
                    </a:cubicBezTo>
                    <a:cubicBezTo>
                      <a:pt x="77" y="242"/>
                      <a:pt x="79" y="240"/>
                      <a:pt x="80" y="239"/>
                    </a:cubicBezTo>
                    <a:cubicBezTo>
                      <a:pt x="82" y="238"/>
                      <a:pt x="83" y="236"/>
                      <a:pt x="85" y="235"/>
                    </a:cubicBezTo>
                    <a:cubicBezTo>
                      <a:pt x="86" y="234"/>
                      <a:pt x="87" y="233"/>
                      <a:pt x="88" y="232"/>
                    </a:cubicBezTo>
                    <a:cubicBezTo>
                      <a:pt x="88" y="232"/>
                      <a:pt x="88" y="232"/>
                      <a:pt x="89" y="232"/>
                    </a:cubicBezTo>
                    <a:cubicBezTo>
                      <a:pt x="92" y="229"/>
                      <a:pt x="95" y="225"/>
                      <a:pt x="98" y="222"/>
                    </a:cubicBezTo>
                    <a:cubicBezTo>
                      <a:pt x="99" y="222"/>
                      <a:pt x="100" y="221"/>
                      <a:pt x="101" y="220"/>
                    </a:cubicBezTo>
                    <a:cubicBezTo>
                      <a:pt x="103" y="218"/>
                      <a:pt x="105" y="215"/>
                      <a:pt x="108" y="213"/>
                    </a:cubicBezTo>
                    <a:cubicBezTo>
                      <a:pt x="109" y="212"/>
                      <a:pt x="110" y="211"/>
                      <a:pt x="110" y="210"/>
                    </a:cubicBezTo>
                    <a:cubicBezTo>
                      <a:pt x="113" y="207"/>
                      <a:pt x="115" y="205"/>
                      <a:pt x="117" y="202"/>
                    </a:cubicBezTo>
                    <a:cubicBezTo>
                      <a:pt x="118" y="202"/>
                      <a:pt x="119" y="201"/>
                      <a:pt x="119" y="200"/>
                    </a:cubicBezTo>
                    <a:cubicBezTo>
                      <a:pt x="122" y="197"/>
                      <a:pt x="124" y="194"/>
                      <a:pt x="127" y="191"/>
                    </a:cubicBezTo>
                    <a:cubicBezTo>
                      <a:pt x="127" y="190"/>
                      <a:pt x="127" y="190"/>
                      <a:pt x="128" y="190"/>
                    </a:cubicBezTo>
                    <a:cubicBezTo>
                      <a:pt x="128" y="189"/>
                      <a:pt x="129" y="188"/>
                      <a:pt x="129" y="188"/>
                    </a:cubicBezTo>
                    <a:cubicBezTo>
                      <a:pt x="131" y="186"/>
                      <a:pt x="132" y="184"/>
                      <a:pt x="134" y="182"/>
                    </a:cubicBezTo>
                    <a:cubicBezTo>
                      <a:pt x="135" y="181"/>
                      <a:pt x="135" y="180"/>
                      <a:pt x="136" y="179"/>
                    </a:cubicBezTo>
                    <a:cubicBezTo>
                      <a:pt x="138" y="177"/>
                      <a:pt x="139" y="175"/>
                      <a:pt x="140" y="173"/>
                    </a:cubicBezTo>
                    <a:cubicBezTo>
                      <a:pt x="141" y="172"/>
                      <a:pt x="142" y="171"/>
                      <a:pt x="143" y="170"/>
                    </a:cubicBezTo>
                    <a:cubicBezTo>
                      <a:pt x="144" y="168"/>
                      <a:pt x="145" y="166"/>
                      <a:pt x="146" y="164"/>
                    </a:cubicBezTo>
                    <a:cubicBezTo>
                      <a:pt x="147" y="163"/>
                      <a:pt x="148" y="162"/>
                      <a:pt x="148" y="161"/>
                    </a:cubicBezTo>
                    <a:cubicBezTo>
                      <a:pt x="149" y="159"/>
                      <a:pt x="151" y="157"/>
                      <a:pt x="152" y="155"/>
                    </a:cubicBezTo>
                    <a:cubicBezTo>
                      <a:pt x="152" y="154"/>
                      <a:pt x="153" y="153"/>
                      <a:pt x="153" y="152"/>
                    </a:cubicBezTo>
                    <a:cubicBezTo>
                      <a:pt x="153" y="152"/>
                      <a:pt x="154" y="152"/>
                      <a:pt x="154" y="151"/>
                    </a:cubicBezTo>
                    <a:cubicBezTo>
                      <a:pt x="155" y="150"/>
                      <a:pt x="156" y="148"/>
                      <a:pt x="156" y="146"/>
                    </a:cubicBezTo>
                    <a:cubicBezTo>
                      <a:pt x="157" y="145"/>
                      <a:pt x="158" y="144"/>
                      <a:pt x="158" y="143"/>
                    </a:cubicBezTo>
                    <a:cubicBezTo>
                      <a:pt x="159" y="141"/>
                      <a:pt x="160" y="139"/>
                      <a:pt x="161" y="137"/>
                    </a:cubicBezTo>
                    <a:cubicBezTo>
                      <a:pt x="162" y="136"/>
                      <a:pt x="162" y="135"/>
                      <a:pt x="163" y="134"/>
                    </a:cubicBezTo>
                    <a:cubicBezTo>
                      <a:pt x="164" y="131"/>
                      <a:pt x="165" y="129"/>
                      <a:pt x="166" y="126"/>
                    </a:cubicBezTo>
                    <a:cubicBezTo>
                      <a:pt x="166" y="126"/>
                      <a:pt x="167" y="126"/>
                      <a:pt x="167" y="125"/>
                    </a:cubicBezTo>
                    <a:cubicBezTo>
                      <a:pt x="168" y="122"/>
                      <a:pt x="169" y="119"/>
                      <a:pt x="170" y="117"/>
                    </a:cubicBezTo>
                    <a:cubicBezTo>
                      <a:pt x="170" y="116"/>
                      <a:pt x="170" y="116"/>
                      <a:pt x="170" y="116"/>
                    </a:cubicBezTo>
                    <a:cubicBezTo>
                      <a:pt x="171" y="115"/>
                      <a:pt x="171" y="114"/>
                      <a:pt x="171" y="113"/>
                    </a:cubicBezTo>
                    <a:cubicBezTo>
                      <a:pt x="172" y="111"/>
                      <a:pt x="173" y="110"/>
                      <a:pt x="173" y="108"/>
                    </a:cubicBezTo>
                    <a:cubicBezTo>
                      <a:pt x="174" y="107"/>
                      <a:pt x="174" y="105"/>
                      <a:pt x="175" y="104"/>
                    </a:cubicBezTo>
                    <a:cubicBezTo>
                      <a:pt x="175" y="102"/>
                      <a:pt x="176" y="101"/>
                      <a:pt x="176" y="99"/>
                    </a:cubicBezTo>
                    <a:cubicBezTo>
                      <a:pt x="176" y="98"/>
                      <a:pt x="177" y="96"/>
                      <a:pt x="177" y="95"/>
                    </a:cubicBezTo>
                    <a:cubicBezTo>
                      <a:pt x="178" y="94"/>
                      <a:pt x="178" y="92"/>
                      <a:pt x="178" y="90"/>
                    </a:cubicBezTo>
                    <a:cubicBezTo>
                      <a:pt x="179" y="89"/>
                      <a:pt x="179" y="88"/>
                      <a:pt x="179" y="86"/>
                    </a:cubicBezTo>
                    <a:cubicBezTo>
                      <a:pt x="180" y="85"/>
                      <a:pt x="180" y="83"/>
                      <a:pt x="181" y="81"/>
                    </a:cubicBezTo>
                    <a:cubicBezTo>
                      <a:pt x="181" y="81"/>
                      <a:pt x="181" y="81"/>
                      <a:pt x="181" y="81"/>
                    </a:cubicBezTo>
                    <a:cubicBezTo>
                      <a:pt x="181" y="80"/>
                      <a:pt x="181" y="79"/>
                      <a:pt x="181" y="77"/>
                    </a:cubicBezTo>
                    <a:cubicBezTo>
                      <a:pt x="182" y="76"/>
                      <a:pt x="182" y="74"/>
                      <a:pt x="182" y="73"/>
                    </a:cubicBezTo>
                    <a:cubicBezTo>
                      <a:pt x="182" y="71"/>
                      <a:pt x="183" y="70"/>
                      <a:pt x="183" y="68"/>
                    </a:cubicBezTo>
                    <a:cubicBezTo>
                      <a:pt x="183" y="67"/>
                      <a:pt x="183" y="65"/>
                      <a:pt x="183" y="64"/>
                    </a:cubicBezTo>
                    <a:cubicBezTo>
                      <a:pt x="184" y="62"/>
                      <a:pt x="184" y="61"/>
                      <a:pt x="184" y="60"/>
                    </a:cubicBezTo>
                    <a:cubicBezTo>
                      <a:pt x="184" y="58"/>
                      <a:pt x="184" y="56"/>
                      <a:pt x="184" y="55"/>
                    </a:cubicBezTo>
                    <a:cubicBezTo>
                      <a:pt x="185" y="53"/>
                      <a:pt x="185" y="52"/>
                      <a:pt x="185" y="51"/>
                    </a:cubicBezTo>
                    <a:cubicBezTo>
                      <a:pt x="185" y="49"/>
                      <a:pt x="185" y="47"/>
                      <a:pt x="185" y="46"/>
                    </a:cubicBezTo>
                    <a:cubicBezTo>
                      <a:pt x="185" y="45"/>
                      <a:pt x="185" y="45"/>
                      <a:pt x="185" y="44"/>
                    </a:cubicBezTo>
                    <a:cubicBezTo>
                      <a:pt x="185" y="42"/>
                      <a:pt x="185" y="40"/>
                      <a:pt x="185" y="39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85" y="2"/>
                      <a:pt x="185" y="4"/>
                      <a:pt x="185" y="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56"/>
              <p:cNvSpPr>
                <a:spLocks/>
              </p:cNvSpPr>
              <p:nvPr/>
            </p:nvSpPr>
            <p:spPr bwMode="auto">
              <a:xfrm>
                <a:off x="2727325" y="1216026"/>
                <a:ext cx="7019925" cy="3503613"/>
              </a:xfrm>
              <a:custGeom>
                <a:avLst/>
                <a:gdLst>
                  <a:gd name="T0" fmla="*/ 1090 w 1337"/>
                  <a:gd name="T1" fmla="*/ 146 h 664"/>
                  <a:gd name="T2" fmla="*/ 1091 w 1337"/>
                  <a:gd name="T3" fmla="*/ 664 h 664"/>
                  <a:gd name="T4" fmla="*/ 1053 w 1337"/>
                  <a:gd name="T5" fmla="*/ 642 h 664"/>
                  <a:gd name="T6" fmla="*/ 1053 w 1337"/>
                  <a:gd name="T7" fmla="*/ 167 h 664"/>
                  <a:gd name="T8" fmla="*/ 232 w 1337"/>
                  <a:gd name="T9" fmla="*/ 163 h 664"/>
                  <a:gd name="T10" fmla="*/ 173 w 1337"/>
                  <a:gd name="T11" fmla="*/ 598 h 664"/>
                  <a:gd name="T12" fmla="*/ 130 w 1337"/>
                  <a:gd name="T13" fmla="*/ 616 h 664"/>
                  <a:gd name="T14" fmla="*/ 11 w 1337"/>
                  <a:gd name="T15" fmla="*/ 373 h 664"/>
                  <a:gd name="T16" fmla="*/ 195 w 1337"/>
                  <a:gd name="T17" fmla="*/ 142 h 664"/>
                  <a:gd name="T18" fmla="*/ 1090 w 1337"/>
                  <a:gd name="T19" fmla="*/ 146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37" h="664">
                    <a:moveTo>
                      <a:pt x="1090" y="146"/>
                    </a:moveTo>
                    <a:cubicBezTo>
                      <a:pt x="1337" y="290"/>
                      <a:pt x="1337" y="522"/>
                      <a:pt x="1091" y="664"/>
                    </a:cubicBezTo>
                    <a:cubicBezTo>
                      <a:pt x="1053" y="642"/>
                      <a:pt x="1053" y="642"/>
                      <a:pt x="1053" y="642"/>
                    </a:cubicBezTo>
                    <a:cubicBezTo>
                      <a:pt x="1279" y="512"/>
                      <a:pt x="1279" y="299"/>
                      <a:pt x="1053" y="167"/>
                    </a:cubicBezTo>
                    <a:cubicBezTo>
                      <a:pt x="826" y="35"/>
                      <a:pt x="458" y="33"/>
                      <a:pt x="232" y="163"/>
                    </a:cubicBezTo>
                    <a:cubicBezTo>
                      <a:pt x="29" y="280"/>
                      <a:pt x="4" y="463"/>
                      <a:pt x="173" y="598"/>
                    </a:cubicBezTo>
                    <a:cubicBezTo>
                      <a:pt x="130" y="616"/>
                      <a:pt x="130" y="616"/>
                      <a:pt x="130" y="616"/>
                    </a:cubicBezTo>
                    <a:cubicBezTo>
                      <a:pt x="42" y="545"/>
                      <a:pt x="0" y="459"/>
                      <a:pt x="11" y="373"/>
                    </a:cubicBezTo>
                    <a:cubicBezTo>
                      <a:pt x="22" y="285"/>
                      <a:pt x="88" y="203"/>
                      <a:pt x="195" y="142"/>
                    </a:cubicBezTo>
                    <a:cubicBezTo>
                      <a:pt x="441" y="0"/>
                      <a:pt x="843" y="2"/>
                      <a:pt x="1090" y="1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57"/>
              <p:cNvSpPr>
                <a:spLocks/>
              </p:cNvSpPr>
              <p:nvPr/>
            </p:nvSpPr>
            <p:spPr bwMode="auto">
              <a:xfrm>
                <a:off x="8256588" y="4603751"/>
                <a:ext cx="200025" cy="320675"/>
              </a:xfrm>
              <a:custGeom>
                <a:avLst/>
                <a:gdLst>
                  <a:gd name="T0" fmla="*/ 126 w 126"/>
                  <a:gd name="T1" fmla="*/ 73 h 202"/>
                  <a:gd name="T2" fmla="*/ 122 w 126"/>
                  <a:gd name="T3" fmla="*/ 202 h 202"/>
                  <a:gd name="T4" fmla="*/ 0 w 126"/>
                  <a:gd name="T5" fmla="*/ 132 h 202"/>
                  <a:gd name="T6" fmla="*/ 0 w 126"/>
                  <a:gd name="T7" fmla="*/ 0 h 202"/>
                  <a:gd name="T8" fmla="*/ 126 w 126"/>
                  <a:gd name="T9" fmla="*/ 7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202">
                    <a:moveTo>
                      <a:pt x="126" y="73"/>
                    </a:moveTo>
                    <a:lnTo>
                      <a:pt x="122" y="202"/>
                    </a:lnTo>
                    <a:lnTo>
                      <a:pt x="0" y="132"/>
                    </a:lnTo>
                    <a:lnTo>
                      <a:pt x="0" y="0"/>
                    </a:lnTo>
                    <a:lnTo>
                      <a:pt x="126" y="73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cxnSp>
          <p:nvCxnSpPr>
            <p:cNvPr id="109" name="Straight Connector 108"/>
            <p:cNvCxnSpPr/>
            <p:nvPr/>
          </p:nvCxnSpPr>
          <p:spPr>
            <a:xfrm flipH="1">
              <a:off x="7524802" y="3780317"/>
              <a:ext cx="399644" cy="25429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>
              <a:off x="7069579" y="3537652"/>
              <a:ext cx="462147" cy="294063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H="1">
              <a:off x="6733740" y="3322463"/>
              <a:ext cx="380063" cy="241833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6319102" y="3080972"/>
              <a:ext cx="426356" cy="27129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Rectangle 121"/>
          <p:cNvSpPr/>
          <p:nvPr/>
        </p:nvSpPr>
        <p:spPr>
          <a:xfrm rot="19605555">
            <a:off x="5557897" y="3495333"/>
            <a:ext cx="792204" cy="202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25%</a:t>
            </a:r>
          </a:p>
        </p:txBody>
      </p:sp>
      <p:sp>
        <p:nvSpPr>
          <p:cNvPr id="124" name="Rectangle 123"/>
          <p:cNvSpPr/>
          <p:nvPr/>
        </p:nvSpPr>
        <p:spPr>
          <a:xfrm rot="19605555">
            <a:off x="5941604" y="3759626"/>
            <a:ext cx="792204" cy="202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35%</a:t>
            </a:r>
          </a:p>
        </p:txBody>
      </p:sp>
      <p:sp>
        <p:nvSpPr>
          <p:cNvPr id="125" name="Rectangle 124"/>
          <p:cNvSpPr/>
          <p:nvPr/>
        </p:nvSpPr>
        <p:spPr>
          <a:xfrm rot="19605555">
            <a:off x="6289053" y="4025301"/>
            <a:ext cx="792204" cy="202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45%</a:t>
            </a:r>
          </a:p>
        </p:txBody>
      </p:sp>
      <p:sp>
        <p:nvSpPr>
          <p:cNvPr id="126" name="Rectangle 125"/>
          <p:cNvSpPr/>
          <p:nvPr/>
        </p:nvSpPr>
        <p:spPr>
          <a:xfrm rot="19605555">
            <a:off x="6736065" y="4240818"/>
            <a:ext cx="792204" cy="202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75%</a:t>
            </a:r>
          </a:p>
        </p:txBody>
      </p:sp>
      <p:pic>
        <p:nvPicPr>
          <p:cNvPr id="58" name="Graphic 29">
            <a:extLst>
              <a:ext uri="{FF2B5EF4-FFF2-40B4-BE49-F238E27FC236}">
                <a16:creationId xmlns:a16="http://schemas.microsoft.com/office/drawing/2014/main" id="{4BBC8703-6DCB-4FD2-87C3-1B9B834E51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3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5" grpId="0"/>
      <p:bldP spid="79" grpId="0"/>
      <p:bldP spid="83" grpId="0"/>
      <p:bldP spid="122" grpId="0"/>
      <p:bldP spid="124" grpId="0"/>
      <p:bldP spid="125" grpId="0"/>
      <p:bldP spid="126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809886" y="304711"/>
            <a:ext cx="2732291" cy="3030596"/>
            <a:chOff x="7994818" y="450850"/>
            <a:chExt cx="2847355" cy="315822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0216721" y="1456527"/>
              <a:ext cx="474353" cy="2152545"/>
            </a:xfrm>
            <a:custGeom>
              <a:avLst/>
              <a:gdLst>
                <a:gd name="T0" fmla="*/ 44 w 44"/>
                <a:gd name="T1" fmla="*/ 139 h 199"/>
                <a:gd name="T2" fmla="*/ 44 w 44"/>
                <a:gd name="T3" fmla="*/ 0 h 199"/>
                <a:gd name="T4" fmla="*/ 0 w 44"/>
                <a:gd name="T5" fmla="*/ 60 h 199"/>
                <a:gd name="T6" fmla="*/ 1 w 44"/>
                <a:gd name="T7" fmla="*/ 199 h 199"/>
                <a:gd name="T8" fmla="*/ 44 w 44"/>
                <a:gd name="T9" fmla="*/ 13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9">
                  <a:moveTo>
                    <a:pt x="44" y="139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21"/>
                    <a:pt x="29" y="43"/>
                    <a:pt x="0" y="60"/>
                  </a:cubicBezTo>
                  <a:cubicBezTo>
                    <a:pt x="1" y="199"/>
                    <a:pt x="1" y="199"/>
                    <a:pt x="1" y="199"/>
                  </a:cubicBezTo>
                  <a:cubicBezTo>
                    <a:pt x="29" y="183"/>
                    <a:pt x="44" y="161"/>
                    <a:pt x="44" y="13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994818" y="450850"/>
              <a:ext cx="2847355" cy="1654661"/>
            </a:xfrm>
            <a:custGeom>
              <a:avLst/>
              <a:gdLst>
                <a:gd name="T0" fmla="*/ 0 w 264"/>
                <a:gd name="T1" fmla="*/ 33 h 153"/>
                <a:gd name="T2" fmla="*/ 103 w 264"/>
                <a:gd name="T3" fmla="*/ 93 h 153"/>
                <a:gd name="T4" fmla="*/ 206 w 264"/>
                <a:gd name="T5" fmla="*/ 153 h 153"/>
                <a:gd name="T6" fmla="*/ 207 w 264"/>
                <a:gd name="T7" fmla="*/ 33 h 153"/>
                <a:gd name="T8" fmla="*/ 0 w 264"/>
                <a:gd name="T9" fmla="*/ 3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53">
                  <a:moveTo>
                    <a:pt x="0" y="33"/>
                  </a:moveTo>
                  <a:cubicBezTo>
                    <a:pt x="103" y="93"/>
                    <a:pt x="103" y="93"/>
                    <a:pt x="103" y="93"/>
                  </a:cubicBezTo>
                  <a:cubicBezTo>
                    <a:pt x="206" y="153"/>
                    <a:pt x="206" y="153"/>
                    <a:pt x="206" y="153"/>
                  </a:cubicBezTo>
                  <a:cubicBezTo>
                    <a:pt x="264" y="120"/>
                    <a:pt x="264" y="66"/>
                    <a:pt x="207" y="33"/>
                  </a:cubicBezTo>
                  <a:cubicBezTo>
                    <a:pt x="150" y="0"/>
                    <a:pt x="57" y="0"/>
                    <a:pt x="0" y="3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7994818" y="807543"/>
              <a:ext cx="2231811" cy="2801529"/>
            </a:xfrm>
            <a:custGeom>
              <a:avLst/>
              <a:gdLst>
                <a:gd name="T0" fmla="*/ 897 w 1802"/>
                <a:gd name="T1" fmla="*/ 524 h 2262"/>
                <a:gd name="T2" fmla="*/ 1794 w 1802"/>
                <a:gd name="T3" fmla="*/ 1048 h 2262"/>
                <a:gd name="T4" fmla="*/ 1802 w 1802"/>
                <a:gd name="T5" fmla="*/ 2262 h 2262"/>
                <a:gd name="T6" fmla="*/ 897 w 1802"/>
                <a:gd name="T7" fmla="*/ 1738 h 2262"/>
                <a:gd name="T8" fmla="*/ 0 w 1802"/>
                <a:gd name="T9" fmla="*/ 1223 h 2262"/>
                <a:gd name="T10" fmla="*/ 0 w 1802"/>
                <a:gd name="T11" fmla="*/ 0 h 2262"/>
                <a:gd name="T12" fmla="*/ 897 w 1802"/>
                <a:gd name="T13" fmla="*/ 524 h 2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2" h="2262">
                  <a:moveTo>
                    <a:pt x="897" y="524"/>
                  </a:moveTo>
                  <a:lnTo>
                    <a:pt x="1794" y="1048"/>
                  </a:lnTo>
                  <a:lnTo>
                    <a:pt x="1802" y="2262"/>
                  </a:lnTo>
                  <a:lnTo>
                    <a:pt x="897" y="1738"/>
                  </a:lnTo>
                  <a:lnTo>
                    <a:pt x="0" y="1223"/>
                  </a:lnTo>
                  <a:lnTo>
                    <a:pt x="0" y="0"/>
                  </a:lnTo>
                  <a:lnTo>
                    <a:pt x="897" y="5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09709" y="1144959"/>
            <a:ext cx="1666234" cy="2190349"/>
            <a:chOff x="7369366" y="1326483"/>
            <a:chExt cx="1736404" cy="2282590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7984910" y="1975467"/>
              <a:ext cx="1120860" cy="1633606"/>
            </a:xfrm>
            <a:custGeom>
              <a:avLst/>
              <a:gdLst>
                <a:gd name="T0" fmla="*/ 0 w 905"/>
                <a:gd name="T1" fmla="*/ 515 h 1319"/>
                <a:gd name="T2" fmla="*/ 8 w 905"/>
                <a:gd name="T3" fmla="*/ 1319 h 1319"/>
                <a:gd name="T4" fmla="*/ 905 w 905"/>
                <a:gd name="T5" fmla="*/ 795 h 1319"/>
                <a:gd name="T6" fmla="*/ 905 w 905"/>
                <a:gd name="T7" fmla="*/ 0 h 1319"/>
                <a:gd name="T8" fmla="*/ 0 w 905"/>
                <a:gd name="T9" fmla="*/ 515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1319">
                  <a:moveTo>
                    <a:pt x="0" y="515"/>
                  </a:moveTo>
                  <a:lnTo>
                    <a:pt x="8" y="1319"/>
                  </a:lnTo>
                  <a:lnTo>
                    <a:pt x="905" y="795"/>
                  </a:lnTo>
                  <a:lnTo>
                    <a:pt x="905" y="0"/>
                  </a:lnTo>
                  <a:lnTo>
                    <a:pt x="0" y="51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531612" y="1975467"/>
              <a:ext cx="463206" cy="1633606"/>
            </a:xfrm>
            <a:custGeom>
              <a:avLst/>
              <a:gdLst>
                <a:gd name="T0" fmla="*/ 0 w 43"/>
                <a:gd name="T1" fmla="*/ 0 h 151"/>
                <a:gd name="T2" fmla="*/ 0 w 43"/>
                <a:gd name="T3" fmla="*/ 92 h 151"/>
                <a:gd name="T4" fmla="*/ 43 w 43"/>
                <a:gd name="T5" fmla="*/ 151 h 151"/>
                <a:gd name="T6" fmla="*/ 42 w 43"/>
                <a:gd name="T7" fmla="*/ 59 h 151"/>
                <a:gd name="T8" fmla="*/ 0 w 43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1">
                  <a:moveTo>
                    <a:pt x="0" y="0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0" y="113"/>
                    <a:pt x="14" y="135"/>
                    <a:pt x="43" y="151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14" y="43"/>
                    <a:pt x="0" y="2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7369366" y="1326483"/>
              <a:ext cx="1736403" cy="1286821"/>
            </a:xfrm>
            <a:custGeom>
              <a:avLst/>
              <a:gdLst>
                <a:gd name="T0" fmla="*/ 58 w 161"/>
                <a:gd name="T1" fmla="*/ 0 h 119"/>
                <a:gd name="T2" fmla="*/ 57 w 161"/>
                <a:gd name="T3" fmla="*/ 119 h 119"/>
                <a:gd name="T4" fmla="*/ 161 w 161"/>
                <a:gd name="T5" fmla="*/ 60 h 119"/>
                <a:gd name="T6" fmla="*/ 58 w 161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19">
                  <a:moveTo>
                    <a:pt x="58" y="0"/>
                  </a:moveTo>
                  <a:cubicBezTo>
                    <a:pt x="1" y="33"/>
                    <a:pt x="0" y="86"/>
                    <a:pt x="57" y="119"/>
                  </a:cubicBezTo>
                  <a:cubicBezTo>
                    <a:pt x="161" y="60"/>
                    <a:pt x="161" y="60"/>
                    <a:pt x="161" y="6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800378" y="2203885"/>
            <a:ext cx="2151129" cy="1484398"/>
            <a:chOff x="7984910" y="2430003"/>
            <a:chExt cx="2241719" cy="1546910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7984910" y="3078987"/>
              <a:ext cx="2241719" cy="897926"/>
            </a:xfrm>
            <a:custGeom>
              <a:avLst/>
              <a:gdLst>
                <a:gd name="T0" fmla="*/ 0 w 208"/>
                <a:gd name="T1" fmla="*/ 0 h 83"/>
                <a:gd name="T2" fmla="*/ 1 w 208"/>
                <a:gd name="T3" fmla="*/ 49 h 83"/>
                <a:gd name="T4" fmla="*/ 208 w 208"/>
                <a:gd name="T5" fmla="*/ 49 h 83"/>
                <a:gd name="T6" fmla="*/ 207 w 208"/>
                <a:gd name="T7" fmla="*/ 0 h 83"/>
                <a:gd name="T8" fmla="*/ 0 w 208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83">
                  <a:moveTo>
                    <a:pt x="0" y="0"/>
                  </a:moveTo>
                  <a:cubicBezTo>
                    <a:pt x="1" y="49"/>
                    <a:pt x="1" y="49"/>
                    <a:pt x="1" y="49"/>
                  </a:cubicBezTo>
                  <a:cubicBezTo>
                    <a:pt x="58" y="83"/>
                    <a:pt x="150" y="83"/>
                    <a:pt x="208" y="4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150" y="33"/>
                    <a:pt x="57" y="3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7984910" y="2430003"/>
              <a:ext cx="2231811" cy="1005677"/>
            </a:xfrm>
            <a:custGeom>
              <a:avLst/>
              <a:gdLst>
                <a:gd name="T0" fmla="*/ 104 w 207"/>
                <a:gd name="T1" fmla="*/ 0 h 93"/>
                <a:gd name="T2" fmla="*/ 0 w 207"/>
                <a:gd name="T3" fmla="*/ 60 h 93"/>
                <a:gd name="T4" fmla="*/ 207 w 207"/>
                <a:gd name="T5" fmla="*/ 60 h 93"/>
                <a:gd name="T6" fmla="*/ 104 w 207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" h="93">
                  <a:moveTo>
                    <a:pt x="104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57" y="93"/>
                    <a:pt x="150" y="93"/>
                    <a:pt x="207" y="60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6536795" y="3868495"/>
            <a:ext cx="1385451" cy="558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200" dirty="0">
                <a:solidFill>
                  <a:schemeClr val="accent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25 K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912338" y="3771475"/>
            <a:ext cx="3319905" cy="789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36795" y="4803987"/>
            <a:ext cx="1385451" cy="558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200" dirty="0">
                <a:solidFill>
                  <a:schemeClr val="accent2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35 K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912338" y="4706967"/>
            <a:ext cx="3319905" cy="789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36795" y="5836499"/>
            <a:ext cx="1385451" cy="558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200" dirty="0">
                <a:solidFill>
                  <a:schemeClr val="accent3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45 K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912338" y="5739479"/>
            <a:ext cx="3319905" cy="789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252209" y="517525"/>
            <a:ext cx="3566306" cy="288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THE GREATEST</a:t>
            </a:r>
          </a:p>
          <a:p>
            <a:pPr algn="r">
              <a:lnSpc>
                <a:spcPct val="150000"/>
              </a:lnSpc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COMPANY</a:t>
            </a:r>
          </a:p>
          <a:p>
            <a:pPr algn="r">
              <a:lnSpc>
                <a:spcPct val="150000"/>
              </a:lnSpc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YOU EVER WORK WITH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52209" y="4419103"/>
            <a:ext cx="3566306" cy="177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52209" y="3581332"/>
            <a:ext cx="3566306" cy="616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Integer maximus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24" name="Graphic 29">
            <a:extLst>
              <a:ext uri="{FF2B5EF4-FFF2-40B4-BE49-F238E27FC236}">
                <a16:creationId xmlns:a16="http://schemas.microsoft.com/office/drawing/2014/main" id="{6FC3F3E0-82CA-491C-9C3B-D4EC1A8A3E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8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AutoShape 3"/>
          <p:cNvSpPr>
            <a:spLocks noChangeAspect="1" noChangeArrowheads="1" noTextEdit="1"/>
          </p:cNvSpPr>
          <p:nvPr/>
        </p:nvSpPr>
        <p:spPr bwMode="auto">
          <a:xfrm>
            <a:off x="1305606" y="879475"/>
            <a:ext cx="6096000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73" name="Group 272"/>
          <p:cNvGrpSpPr/>
          <p:nvPr/>
        </p:nvGrpSpPr>
        <p:grpSpPr>
          <a:xfrm>
            <a:off x="731396" y="885825"/>
            <a:ext cx="1136650" cy="3478213"/>
            <a:chOff x="731396" y="885825"/>
            <a:chExt cx="1136650" cy="3478213"/>
          </a:xfrm>
        </p:grpSpPr>
        <p:sp>
          <p:nvSpPr>
            <p:cNvPr id="229" name="Rectangle 5"/>
            <p:cNvSpPr>
              <a:spLocks noChangeArrowheads="1"/>
            </p:cNvSpPr>
            <p:nvPr/>
          </p:nvSpPr>
          <p:spPr bwMode="auto">
            <a:xfrm>
              <a:off x="731396" y="885825"/>
              <a:ext cx="1136650" cy="3478213"/>
            </a:xfrm>
            <a:prstGeom prst="rect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"/>
            <p:cNvSpPr>
              <a:spLocks noChangeArrowheads="1"/>
            </p:cNvSpPr>
            <p:nvPr/>
          </p:nvSpPr>
          <p:spPr bwMode="auto">
            <a:xfrm>
              <a:off x="731396" y="885825"/>
              <a:ext cx="1136650" cy="3471863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2117961" y="885825"/>
            <a:ext cx="1136650" cy="3478213"/>
            <a:chOff x="2117961" y="885825"/>
            <a:chExt cx="1136650" cy="3478213"/>
          </a:xfrm>
        </p:grpSpPr>
        <p:sp>
          <p:nvSpPr>
            <p:cNvPr id="230" name="Rectangle 6"/>
            <p:cNvSpPr>
              <a:spLocks noChangeArrowheads="1"/>
            </p:cNvSpPr>
            <p:nvPr/>
          </p:nvSpPr>
          <p:spPr bwMode="auto">
            <a:xfrm>
              <a:off x="2117961" y="885825"/>
              <a:ext cx="1136650" cy="3478213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5" name="Rectangle 11"/>
            <p:cNvSpPr>
              <a:spLocks noChangeArrowheads="1"/>
            </p:cNvSpPr>
            <p:nvPr/>
          </p:nvSpPr>
          <p:spPr bwMode="auto">
            <a:xfrm>
              <a:off x="2117961" y="2625725"/>
              <a:ext cx="1136650" cy="1738313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3491826" y="885825"/>
            <a:ext cx="1128713" cy="3478213"/>
            <a:chOff x="3491826" y="885825"/>
            <a:chExt cx="1128713" cy="3478213"/>
          </a:xfrm>
        </p:grpSpPr>
        <p:sp>
          <p:nvSpPr>
            <p:cNvPr id="231" name="Rectangle 7"/>
            <p:cNvSpPr>
              <a:spLocks noChangeArrowheads="1"/>
            </p:cNvSpPr>
            <p:nvPr/>
          </p:nvSpPr>
          <p:spPr bwMode="auto">
            <a:xfrm>
              <a:off x="3491826" y="885825"/>
              <a:ext cx="1128713" cy="3478213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6" name="Rectangle 12"/>
            <p:cNvSpPr>
              <a:spLocks noChangeArrowheads="1"/>
            </p:cNvSpPr>
            <p:nvPr/>
          </p:nvSpPr>
          <p:spPr bwMode="auto">
            <a:xfrm>
              <a:off x="3491826" y="2119086"/>
              <a:ext cx="1128713" cy="2244952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71" name="Group 270"/>
          <p:cNvGrpSpPr/>
          <p:nvPr/>
        </p:nvGrpSpPr>
        <p:grpSpPr>
          <a:xfrm>
            <a:off x="4872041" y="885825"/>
            <a:ext cx="1135063" cy="3478213"/>
            <a:chOff x="4872041" y="885825"/>
            <a:chExt cx="1135063" cy="3478213"/>
          </a:xfrm>
        </p:grpSpPr>
        <p:sp>
          <p:nvSpPr>
            <p:cNvPr id="232" name="Rectangle 8"/>
            <p:cNvSpPr>
              <a:spLocks noChangeArrowheads="1"/>
            </p:cNvSpPr>
            <p:nvPr/>
          </p:nvSpPr>
          <p:spPr bwMode="auto">
            <a:xfrm>
              <a:off x="4872041" y="885825"/>
              <a:ext cx="1135063" cy="3478213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7" name="Rectangle 13"/>
            <p:cNvSpPr>
              <a:spLocks noChangeArrowheads="1"/>
            </p:cNvSpPr>
            <p:nvPr/>
          </p:nvSpPr>
          <p:spPr bwMode="auto">
            <a:xfrm>
              <a:off x="4872041" y="3454400"/>
              <a:ext cx="1135063" cy="909638"/>
            </a:xfrm>
            <a:prstGeom prst="rect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6264956" y="885825"/>
            <a:ext cx="1128713" cy="3478213"/>
            <a:chOff x="6264956" y="885825"/>
            <a:chExt cx="1128713" cy="3478213"/>
          </a:xfrm>
        </p:grpSpPr>
        <p:sp>
          <p:nvSpPr>
            <p:cNvPr id="233" name="Rectangle 9"/>
            <p:cNvSpPr>
              <a:spLocks noChangeArrowheads="1"/>
            </p:cNvSpPr>
            <p:nvPr/>
          </p:nvSpPr>
          <p:spPr bwMode="auto">
            <a:xfrm>
              <a:off x="6264956" y="885825"/>
              <a:ext cx="1128713" cy="3478213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8" name="Rectangle 14"/>
            <p:cNvSpPr>
              <a:spLocks noChangeArrowheads="1"/>
            </p:cNvSpPr>
            <p:nvPr/>
          </p:nvSpPr>
          <p:spPr bwMode="auto">
            <a:xfrm>
              <a:off x="6264956" y="3994150"/>
              <a:ext cx="1128713" cy="369888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5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44" name="Rectangle 243"/>
          <p:cNvSpPr/>
          <p:nvPr/>
        </p:nvSpPr>
        <p:spPr>
          <a:xfrm>
            <a:off x="731396" y="460120"/>
            <a:ext cx="1136650" cy="413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100 %</a:t>
            </a:r>
          </a:p>
        </p:txBody>
      </p:sp>
      <p:sp>
        <p:nvSpPr>
          <p:cNvPr id="245" name="Rectangle 244"/>
          <p:cNvSpPr/>
          <p:nvPr/>
        </p:nvSpPr>
        <p:spPr>
          <a:xfrm>
            <a:off x="2117961" y="460120"/>
            <a:ext cx="1136650" cy="413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45 %</a:t>
            </a:r>
          </a:p>
        </p:txBody>
      </p:sp>
      <p:sp>
        <p:nvSpPr>
          <p:cNvPr id="246" name="Rectangle 245"/>
          <p:cNvSpPr/>
          <p:nvPr/>
        </p:nvSpPr>
        <p:spPr>
          <a:xfrm>
            <a:off x="3483889" y="460120"/>
            <a:ext cx="1136650" cy="413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55 %</a:t>
            </a:r>
          </a:p>
        </p:txBody>
      </p:sp>
      <p:sp>
        <p:nvSpPr>
          <p:cNvPr id="247" name="Rectangle 246"/>
          <p:cNvSpPr/>
          <p:nvPr/>
        </p:nvSpPr>
        <p:spPr>
          <a:xfrm>
            <a:off x="4891091" y="460120"/>
            <a:ext cx="1136650" cy="413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23 %</a:t>
            </a:r>
          </a:p>
        </p:txBody>
      </p:sp>
      <p:sp>
        <p:nvSpPr>
          <p:cNvPr id="248" name="Rectangle 247"/>
          <p:cNvSpPr/>
          <p:nvPr/>
        </p:nvSpPr>
        <p:spPr>
          <a:xfrm>
            <a:off x="6257019" y="460120"/>
            <a:ext cx="1136650" cy="413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7 %</a:t>
            </a:r>
          </a:p>
        </p:txBody>
      </p:sp>
      <p:grpSp>
        <p:nvGrpSpPr>
          <p:cNvPr id="249" name="Group 248"/>
          <p:cNvGrpSpPr/>
          <p:nvPr/>
        </p:nvGrpSpPr>
        <p:grpSpPr>
          <a:xfrm>
            <a:off x="8155578" y="1729919"/>
            <a:ext cx="3528422" cy="359801"/>
            <a:chOff x="342944" y="4542146"/>
            <a:chExt cx="2850422" cy="254938"/>
          </a:xfrm>
        </p:grpSpPr>
        <p:sp>
          <p:nvSpPr>
            <p:cNvPr id="250" name="Rectangle 249"/>
            <p:cNvSpPr/>
            <p:nvPr/>
          </p:nvSpPr>
          <p:spPr>
            <a:xfrm>
              <a:off x="342944" y="4543866"/>
              <a:ext cx="253218" cy="2532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591843" y="4542146"/>
              <a:ext cx="2601523" cy="2532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252" name="Group 251"/>
          <p:cNvGrpSpPr/>
          <p:nvPr/>
        </p:nvGrpSpPr>
        <p:grpSpPr>
          <a:xfrm>
            <a:off x="8155578" y="2280476"/>
            <a:ext cx="3528422" cy="359800"/>
            <a:chOff x="342944" y="5020674"/>
            <a:chExt cx="2850422" cy="254938"/>
          </a:xfrm>
        </p:grpSpPr>
        <p:sp>
          <p:nvSpPr>
            <p:cNvPr id="253" name="Rectangle 252"/>
            <p:cNvSpPr/>
            <p:nvPr/>
          </p:nvSpPr>
          <p:spPr>
            <a:xfrm>
              <a:off x="342944" y="5022394"/>
              <a:ext cx="253218" cy="2532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591843" y="5020674"/>
              <a:ext cx="2601523" cy="232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8155578" y="2846026"/>
            <a:ext cx="3528422" cy="357373"/>
            <a:chOff x="342944" y="5530211"/>
            <a:chExt cx="2850422" cy="253218"/>
          </a:xfrm>
        </p:grpSpPr>
        <p:sp>
          <p:nvSpPr>
            <p:cNvPr id="256" name="Rectangle 255"/>
            <p:cNvSpPr/>
            <p:nvPr/>
          </p:nvSpPr>
          <p:spPr>
            <a:xfrm>
              <a:off x="342944" y="5530211"/>
              <a:ext cx="253218" cy="2532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591843" y="5534124"/>
              <a:ext cx="2601523" cy="232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258" name="Group 257"/>
          <p:cNvGrpSpPr/>
          <p:nvPr/>
        </p:nvGrpSpPr>
        <p:grpSpPr>
          <a:xfrm>
            <a:off x="8155578" y="3429445"/>
            <a:ext cx="3528422" cy="357373"/>
            <a:chOff x="342944" y="6049966"/>
            <a:chExt cx="2850422" cy="253218"/>
          </a:xfrm>
        </p:grpSpPr>
        <p:sp>
          <p:nvSpPr>
            <p:cNvPr id="259" name="Rectangle 258"/>
            <p:cNvSpPr/>
            <p:nvPr/>
          </p:nvSpPr>
          <p:spPr>
            <a:xfrm>
              <a:off x="342944" y="6049966"/>
              <a:ext cx="253218" cy="2532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591843" y="6053879"/>
              <a:ext cx="2601523" cy="232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261" name="Group 260"/>
          <p:cNvGrpSpPr/>
          <p:nvPr/>
        </p:nvGrpSpPr>
        <p:grpSpPr>
          <a:xfrm>
            <a:off x="8155578" y="3959027"/>
            <a:ext cx="3528422" cy="359800"/>
            <a:chOff x="342944" y="6048246"/>
            <a:chExt cx="2850422" cy="254938"/>
          </a:xfrm>
        </p:grpSpPr>
        <p:sp>
          <p:nvSpPr>
            <p:cNvPr id="262" name="Rectangle 261"/>
            <p:cNvSpPr/>
            <p:nvPr/>
          </p:nvSpPr>
          <p:spPr>
            <a:xfrm>
              <a:off x="342944" y="6049966"/>
              <a:ext cx="253218" cy="25321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591843" y="6048246"/>
              <a:ext cx="2601523" cy="232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sp>
        <p:nvSpPr>
          <p:cNvPr id="265" name="Rectangle 264"/>
          <p:cNvSpPr/>
          <p:nvPr/>
        </p:nvSpPr>
        <p:spPr>
          <a:xfrm>
            <a:off x="731396" y="4744692"/>
            <a:ext cx="4988993" cy="459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266" name="Rectangle 265"/>
          <p:cNvSpPr/>
          <p:nvPr/>
        </p:nvSpPr>
        <p:spPr>
          <a:xfrm>
            <a:off x="731397" y="5028704"/>
            <a:ext cx="4988994" cy="1502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sito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267" name="Rectangle 266"/>
          <p:cNvSpPr/>
          <p:nvPr/>
        </p:nvSpPr>
        <p:spPr>
          <a:xfrm>
            <a:off x="6544369" y="4974364"/>
            <a:ext cx="4988994" cy="1502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sito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41" name="Graphic 29">
            <a:extLst>
              <a:ext uri="{FF2B5EF4-FFF2-40B4-BE49-F238E27FC236}">
                <a16:creationId xmlns:a16="http://schemas.microsoft.com/office/drawing/2014/main" id="{990A7A4E-09B0-48A8-BB92-78C1BB787D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/>
      <p:bldP spid="245" grpId="0"/>
      <p:bldP spid="246" grpId="0"/>
      <p:bldP spid="247" grpId="0"/>
      <p:bldP spid="248" grpId="0"/>
      <p:bldP spid="2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6838234" y="4975737"/>
            <a:ext cx="4303378" cy="1096572"/>
            <a:chOff x="6838234" y="4975737"/>
            <a:chExt cx="4303378" cy="1096572"/>
          </a:xfrm>
        </p:grpSpPr>
        <p:sp>
          <p:nvSpPr>
            <p:cNvPr id="2" name="Rectangle 1"/>
            <p:cNvSpPr/>
            <p:nvPr/>
          </p:nvSpPr>
          <p:spPr>
            <a:xfrm>
              <a:off x="6838234" y="5339616"/>
              <a:ext cx="4303378" cy="7326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consectetur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Vestibulum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et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molestie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nisl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838234" y="4975737"/>
              <a:ext cx="4303378" cy="3663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tx1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04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838234" y="3450736"/>
            <a:ext cx="4303378" cy="1096572"/>
            <a:chOff x="6838234" y="3450736"/>
            <a:chExt cx="4303378" cy="1096572"/>
          </a:xfrm>
        </p:grpSpPr>
        <p:sp>
          <p:nvSpPr>
            <p:cNvPr id="35" name="Rectangle 34"/>
            <p:cNvSpPr/>
            <p:nvPr/>
          </p:nvSpPr>
          <p:spPr>
            <a:xfrm>
              <a:off x="6838234" y="3814615"/>
              <a:ext cx="4303378" cy="7326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consectetur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Vestibulum et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molestie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nisl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838234" y="3450736"/>
              <a:ext cx="4303378" cy="3663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tx1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03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838234" y="1996513"/>
            <a:ext cx="4303378" cy="1096572"/>
            <a:chOff x="6838234" y="1996513"/>
            <a:chExt cx="4303378" cy="1096572"/>
          </a:xfrm>
        </p:grpSpPr>
        <p:sp>
          <p:nvSpPr>
            <p:cNvPr id="37" name="Rectangle 36"/>
            <p:cNvSpPr/>
            <p:nvPr/>
          </p:nvSpPr>
          <p:spPr>
            <a:xfrm>
              <a:off x="6838234" y="2360392"/>
              <a:ext cx="4303378" cy="7326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consectetur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Vestibulum et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molestie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nisl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38234" y="1996513"/>
              <a:ext cx="4303378" cy="3663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tx1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02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838234" y="532790"/>
            <a:ext cx="4303378" cy="1096572"/>
            <a:chOff x="6838234" y="532790"/>
            <a:chExt cx="4303378" cy="1096572"/>
          </a:xfrm>
        </p:grpSpPr>
        <p:sp>
          <p:nvSpPr>
            <p:cNvPr id="39" name="Rectangle 38"/>
            <p:cNvSpPr/>
            <p:nvPr/>
          </p:nvSpPr>
          <p:spPr>
            <a:xfrm>
              <a:off x="6838234" y="896669"/>
              <a:ext cx="4303378" cy="7326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consectetur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Vestibulum et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molestie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nisl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838234" y="532790"/>
              <a:ext cx="4303378" cy="3663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tx1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01</a:t>
              </a: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829" y="2548278"/>
            <a:ext cx="20647" cy="1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87554" y="1789508"/>
            <a:ext cx="1474524" cy="5056744"/>
            <a:chOff x="937497" y="1201738"/>
            <a:chExt cx="1360487" cy="4665663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937497" y="3765551"/>
              <a:ext cx="1358900" cy="865188"/>
            </a:xfrm>
            <a:custGeom>
              <a:avLst/>
              <a:gdLst>
                <a:gd name="T0" fmla="*/ 744 w 856"/>
                <a:gd name="T1" fmla="*/ 545 h 545"/>
                <a:gd name="T2" fmla="*/ 0 w 856"/>
                <a:gd name="T3" fmla="*/ 545 h 545"/>
                <a:gd name="T4" fmla="*/ 223 w 856"/>
                <a:gd name="T5" fmla="*/ 0 h 545"/>
                <a:gd name="T6" fmla="*/ 856 w 856"/>
                <a:gd name="T7" fmla="*/ 0 h 545"/>
                <a:gd name="T8" fmla="*/ 744 w 856"/>
                <a:gd name="T9" fmla="*/ 5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6" h="545">
                  <a:moveTo>
                    <a:pt x="744" y="545"/>
                  </a:moveTo>
                  <a:lnTo>
                    <a:pt x="0" y="545"/>
                  </a:lnTo>
                  <a:lnTo>
                    <a:pt x="223" y="0"/>
                  </a:lnTo>
                  <a:lnTo>
                    <a:pt x="856" y="0"/>
                  </a:lnTo>
                  <a:lnTo>
                    <a:pt x="744" y="54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291509" y="1201738"/>
              <a:ext cx="1006475" cy="2563813"/>
            </a:xfrm>
            <a:custGeom>
              <a:avLst/>
              <a:gdLst>
                <a:gd name="T0" fmla="*/ 634 w 634"/>
                <a:gd name="T1" fmla="*/ 229 h 1615"/>
                <a:gd name="T2" fmla="*/ 317 w 634"/>
                <a:gd name="T3" fmla="*/ 0 h 1615"/>
                <a:gd name="T4" fmla="*/ 0 w 634"/>
                <a:gd name="T5" fmla="*/ 229 h 1615"/>
                <a:gd name="T6" fmla="*/ 0 w 634"/>
                <a:gd name="T7" fmla="*/ 1615 h 1615"/>
                <a:gd name="T8" fmla="*/ 634 w 634"/>
                <a:gd name="T9" fmla="*/ 1615 h 1615"/>
                <a:gd name="T10" fmla="*/ 634 w 634"/>
                <a:gd name="T11" fmla="*/ 22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4" h="1615">
                  <a:moveTo>
                    <a:pt x="634" y="229"/>
                  </a:moveTo>
                  <a:lnTo>
                    <a:pt x="317" y="0"/>
                  </a:lnTo>
                  <a:lnTo>
                    <a:pt x="0" y="229"/>
                  </a:lnTo>
                  <a:lnTo>
                    <a:pt x="0" y="1615"/>
                  </a:lnTo>
                  <a:lnTo>
                    <a:pt x="634" y="1615"/>
                  </a:lnTo>
                  <a:lnTo>
                    <a:pt x="634" y="2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291509" y="2109788"/>
              <a:ext cx="1006475" cy="4032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937497" y="4630738"/>
              <a:ext cx="1181100" cy="123666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101009" y="4821238"/>
              <a:ext cx="854075" cy="857250"/>
            </a:xfrm>
            <a:custGeom>
              <a:avLst/>
              <a:gdLst>
                <a:gd name="T0" fmla="*/ 212 w 424"/>
                <a:gd name="T1" fmla="*/ 424 h 424"/>
                <a:gd name="T2" fmla="*/ 0 w 424"/>
                <a:gd name="T3" fmla="*/ 212 h 424"/>
                <a:gd name="T4" fmla="*/ 212 w 424"/>
                <a:gd name="T5" fmla="*/ 0 h 424"/>
                <a:gd name="T6" fmla="*/ 424 w 424"/>
                <a:gd name="T7" fmla="*/ 212 h 424"/>
                <a:gd name="T8" fmla="*/ 212 w 424"/>
                <a:gd name="T9" fmla="*/ 424 h 424"/>
                <a:gd name="T10" fmla="*/ 212 w 424"/>
                <a:gd name="T11" fmla="*/ 26 h 424"/>
                <a:gd name="T12" fmla="*/ 26 w 424"/>
                <a:gd name="T13" fmla="*/ 212 h 424"/>
                <a:gd name="T14" fmla="*/ 212 w 424"/>
                <a:gd name="T15" fmla="*/ 398 h 424"/>
                <a:gd name="T16" fmla="*/ 398 w 424"/>
                <a:gd name="T17" fmla="*/ 212 h 424"/>
                <a:gd name="T18" fmla="*/ 212 w 424"/>
                <a:gd name="T19" fmla="*/ 2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4" h="424">
                  <a:moveTo>
                    <a:pt x="212" y="424"/>
                  </a:moveTo>
                  <a:cubicBezTo>
                    <a:pt x="95" y="424"/>
                    <a:pt x="0" y="329"/>
                    <a:pt x="0" y="212"/>
                  </a:cubicBezTo>
                  <a:cubicBezTo>
                    <a:pt x="0" y="95"/>
                    <a:pt x="95" y="0"/>
                    <a:pt x="212" y="0"/>
                  </a:cubicBezTo>
                  <a:cubicBezTo>
                    <a:pt x="329" y="0"/>
                    <a:pt x="424" y="95"/>
                    <a:pt x="424" y="212"/>
                  </a:cubicBezTo>
                  <a:cubicBezTo>
                    <a:pt x="424" y="329"/>
                    <a:pt x="329" y="424"/>
                    <a:pt x="212" y="424"/>
                  </a:cubicBezTo>
                  <a:close/>
                  <a:moveTo>
                    <a:pt x="212" y="26"/>
                  </a:moveTo>
                  <a:cubicBezTo>
                    <a:pt x="110" y="26"/>
                    <a:pt x="26" y="109"/>
                    <a:pt x="26" y="212"/>
                  </a:cubicBezTo>
                  <a:cubicBezTo>
                    <a:pt x="26" y="315"/>
                    <a:pt x="110" y="398"/>
                    <a:pt x="212" y="398"/>
                  </a:cubicBezTo>
                  <a:cubicBezTo>
                    <a:pt x="315" y="398"/>
                    <a:pt x="398" y="315"/>
                    <a:pt x="398" y="212"/>
                  </a:cubicBezTo>
                  <a:cubicBezTo>
                    <a:pt x="398" y="109"/>
                    <a:pt x="315" y="26"/>
                    <a:pt x="212" y="2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1295244" y="5089155"/>
              <a:ext cx="468000" cy="323469"/>
              <a:chOff x="4041775" y="379413"/>
              <a:chExt cx="323850" cy="223837"/>
            </a:xfrm>
          </p:grpSpPr>
          <p:sp>
            <p:nvSpPr>
              <p:cNvPr id="6" name="Freeform 5"/>
              <p:cNvSpPr>
                <a:spLocks noEditPoints="1"/>
              </p:cNvSpPr>
              <p:nvPr/>
            </p:nvSpPr>
            <p:spPr bwMode="auto">
              <a:xfrm>
                <a:off x="4041775" y="379413"/>
                <a:ext cx="161925" cy="223837"/>
              </a:xfrm>
              <a:custGeom>
                <a:avLst/>
                <a:gdLst>
                  <a:gd name="T0" fmla="*/ 52 w 52"/>
                  <a:gd name="T1" fmla="*/ 35 h 71"/>
                  <a:gd name="T2" fmla="*/ 50 w 52"/>
                  <a:gd name="T3" fmla="*/ 51 h 71"/>
                  <a:gd name="T4" fmla="*/ 44 w 52"/>
                  <a:gd name="T5" fmla="*/ 62 h 71"/>
                  <a:gd name="T6" fmla="*/ 36 w 52"/>
                  <a:gd name="T7" fmla="*/ 69 h 71"/>
                  <a:gd name="T8" fmla="*/ 26 w 52"/>
                  <a:gd name="T9" fmla="*/ 71 h 71"/>
                  <a:gd name="T10" fmla="*/ 16 w 52"/>
                  <a:gd name="T11" fmla="*/ 69 h 71"/>
                  <a:gd name="T12" fmla="*/ 7 w 52"/>
                  <a:gd name="T13" fmla="*/ 62 h 71"/>
                  <a:gd name="T14" fmla="*/ 2 w 52"/>
                  <a:gd name="T15" fmla="*/ 51 h 71"/>
                  <a:gd name="T16" fmla="*/ 0 w 52"/>
                  <a:gd name="T17" fmla="*/ 35 h 71"/>
                  <a:gd name="T18" fmla="*/ 2 w 52"/>
                  <a:gd name="T19" fmla="*/ 19 h 71"/>
                  <a:gd name="T20" fmla="*/ 7 w 52"/>
                  <a:gd name="T21" fmla="*/ 8 h 71"/>
                  <a:gd name="T22" fmla="*/ 16 w 52"/>
                  <a:gd name="T23" fmla="*/ 2 h 71"/>
                  <a:gd name="T24" fmla="*/ 26 w 52"/>
                  <a:gd name="T25" fmla="*/ 0 h 71"/>
                  <a:gd name="T26" fmla="*/ 36 w 52"/>
                  <a:gd name="T27" fmla="*/ 2 h 71"/>
                  <a:gd name="T28" fmla="*/ 44 w 52"/>
                  <a:gd name="T29" fmla="*/ 8 h 71"/>
                  <a:gd name="T30" fmla="*/ 50 w 52"/>
                  <a:gd name="T31" fmla="*/ 19 h 71"/>
                  <a:gd name="T32" fmla="*/ 52 w 52"/>
                  <a:gd name="T33" fmla="*/ 35 h 71"/>
                  <a:gd name="T34" fmla="*/ 38 w 52"/>
                  <a:gd name="T35" fmla="*/ 35 h 71"/>
                  <a:gd name="T36" fmla="*/ 37 w 52"/>
                  <a:gd name="T37" fmla="*/ 23 h 71"/>
                  <a:gd name="T38" fmla="*/ 34 w 52"/>
                  <a:gd name="T39" fmla="*/ 15 h 71"/>
                  <a:gd name="T40" fmla="*/ 30 w 52"/>
                  <a:gd name="T41" fmla="*/ 11 h 71"/>
                  <a:gd name="T42" fmla="*/ 26 w 52"/>
                  <a:gd name="T43" fmla="*/ 10 h 71"/>
                  <a:gd name="T44" fmla="*/ 21 w 52"/>
                  <a:gd name="T45" fmla="*/ 11 h 71"/>
                  <a:gd name="T46" fmla="*/ 18 w 52"/>
                  <a:gd name="T47" fmla="*/ 15 h 71"/>
                  <a:gd name="T48" fmla="*/ 15 w 52"/>
                  <a:gd name="T49" fmla="*/ 23 h 71"/>
                  <a:gd name="T50" fmla="*/ 14 w 52"/>
                  <a:gd name="T51" fmla="*/ 35 h 71"/>
                  <a:gd name="T52" fmla="*/ 15 w 52"/>
                  <a:gd name="T53" fmla="*/ 47 h 71"/>
                  <a:gd name="T54" fmla="*/ 18 w 52"/>
                  <a:gd name="T55" fmla="*/ 55 h 71"/>
                  <a:gd name="T56" fmla="*/ 21 w 52"/>
                  <a:gd name="T57" fmla="*/ 59 h 71"/>
                  <a:gd name="T58" fmla="*/ 26 w 52"/>
                  <a:gd name="T59" fmla="*/ 60 h 71"/>
                  <a:gd name="T60" fmla="*/ 30 w 52"/>
                  <a:gd name="T61" fmla="*/ 59 h 71"/>
                  <a:gd name="T62" fmla="*/ 34 w 52"/>
                  <a:gd name="T63" fmla="*/ 55 h 71"/>
                  <a:gd name="T64" fmla="*/ 37 w 52"/>
                  <a:gd name="T65" fmla="*/ 47 h 71"/>
                  <a:gd name="T66" fmla="*/ 38 w 52"/>
                  <a:gd name="T67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2" h="71">
                    <a:moveTo>
                      <a:pt x="52" y="35"/>
                    </a:moveTo>
                    <a:cubicBezTo>
                      <a:pt x="52" y="41"/>
                      <a:pt x="51" y="47"/>
                      <a:pt x="50" y="51"/>
                    </a:cubicBezTo>
                    <a:cubicBezTo>
                      <a:pt x="48" y="55"/>
                      <a:pt x="46" y="59"/>
                      <a:pt x="44" y="62"/>
                    </a:cubicBezTo>
                    <a:cubicBezTo>
                      <a:pt x="42" y="65"/>
                      <a:pt x="39" y="67"/>
                      <a:pt x="36" y="69"/>
                    </a:cubicBezTo>
                    <a:cubicBezTo>
                      <a:pt x="33" y="70"/>
                      <a:pt x="29" y="71"/>
                      <a:pt x="26" y="71"/>
                    </a:cubicBezTo>
                    <a:cubicBezTo>
                      <a:pt x="22" y="71"/>
                      <a:pt x="19" y="70"/>
                      <a:pt x="16" y="69"/>
                    </a:cubicBezTo>
                    <a:cubicBezTo>
                      <a:pt x="12" y="67"/>
                      <a:pt x="10" y="65"/>
                      <a:pt x="7" y="62"/>
                    </a:cubicBezTo>
                    <a:cubicBezTo>
                      <a:pt x="5" y="59"/>
                      <a:pt x="3" y="55"/>
                      <a:pt x="2" y="51"/>
                    </a:cubicBezTo>
                    <a:cubicBezTo>
                      <a:pt x="1" y="47"/>
                      <a:pt x="0" y="41"/>
                      <a:pt x="0" y="35"/>
                    </a:cubicBezTo>
                    <a:cubicBezTo>
                      <a:pt x="0" y="29"/>
                      <a:pt x="1" y="24"/>
                      <a:pt x="2" y="19"/>
                    </a:cubicBezTo>
                    <a:cubicBezTo>
                      <a:pt x="3" y="15"/>
                      <a:pt x="5" y="11"/>
                      <a:pt x="7" y="8"/>
                    </a:cubicBezTo>
                    <a:cubicBezTo>
                      <a:pt x="10" y="5"/>
                      <a:pt x="12" y="3"/>
                      <a:pt x="16" y="2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29" y="0"/>
                      <a:pt x="33" y="0"/>
                      <a:pt x="36" y="2"/>
                    </a:cubicBezTo>
                    <a:cubicBezTo>
                      <a:pt x="39" y="3"/>
                      <a:pt x="42" y="5"/>
                      <a:pt x="44" y="8"/>
                    </a:cubicBezTo>
                    <a:cubicBezTo>
                      <a:pt x="46" y="11"/>
                      <a:pt x="48" y="15"/>
                      <a:pt x="50" y="19"/>
                    </a:cubicBezTo>
                    <a:cubicBezTo>
                      <a:pt x="51" y="24"/>
                      <a:pt x="52" y="29"/>
                      <a:pt x="52" y="35"/>
                    </a:cubicBezTo>
                    <a:close/>
                    <a:moveTo>
                      <a:pt x="38" y="35"/>
                    </a:moveTo>
                    <a:cubicBezTo>
                      <a:pt x="38" y="30"/>
                      <a:pt x="37" y="26"/>
                      <a:pt x="37" y="23"/>
                    </a:cubicBezTo>
                    <a:cubicBezTo>
                      <a:pt x="36" y="20"/>
                      <a:pt x="35" y="17"/>
                      <a:pt x="34" y="15"/>
                    </a:cubicBezTo>
                    <a:cubicBezTo>
                      <a:pt x="33" y="14"/>
                      <a:pt x="32" y="12"/>
                      <a:pt x="30" y="11"/>
                    </a:cubicBezTo>
                    <a:cubicBezTo>
                      <a:pt x="29" y="11"/>
                      <a:pt x="27" y="10"/>
                      <a:pt x="26" y="10"/>
                    </a:cubicBezTo>
                    <a:cubicBezTo>
                      <a:pt x="24" y="10"/>
                      <a:pt x="23" y="11"/>
                      <a:pt x="21" y="11"/>
                    </a:cubicBezTo>
                    <a:cubicBezTo>
                      <a:pt x="20" y="12"/>
                      <a:pt x="19" y="14"/>
                      <a:pt x="18" y="15"/>
                    </a:cubicBezTo>
                    <a:cubicBezTo>
                      <a:pt x="16" y="17"/>
                      <a:pt x="16" y="20"/>
                      <a:pt x="15" y="23"/>
                    </a:cubicBezTo>
                    <a:cubicBezTo>
                      <a:pt x="14" y="26"/>
                      <a:pt x="14" y="30"/>
                      <a:pt x="14" y="35"/>
                    </a:cubicBezTo>
                    <a:cubicBezTo>
                      <a:pt x="14" y="40"/>
                      <a:pt x="14" y="44"/>
                      <a:pt x="15" y="47"/>
                    </a:cubicBezTo>
                    <a:cubicBezTo>
                      <a:pt x="16" y="51"/>
                      <a:pt x="16" y="53"/>
                      <a:pt x="18" y="55"/>
                    </a:cubicBezTo>
                    <a:cubicBezTo>
                      <a:pt x="19" y="57"/>
                      <a:pt x="20" y="58"/>
                      <a:pt x="21" y="59"/>
                    </a:cubicBezTo>
                    <a:cubicBezTo>
                      <a:pt x="23" y="60"/>
                      <a:pt x="24" y="60"/>
                      <a:pt x="26" y="60"/>
                    </a:cubicBezTo>
                    <a:cubicBezTo>
                      <a:pt x="27" y="60"/>
                      <a:pt x="29" y="60"/>
                      <a:pt x="30" y="59"/>
                    </a:cubicBezTo>
                    <a:cubicBezTo>
                      <a:pt x="32" y="58"/>
                      <a:pt x="33" y="57"/>
                      <a:pt x="34" y="55"/>
                    </a:cubicBezTo>
                    <a:cubicBezTo>
                      <a:pt x="35" y="53"/>
                      <a:pt x="36" y="51"/>
                      <a:pt x="37" y="47"/>
                    </a:cubicBezTo>
                    <a:cubicBezTo>
                      <a:pt x="37" y="44"/>
                      <a:pt x="38" y="40"/>
                      <a:pt x="38" y="3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6"/>
              <p:cNvSpPr>
                <a:spLocks/>
              </p:cNvSpPr>
              <p:nvPr/>
            </p:nvSpPr>
            <p:spPr bwMode="auto">
              <a:xfrm>
                <a:off x="4225925" y="379413"/>
                <a:ext cx="139700" cy="220662"/>
              </a:xfrm>
              <a:custGeom>
                <a:avLst/>
                <a:gdLst>
                  <a:gd name="T0" fmla="*/ 45 w 45"/>
                  <a:gd name="T1" fmla="*/ 60 h 70"/>
                  <a:gd name="T2" fmla="*/ 45 w 45"/>
                  <a:gd name="T3" fmla="*/ 70 h 70"/>
                  <a:gd name="T4" fmla="*/ 6 w 45"/>
                  <a:gd name="T5" fmla="*/ 70 h 70"/>
                  <a:gd name="T6" fmla="*/ 6 w 45"/>
                  <a:gd name="T7" fmla="*/ 60 h 70"/>
                  <a:gd name="T8" fmla="*/ 19 w 45"/>
                  <a:gd name="T9" fmla="*/ 60 h 70"/>
                  <a:gd name="T10" fmla="*/ 19 w 45"/>
                  <a:gd name="T11" fmla="*/ 22 h 70"/>
                  <a:gd name="T12" fmla="*/ 19 w 45"/>
                  <a:gd name="T13" fmla="*/ 20 h 70"/>
                  <a:gd name="T14" fmla="*/ 20 w 45"/>
                  <a:gd name="T15" fmla="*/ 17 h 70"/>
                  <a:gd name="T16" fmla="*/ 11 w 45"/>
                  <a:gd name="T17" fmla="*/ 25 h 70"/>
                  <a:gd name="T18" fmla="*/ 9 w 45"/>
                  <a:gd name="T19" fmla="*/ 25 h 70"/>
                  <a:gd name="T20" fmla="*/ 7 w 45"/>
                  <a:gd name="T21" fmla="*/ 25 h 70"/>
                  <a:gd name="T22" fmla="*/ 5 w 45"/>
                  <a:gd name="T23" fmla="*/ 25 h 70"/>
                  <a:gd name="T24" fmla="*/ 5 w 45"/>
                  <a:gd name="T25" fmla="*/ 24 h 70"/>
                  <a:gd name="T26" fmla="*/ 0 w 45"/>
                  <a:gd name="T27" fmla="*/ 18 h 70"/>
                  <a:gd name="T28" fmla="*/ 22 w 45"/>
                  <a:gd name="T29" fmla="*/ 0 h 70"/>
                  <a:gd name="T30" fmla="*/ 33 w 45"/>
                  <a:gd name="T31" fmla="*/ 0 h 70"/>
                  <a:gd name="T32" fmla="*/ 33 w 45"/>
                  <a:gd name="T33" fmla="*/ 60 h 70"/>
                  <a:gd name="T34" fmla="*/ 45 w 45"/>
                  <a:gd name="T35" fmla="*/ 6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70">
                    <a:moveTo>
                      <a:pt x="45" y="60"/>
                    </a:moveTo>
                    <a:cubicBezTo>
                      <a:pt x="45" y="70"/>
                      <a:pt x="45" y="70"/>
                      <a:pt x="45" y="70"/>
                    </a:cubicBezTo>
                    <a:cubicBezTo>
                      <a:pt x="6" y="70"/>
                      <a:pt x="6" y="70"/>
                      <a:pt x="6" y="70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1"/>
                      <a:pt x="19" y="20"/>
                      <a:pt x="19" y="20"/>
                    </a:cubicBezTo>
                    <a:cubicBezTo>
                      <a:pt x="20" y="19"/>
                      <a:pt x="20" y="18"/>
                      <a:pt x="20" y="17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5"/>
                      <a:pt x="9" y="25"/>
                      <a:pt x="9" y="25"/>
                    </a:cubicBezTo>
                    <a:cubicBezTo>
                      <a:pt x="8" y="26"/>
                      <a:pt x="7" y="26"/>
                      <a:pt x="7" y="25"/>
                    </a:cubicBezTo>
                    <a:cubicBezTo>
                      <a:pt x="6" y="25"/>
                      <a:pt x="6" y="25"/>
                      <a:pt x="5" y="25"/>
                    </a:cubicBezTo>
                    <a:cubicBezTo>
                      <a:pt x="5" y="25"/>
                      <a:pt x="5" y="24"/>
                      <a:pt x="5" y="2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60"/>
                      <a:pt x="33" y="60"/>
                      <a:pt x="33" y="60"/>
                    </a:cubicBezTo>
                    <a:lnTo>
                      <a:pt x="45" y="6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767655" y="1263015"/>
            <a:ext cx="1283542" cy="5583237"/>
            <a:chOff x="2118597" y="715963"/>
            <a:chExt cx="1184275" cy="5151438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118597" y="4630738"/>
              <a:ext cx="1181100" cy="1236663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118597" y="3765551"/>
              <a:ext cx="1181100" cy="865188"/>
            </a:xfrm>
            <a:custGeom>
              <a:avLst/>
              <a:gdLst>
                <a:gd name="T0" fmla="*/ 744 w 744"/>
                <a:gd name="T1" fmla="*/ 545 h 545"/>
                <a:gd name="T2" fmla="*/ 0 w 744"/>
                <a:gd name="T3" fmla="*/ 545 h 545"/>
                <a:gd name="T4" fmla="*/ 112 w 744"/>
                <a:gd name="T5" fmla="*/ 0 h 545"/>
                <a:gd name="T6" fmla="*/ 744 w 744"/>
                <a:gd name="T7" fmla="*/ 0 h 545"/>
                <a:gd name="T8" fmla="*/ 744 w 744"/>
                <a:gd name="T9" fmla="*/ 5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4" h="545">
                  <a:moveTo>
                    <a:pt x="744" y="545"/>
                  </a:moveTo>
                  <a:lnTo>
                    <a:pt x="0" y="545"/>
                  </a:lnTo>
                  <a:lnTo>
                    <a:pt x="112" y="0"/>
                  </a:lnTo>
                  <a:lnTo>
                    <a:pt x="744" y="0"/>
                  </a:lnTo>
                  <a:lnTo>
                    <a:pt x="744" y="545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296397" y="715963"/>
              <a:ext cx="1006475" cy="3049588"/>
            </a:xfrm>
            <a:custGeom>
              <a:avLst/>
              <a:gdLst>
                <a:gd name="T0" fmla="*/ 634 w 634"/>
                <a:gd name="T1" fmla="*/ 229 h 1921"/>
                <a:gd name="T2" fmla="*/ 317 w 634"/>
                <a:gd name="T3" fmla="*/ 0 h 1921"/>
                <a:gd name="T4" fmla="*/ 0 w 634"/>
                <a:gd name="T5" fmla="*/ 229 h 1921"/>
                <a:gd name="T6" fmla="*/ 0 w 634"/>
                <a:gd name="T7" fmla="*/ 1921 h 1921"/>
                <a:gd name="T8" fmla="*/ 634 w 634"/>
                <a:gd name="T9" fmla="*/ 1921 h 1921"/>
                <a:gd name="T10" fmla="*/ 634 w 634"/>
                <a:gd name="T11" fmla="*/ 229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4" h="1921">
                  <a:moveTo>
                    <a:pt x="634" y="229"/>
                  </a:moveTo>
                  <a:lnTo>
                    <a:pt x="317" y="0"/>
                  </a:lnTo>
                  <a:lnTo>
                    <a:pt x="0" y="229"/>
                  </a:lnTo>
                  <a:lnTo>
                    <a:pt x="0" y="1921"/>
                  </a:lnTo>
                  <a:lnTo>
                    <a:pt x="634" y="1921"/>
                  </a:lnTo>
                  <a:lnTo>
                    <a:pt x="634" y="22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297984" y="1619251"/>
              <a:ext cx="1004888" cy="40481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2282109" y="4821238"/>
              <a:ext cx="855663" cy="857250"/>
            </a:xfrm>
            <a:custGeom>
              <a:avLst/>
              <a:gdLst>
                <a:gd name="T0" fmla="*/ 212 w 424"/>
                <a:gd name="T1" fmla="*/ 424 h 424"/>
                <a:gd name="T2" fmla="*/ 0 w 424"/>
                <a:gd name="T3" fmla="*/ 212 h 424"/>
                <a:gd name="T4" fmla="*/ 212 w 424"/>
                <a:gd name="T5" fmla="*/ 0 h 424"/>
                <a:gd name="T6" fmla="*/ 424 w 424"/>
                <a:gd name="T7" fmla="*/ 212 h 424"/>
                <a:gd name="T8" fmla="*/ 212 w 424"/>
                <a:gd name="T9" fmla="*/ 424 h 424"/>
                <a:gd name="T10" fmla="*/ 212 w 424"/>
                <a:gd name="T11" fmla="*/ 26 h 424"/>
                <a:gd name="T12" fmla="*/ 26 w 424"/>
                <a:gd name="T13" fmla="*/ 212 h 424"/>
                <a:gd name="T14" fmla="*/ 212 w 424"/>
                <a:gd name="T15" fmla="*/ 398 h 424"/>
                <a:gd name="T16" fmla="*/ 398 w 424"/>
                <a:gd name="T17" fmla="*/ 212 h 424"/>
                <a:gd name="T18" fmla="*/ 212 w 424"/>
                <a:gd name="T19" fmla="*/ 2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4" h="424">
                  <a:moveTo>
                    <a:pt x="212" y="424"/>
                  </a:moveTo>
                  <a:cubicBezTo>
                    <a:pt x="95" y="424"/>
                    <a:pt x="0" y="329"/>
                    <a:pt x="0" y="212"/>
                  </a:cubicBezTo>
                  <a:cubicBezTo>
                    <a:pt x="0" y="95"/>
                    <a:pt x="95" y="0"/>
                    <a:pt x="212" y="0"/>
                  </a:cubicBezTo>
                  <a:cubicBezTo>
                    <a:pt x="329" y="0"/>
                    <a:pt x="424" y="95"/>
                    <a:pt x="424" y="212"/>
                  </a:cubicBezTo>
                  <a:cubicBezTo>
                    <a:pt x="424" y="329"/>
                    <a:pt x="329" y="424"/>
                    <a:pt x="212" y="424"/>
                  </a:cubicBezTo>
                  <a:close/>
                  <a:moveTo>
                    <a:pt x="212" y="26"/>
                  </a:moveTo>
                  <a:cubicBezTo>
                    <a:pt x="110" y="26"/>
                    <a:pt x="26" y="109"/>
                    <a:pt x="26" y="212"/>
                  </a:cubicBezTo>
                  <a:cubicBezTo>
                    <a:pt x="26" y="315"/>
                    <a:pt x="110" y="398"/>
                    <a:pt x="212" y="398"/>
                  </a:cubicBezTo>
                  <a:cubicBezTo>
                    <a:pt x="315" y="398"/>
                    <a:pt x="398" y="315"/>
                    <a:pt x="398" y="212"/>
                  </a:cubicBezTo>
                  <a:cubicBezTo>
                    <a:pt x="398" y="109"/>
                    <a:pt x="315" y="26"/>
                    <a:pt x="212" y="2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42" name="Group 41"/>
            <p:cNvGrpSpPr>
              <a:grpSpLocks noChangeAspect="1"/>
            </p:cNvGrpSpPr>
            <p:nvPr/>
          </p:nvGrpSpPr>
          <p:grpSpPr>
            <a:xfrm>
              <a:off x="2470085" y="5084036"/>
              <a:ext cx="473361" cy="324000"/>
              <a:chOff x="4910138" y="6384925"/>
              <a:chExt cx="327025" cy="223838"/>
            </a:xfrm>
          </p:grpSpPr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4910138" y="6384925"/>
                <a:ext cx="161925" cy="223838"/>
              </a:xfrm>
              <a:custGeom>
                <a:avLst/>
                <a:gdLst>
                  <a:gd name="T0" fmla="*/ 52 w 52"/>
                  <a:gd name="T1" fmla="*/ 35 h 71"/>
                  <a:gd name="T2" fmla="*/ 50 w 52"/>
                  <a:gd name="T3" fmla="*/ 51 h 71"/>
                  <a:gd name="T4" fmla="*/ 44 w 52"/>
                  <a:gd name="T5" fmla="*/ 62 h 71"/>
                  <a:gd name="T6" fmla="*/ 36 w 52"/>
                  <a:gd name="T7" fmla="*/ 69 h 71"/>
                  <a:gd name="T8" fmla="*/ 26 w 52"/>
                  <a:gd name="T9" fmla="*/ 71 h 71"/>
                  <a:gd name="T10" fmla="*/ 16 w 52"/>
                  <a:gd name="T11" fmla="*/ 69 h 71"/>
                  <a:gd name="T12" fmla="*/ 7 w 52"/>
                  <a:gd name="T13" fmla="*/ 62 h 71"/>
                  <a:gd name="T14" fmla="*/ 2 w 52"/>
                  <a:gd name="T15" fmla="*/ 51 h 71"/>
                  <a:gd name="T16" fmla="*/ 0 w 52"/>
                  <a:gd name="T17" fmla="*/ 35 h 71"/>
                  <a:gd name="T18" fmla="*/ 2 w 52"/>
                  <a:gd name="T19" fmla="*/ 19 h 71"/>
                  <a:gd name="T20" fmla="*/ 7 w 52"/>
                  <a:gd name="T21" fmla="*/ 8 h 71"/>
                  <a:gd name="T22" fmla="*/ 16 w 52"/>
                  <a:gd name="T23" fmla="*/ 2 h 71"/>
                  <a:gd name="T24" fmla="*/ 26 w 52"/>
                  <a:gd name="T25" fmla="*/ 0 h 71"/>
                  <a:gd name="T26" fmla="*/ 36 w 52"/>
                  <a:gd name="T27" fmla="*/ 2 h 71"/>
                  <a:gd name="T28" fmla="*/ 44 w 52"/>
                  <a:gd name="T29" fmla="*/ 8 h 71"/>
                  <a:gd name="T30" fmla="*/ 50 w 52"/>
                  <a:gd name="T31" fmla="*/ 19 h 71"/>
                  <a:gd name="T32" fmla="*/ 52 w 52"/>
                  <a:gd name="T33" fmla="*/ 35 h 71"/>
                  <a:gd name="T34" fmla="*/ 38 w 52"/>
                  <a:gd name="T35" fmla="*/ 35 h 71"/>
                  <a:gd name="T36" fmla="*/ 37 w 52"/>
                  <a:gd name="T37" fmla="*/ 23 h 71"/>
                  <a:gd name="T38" fmla="*/ 34 w 52"/>
                  <a:gd name="T39" fmla="*/ 15 h 71"/>
                  <a:gd name="T40" fmla="*/ 30 w 52"/>
                  <a:gd name="T41" fmla="*/ 11 h 71"/>
                  <a:gd name="T42" fmla="*/ 26 w 52"/>
                  <a:gd name="T43" fmla="*/ 10 h 71"/>
                  <a:gd name="T44" fmla="*/ 21 w 52"/>
                  <a:gd name="T45" fmla="*/ 11 h 71"/>
                  <a:gd name="T46" fmla="*/ 18 w 52"/>
                  <a:gd name="T47" fmla="*/ 15 h 71"/>
                  <a:gd name="T48" fmla="*/ 15 w 52"/>
                  <a:gd name="T49" fmla="*/ 23 h 71"/>
                  <a:gd name="T50" fmla="*/ 14 w 52"/>
                  <a:gd name="T51" fmla="*/ 35 h 71"/>
                  <a:gd name="T52" fmla="*/ 15 w 52"/>
                  <a:gd name="T53" fmla="*/ 47 h 71"/>
                  <a:gd name="T54" fmla="*/ 18 w 52"/>
                  <a:gd name="T55" fmla="*/ 55 h 71"/>
                  <a:gd name="T56" fmla="*/ 21 w 52"/>
                  <a:gd name="T57" fmla="*/ 59 h 71"/>
                  <a:gd name="T58" fmla="*/ 26 w 52"/>
                  <a:gd name="T59" fmla="*/ 60 h 71"/>
                  <a:gd name="T60" fmla="*/ 30 w 52"/>
                  <a:gd name="T61" fmla="*/ 59 h 71"/>
                  <a:gd name="T62" fmla="*/ 34 w 52"/>
                  <a:gd name="T63" fmla="*/ 55 h 71"/>
                  <a:gd name="T64" fmla="*/ 37 w 52"/>
                  <a:gd name="T65" fmla="*/ 47 h 71"/>
                  <a:gd name="T66" fmla="*/ 38 w 52"/>
                  <a:gd name="T67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2" h="71">
                    <a:moveTo>
                      <a:pt x="52" y="35"/>
                    </a:moveTo>
                    <a:cubicBezTo>
                      <a:pt x="52" y="41"/>
                      <a:pt x="51" y="47"/>
                      <a:pt x="50" y="51"/>
                    </a:cubicBezTo>
                    <a:cubicBezTo>
                      <a:pt x="48" y="55"/>
                      <a:pt x="46" y="59"/>
                      <a:pt x="44" y="62"/>
                    </a:cubicBezTo>
                    <a:cubicBezTo>
                      <a:pt x="42" y="65"/>
                      <a:pt x="39" y="67"/>
                      <a:pt x="36" y="69"/>
                    </a:cubicBezTo>
                    <a:cubicBezTo>
                      <a:pt x="33" y="70"/>
                      <a:pt x="29" y="71"/>
                      <a:pt x="26" y="71"/>
                    </a:cubicBezTo>
                    <a:cubicBezTo>
                      <a:pt x="22" y="71"/>
                      <a:pt x="19" y="70"/>
                      <a:pt x="16" y="69"/>
                    </a:cubicBezTo>
                    <a:cubicBezTo>
                      <a:pt x="12" y="67"/>
                      <a:pt x="10" y="65"/>
                      <a:pt x="7" y="62"/>
                    </a:cubicBezTo>
                    <a:cubicBezTo>
                      <a:pt x="5" y="59"/>
                      <a:pt x="3" y="55"/>
                      <a:pt x="2" y="51"/>
                    </a:cubicBezTo>
                    <a:cubicBezTo>
                      <a:pt x="1" y="47"/>
                      <a:pt x="0" y="41"/>
                      <a:pt x="0" y="35"/>
                    </a:cubicBezTo>
                    <a:cubicBezTo>
                      <a:pt x="0" y="29"/>
                      <a:pt x="1" y="24"/>
                      <a:pt x="2" y="19"/>
                    </a:cubicBezTo>
                    <a:cubicBezTo>
                      <a:pt x="3" y="15"/>
                      <a:pt x="5" y="11"/>
                      <a:pt x="7" y="8"/>
                    </a:cubicBezTo>
                    <a:cubicBezTo>
                      <a:pt x="10" y="5"/>
                      <a:pt x="12" y="3"/>
                      <a:pt x="16" y="2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29" y="0"/>
                      <a:pt x="33" y="0"/>
                      <a:pt x="36" y="2"/>
                    </a:cubicBezTo>
                    <a:cubicBezTo>
                      <a:pt x="39" y="3"/>
                      <a:pt x="42" y="5"/>
                      <a:pt x="44" y="8"/>
                    </a:cubicBezTo>
                    <a:cubicBezTo>
                      <a:pt x="46" y="11"/>
                      <a:pt x="48" y="15"/>
                      <a:pt x="50" y="19"/>
                    </a:cubicBezTo>
                    <a:cubicBezTo>
                      <a:pt x="51" y="24"/>
                      <a:pt x="52" y="29"/>
                      <a:pt x="52" y="35"/>
                    </a:cubicBezTo>
                    <a:close/>
                    <a:moveTo>
                      <a:pt x="38" y="35"/>
                    </a:moveTo>
                    <a:cubicBezTo>
                      <a:pt x="38" y="30"/>
                      <a:pt x="37" y="26"/>
                      <a:pt x="37" y="23"/>
                    </a:cubicBezTo>
                    <a:cubicBezTo>
                      <a:pt x="36" y="20"/>
                      <a:pt x="35" y="17"/>
                      <a:pt x="34" y="15"/>
                    </a:cubicBezTo>
                    <a:cubicBezTo>
                      <a:pt x="33" y="14"/>
                      <a:pt x="32" y="12"/>
                      <a:pt x="30" y="11"/>
                    </a:cubicBezTo>
                    <a:cubicBezTo>
                      <a:pt x="29" y="11"/>
                      <a:pt x="27" y="10"/>
                      <a:pt x="26" y="10"/>
                    </a:cubicBezTo>
                    <a:cubicBezTo>
                      <a:pt x="24" y="10"/>
                      <a:pt x="23" y="11"/>
                      <a:pt x="21" y="11"/>
                    </a:cubicBezTo>
                    <a:cubicBezTo>
                      <a:pt x="20" y="12"/>
                      <a:pt x="19" y="14"/>
                      <a:pt x="18" y="15"/>
                    </a:cubicBezTo>
                    <a:cubicBezTo>
                      <a:pt x="16" y="17"/>
                      <a:pt x="16" y="20"/>
                      <a:pt x="15" y="23"/>
                    </a:cubicBezTo>
                    <a:cubicBezTo>
                      <a:pt x="14" y="26"/>
                      <a:pt x="14" y="30"/>
                      <a:pt x="14" y="35"/>
                    </a:cubicBezTo>
                    <a:cubicBezTo>
                      <a:pt x="14" y="40"/>
                      <a:pt x="14" y="44"/>
                      <a:pt x="15" y="47"/>
                    </a:cubicBezTo>
                    <a:cubicBezTo>
                      <a:pt x="16" y="51"/>
                      <a:pt x="16" y="53"/>
                      <a:pt x="18" y="55"/>
                    </a:cubicBezTo>
                    <a:cubicBezTo>
                      <a:pt x="19" y="57"/>
                      <a:pt x="20" y="58"/>
                      <a:pt x="21" y="59"/>
                    </a:cubicBezTo>
                    <a:cubicBezTo>
                      <a:pt x="23" y="60"/>
                      <a:pt x="24" y="60"/>
                      <a:pt x="26" y="60"/>
                    </a:cubicBezTo>
                    <a:cubicBezTo>
                      <a:pt x="27" y="60"/>
                      <a:pt x="29" y="60"/>
                      <a:pt x="30" y="59"/>
                    </a:cubicBezTo>
                    <a:cubicBezTo>
                      <a:pt x="32" y="58"/>
                      <a:pt x="33" y="57"/>
                      <a:pt x="34" y="55"/>
                    </a:cubicBezTo>
                    <a:cubicBezTo>
                      <a:pt x="35" y="53"/>
                      <a:pt x="36" y="51"/>
                      <a:pt x="37" y="47"/>
                    </a:cubicBezTo>
                    <a:cubicBezTo>
                      <a:pt x="37" y="44"/>
                      <a:pt x="38" y="40"/>
                      <a:pt x="38" y="3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11"/>
              <p:cNvSpPr>
                <a:spLocks/>
              </p:cNvSpPr>
              <p:nvPr/>
            </p:nvSpPr>
            <p:spPr bwMode="auto">
              <a:xfrm>
                <a:off x="5087938" y="6384925"/>
                <a:ext cx="149225" cy="220663"/>
              </a:xfrm>
              <a:custGeom>
                <a:avLst/>
                <a:gdLst>
                  <a:gd name="T0" fmla="*/ 44 w 48"/>
                  <a:gd name="T1" fmla="*/ 58 h 70"/>
                  <a:gd name="T2" fmla="*/ 47 w 48"/>
                  <a:gd name="T3" fmla="*/ 59 h 70"/>
                  <a:gd name="T4" fmla="*/ 48 w 48"/>
                  <a:gd name="T5" fmla="*/ 62 h 70"/>
                  <a:gd name="T6" fmla="*/ 48 w 48"/>
                  <a:gd name="T7" fmla="*/ 70 h 70"/>
                  <a:gd name="T8" fmla="*/ 0 w 48"/>
                  <a:gd name="T9" fmla="*/ 70 h 70"/>
                  <a:gd name="T10" fmla="*/ 0 w 48"/>
                  <a:gd name="T11" fmla="*/ 66 h 70"/>
                  <a:gd name="T12" fmla="*/ 1 w 48"/>
                  <a:gd name="T13" fmla="*/ 63 h 70"/>
                  <a:gd name="T14" fmla="*/ 2 w 48"/>
                  <a:gd name="T15" fmla="*/ 60 h 70"/>
                  <a:gd name="T16" fmla="*/ 23 w 48"/>
                  <a:gd name="T17" fmla="*/ 40 h 70"/>
                  <a:gd name="T18" fmla="*/ 28 w 48"/>
                  <a:gd name="T19" fmla="*/ 35 h 70"/>
                  <a:gd name="T20" fmla="*/ 31 w 48"/>
                  <a:gd name="T21" fmla="*/ 30 h 70"/>
                  <a:gd name="T22" fmla="*/ 33 w 48"/>
                  <a:gd name="T23" fmla="*/ 25 h 70"/>
                  <a:gd name="T24" fmla="*/ 34 w 48"/>
                  <a:gd name="T25" fmla="*/ 20 h 70"/>
                  <a:gd name="T26" fmla="*/ 31 w 48"/>
                  <a:gd name="T27" fmla="*/ 13 h 70"/>
                  <a:gd name="T28" fmla="*/ 24 w 48"/>
                  <a:gd name="T29" fmla="*/ 11 h 70"/>
                  <a:gd name="T30" fmla="*/ 21 w 48"/>
                  <a:gd name="T31" fmla="*/ 11 h 70"/>
                  <a:gd name="T32" fmla="*/ 18 w 48"/>
                  <a:gd name="T33" fmla="*/ 13 h 70"/>
                  <a:gd name="T34" fmla="*/ 16 w 48"/>
                  <a:gd name="T35" fmla="*/ 15 h 70"/>
                  <a:gd name="T36" fmla="*/ 15 w 48"/>
                  <a:gd name="T37" fmla="*/ 18 h 70"/>
                  <a:gd name="T38" fmla="*/ 12 w 48"/>
                  <a:gd name="T39" fmla="*/ 21 h 70"/>
                  <a:gd name="T40" fmla="*/ 8 w 48"/>
                  <a:gd name="T41" fmla="*/ 21 h 70"/>
                  <a:gd name="T42" fmla="*/ 1 w 48"/>
                  <a:gd name="T43" fmla="*/ 20 h 70"/>
                  <a:gd name="T44" fmla="*/ 4 w 48"/>
                  <a:gd name="T45" fmla="*/ 11 h 70"/>
                  <a:gd name="T46" fmla="*/ 9 w 48"/>
                  <a:gd name="T47" fmla="*/ 5 h 70"/>
                  <a:gd name="T48" fmla="*/ 16 w 48"/>
                  <a:gd name="T49" fmla="*/ 1 h 70"/>
                  <a:gd name="T50" fmla="*/ 25 w 48"/>
                  <a:gd name="T51" fmla="*/ 0 h 70"/>
                  <a:gd name="T52" fmla="*/ 34 w 48"/>
                  <a:gd name="T53" fmla="*/ 1 h 70"/>
                  <a:gd name="T54" fmla="*/ 41 w 48"/>
                  <a:gd name="T55" fmla="*/ 5 h 70"/>
                  <a:gd name="T56" fmla="*/ 46 w 48"/>
                  <a:gd name="T57" fmla="*/ 11 h 70"/>
                  <a:gd name="T58" fmla="*/ 47 w 48"/>
                  <a:gd name="T59" fmla="*/ 20 h 70"/>
                  <a:gd name="T60" fmla="*/ 46 w 48"/>
                  <a:gd name="T61" fmla="*/ 27 h 70"/>
                  <a:gd name="T62" fmla="*/ 43 w 48"/>
                  <a:gd name="T63" fmla="*/ 33 h 70"/>
                  <a:gd name="T64" fmla="*/ 39 w 48"/>
                  <a:gd name="T65" fmla="*/ 39 h 70"/>
                  <a:gd name="T66" fmla="*/ 33 w 48"/>
                  <a:gd name="T67" fmla="*/ 44 h 70"/>
                  <a:gd name="T68" fmla="*/ 19 w 48"/>
                  <a:gd name="T69" fmla="*/ 59 h 70"/>
                  <a:gd name="T70" fmla="*/ 24 w 48"/>
                  <a:gd name="T71" fmla="*/ 58 h 70"/>
                  <a:gd name="T72" fmla="*/ 28 w 48"/>
                  <a:gd name="T73" fmla="*/ 58 h 70"/>
                  <a:gd name="T74" fmla="*/ 44 w 48"/>
                  <a:gd name="T75" fmla="*/ 5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8" h="70">
                    <a:moveTo>
                      <a:pt x="44" y="58"/>
                    </a:moveTo>
                    <a:cubicBezTo>
                      <a:pt x="45" y="58"/>
                      <a:pt x="46" y="58"/>
                      <a:pt x="47" y="59"/>
                    </a:cubicBezTo>
                    <a:cubicBezTo>
                      <a:pt x="48" y="60"/>
                      <a:pt x="48" y="61"/>
                      <a:pt x="48" y="62"/>
                    </a:cubicBezTo>
                    <a:cubicBezTo>
                      <a:pt x="48" y="70"/>
                      <a:pt x="48" y="70"/>
                      <a:pt x="48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65"/>
                      <a:pt x="0" y="64"/>
                      <a:pt x="1" y="63"/>
                    </a:cubicBezTo>
                    <a:cubicBezTo>
                      <a:pt x="1" y="62"/>
                      <a:pt x="1" y="61"/>
                      <a:pt x="2" y="6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5" y="38"/>
                      <a:pt x="26" y="36"/>
                      <a:pt x="28" y="35"/>
                    </a:cubicBezTo>
                    <a:cubicBezTo>
                      <a:pt x="29" y="33"/>
                      <a:pt x="30" y="31"/>
                      <a:pt x="31" y="30"/>
                    </a:cubicBezTo>
                    <a:cubicBezTo>
                      <a:pt x="32" y="28"/>
                      <a:pt x="33" y="27"/>
                      <a:pt x="33" y="25"/>
                    </a:cubicBezTo>
                    <a:cubicBezTo>
                      <a:pt x="33" y="23"/>
                      <a:pt x="34" y="22"/>
                      <a:pt x="34" y="20"/>
                    </a:cubicBezTo>
                    <a:cubicBezTo>
                      <a:pt x="34" y="17"/>
                      <a:pt x="33" y="15"/>
                      <a:pt x="31" y="13"/>
                    </a:cubicBezTo>
                    <a:cubicBezTo>
                      <a:pt x="30" y="11"/>
                      <a:pt x="27" y="11"/>
                      <a:pt x="24" y="11"/>
                    </a:cubicBezTo>
                    <a:cubicBezTo>
                      <a:pt x="23" y="11"/>
                      <a:pt x="22" y="11"/>
                      <a:pt x="21" y="11"/>
                    </a:cubicBezTo>
                    <a:cubicBezTo>
                      <a:pt x="20" y="11"/>
                      <a:pt x="19" y="12"/>
                      <a:pt x="18" y="13"/>
                    </a:cubicBezTo>
                    <a:cubicBezTo>
                      <a:pt x="17" y="13"/>
                      <a:pt x="16" y="14"/>
                      <a:pt x="16" y="15"/>
                    </a:cubicBezTo>
                    <a:cubicBezTo>
                      <a:pt x="15" y="16"/>
                      <a:pt x="15" y="17"/>
                      <a:pt x="15" y="18"/>
                    </a:cubicBezTo>
                    <a:cubicBezTo>
                      <a:pt x="14" y="19"/>
                      <a:pt x="13" y="20"/>
                      <a:pt x="12" y="21"/>
                    </a:cubicBezTo>
                    <a:cubicBezTo>
                      <a:pt x="11" y="21"/>
                      <a:pt x="10" y="22"/>
                      <a:pt x="8" y="21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17"/>
                      <a:pt x="3" y="14"/>
                      <a:pt x="4" y="11"/>
                    </a:cubicBezTo>
                    <a:cubicBezTo>
                      <a:pt x="5" y="8"/>
                      <a:pt x="7" y="6"/>
                      <a:pt x="9" y="5"/>
                    </a:cubicBezTo>
                    <a:cubicBezTo>
                      <a:pt x="11" y="3"/>
                      <a:pt x="14" y="2"/>
                      <a:pt x="16" y="1"/>
                    </a:cubicBezTo>
                    <a:cubicBezTo>
                      <a:pt x="19" y="0"/>
                      <a:pt x="22" y="0"/>
                      <a:pt x="25" y="0"/>
                    </a:cubicBezTo>
                    <a:cubicBezTo>
                      <a:pt x="29" y="0"/>
                      <a:pt x="32" y="0"/>
                      <a:pt x="34" y="1"/>
                    </a:cubicBezTo>
                    <a:cubicBezTo>
                      <a:pt x="37" y="2"/>
                      <a:pt x="39" y="3"/>
                      <a:pt x="41" y="5"/>
                    </a:cubicBezTo>
                    <a:cubicBezTo>
                      <a:pt x="43" y="7"/>
                      <a:pt x="45" y="9"/>
                      <a:pt x="46" y="11"/>
                    </a:cubicBezTo>
                    <a:cubicBezTo>
                      <a:pt x="47" y="14"/>
                      <a:pt x="47" y="17"/>
                      <a:pt x="47" y="20"/>
                    </a:cubicBezTo>
                    <a:cubicBezTo>
                      <a:pt x="47" y="22"/>
                      <a:pt x="47" y="25"/>
                      <a:pt x="46" y="27"/>
                    </a:cubicBezTo>
                    <a:cubicBezTo>
                      <a:pt x="45" y="29"/>
                      <a:pt x="44" y="31"/>
                      <a:pt x="43" y="33"/>
                    </a:cubicBezTo>
                    <a:cubicBezTo>
                      <a:pt x="42" y="35"/>
                      <a:pt x="40" y="37"/>
                      <a:pt x="39" y="39"/>
                    </a:cubicBezTo>
                    <a:cubicBezTo>
                      <a:pt x="37" y="41"/>
                      <a:pt x="35" y="42"/>
                      <a:pt x="33" y="44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20" y="59"/>
                      <a:pt x="22" y="59"/>
                      <a:pt x="24" y="58"/>
                    </a:cubicBezTo>
                    <a:cubicBezTo>
                      <a:pt x="25" y="58"/>
                      <a:pt x="27" y="58"/>
                      <a:pt x="28" y="58"/>
                    </a:cubicBezTo>
                    <a:lnTo>
                      <a:pt x="44" y="5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3047756" y="2149107"/>
            <a:ext cx="1283542" cy="4697145"/>
            <a:chOff x="3299697" y="1533526"/>
            <a:chExt cx="1184275" cy="4333875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299697" y="4630738"/>
              <a:ext cx="1182688" cy="1236663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299697" y="1533526"/>
              <a:ext cx="1004888" cy="2232025"/>
            </a:xfrm>
            <a:custGeom>
              <a:avLst/>
              <a:gdLst>
                <a:gd name="T0" fmla="*/ 633 w 633"/>
                <a:gd name="T1" fmla="*/ 1406 h 1406"/>
                <a:gd name="T2" fmla="*/ 0 w 633"/>
                <a:gd name="T3" fmla="*/ 1406 h 1406"/>
                <a:gd name="T4" fmla="*/ 0 w 633"/>
                <a:gd name="T5" fmla="*/ 229 h 1406"/>
                <a:gd name="T6" fmla="*/ 317 w 633"/>
                <a:gd name="T7" fmla="*/ 0 h 1406"/>
                <a:gd name="T8" fmla="*/ 633 w 633"/>
                <a:gd name="T9" fmla="*/ 229 h 1406"/>
                <a:gd name="T10" fmla="*/ 633 w 633"/>
                <a:gd name="T11" fmla="*/ 1406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3" h="1406">
                  <a:moveTo>
                    <a:pt x="633" y="1406"/>
                  </a:moveTo>
                  <a:lnTo>
                    <a:pt x="0" y="1406"/>
                  </a:lnTo>
                  <a:lnTo>
                    <a:pt x="0" y="229"/>
                  </a:lnTo>
                  <a:lnTo>
                    <a:pt x="317" y="0"/>
                  </a:lnTo>
                  <a:lnTo>
                    <a:pt x="633" y="229"/>
                  </a:lnTo>
                  <a:lnTo>
                    <a:pt x="633" y="1406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3302872" y="3765551"/>
              <a:ext cx="1181100" cy="865188"/>
            </a:xfrm>
            <a:custGeom>
              <a:avLst/>
              <a:gdLst>
                <a:gd name="T0" fmla="*/ 744 w 744"/>
                <a:gd name="T1" fmla="*/ 545 h 545"/>
                <a:gd name="T2" fmla="*/ 0 w 744"/>
                <a:gd name="T3" fmla="*/ 545 h 545"/>
                <a:gd name="T4" fmla="*/ 0 w 744"/>
                <a:gd name="T5" fmla="*/ 0 h 545"/>
                <a:gd name="T6" fmla="*/ 632 w 744"/>
                <a:gd name="T7" fmla="*/ 0 h 545"/>
                <a:gd name="T8" fmla="*/ 744 w 744"/>
                <a:gd name="T9" fmla="*/ 5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4" h="545">
                  <a:moveTo>
                    <a:pt x="744" y="545"/>
                  </a:moveTo>
                  <a:lnTo>
                    <a:pt x="0" y="545"/>
                  </a:lnTo>
                  <a:lnTo>
                    <a:pt x="0" y="0"/>
                  </a:lnTo>
                  <a:lnTo>
                    <a:pt x="632" y="0"/>
                  </a:lnTo>
                  <a:lnTo>
                    <a:pt x="744" y="545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3299697" y="2459038"/>
              <a:ext cx="1004888" cy="40481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3463209" y="4821238"/>
              <a:ext cx="855663" cy="857250"/>
            </a:xfrm>
            <a:custGeom>
              <a:avLst/>
              <a:gdLst>
                <a:gd name="T0" fmla="*/ 212 w 424"/>
                <a:gd name="T1" fmla="*/ 424 h 424"/>
                <a:gd name="T2" fmla="*/ 0 w 424"/>
                <a:gd name="T3" fmla="*/ 212 h 424"/>
                <a:gd name="T4" fmla="*/ 212 w 424"/>
                <a:gd name="T5" fmla="*/ 0 h 424"/>
                <a:gd name="T6" fmla="*/ 424 w 424"/>
                <a:gd name="T7" fmla="*/ 212 h 424"/>
                <a:gd name="T8" fmla="*/ 212 w 424"/>
                <a:gd name="T9" fmla="*/ 424 h 424"/>
                <a:gd name="T10" fmla="*/ 212 w 424"/>
                <a:gd name="T11" fmla="*/ 26 h 424"/>
                <a:gd name="T12" fmla="*/ 26 w 424"/>
                <a:gd name="T13" fmla="*/ 212 h 424"/>
                <a:gd name="T14" fmla="*/ 212 w 424"/>
                <a:gd name="T15" fmla="*/ 398 h 424"/>
                <a:gd name="T16" fmla="*/ 398 w 424"/>
                <a:gd name="T17" fmla="*/ 212 h 424"/>
                <a:gd name="T18" fmla="*/ 212 w 424"/>
                <a:gd name="T19" fmla="*/ 2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4" h="424">
                  <a:moveTo>
                    <a:pt x="212" y="424"/>
                  </a:moveTo>
                  <a:cubicBezTo>
                    <a:pt x="95" y="424"/>
                    <a:pt x="0" y="329"/>
                    <a:pt x="0" y="212"/>
                  </a:cubicBezTo>
                  <a:cubicBezTo>
                    <a:pt x="0" y="95"/>
                    <a:pt x="95" y="0"/>
                    <a:pt x="212" y="0"/>
                  </a:cubicBezTo>
                  <a:cubicBezTo>
                    <a:pt x="329" y="0"/>
                    <a:pt x="424" y="95"/>
                    <a:pt x="424" y="212"/>
                  </a:cubicBezTo>
                  <a:cubicBezTo>
                    <a:pt x="424" y="329"/>
                    <a:pt x="329" y="424"/>
                    <a:pt x="212" y="424"/>
                  </a:cubicBezTo>
                  <a:close/>
                  <a:moveTo>
                    <a:pt x="212" y="26"/>
                  </a:moveTo>
                  <a:cubicBezTo>
                    <a:pt x="109" y="26"/>
                    <a:pt x="26" y="109"/>
                    <a:pt x="26" y="212"/>
                  </a:cubicBezTo>
                  <a:cubicBezTo>
                    <a:pt x="26" y="315"/>
                    <a:pt x="109" y="398"/>
                    <a:pt x="212" y="398"/>
                  </a:cubicBezTo>
                  <a:cubicBezTo>
                    <a:pt x="315" y="398"/>
                    <a:pt x="398" y="315"/>
                    <a:pt x="398" y="212"/>
                  </a:cubicBezTo>
                  <a:cubicBezTo>
                    <a:pt x="398" y="109"/>
                    <a:pt x="315" y="26"/>
                    <a:pt x="212" y="2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48" name="Group 47"/>
            <p:cNvGrpSpPr>
              <a:grpSpLocks noChangeAspect="1"/>
            </p:cNvGrpSpPr>
            <p:nvPr/>
          </p:nvGrpSpPr>
          <p:grpSpPr>
            <a:xfrm>
              <a:off x="3626164" y="5063738"/>
              <a:ext cx="523403" cy="360000"/>
              <a:chOff x="5499100" y="1708150"/>
              <a:chExt cx="325438" cy="223838"/>
            </a:xfrm>
          </p:grpSpPr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5499100" y="1708150"/>
                <a:ext cx="160338" cy="223838"/>
              </a:xfrm>
              <a:custGeom>
                <a:avLst/>
                <a:gdLst>
                  <a:gd name="T0" fmla="*/ 52 w 52"/>
                  <a:gd name="T1" fmla="*/ 35 h 71"/>
                  <a:gd name="T2" fmla="*/ 50 w 52"/>
                  <a:gd name="T3" fmla="*/ 51 h 71"/>
                  <a:gd name="T4" fmla="*/ 44 w 52"/>
                  <a:gd name="T5" fmla="*/ 62 h 71"/>
                  <a:gd name="T6" fmla="*/ 36 w 52"/>
                  <a:gd name="T7" fmla="*/ 69 h 71"/>
                  <a:gd name="T8" fmla="*/ 26 w 52"/>
                  <a:gd name="T9" fmla="*/ 71 h 71"/>
                  <a:gd name="T10" fmla="*/ 16 w 52"/>
                  <a:gd name="T11" fmla="*/ 69 h 71"/>
                  <a:gd name="T12" fmla="*/ 7 w 52"/>
                  <a:gd name="T13" fmla="*/ 62 h 71"/>
                  <a:gd name="T14" fmla="*/ 2 w 52"/>
                  <a:gd name="T15" fmla="*/ 51 h 71"/>
                  <a:gd name="T16" fmla="*/ 0 w 52"/>
                  <a:gd name="T17" fmla="*/ 35 h 71"/>
                  <a:gd name="T18" fmla="*/ 2 w 52"/>
                  <a:gd name="T19" fmla="*/ 19 h 71"/>
                  <a:gd name="T20" fmla="*/ 7 w 52"/>
                  <a:gd name="T21" fmla="*/ 8 h 71"/>
                  <a:gd name="T22" fmla="*/ 16 w 52"/>
                  <a:gd name="T23" fmla="*/ 2 h 71"/>
                  <a:gd name="T24" fmla="*/ 26 w 52"/>
                  <a:gd name="T25" fmla="*/ 0 h 71"/>
                  <a:gd name="T26" fmla="*/ 36 w 52"/>
                  <a:gd name="T27" fmla="*/ 2 h 71"/>
                  <a:gd name="T28" fmla="*/ 44 w 52"/>
                  <a:gd name="T29" fmla="*/ 8 h 71"/>
                  <a:gd name="T30" fmla="*/ 50 w 52"/>
                  <a:gd name="T31" fmla="*/ 19 h 71"/>
                  <a:gd name="T32" fmla="*/ 52 w 52"/>
                  <a:gd name="T33" fmla="*/ 35 h 71"/>
                  <a:gd name="T34" fmla="*/ 38 w 52"/>
                  <a:gd name="T35" fmla="*/ 35 h 71"/>
                  <a:gd name="T36" fmla="*/ 37 w 52"/>
                  <a:gd name="T37" fmla="*/ 23 h 71"/>
                  <a:gd name="T38" fmla="*/ 34 w 52"/>
                  <a:gd name="T39" fmla="*/ 15 h 71"/>
                  <a:gd name="T40" fmla="*/ 30 w 52"/>
                  <a:gd name="T41" fmla="*/ 11 h 71"/>
                  <a:gd name="T42" fmla="*/ 26 w 52"/>
                  <a:gd name="T43" fmla="*/ 10 h 71"/>
                  <a:gd name="T44" fmla="*/ 21 w 52"/>
                  <a:gd name="T45" fmla="*/ 11 h 71"/>
                  <a:gd name="T46" fmla="*/ 18 w 52"/>
                  <a:gd name="T47" fmla="*/ 15 h 71"/>
                  <a:gd name="T48" fmla="*/ 15 w 52"/>
                  <a:gd name="T49" fmla="*/ 23 h 71"/>
                  <a:gd name="T50" fmla="*/ 14 w 52"/>
                  <a:gd name="T51" fmla="*/ 35 h 71"/>
                  <a:gd name="T52" fmla="*/ 15 w 52"/>
                  <a:gd name="T53" fmla="*/ 47 h 71"/>
                  <a:gd name="T54" fmla="*/ 18 w 52"/>
                  <a:gd name="T55" fmla="*/ 55 h 71"/>
                  <a:gd name="T56" fmla="*/ 21 w 52"/>
                  <a:gd name="T57" fmla="*/ 59 h 71"/>
                  <a:gd name="T58" fmla="*/ 26 w 52"/>
                  <a:gd name="T59" fmla="*/ 60 h 71"/>
                  <a:gd name="T60" fmla="*/ 30 w 52"/>
                  <a:gd name="T61" fmla="*/ 59 h 71"/>
                  <a:gd name="T62" fmla="*/ 34 w 52"/>
                  <a:gd name="T63" fmla="*/ 55 h 71"/>
                  <a:gd name="T64" fmla="*/ 37 w 52"/>
                  <a:gd name="T65" fmla="*/ 47 h 71"/>
                  <a:gd name="T66" fmla="*/ 38 w 52"/>
                  <a:gd name="T67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2" h="71">
                    <a:moveTo>
                      <a:pt x="52" y="35"/>
                    </a:moveTo>
                    <a:cubicBezTo>
                      <a:pt x="52" y="41"/>
                      <a:pt x="51" y="47"/>
                      <a:pt x="50" y="51"/>
                    </a:cubicBezTo>
                    <a:cubicBezTo>
                      <a:pt x="48" y="55"/>
                      <a:pt x="46" y="59"/>
                      <a:pt x="44" y="62"/>
                    </a:cubicBezTo>
                    <a:cubicBezTo>
                      <a:pt x="42" y="65"/>
                      <a:pt x="39" y="67"/>
                      <a:pt x="36" y="69"/>
                    </a:cubicBezTo>
                    <a:cubicBezTo>
                      <a:pt x="33" y="70"/>
                      <a:pt x="29" y="71"/>
                      <a:pt x="26" y="71"/>
                    </a:cubicBezTo>
                    <a:cubicBezTo>
                      <a:pt x="22" y="71"/>
                      <a:pt x="19" y="70"/>
                      <a:pt x="16" y="69"/>
                    </a:cubicBezTo>
                    <a:cubicBezTo>
                      <a:pt x="12" y="67"/>
                      <a:pt x="10" y="65"/>
                      <a:pt x="7" y="62"/>
                    </a:cubicBezTo>
                    <a:cubicBezTo>
                      <a:pt x="5" y="59"/>
                      <a:pt x="3" y="55"/>
                      <a:pt x="2" y="51"/>
                    </a:cubicBezTo>
                    <a:cubicBezTo>
                      <a:pt x="1" y="47"/>
                      <a:pt x="0" y="41"/>
                      <a:pt x="0" y="35"/>
                    </a:cubicBezTo>
                    <a:cubicBezTo>
                      <a:pt x="0" y="29"/>
                      <a:pt x="1" y="24"/>
                      <a:pt x="2" y="19"/>
                    </a:cubicBezTo>
                    <a:cubicBezTo>
                      <a:pt x="3" y="15"/>
                      <a:pt x="5" y="11"/>
                      <a:pt x="7" y="8"/>
                    </a:cubicBezTo>
                    <a:cubicBezTo>
                      <a:pt x="10" y="5"/>
                      <a:pt x="12" y="3"/>
                      <a:pt x="16" y="2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29" y="0"/>
                      <a:pt x="33" y="0"/>
                      <a:pt x="36" y="2"/>
                    </a:cubicBezTo>
                    <a:cubicBezTo>
                      <a:pt x="39" y="3"/>
                      <a:pt x="42" y="5"/>
                      <a:pt x="44" y="8"/>
                    </a:cubicBezTo>
                    <a:cubicBezTo>
                      <a:pt x="46" y="11"/>
                      <a:pt x="48" y="15"/>
                      <a:pt x="50" y="19"/>
                    </a:cubicBezTo>
                    <a:cubicBezTo>
                      <a:pt x="51" y="24"/>
                      <a:pt x="52" y="29"/>
                      <a:pt x="52" y="35"/>
                    </a:cubicBezTo>
                    <a:close/>
                    <a:moveTo>
                      <a:pt x="38" y="35"/>
                    </a:moveTo>
                    <a:cubicBezTo>
                      <a:pt x="38" y="30"/>
                      <a:pt x="37" y="26"/>
                      <a:pt x="37" y="23"/>
                    </a:cubicBezTo>
                    <a:cubicBezTo>
                      <a:pt x="36" y="20"/>
                      <a:pt x="35" y="17"/>
                      <a:pt x="34" y="15"/>
                    </a:cubicBezTo>
                    <a:cubicBezTo>
                      <a:pt x="33" y="14"/>
                      <a:pt x="32" y="12"/>
                      <a:pt x="30" y="11"/>
                    </a:cubicBezTo>
                    <a:cubicBezTo>
                      <a:pt x="29" y="11"/>
                      <a:pt x="27" y="10"/>
                      <a:pt x="26" y="10"/>
                    </a:cubicBezTo>
                    <a:cubicBezTo>
                      <a:pt x="24" y="10"/>
                      <a:pt x="23" y="11"/>
                      <a:pt x="21" y="11"/>
                    </a:cubicBezTo>
                    <a:cubicBezTo>
                      <a:pt x="20" y="12"/>
                      <a:pt x="19" y="14"/>
                      <a:pt x="18" y="15"/>
                    </a:cubicBezTo>
                    <a:cubicBezTo>
                      <a:pt x="16" y="17"/>
                      <a:pt x="16" y="20"/>
                      <a:pt x="15" y="23"/>
                    </a:cubicBezTo>
                    <a:cubicBezTo>
                      <a:pt x="14" y="26"/>
                      <a:pt x="14" y="30"/>
                      <a:pt x="14" y="35"/>
                    </a:cubicBezTo>
                    <a:cubicBezTo>
                      <a:pt x="14" y="40"/>
                      <a:pt x="14" y="44"/>
                      <a:pt x="15" y="47"/>
                    </a:cubicBezTo>
                    <a:cubicBezTo>
                      <a:pt x="16" y="51"/>
                      <a:pt x="16" y="53"/>
                      <a:pt x="18" y="55"/>
                    </a:cubicBezTo>
                    <a:cubicBezTo>
                      <a:pt x="19" y="57"/>
                      <a:pt x="20" y="58"/>
                      <a:pt x="21" y="59"/>
                    </a:cubicBezTo>
                    <a:cubicBezTo>
                      <a:pt x="23" y="60"/>
                      <a:pt x="24" y="60"/>
                      <a:pt x="26" y="60"/>
                    </a:cubicBezTo>
                    <a:cubicBezTo>
                      <a:pt x="27" y="60"/>
                      <a:pt x="29" y="60"/>
                      <a:pt x="30" y="59"/>
                    </a:cubicBezTo>
                    <a:cubicBezTo>
                      <a:pt x="32" y="58"/>
                      <a:pt x="33" y="57"/>
                      <a:pt x="34" y="55"/>
                    </a:cubicBezTo>
                    <a:cubicBezTo>
                      <a:pt x="35" y="53"/>
                      <a:pt x="36" y="51"/>
                      <a:pt x="37" y="47"/>
                    </a:cubicBezTo>
                    <a:cubicBezTo>
                      <a:pt x="37" y="44"/>
                      <a:pt x="38" y="40"/>
                      <a:pt x="38" y="35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16"/>
              <p:cNvSpPr>
                <a:spLocks/>
              </p:cNvSpPr>
              <p:nvPr/>
            </p:nvSpPr>
            <p:spPr bwMode="auto">
              <a:xfrm>
                <a:off x="5672138" y="1708150"/>
                <a:ext cx="152400" cy="223838"/>
              </a:xfrm>
              <a:custGeom>
                <a:avLst/>
                <a:gdLst>
                  <a:gd name="T0" fmla="*/ 2 w 49"/>
                  <a:gd name="T1" fmla="*/ 20 h 71"/>
                  <a:gd name="T2" fmla="*/ 5 w 49"/>
                  <a:gd name="T3" fmla="*/ 11 h 71"/>
                  <a:gd name="T4" fmla="*/ 11 w 49"/>
                  <a:gd name="T5" fmla="*/ 5 h 71"/>
                  <a:gd name="T6" fmla="*/ 18 w 49"/>
                  <a:gd name="T7" fmla="*/ 1 h 71"/>
                  <a:gd name="T8" fmla="*/ 27 w 49"/>
                  <a:gd name="T9" fmla="*/ 0 h 71"/>
                  <a:gd name="T10" fmla="*/ 36 w 49"/>
                  <a:gd name="T11" fmla="*/ 1 h 71"/>
                  <a:gd name="T12" fmla="*/ 42 w 49"/>
                  <a:gd name="T13" fmla="*/ 5 h 71"/>
                  <a:gd name="T14" fmla="*/ 46 w 49"/>
                  <a:gd name="T15" fmla="*/ 11 h 71"/>
                  <a:gd name="T16" fmla="*/ 48 w 49"/>
                  <a:gd name="T17" fmla="*/ 18 h 71"/>
                  <a:gd name="T18" fmla="*/ 47 w 49"/>
                  <a:gd name="T19" fmla="*/ 23 h 71"/>
                  <a:gd name="T20" fmla="*/ 45 w 49"/>
                  <a:gd name="T21" fmla="*/ 28 h 71"/>
                  <a:gd name="T22" fmla="*/ 42 w 49"/>
                  <a:gd name="T23" fmla="*/ 31 h 71"/>
                  <a:gd name="T24" fmla="*/ 37 w 49"/>
                  <a:gd name="T25" fmla="*/ 33 h 71"/>
                  <a:gd name="T26" fmla="*/ 49 w 49"/>
                  <a:gd name="T27" fmla="*/ 49 h 71"/>
                  <a:gd name="T28" fmla="*/ 47 w 49"/>
                  <a:gd name="T29" fmla="*/ 59 h 71"/>
                  <a:gd name="T30" fmla="*/ 42 w 49"/>
                  <a:gd name="T31" fmla="*/ 65 h 71"/>
                  <a:gd name="T32" fmla="*/ 34 w 49"/>
                  <a:gd name="T33" fmla="*/ 69 h 71"/>
                  <a:gd name="T34" fmla="*/ 25 w 49"/>
                  <a:gd name="T35" fmla="*/ 71 h 71"/>
                  <a:gd name="T36" fmla="*/ 16 w 49"/>
                  <a:gd name="T37" fmla="*/ 70 h 71"/>
                  <a:gd name="T38" fmla="*/ 9 w 49"/>
                  <a:gd name="T39" fmla="*/ 66 h 71"/>
                  <a:gd name="T40" fmla="*/ 4 w 49"/>
                  <a:gd name="T41" fmla="*/ 60 h 71"/>
                  <a:gd name="T42" fmla="*/ 0 w 49"/>
                  <a:gd name="T43" fmla="*/ 52 h 71"/>
                  <a:gd name="T44" fmla="*/ 6 w 49"/>
                  <a:gd name="T45" fmla="*/ 50 h 71"/>
                  <a:gd name="T46" fmla="*/ 11 w 49"/>
                  <a:gd name="T47" fmla="*/ 49 h 71"/>
                  <a:gd name="T48" fmla="*/ 13 w 49"/>
                  <a:gd name="T49" fmla="*/ 51 h 71"/>
                  <a:gd name="T50" fmla="*/ 16 w 49"/>
                  <a:gd name="T51" fmla="*/ 55 h 71"/>
                  <a:gd name="T52" fmla="*/ 18 w 49"/>
                  <a:gd name="T53" fmla="*/ 57 h 71"/>
                  <a:gd name="T54" fmla="*/ 21 w 49"/>
                  <a:gd name="T55" fmla="*/ 59 h 71"/>
                  <a:gd name="T56" fmla="*/ 25 w 49"/>
                  <a:gd name="T57" fmla="*/ 60 h 71"/>
                  <a:gd name="T58" fmla="*/ 30 w 49"/>
                  <a:gd name="T59" fmla="*/ 59 h 71"/>
                  <a:gd name="T60" fmla="*/ 33 w 49"/>
                  <a:gd name="T61" fmla="*/ 57 h 71"/>
                  <a:gd name="T62" fmla="*/ 35 w 49"/>
                  <a:gd name="T63" fmla="*/ 53 h 71"/>
                  <a:gd name="T64" fmla="*/ 36 w 49"/>
                  <a:gd name="T65" fmla="*/ 50 h 71"/>
                  <a:gd name="T66" fmla="*/ 36 w 49"/>
                  <a:gd name="T67" fmla="*/ 45 h 71"/>
                  <a:gd name="T68" fmla="*/ 34 w 49"/>
                  <a:gd name="T69" fmla="*/ 42 h 71"/>
                  <a:gd name="T70" fmla="*/ 29 w 49"/>
                  <a:gd name="T71" fmla="*/ 40 h 71"/>
                  <a:gd name="T72" fmla="*/ 21 w 49"/>
                  <a:gd name="T73" fmla="*/ 39 h 71"/>
                  <a:gd name="T74" fmla="*/ 21 w 49"/>
                  <a:gd name="T75" fmla="*/ 30 h 71"/>
                  <a:gd name="T76" fmla="*/ 28 w 49"/>
                  <a:gd name="T77" fmla="*/ 29 h 71"/>
                  <a:gd name="T78" fmla="*/ 32 w 49"/>
                  <a:gd name="T79" fmla="*/ 27 h 71"/>
                  <a:gd name="T80" fmla="*/ 34 w 49"/>
                  <a:gd name="T81" fmla="*/ 24 h 71"/>
                  <a:gd name="T82" fmla="*/ 35 w 49"/>
                  <a:gd name="T83" fmla="*/ 20 h 71"/>
                  <a:gd name="T84" fmla="*/ 33 w 49"/>
                  <a:gd name="T85" fmla="*/ 13 h 71"/>
                  <a:gd name="T86" fmla="*/ 26 w 49"/>
                  <a:gd name="T87" fmla="*/ 11 h 71"/>
                  <a:gd name="T88" fmla="*/ 22 w 49"/>
                  <a:gd name="T89" fmla="*/ 11 h 71"/>
                  <a:gd name="T90" fmla="*/ 19 w 49"/>
                  <a:gd name="T91" fmla="*/ 13 h 71"/>
                  <a:gd name="T92" fmla="*/ 17 w 49"/>
                  <a:gd name="T93" fmla="*/ 15 h 71"/>
                  <a:gd name="T94" fmla="*/ 16 w 49"/>
                  <a:gd name="T95" fmla="*/ 18 h 71"/>
                  <a:gd name="T96" fmla="*/ 14 w 49"/>
                  <a:gd name="T97" fmla="*/ 21 h 71"/>
                  <a:gd name="T98" fmla="*/ 9 w 49"/>
                  <a:gd name="T99" fmla="*/ 21 h 71"/>
                  <a:gd name="T100" fmla="*/ 2 w 49"/>
                  <a:gd name="T101" fmla="*/ 2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9" h="71">
                    <a:moveTo>
                      <a:pt x="2" y="20"/>
                    </a:moveTo>
                    <a:cubicBezTo>
                      <a:pt x="3" y="17"/>
                      <a:pt x="4" y="14"/>
                      <a:pt x="5" y="11"/>
                    </a:cubicBezTo>
                    <a:cubicBezTo>
                      <a:pt x="7" y="8"/>
                      <a:pt x="8" y="6"/>
                      <a:pt x="11" y="5"/>
                    </a:cubicBezTo>
                    <a:cubicBezTo>
                      <a:pt x="13" y="3"/>
                      <a:pt x="15" y="2"/>
                      <a:pt x="18" y="1"/>
                    </a:cubicBezTo>
                    <a:cubicBezTo>
                      <a:pt x="21" y="0"/>
                      <a:pt x="23" y="0"/>
                      <a:pt x="27" y="0"/>
                    </a:cubicBezTo>
                    <a:cubicBezTo>
                      <a:pt x="30" y="0"/>
                      <a:pt x="33" y="0"/>
                      <a:pt x="36" y="1"/>
                    </a:cubicBezTo>
                    <a:cubicBezTo>
                      <a:pt x="38" y="2"/>
                      <a:pt x="40" y="3"/>
                      <a:pt x="42" y="5"/>
                    </a:cubicBezTo>
                    <a:cubicBezTo>
                      <a:pt x="44" y="6"/>
                      <a:pt x="45" y="8"/>
                      <a:pt x="46" y="11"/>
                    </a:cubicBezTo>
                    <a:cubicBezTo>
                      <a:pt x="47" y="13"/>
                      <a:pt x="48" y="15"/>
                      <a:pt x="48" y="18"/>
                    </a:cubicBezTo>
                    <a:cubicBezTo>
                      <a:pt x="48" y="20"/>
                      <a:pt x="48" y="22"/>
                      <a:pt x="47" y="23"/>
                    </a:cubicBezTo>
                    <a:cubicBezTo>
                      <a:pt x="47" y="25"/>
                      <a:pt x="46" y="27"/>
                      <a:pt x="45" y="28"/>
                    </a:cubicBezTo>
                    <a:cubicBezTo>
                      <a:pt x="44" y="29"/>
                      <a:pt x="43" y="30"/>
                      <a:pt x="42" y="31"/>
                    </a:cubicBezTo>
                    <a:cubicBezTo>
                      <a:pt x="40" y="32"/>
                      <a:pt x="39" y="33"/>
                      <a:pt x="37" y="33"/>
                    </a:cubicBezTo>
                    <a:cubicBezTo>
                      <a:pt x="45" y="36"/>
                      <a:pt x="49" y="41"/>
                      <a:pt x="49" y="49"/>
                    </a:cubicBezTo>
                    <a:cubicBezTo>
                      <a:pt x="49" y="53"/>
                      <a:pt x="49" y="56"/>
                      <a:pt x="47" y="59"/>
                    </a:cubicBezTo>
                    <a:cubicBezTo>
                      <a:pt x="46" y="61"/>
                      <a:pt x="44" y="63"/>
                      <a:pt x="42" y="65"/>
                    </a:cubicBezTo>
                    <a:cubicBezTo>
                      <a:pt x="40" y="67"/>
                      <a:pt x="37" y="68"/>
                      <a:pt x="34" y="69"/>
                    </a:cubicBezTo>
                    <a:cubicBezTo>
                      <a:pt x="31" y="70"/>
                      <a:pt x="28" y="71"/>
                      <a:pt x="25" y="71"/>
                    </a:cubicBezTo>
                    <a:cubicBezTo>
                      <a:pt x="22" y="71"/>
                      <a:pt x="19" y="70"/>
                      <a:pt x="16" y="70"/>
                    </a:cubicBezTo>
                    <a:cubicBezTo>
                      <a:pt x="13" y="69"/>
                      <a:pt x="11" y="68"/>
                      <a:pt x="9" y="66"/>
                    </a:cubicBezTo>
                    <a:cubicBezTo>
                      <a:pt x="7" y="65"/>
                      <a:pt x="6" y="63"/>
                      <a:pt x="4" y="60"/>
                    </a:cubicBezTo>
                    <a:cubicBezTo>
                      <a:pt x="3" y="58"/>
                      <a:pt x="2" y="55"/>
                      <a:pt x="0" y="52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8" y="49"/>
                      <a:pt x="9" y="49"/>
                      <a:pt x="11" y="49"/>
                    </a:cubicBezTo>
                    <a:cubicBezTo>
                      <a:pt x="12" y="50"/>
                      <a:pt x="13" y="50"/>
                      <a:pt x="13" y="51"/>
                    </a:cubicBezTo>
                    <a:cubicBezTo>
                      <a:pt x="14" y="53"/>
                      <a:pt x="15" y="54"/>
                      <a:pt x="16" y="55"/>
                    </a:cubicBezTo>
                    <a:cubicBezTo>
                      <a:pt x="16" y="56"/>
                      <a:pt x="17" y="57"/>
                      <a:pt x="18" y="57"/>
                    </a:cubicBezTo>
                    <a:cubicBezTo>
                      <a:pt x="19" y="58"/>
                      <a:pt x="20" y="59"/>
                      <a:pt x="21" y="59"/>
                    </a:cubicBezTo>
                    <a:cubicBezTo>
                      <a:pt x="22" y="60"/>
                      <a:pt x="23" y="60"/>
                      <a:pt x="25" y="60"/>
                    </a:cubicBezTo>
                    <a:cubicBezTo>
                      <a:pt x="27" y="60"/>
                      <a:pt x="28" y="60"/>
                      <a:pt x="30" y="59"/>
                    </a:cubicBezTo>
                    <a:cubicBezTo>
                      <a:pt x="31" y="58"/>
                      <a:pt x="32" y="58"/>
                      <a:pt x="33" y="57"/>
                    </a:cubicBezTo>
                    <a:cubicBezTo>
                      <a:pt x="34" y="56"/>
                      <a:pt x="35" y="54"/>
                      <a:pt x="35" y="53"/>
                    </a:cubicBezTo>
                    <a:cubicBezTo>
                      <a:pt x="36" y="52"/>
                      <a:pt x="36" y="51"/>
                      <a:pt x="36" y="50"/>
                    </a:cubicBezTo>
                    <a:cubicBezTo>
                      <a:pt x="36" y="48"/>
                      <a:pt x="36" y="47"/>
                      <a:pt x="36" y="45"/>
                    </a:cubicBezTo>
                    <a:cubicBezTo>
                      <a:pt x="35" y="44"/>
                      <a:pt x="35" y="43"/>
                      <a:pt x="34" y="42"/>
                    </a:cubicBezTo>
                    <a:cubicBezTo>
                      <a:pt x="33" y="41"/>
                      <a:pt x="31" y="40"/>
                      <a:pt x="29" y="40"/>
                    </a:cubicBezTo>
                    <a:cubicBezTo>
                      <a:pt x="27" y="39"/>
                      <a:pt x="24" y="39"/>
                      <a:pt x="21" y="39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4" y="30"/>
                      <a:pt x="26" y="29"/>
                      <a:pt x="28" y="29"/>
                    </a:cubicBezTo>
                    <a:cubicBezTo>
                      <a:pt x="30" y="29"/>
                      <a:pt x="31" y="28"/>
                      <a:pt x="32" y="27"/>
                    </a:cubicBezTo>
                    <a:cubicBezTo>
                      <a:pt x="33" y="26"/>
                      <a:pt x="34" y="25"/>
                      <a:pt x="34" y="24"/>
                    </a:cubicBezTo>
                    <a:cubicBezTo>
                      <a:pt x="35" y="23"/>
                      <a:pt x="35" y="21"/>
                      <a:pt x="35" y="20"/>
                    </a:cubicBezTo>
                    <a:cubicBezTo>
                      <a:pt x="35" y="17"/>
                      <a:pt x="34" y="15"/>
                      <a:pt x="33" y="13"/>
                    </a:cubicBezTo>
                    <a:cubicBezTo>
                      <a:pt x="31" y="11"/>
                      <a:pt x="29" y="11"/>
                      <a:pt x="26" y="11"/>
                    </a:cubicBezTo>
                    <a:cubicBezTo>
                      <a:pt x="25" y="11"/>
                      <a:pt x="23" y="11"/>
                      <a:pt x="22" y="11"/>
                    </a:cubicBezTo>
                    <a:cubicBezTo>
                      <a:pt x="21" y="11"/>
                      <a:pt x="20" y="12"/>
                      <a:pt x="19" y="13"/>
                    </a:cubicBezTo>
                    <a:cubicBezTo>
                      <a:pt x="19" y="13"/>
                      <a:pt x="18" y="14"/>
                      <a:pt x="17" y="15"/>
                    </a:cubicBezTo>
                    <a:cubicBezTo>
                      <a:pt x="17" y="16"/>
                      <a:pt x="16" y="17"/>
                      <a:pt x="16" y="18"/>
                    </a:cubicBezTo>
                    <a:cubicBezTo>
                      <a:pt x="15" y="19"/>
                      <a:pt x="15" y="20"/>
                      <a:pt x="14" y="21"/>
                    </a:cubicBezTo>
                    <a:cubicBezTo>
                      <a:pt x="13" y="21"/>
                      <a:pt x="11" y="22"/>
                      <a:pt x="9" y="21"/>
                    </a:cubicBezTo>
                    <a:lnTo>
                      <a:pt x="2" y="2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136874" y="1486689"/>
            <a:ext cx="1472804" cy="5359563"/>
            <a:chOff x="4304584" y="922338"/>
            <a:chExt cx="1358900" cy="4945063"/>
          </a:xfrm>
        </p:grpSpPr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4479209" y="4630738"/>
              <a:ext cx="1182688" cy="1236663"/>
            </a:xfrm>
            <a:prstGeom prst="rect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4304584" y="3765551"/>
              <a:ext cx="1358900" cy="865188"/>
            </a:xfrm>
            <a:custGeom>
              <a:avLst/>
              <a:gdLst>
                <a:gd name="T0" fmla="*/ 856 w 856"/>
                <a:gd name="T1" fmla="*/ 545 h 545"/>
                <a:gd name="T2" fmla="*/ 110 w 856"/>
                <a:gd name="T3" fmla="*/ 545 h 545"/>
                <a:gd name="T4" fmla="*/ 0 w 856"/>
                <a:gd name="T5" fmla="*/ 0 h 545"/>
                <a:gd name="T6" fmla="*/ 633 w 856"/>
                <a:gd name="T7" fmla="*/ 0 h 545"/>
                <a:gd name="T8" fmla="*/ 856 w 856"/>
                <a:gd name="T9" fmla="*/ 5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6" h="545">
                  <a:moveTo>
                    <a:pt x="856" y="545"/>
                  </a:moveTo>
                  <a:lnTo>
                    <a:pt x="110" y="545"/>
                  </a:lnTo>
                  <a:lnTo>
                    <a:pt x="0" y="0"/>
                  </a:lnTo>
                  <a:lnTo>
                    <a:pt x="633" y="0"/>
                  </a:lnTo>
                  <a:lnTo>
                    <a:pt x="856" y="545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4" name="Freeform 31"/>
            <p:cNvSpPr>
              <a:spLocks/>
            </p:cNvSpPr>
            <p:nvPr/>
          </p:nvSpPr>
          <p:spPr bwMode="auto">
            <a:xfrm>
              <a:off x="4304584" y="922338"/>
              <a:ext cx="1004888" cy="2843213"/>
            </a:xfrm>
            <a:custGeom>
              <a:avLst/>
              <a:gdLst>
                <a:gd name="T0" fmla="*/ 633 w 633"/>
                <a:gd name="T1" fmla="*/ 1791 h 1791"/>
                <a:gd name="T2" fmla="*/ 0 w 633"/>
                <a:gd name="T3" fmla="*/ 1791 h 1791"/>
                <a:gd name="T4" fmla="*/ 0 w 633"/>
                <a:gd name="T5" fmla="*/ 229 h 1791"/>
                <a:gd name="T6" fmla="*/ 316 w 633"/>
                <a:gd name="T7" fmla="*/ 0 h 1791"/>
                <a:gd name="T8" fmla="*/ 633 w 633"/>
                <a:gd name="T9" fmla="*/ 229 h 1791"/>
                <a:gd name="T10" fmla="*/ 633 w 633"/>
                <a:gd name="T11" fmla="*/ 1791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3" h="1791">
                  <a:moveTo>
                    <a:pt x="633" y="1791"/>
                  </a:moveTo>
                  <a:lnTo>
                    <a:pt x="0" y="1791"/>
                  </a:lnTo>
                  <a:lnTo>
                    <a:pt x="0" y="229"/>
                  </a:lnTo>
                  <a:lnTo>
                    <a:pt x="316" y="0"/>
                  </a:lnTo>
                  <a:lnTo>
                    <a:pt x="633" y="229"/>
                  </a:lnTo>
                  <a:lnTo>
                    <a:pt x="633" y="179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5" name="Rectangle 32"/>
            <p:cNvSpPr>
              <a:spLocks noChangeArrowheads="1"/>
            </p:cNvSpPr>
            <p:nvPr/>
          </p:nvSpPr>
          <p:spPr bwMode="auto">
            <a:xfrm>
              <a:off x="4304584" y="1831976"/>
              <a:ext cx="1004888" cy="40481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6" name="Freeform 33"/>
            <p:cNvSpPr>
              <a:spLocks noEditPoints="1"/>
            </p:cNvSpPr>
            <p:nvPr/>
          </p:nvSpPr>
          <p:spPr bwMode="auto">
            <a:xfrm>
              <a:off x="4642722" y="4821238"/>
              <a:ext cx="855663" cy="857250"/>
            </a:xfrm>
            <a:custGeom>
              <a:avLst/>
              <a:gdLst>
                <a:gd name="T0" fmla="*/ 212 w 424"/>
                <a:gd name="T1" fmla="*/ 424 h 424"/>
                <a:gd name="T2" fmla="*/ 0 w 424"/>
                <a:gd name="T3" fmla="*/ 212 h 424"/>
                <a:gd name="T4" fmla="*/ 212 w 424"/>
                <a:gd name="T5" fmla="*/ 0 h 424"/>
                <a:gd name="T6" fmla="*/ 424 w 424"/>
                <a:gd name="T7" fmla="*/ 212 h 424"/>
                <a:gd name="T8" fmla="*/ 212 w 424"/>
                <a:gd name="T9" fmla="*/ 424 h 424"/>
                <a:gd name="T10" fmla="*/ 212 w 424"/>
                <a:gd name="T11" fmla="*/ 26 h 424"/>
                <a:gd name="T12" fmla="*/ 26 w 424"/>
                <a:gd name="T13" fmla="*/ 212 h 424"/>
                <a:gd name="T14" fmla="*/ 212 w 424"/>
                <a:gd name="T15" fmla="*/ 398 h 424"/>
                <a:gd name="T16" fmla="*/ 398 w 424"/>
                <a:gd name="T17" fmla="*/ 212 h 424"/>
                <a:gd name="T18" fmla="*/ 212 w 424"/>
                <a:gd name="T19" fmla="*/ 2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4" h="424">
                  <a:moveTo>
                    <a:pt x="212" y="424"/>
                  </a:moveTo>
                  <a:cubicBezTo>
                    <a:pt x="95" y="424"/>
                    <a:pt x="0" y="329"/>
                    <a:pt x="0" y="212"/>
                  </a:cubicBezTo>
                  <a:cubicBezTo>
                    <a:pt x="0" y="95"/>
                    <a:pt x="95" y="0"/>
                    <a:pt x="212" y="0"/>
                  </a:cubicBezTo>
                  <a:cubicBezTo>
                    <a:pt x="329" y="0"/>
                    <a:pt x="424" y="95"/>
                    <a:pt x="424" y="212"/>
                  </a:cubicBezTo>
                  <a:cubicBezTo>
                    <a:pt x="424" y="329"/>
                    <a:pt x="329" y="424"/>
                    <a:pt x="212" y="424"/>
                  </a:cubicBezTo>
                  <a:close/>
                  <a:moveTo>
                    <a:pt x="212" y="26"/>
                  </a:moveTo>
                  <a:cubicBezTo>
                    <a:pt x="109" y="26"/>
                    <a:pt x="26" y="109"/>
                    <a:pt x="26" y="212"/>
                  </a:cubicBezTo>
                  <a:cubicBezTo>
                    <a:pt x="26" y="315"/>
                    <a:pt x="109" y="398"/>
                    <a:pt x="212" y="398"/>
                  </a:cubicBezTo>
                  <a:cubicBezTo>
                    <a:pt x="315" y="398"/>
                    <a:pt x="398" y="315"/>
                    <a:pt x="398" y="212"/>
                  </a:cubicBezTo>
                  <a:cubicBezTo>
                    <a:pt x="398" y="109"/>
                    <a:pt x="315" y="26"/>
                    <a:pt x="212" y="2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54" name="Group 53"/>
            <p:cNvGrpSpPr>
              <a:grpSpLocks noChangeAspect="1"/>
            </p:cNvGrpSpPr>
            <p:nvPr/>
          </p:nvGrpSpPr>
          <p:grpSpPr>
            <a:xfrm>
              <a:off x="4800880" y="5062368"/>
              <a:ext cx="536171" cy="360000"/>
              <a:chOff x="5683250" y="2509838"/>
              <a:chExt cx="333375" cy="223837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52" name="Freeform 20"/>
              <p:cNvSpPr>
                <a:spLocks noEditPoints="1"/>
              </p:cNvSpPr>
              <p:nvPr/>
            </p:nvSpPr>
            <p:spPr bwMode="auto">
              <a:xfrm>
                <a:off x="5683250" y="2509838"/>
                <a:ext cx="161925" cy="223837"/>
              </a:xfrm>
              <a:custGeom>
                <a:avLst/>
                <a:gdLst>
                  <a:gd name="T0" fmla="*/ 52 w 52"/>
                  <a:gd name="T1" fmla="*/ 35 h 71"/>
                  <a:gd name="T2" fmla="*/ 50 w 52"/>
                  <a:gd name="T3" fmla="*/ 51 h 71"/>
                  <a:gd name="T4" fmla="*/ 44 w 52"/>
                  <a:gd name="T5" fmla="*/ 62 h 71"/>
                  <a:gd name="T6" fmla="*/ 36 w 52"/>
                  <a:gd name="T7" fmla="*/ 69 h 71"/>
                  <a:gd name="T8" fmla="*/ 26 w 52"/>
                  <a:gd name="T9" fmla="*/ 71 h 71"/>
                  <a:gd name="T10" fmla="*/ 16 w 52"/>
                  <a:gd name="T11" fmla="*/ 69 h 71"/>
                  <a:gd name="T12" fmla="*/ 7 w 52"/>
                  <a:gd name="T13" fmla="*/ 62 h 71"/>
                  <a:gd name="T14" fmla="*/ 2 w 52"/>
                  <a:gd name="T15" fmla="*/ 51 h 71"/>
                  <a:gd name="T16" fmla="*/ 0 w 52"/>
                  <a:gd name="T17" fmla="*/ 35 h 71"/>
                  <a:gd name="T18" fmla="*/ 2 w 52"/>
                  <a:gd name="T19" fmla="*/ 19 h 71"/>
                  <a:gd name="T20" fmla="*/ 7 w 52"/>
                  <a:gd name="T21" fmla="*/ 8 h 71"/>
                  <a:gd name="T22" fmla="*/ 16 w 52"/>
                  <a:gd name="T23" fmla="*/ 2 h 71"/>
                  <a:gd name="T24" fmla="*/ 26 w 52"/>
                  <a:gd name="T25" fmla="*/ 0 h 71"/>
                  <a:gd name="T26" fmla="*/ 36 w 52"/>
                  <a:gd name="T27" fmla="*/ 2 h 71"/>
                  <a:gd name="T28" fmla="*/ 44 w 52"/>
                  <a:gd name="T29" fmla="*/ 8 h 71"/>
                  <a:gd name="T30" fmla="*/ 50 w 52"/>
                  <a:gd name="T31" fmla="*/ 19 h 71"/>
                  <a:gd name="T32" fmla="*/ 52 w 52"/>
                  <a:gd name="T33" fmla="*/ 35 h 71"/>
                  <a:gd name="T34" fmla="*/ 38 w 52"/>
                  <a:gd name="T35" fmla="*/ 35 h 71"/>
                  <a:gd name="T36" fmla="*/ 37 w 52"/>
                  <a:gd name="T37" fmla="*/ 23 h 71"/>
                  <a:gd name="T38" fmla="*/ 34 w 52"/>
                  <a:gd name="T39" fmla="*/ 15 h 71"/>
                  <a:gd name="T40" fmla="*/ 30 w 52"/>
                  <a:gd name="T41" fmla="*/ 11 h 71"/>
                  <a:gd name="T42" fmla="*/ 26 w 52"/>
                  <a:gd name="T43" fmla="*/ 10 h 71"/>
                  <a:gd name="T44" fmla="*/ 21 w 52"/>
                  <a:gd name="T45" fmla="*/ 11 h 71"/>
                  <a:gd name="T46" fmla="*/ 18 w 52"/>
                  <a:gd name="T47" fmla="*/ 15 h 71"/>
                  <a:gd name="T48" fmla="*/ 15 w 52"/>
                  <a:gd name="T49" fmla="*/ 23 h 71"/>
                  <a:gd name="T50" fmla="*/ 14 w 52"/>
                  <a:gd name="T51" fmla="*/ 35 h 71"/>
                  <a:gd name="T52" fmla="*/ 15 w 52"/>
                  <a:gd name="T53" fmla="*/ 47 h 71"/>
                  <a:gd name="T54" fmla="*/ 18 w 52"/>
                  <a:gd name="T55" fmla="*/ 55 h 71"/>
                  <a:gd name="T56" fmla="*/ 21 w 52"/>
                  <a:gd name="T57" fmla="*/ 59 h 71"/>
                  <a:gd name="T58" fmla="*/ 26 w 52"/>
                  <a:gd name="T59" fmla="*/ 60 h 71"/>
                  <a:gd name="T60" fmla="*/ 30 w 52"/>
                  <a:gd name="T61" fmla="*/ 59 h 71"/>
                  <a:gd name="T62" fmla="*/ 34 w 52"/>
                  <a:gd name="T63" fmla="*/ 55 h 71"/>
                  <a:gd name="T64" fmla="*/ 37 w 52"/>
                  <a:gd name="T65" fmla="*/ 47 h 71"/>
                  <a:gd name="T66" fmla="*/ 38 w 52"/>
                  <a:gd name="T67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2" h="71">
                    <a:moveTo>
                      <a:pt x="52" y="35"/>
                    </a:moveTo>
                    <a:cubicBezTo>
                      <a:pt x="52" y="41"/>
                      <a:pt x="51" y="47"/>
                      <a:pt x="50" y="51"/>
                    </a:cubicBezTo>
                    <a:cubicBezTo>
                      <a:pt x="48" y="55"/>
                      <a:pt x="46" y="59"/>
                      <a:pt x="44" y="62"/>
                    </a:cubicBezTo>
                    <a:cubicBezTo>
                      <a:pt x="42" y="65"/>
                      <a:pt x="39" y="67"/>
                      <a:pt x="36" y="69"/>
                    </a:cubicBezTo>
                    <a:cubicBezTo>
                      <a:pt x="33" y="70"/>
                      <a:pt x="29" y="71"/>
                      <a:pt x="26" y="71"/>
                    </a:cubicBezTo>
                    <a:cubicBezTo>
                      <a:pt x="22" y="71"/>
                      <a:pt x="19" y="70"/>
                      <a:pt x="16" y="69"/>
                    </a:cubicBezTo>
                    <a:cubicBezTo>
                      <a:pt x="12" y="67"/>
                      <a:pt x="10" y="65"/>
                      <a:pt x="7" y="62"/>
                    </a:cubicBezTo>
                    <a:cubicBezTo>
                      <a:pt x="5" y="59"/>
                      <a:pt x="3" y="55"/>
                      <a:pt x="2" y="51"/>
                    </a:cubicBezTo>
                    <a:cubicBezTo>
                      <a:pt x="1" y="47"/>
                      <a:pt x="0" y="41"/>
                      <a:pt x="0" y="35"/>
                    </a:cubicBezTo>
                    <a:cubicBezTo>
                      <a:pt x="0" y="29"/>
                      <a:pt x="1" y="24"/>
                      <a:pt x="2" y="19"/>
                    </a:cubicBezTo>
                    <a:cubicBezTo>
                      <a:pt x="3" y="15"/>
                      <a:pt x="5" y="11"/>
                      <a:pt x="7" y="8"/>
                    </a:cubicBezTo>
                    <a:cubicBezTo>
                      <a:pt x="10" y="5"/>
                      <a:pt x="12" y="3"/>
                      <a:pt x="16" y="2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29" y="0"/>
                      <a:pt x="33" y="0"/>
                      <a:pt x="36" y="2"/>
                    </a:cubicBezTo>
                    <a:cubicBezTo>
                      <a:pt x="39" y="3"/>
                      <a:pt x="42" y="5"/>
                      <a:pt x="44" y="8"/>
                    </a:cubicBezTo>
                    <a:cubicBezTo>
                      <a:pt x="46" y="11"/>
                      <a:pt x="48" y="15"/>
                      <a:pt x="50" y="19"/>
                    </a:cubicBezTo>
                    <a:cubicBezTo>
                      <a:pt x="51" y="24"/>
                      <a:pt x="52" y="29"/>
                      <a:pt x="52" y="35"/>
                    </a:cubicBezTo>
                    <a:close/>
                    <a:moveTo>
                      <a:pt x="38" y="35"/>
                    </a:moveTo>
                    <a:cubicBezTo>
                      <a:pt x="38" y="30"/>
                      <a:pt x="37" y="26"/>
                      <a:pt x="37" y="23"/>
                    </a:cubicBezTo>
                    <a:cubicBezTo>
                      <a:pt x="36" y="20"/>
                      <a:pt x="35" y="17"/>
                      <a:pt x="34" y="15"/>
                    </a:cubicBezTo>
                    <a:cubicBezTo>
                      <a:pt x="33" y="14"/>
                      <a:pt x="32" y="12"/>
                      <a:pt x="30" y="11"/>
                    </a:cubicBezTo>
                    <a:cubicBezTo>
                      <a:pt x="29" y="11"/>
                      <a:pt x="27" y="10"/>
                      <a:pt x="26" y="10"/>
                    </a:cubicBezTo>
                    <a:cubicBezTo>
                      <a:pt x="24" y="10"/>
                      <a:pt x="23" y="11"/>
                      <a:pt x="21" y="11"/>
                    </a:cubicBezTo>
                    <a:cubicBezTo>
                      <a:pt x="20" y="12"/>
                      <a:pt x="19" y="14"/>
                      <a:pt x="18" y="15"/>
                    </a:cubicBezTo>
                    <a:cubicBezTo>
                      <a:pt x="16" y="17"/>
                      <a:pt x="16" y="20"/>
                      <a:pt x="15" y="23"/>
                    </a:cubicBezTo>
                    <a:cubicBezTo>
                      <a:pt x="14" y="26"/>
                      <a:pt x="14" y="30"/>
                      <a:pt x="14" y="35"/>
                    </a:cubicBezTo>
                    <a:cubicBezTo>
                      <a:pt x="14" y="40"/>
                      <a:pt x="14" y="44"/>
                      <a:pt x="15" y="47"/>
                    </a:cubicBezTo>
                    <a:cubicBezTo>
                      <a:pt x="16" y="51"/>
                      <a:pt x="16" y="53"/>
                      <a:pt x="18" y="55"/>
                    </a:cubicBezTo>
                    <a:cubicBezTo>
                      <a:pt x="19" y="57"/>
                      <a:pt x="20" y="58"/>
                      <a:pt x="21" y="59"/>
                    </a:cubicBezTo>
                    <a:cubicBezTo>
                      <a:pt x="23" y="60"/>
                      <a:pt x="24" y="60"/>
                      <a:pt x="26" y="60"/>
                    </a:cubicBezTo>
                    <a:cubicBezTo>
                      <a:pt x="27" y="60"/>
                      <a:pt x="29" y="60"/>
                      <a:pt x="30" y="59"/>
                    </a:cubicBezTo>
                    <a:cubicBezTo>
                      <a:pt x="32" y="58"/>
                      <a:pt x="33" y="57"/>
                      <a:pt x="34" y="55"/>
                    </a:cubicBezTo>
                    <a:cubicBezTo>
                      <a:pt x="35" y="53"/>
                      <a:pt x="36" y="51"/>
                      <a:pt x="37" y="47"/>
                    </a:cubicBezTo>
                    <a:cubicBezTo>
                      <a:pt x="37" y="44"/>
                      <a:pt x="38" y="40"/>
                      <a:pt x="38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21"/>
              <p:cNvSpPr>
                <a:spLocks noEditPoints="1"/>
              </p:cNvSpPr>
              <p:nvPr/>
            </p:nvSpPr>
            <p:spPr bwMode="auto">
              <a:xfrm>
                <a:off x="5851525" y="2509838"/>
                <a:ext cx="165100" cy="220662"/>
              </a:xfrm>
              <a:custGeom>
                <a:avLst/>
                <a:gdLst>
                  <a:gd name="T0" fmla="*/ 53 w 53"/>
                  <a:gd name="T1" fmla="*/ 43 h 70"/>
                  <a:gd name="T2" fmla="*/ 53 w 53"/>
                  <a:gd name="T3" fmla="*/ 51 h 70"/>
                  <a:gd name="T4" fmla="*/ 52 w 53"/>
                  <a:gd name="T5" fmla="*/ 53 h 70"/>
                  <a:gd name="T6" fmla="*/ 50 w 53"/>
                  <a:gd name="T7" fmla="*/ 53 h 70"/>
                  <a:gd name="T8" fmla="*/ 45 w 53"/>
                  <a:gd name="T9" fmla="*/ 53 h 70"/>
                  <a:gd name="T10" fmla="*/ 45 w 53"/>
                  <a:gd name="T11" fmla="*/ 70 h 70"/>
                  <a:gd name="T12" fmla="*/ 33 w 53"/>
                  <a:gd name="T13" fmla="*/ 70 h 70"/>
                  <a:gd name="T14" fmla="*/ 33 w 53"/>
                  <a:gd name="T15" fmla="*/ 53 h 70"/>
                  <a:gd name="T16" fmla="*/ 5 w 53"/>
                  <a:gd name="T17" fmla="*/ 53 h 70"/>
                  <a:gd name="T18" fmla="*/ 2 w 53"/>
                  <a:gd name="T19" fmla="*/ 53 h 70"/>
                  <a:gd name="T20" fmla="*/ 1 w 53"/>
                  <a:gd name="T21" fmla="*/ 51 h 70"/>
                  <a:gd name="T22" fmla="*/ 0 w 53"/>
                  <a:gd name="T23" fmla="*/ 44 h 70"/>
                  <a:gd name="T24" fmla="*/ 32 w 53"/>
                  <a:gd name="T25" fmla="*/ 0 h 70"/>
                  <a:gd name="T26" fmla="*/ 45 w 53"/>
                  <a:gd name="T27" fmla="*/ 0 h 70"/>
                  <a:gd name="T28" fmla="*/ 45 w 53"/>
                  <a:gd name="T29" fmla="*/ 43 h 70"/>
                  <a:gd name="T30" fmla="*/ 53 w 53"/>
                  <a:gd name="T31" fmla="*/ 43 h 70"/>
                  <a:gd name="T32" fmla="*/ 33 w 53"/>
                  <a:gd name="T33" fmla="*/ 43 h 70"/>
                  <a:gd name="T34" fmla="*/ 33 w 53"/>
                  <a:gd name="T35" fmla="*/ 23 h 70"/>
                  <a:gd name="T36" fmla="*/ 34 w 53"/>
                  <a:gd name="T37" fmla="*/ 19 h 70"/>
                  <a:gd name="T38" fmla="*/ 34 w 53"/>
                  <a:gd name="T39" fmla="*/ 15 h 70"/>
                  <a:gd name="T40" fmla="*/ 14 w 53"/>
                  <a:gd name="T41" fmla="*/ 43 h 70"/>
                  <a:gd name="T42" fmla="*/ 33 w 53"/>
                  <a:gd name="T43" fmla="*/ 4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3" h="70">
                    <a:moveTo>
                      <a:pt x="53" y="43"/>
                    </a:moveTo>
                    <a:cubicBezTo>
                      <a:pt x="53" y="51"/>
                      <a:pt x="53" y="51"/>
                      <a:pt x="53" y="51"/>
                    </a:cubicBezTo>
                    <a:cubicBezTo>
                      <a:pt x="53" y="52"/>
                      <a:pt x="53" y="52"/>
                      <a:pt x="52" y="53"/>
                    </a:cubicBezTo>
                    <a:cubicBezTo>
                      <a:pt x="52" y="53"/>
                      <a:pt x="51" y="53"/>
                      <a:pt x="50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4" y="53"/>
                      <a:pt x="3" y="53"/>
                      <a:pt x="2" y="53"/>
                    </a:cubicBezTo>
                    <a:cubicBezTo>
                      <a:pt x="2" y="52"/>
                      <a:pt x="1" y="51"/>
                      <a:pt x="1" y="51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43"/>
                      <a:pt x="45" y="43"/>
                      <a:pt x="45" y="43"/>
                    </a:cubicBezTo>
                    <a:lnTo>
                      <a:pt x="53" y="43"/>
                    </a:lnTo>
                    <a:close/>
                    <a:moveTo>
                      <a:pt x="33" y="43"/>
                    </a:move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22"/>
                      <a:pt x="34" y="20"/>
                      <a:pt x="34" y="19"/>
                    </a:cubicBezTo>
                    <a:cubicBezTo>
                      <a:pt x="34" y="18"/>
                      <a:pt x="34" y="17"/>
                      <a:pt x="34" y="15"/>
                    </a:cubicBezTo>
                    <a:cubicBezTo>
                      <a:pt x="14" y="43"/>
                      <a:pt x="14" y="43"/>
                      <a:pt x="14" y="43"/>
                    </a:cubicBezTo>
                    <a:lnTo>
                      <a:pt x="33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49" name="Group 48"/>
          <p:cNvGrpSpPr>
            <a:grpSpLocks noChangeAspect="1"/>
          </p:cNvGrpSpPr>
          <p:nvPr/>
        </p:nvGrpSpPr>
        <p:grpSpPr>
          <a:xfrm>
            <a:off x="4488627" y="1862800"/>
            <a:ext cx="369022" cy="390176"/>
            <a:chOff x="7831138" y="4335463"/>
            <a:chExt cx="498475" cy="52705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0" name="Rectangle 166"/>
            <p:cNvSpPr>
              <a:spLocks noChangeArrowheads="1"/>
            </p:cNvSpPr>
            <p:nvPr/>
          </p:nvSpPr>
          <p:spPr bwMode="auto">
            <a:xfrm>
              <a:off x="7988301" y="4683126"/>
              <a:ext cx="76200" cy="1793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167"/>
            <p:cNvSpPr>
              <a:spLocks noChangeArrowheads="1"/>
            </p:cNvSpPr>
            <p:nvPr/>
          </p:nvSpPr>
          <p:spPr bwMode="auto">
            <a:xfrm>
              <a:off x="8218488" y="4532313"/>
              <a:ext cx="76200" cy="3302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Rectangle 168"/>
            <p:cNvSpPr>
              <a:spLocks noChangeArrowheads="1"/>
            </p:cNvSpPr>
            <p:nvPr/>
          </p:nvSpPr>
          <p:spPr bwMode="auto">
            <a:xfrm>
              <a:off x="8104188" y="4616451"/>
              <a:ext cx="74613" cy="2460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Rectangle 169"/>
            <p:cNvSpPr>
              <a:spLocks noChangeArrowheads="1"/>
            </p:cNvSpPr>
            <p:nvPr/>
          </p:nvSpPr>
          <p:spPr bwMode="auto">
            <a:xfrm>
              <a:off x="7867651" y="4751388"/>
              <a:ext cx="77788" cy="1111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0"/>
            <p:cNvSpPr>
              <a:spLocks/>
            </p:cNvSpPr>
            <p:nvPr/>
          </p:nvSpPr>
          <p:spPr bwMode="auto">
            <a:xfrm>
              <a:off x="7831138" y="4335463"/>
              <a:ext cx="498475" cy="354013"/>
            </a:xfrm>
            <a:custGeom>
              <a:avLst/>
              <a:gdLst>
                <a:gd name="T0" fmla="*/ 157 w 162"/>
                <a:gd name="T1" fmla="*/ 8 h 115"/>
                <a:gd name="T2" fmla="*/ 156 w 162"/>
                <a:gd name="T3" fmla="*/ 0 h 115"/>
                <a:gd name="T4" fmla="*/ 148 w 162"/>
                <a:gd name="T5" fmla="*/ 3 h 115"/>
                <a:gd name="T6" fmla="*/ 118 w 162"/>
                <a:gd name="T7" fmla="*/ 8 h 115"/>
                <a:gd name="T8" fmla="*/ 111 w 162"/>
                <a:gd name="T9" fmla="*/ 15 h 115"/>
                <a:gd name="T10" fmla="*/ 118 w 162"/>
                <a:gd name="T11" fmla="*/ 22 h 115"/>
                <a:gd name="T12" fmla="*/ 118 w 162"/>
                <a:gd name="T13" fmla="*/ 22 h 115"/>
                <a:gd name="T14" fmla="*/ 136 w 162"/>
                <a:gd name="T15" fmla="*/ 20 h 115"/>
                <a:gd name="T16" fmla="*/ 6 w 162"/>
                <a:gd name="T17" fmla="*/ 101 h 115"/>
                <a:gd name="T18" fmla="*/ 1 w 162"/>
                <a:gd name="T19" fmla="*/ 110 h 115"/>
                <a:gd name="T20" fmla="*/ 7 w 162"/>
                <a:gd name="T21" fmla="*/ 115 h 115"/>
                <a:gd name="T22" fmla="*/ 9 w 162"/>
                <a:gd name="T23" fmla="*/ 115 h 115"/>
                <a:gd name="T24" fmla="*/ 146 w 162"/>
                <a:gd name="T25" fmla="*/ 31 h 115"/>
                <a:gd name="T26" fmla="*/ 144 w 162"/>
                <a:gd name="T27" fmla="*/ 41 h 115"/>
                <a:gd name="T28" fmla="*/ 147 w 162"/>
                <a:gd name="T29" fmla="*/ 51 h 115"/>
                <a:gd name="T30" fmla="*/ 150 w 162"/>
                <a:gd name="T31" fmla="*/ 52 h 115"/>
                <a:gd name="T32" fmla="*/ 157 w 162"/>
                <a:gd name="T33" fmla="*/ 48 h 115"/>
                <a:gd name="T34" fmla="*/ 157 w 162"/>
                <a:gd name="T35" fmla="*/ 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2" h="115">
                  <a:moveTo>
                    <a:pt x="157" y="8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34" y="8"/>
                    <a:pt x="118" y="8"/>
                    <a:pt x="118" y="8"/>
                  </a:cubicBezTo>
                  <a:cubicBezTo>
                    <a:pt x="114" y="8"/>
                    <a:pt x="111" y="12"/>
                    <a:pt x="111" y="15"/>
                  </a:cubicBezTo>
                  <a:cubicBezTo>
                    <a:pt x="111" y="19"/>
                    <a:pt x="114" y="22"/>
                    <a:pt x="118" y="22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19" y="22"/>
                    <a:pt x="126" y="22"/>
                    <a:pt x="136" y="20"/>
                  </a:cubicBezTo>
                  <a:cubicBezTo>
                    <a:pt x="77" y="84"/>
                    <a:pt x="7" y="101"/>
                    <a:pt x="6" y="101"/>
                  </a:cubicBezTo>
                  <a:cubicBezTo>
                    <a:pt x="2" y="102"/>
                    <a:pt x="0" y="106"/>
                    <a:pt x="1" y="110"/>
                  </a:cubicBezTo>
                  <a:cubicBezTo>
                    <a:pt x="1" y="113"/>
                    <a:pt x="4" y="115"/>
                    <a:pt x="7" y="115"/>
                  </a:cubicBezTo>
                  <a:cubicBezTo>
                    <a:pt x="8" y="115"/>
                    <a:pt x="9" y="115"/>
                    <a:pt x="9" y="115"/>
                  </a:cubicBezTo>
                  <a:cubicBezTo>
                    <a:pt x="12" y="114"/>
                    <a:pt x="84" y="97"/>
                    <a:pt x="146" y="31"/>
                  </a:cubicBezTo>
                  <a:cubicBezTo>
                    <a:pt x="146" y="36"/>
                    <a:pt x="145" y="40"/>
                    <a:pt x="144" y="41"/>
                  </a:cubicBezTo>
                  <a:cubicBezTo>
                    <a:pt x="142" y="45"/>
                    <a:pt x="144" y="49"/>
                    <a:pt x="147" y="51"/>
                  </a:cubicBezTo>
                  <a:cubicBezTo>
                    <a:pt x="148" y="51"/>
                    <a:pt x="149" y="52"/>
                    <a:pt x="150" y="52"/>
                  </a:cubicBezTo>
                  <a:cubicBezTo>
                    <a:pt x="153" y="52"/>
                    <a:pt x="156" y="50"/>
                    <a:pt x="157" y="48"/>
                  </a:cubicBezTo>
                  <a:cubicBezTo>
                    <a:pt x="162" y="37"/>
                    <a:pt x="158" y="13"/>
                    <a:pt x="15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2" name="Group 61"/>
          <p:cNvGrpSpPr>
            <a:grpSpLocks noChangeAspect="1"/>
          </p:cNvGrpSpPr>
          <p:nvPr/>
        </p:nvGrpSpPr>
        <p:grpSpPr>
          <a:xfrm>
            <a:off x="3350913" y="2441494"/>
            <a:ext cx="585263" cy="579289"/>
            <a:chOff x="7799388" y="4048125"/>
            <a:chExt cx="777876" cy="769938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63" name="Freeform 219"/>
            <p:cNvSpPr>
              <a:spLocks noEditPoints="1"/>
            </p:cNvSpPr>
            <p:nvPr/>
          </p:nvSpPr>
          <p:spPr bwMode="auto">
            <a:xfrm>
              <a:off x="7799388" y="4048125"/>
              <a:ext cx="458788" cy="460375"/>
            </a:xfrm>
            <a:custGeom>
              <a:avLst/>
              <a:gdLst>
                <a:gd name="T0" fmla="*/ 16 w 150"/>
                <a:gd name="T1" fmla="*/ 92 h 150"/>
                <a:gd name="T2" fmla="*/ 22 w 150"/>
                <a:gd name="T3" fmla="*/ 105 h 150"/>
                <a:gd name="T4" fmla="*/ 15 w 150"/>
                <a:gd name="T5" fmla="*/ 113 h 150"/>
                <a:gd name="T6" fmla="*/ 16 w 150"/>
                <a:gd name="T7" fmla="*/ 122 h 150"/>
                <a:gd name="T8" fmla="*/ 27 w 150"/>
                <a:gd name="T9" fmla="*/ 134 h 150"/>
                <a:gd name="T10" fmla="*/ 36 w 150"/>
                <a:gd name="T11" fmla="*/ 134 h 150"/>
                <a:gd name="T12" fmla="*/ 45 w 150"/>
                <a:gd name="T13" fmla="*/ 128 h 150"/>
                <a:gd name="T14" fmla="*/ 58 w 150"/>
                <a:gd name="T15" fmla="*/ 133 h 150"/>
                <a:gd name="T16" fmla="*/ 60 w 150"/>
                <a:gd name="T17" fmla="*/ 144 h 150"/>
                <a:gd name="T18" fmla="*/ 67 w 150"/>
                <a:gd name="T19" fmla="*/ 150 h 150"/>
                <a:gd name="T20" fmla="*/ 83 w 150"/>
                <a:gd name="T21" fmla="*/ 150 h 150"/>
                <a:gd name="T22" fmla="*/ 90 w 150"/>
                <a:gd name="T23" fmla="*/ 144 h 150"/>
                <a:gd name="T24" fmla="*/ 91 w 150"/>
                <a:gd name="T25" fmla="*/ 134 h 150"/>
                <a:gd name="T26" fmla="*/ 105 w 150"/>
                <a:gd name="T27" fmla="*/ 128 h 150"/>
                <a:gd name="T28" fmla="*/ 113 w 150"/>
                <a:gd name="T29" fmla="*/ 134 h 150"/>
                <a:gd name="T30" fmla="*/ 123 w 150"/>
                <a:gd name="T31" fmla="*/ 134 h 150"/>
                <a:gd name="T32" fmla="*/ 134 w 150"/>
                <a:gd name="T33" fmla="*/ 122 h 150"/>
                <a:gd name="T34" fmla="*/ 135 w 150"/>
                <a:gd name="T35" fmla="*/ 113 h 150"/>
                <a:gd name="T36" fmla="*/ 128 w 150"/>
                <a:gd name="T37" fmla="*/ 105 h 150"/>
                <a:gd name="T38" fmla="*/ 134 w 150"/>
                <a:gd name="T39" fmla="*/ 91 h 150"/>
                <a:gd name="T40" fmla="*/ 144 w 150"/>
                <a:gd name="T41" fmla="*/ 90 h 150"/>
                <a:gd name="T42" fmla="*/ 150 w 150"/>
                <a:gd name="T43" fmla="*/ 83 h 150"/>
                <a:gd name="T44" fmla="*/ 150 w 150"/>
                <a:gd name="T45" fmla="*/ 67 h 150"/>
                <a:gd name="T46" fmla="*/ 144 w 150"/>
                <a:gd name="T47" fmla="*/ 60 h 150"/>
                <a:gd name="T48" fmla="*/ 134 w 150"/>
                <a:gd name="T49" fmla="*/ 59 h 150"/>
                <a:gd name="T50" fmla="*/ 129 w 150"/>
                <a:gd name="T51" fmla="*/ 45 h 150"/>
                <a:gd name="T52" fmla="*/ 135 w 150"/>
                <a:gd name="T53" fmla="*/ 37 h 150"/>
                <a:gd name="T54" fmla="*/ 134 w 150"/>
                <a:gd name="T55" fmla="*/ 28 h 150"/>
                <a:gd name="T56" fmla="*/ 123 w 150"/>
                <a:gd name="T57" fmla="*/ 17 h 150"/>
                <a:gd name="T58" fmla="*/ 113 w 150"/>
                <a:gd name="T59" fmla="*/ 16 h 150"/>
                <a:gd name="T60" fmla="*/ 106 w 150"/>
                <a:gd name="T61" fmla="*/ 22 h 150"/>
                <a:gd name="T62" fmla="*/ 91 w 150"/>
                <a:gd name="T63" fmla="*/ 15 h 150"/>
                <a:gd name="T64" fmla="*/ 90 w 150"/>
                <a:gd name="T65" fmla="*/ 6 h 150"/>
                <a:gd name="T66" fmla="*/ 83 w 150"/>
                <a:gd name="T67" fmla="*/ 0 h 150"/>
                <a:gd name="T68" fmla="*/ 67 w 150"/>
                <a:gd name="T69" fmla="*/ 0 h 150"/>
                <a:gd name="T70" fmla="*/ 60 w 150"/>
                <a:gd name="T71" fmla="*/ 6 h 150"/>
                <a:gd name="T72" fmla="*/ 59 w 150"/>
                <a:gd name="T73" fmla="*/ 15 h 150"/>
                <a:gd name="T74" fmla="*/ 44 w 150"/>
                <a:gd name="T75" fmla="*/ 22 h 150"/>
                <a:gd name="T76" fmla="*/ 36 w 150"/>
                <a:gd name="T77" fmla="*/ 16 h 150"/>
                <a:gd name="T78" fmla="*/ 27 w 150"/>
                <a:gd name="T79" fmla="*/ 17 h 150"/>
                <a:gd name="T80" fmla="*/ 16 w 150"/>
                <a:gd name="T81" fmla="*/ 28 h 150"/>
                <a:gd name="T82" fmla="*/ 15 w 150"/>
                <a:gd name="T83" fmla="*/ 37 h 150"/>
                <a:gd name="T84" fmla="*/ 22 w 150"/>
                <a:gd name="T85" fmla="*/ 45 h 150"/>
                <a:gd name="T86" fmla="*/ 16 w 150"/>
                <a:gd name="T87" fmla="*/ 59 h 150"/>
                <a:gd name="T88" fmla="*/ 6 w 150"/>
                <a:gd name="T89" fmla="*/ 61 h 150"/>
                <a:gd name="T90" fmla="*/ 0 w 150"/>
                <a:gd name="T91" fmla="*/ 67 h 150"/>
                <a:gd name="T92" fmla="*/ 0 w 150"/>
                <a:gd name="T93" fmla="*/ 84 h 150"/>
                <a:gd name="T94" fmla="*/ 6 w 150"/>
                <a:gd name="T95" fmla="*/ 90 h 150"/>
                <a:gd name="T96" fmla="*/ 16 w 150"/>
                <a:gd name="T97" fmla="*/ 92 h 150"/>
                <a:gd name="T98" fmla="*/ 75 w 150"/>
                <a:gd name="T99" fmla="*/ 48 h 150"/>
                <a:gd name="T100" fmla="*/ 102 w 150"/>
                <a:gd name="T101" fmla="*/ 75 h 150"/>
                <a:gd name="T102" fmla="*/ 75 w 150"/>
                <a:gd name="T103" fmla="*/ 101 h 150"/>
                <a:gd name="T104" fmla="*/ 48 w 150"/>
                <a:gd name="T105" fmla="*/ 75 h 150"/>
                <a:gd name="T106" fmla="*/ 75 w 150"/>
                <a:gd name="T107" fmla="*/ 48 h 150"/>
                <a:gd name="T108" fmla="*/ 75 w 150"/>
                <a:gd name="T109" fmla="*/ 48 h 150"/>
                <a:gd name="T110" fmla="*/ 75 w 150"/>
                <a:gd name="T111" fmla="*/ 4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0" h="150">
                  <a:moveTo>
                    <a:pt x="16" y="92"/>
                  </a:moveTo>
                  <a:cubicBezTo>
                    <a:pt x="18" y="96"/>
                    <a:pt x="20" y="101"/>
                    <a:pt x="22" y="105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3" y="116"/>
                    <a:pt x="13" y="120"/>
                    <a:pt x="16" y="122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30" y="136"/>
                    <a:pt x="34" y="136"/>
                    <a:pt x="36" y="134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9" y="130"/>
                    <a:pt x="54" y="132"/>
                    <a:pt x="58" y="133"/>
                  </a:cubicBezTo>
                  <a:cubicBezTo>
                    <a:pt x="60" y="144"/>
                    <a:pt x="60" y="144"/>
                    <a:pt x="60" y="144"/>
                  </a:cubicBezTo>
                  <a:cubicBezTo>
                    <a:pt x="60" y="148"/>
                    <a:pt x="63" y="150"/>
                    <a:pt x="67" y="150"/>
                  </a:cubicBezTo>
                  <a:cubicBezTo>
                    <a:pt x="83" y="150"/>
                    <a:pt x="83" y="150"/>
                    <a:pt x="83" y="150"/>
                  </a:cubicBezTo>
                  <a:cubicBezTo>
                    <a:pt x="86" y="150"/>
                    <a:pt x="89" y="148"/>
                    <a:pt x="90" y="144"/>
                  </a:cubicBezTo>
                  <a:cubicBezTo>
                    <a:pt x="91" y="134"/>
                    <a:pt x="91" y="134"/>
                    <a:pt x="91" y="134"/>
                  </a:cubicBezTo>
                  <a:cubicBezTo>
                    <a:pt x="96" y="132"/>
                    <a:pt x="101" y="131"/>
                    <a:pt x="105" y="128"/>
                  </a:cubicBezTo>
                  <a:cubicBezTo>
                    <a:pt x="113" y="134"/>
                    <a:pt x="113" y="134"/>
                    <a:pt x="113" y="134"/>
                  </a:cubicBezTo>
                  <a:cubicBezTo>
                    <a:pt x="116" y="136"/>
                    <a:pt x="120" y="136"/>
                    <a:pt x="123" y="134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7" y="120"/>
                    <a:pt x="137" y="116"/>
                    <a:pt x="135" y="113"/>
                  </a:cubicBezTo>
                  <a:cubicBezTo>
                    <a:pt x="128" y="105"/>
                    <a:pt x="128" y="105"/>
                    <a:pt x="128" y="105"/>
                  </a:cubicBezTo>
                  <a:cubicBezTo>
                    <a:pt x="131" y="101"/>
                    <a:pt x="133" y="96"/>
                    <a:pt x="134" y="91"/>
                  </a:cubicBezTo>
                  <a:cubicBezTo>
                    <a:pt x="144" y="90"/>
                    <a:pt x="144" y="90"/>
                    <a:pt x="144" y="90"/>
                  </a:cubicBezTo>
                  <a:cubicBezTo>
                    <a:pt x="147" y="89"/>
                    <a:pt x="150" y="86"/>
                    <a:pt x="150" y="83"/>
                  </a:cubicBezTo>
                  <a:cubicBezTo>
                    <a:pt x="150" y="67"/>
                    <a:pt x="150" y="67"/>
                    <a:pt x="150" y="67"/>
                  </a:cubicBezTo>
                  <a:cubicBezTo>
                    <a:pt x="150" y="63"/>
                    <a:pt x="147" y="60"/>
                    <a:pt x="144" y="60"/>
                  </a:cubicBezTo>
                  <a:cubicBezTo>
                    <a:pt x="134" y="59"/>
                    <a:pt x="134" y="59"/>
                    <a:pt x="134" y="59"/>
                  </a:cubicBezTo>
                  <a:cubicBezTo>
                    <a:pt x="133" y="54"/>
                    <a:pt x="131" y="49"/>
                    <a:pt x="129" y="45"/>
                  </a:cubicBezTo>
                  <a:cubicBezTo>
                    <a:pt x="135" y="37"/>
                    <a:pt x="135" y="37"/>
                    <a:pt x="135" y="37"/>
                  </a:cubicBezTo>
                  <a:cubicBezTo>
                    <a:pt x="137" y="34"/>
                    <a:pt x="136" y="30"/>
                    <a:pt x="134" y="28"/>
                  </a:cubicBezTo>
                  <a:cubicBezTo>
                    <a:pt x="123" y="17"/>
                    <a:pt x="123" y="17"/>
                    <a:pt x="123" y="17"/>
                  </a:cubicBezTo>
                  <a:cubicBezTo>
                    <a:pt x="120" y="14"/>
                    <a:pt x="116" y="14"/>
                    <a:pt x="113" y="16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2" y="19"/>
                    <a:pt x="97" y="17"/>
                    <a:pt x="91" y="15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3"/>
                    <a:pt x="87" y="0"/>
                    <a:pt x="83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4" y="0"/>
                    <a:pt x="61" y="3"/>
                    <a:pt x="60" y="6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4" y="17"/>
                    <a:pt x="49" y="19"/>
                    <a:pt x="44" y="22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4" y="14"/>
                    <a:pt x="30" y="14"/>
                    <a:pt x="27" y="1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3" y="30"/>
                    <a:pt x="13" y="34"/>
                    <a:pt x="15" y="37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19" y="50"/>
                    <a:pt x="17" y="54"/>
                    <a:pt x="16" y="59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64"/>
                    <a:pt x="0" y="6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7"/>
                    <a:pt x="2" y="90"/>
                    <a:pt x="6" y="90"/>
                  </a:cubicBezTo>
                  <a:lnTo>
                    <a:pt x="16" y="92"/>
                  </a:lnTo>
                  <a:close/>
                  <a:moveTo>
                    <a:pt x="75" y="48"/>
                  </a:moveTo>
                  <a:cubicBezTo>
                    <a:pt x="90" y="48"/>
                    <a:pt x="102" y="60"/>
                    <a:pt x="102" y="75"/>
                  </a:cubicBezTo>
                  <a:cubicBezTo>
                    <a:pt x="102" y="89"/>
                    <a:pt x="90" y="101"/>
                    <a:pt x="75" y="101"/>
                  </a:cubicBezTo>
                  <a:cubicBezTo>
                    <a:pt x="60" y="101"/>
                    <a:pt x="48" y="89"/>
                    <a:pt x="48" y="75"/>
                  </a:cubicBezTo>
                  <a:cubicBezTo>
                    <a:pt x="48" y="60"/>
                    <a:pt x="60" y="48"/>
                    <a:pt x="75" y="48"/>
                  </a:cubicBezTo>
                  <a:close/>
                  <a:moveTo>
                    <a:pt x="75" y="48"/>
                  </a:moveTo>
                  <a:cubicBezTo>
                    <a:pt x="75" y="48"/>
                    <a:pt x="75" y="48"/>
                    <a:pt x="75" y="4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20"/>
            <p:cNvSpPr>
              <a:spLocks noEditPoints="1"/>
            </p:cNvSpPr>
            <p:nvPr/>
          </p:nvSpPr>
          <p:spPr bwMode="auto">
            <a:xfrm>
              <a:off x="8197851" y="4284663"/>
              <a:ext cx="379413" cy="379413"/>
            </a:xfrm>
            <a:custGeom>
              <a:avLst/>
              <a:gdLst>
                <a:gd name="T0" fmla="*/ 106 w 124"/>
                <a:gd name="T1" fmla="*/ 19 h 124"/>
                <a:gd name="T2" fmla="*/ 97 w 124"/>
                <a:gd name="T3" fmla="*/ 11 h 124"/>
                <a:gd name="T4" fmla="*/ 88 w 124"/>
                <a:gd name="T5" fmla="*/ 12 h 124"/>
                <a:gd name="T6" fmla="*/ 83 w 124"/>
                <a:gd name="T7" fmla="*/ 16 h 124"/>
                <a:gd name="T8" fmla="*/ 71 w 124"/>
                <a:gd name="T9" fmla="*/ 12 h 124"/>
                <a:gd name="T10" fmla="*/ 70 w 124"/>
                <a:gd name="T11" fmla="*/ 5 h 124"/>
                <a:gd name="T12" fmla="*/ 62 w 124"/>
                <a:gd name="T13" fmla="*/ 0 h 124"/>
                <a:gd name="T14" fmla="*/ 51 w 124"/>
                <a:gd name="T15" fmla="*/ 1 h 124"/>
                <a:gd name="T16" fmla="*/ 45 w 124"/>
                <a:gd name="T17" fmla="*/ 8 h 124"/>
                <a:gd name="T18" fmla="*/ 45 w 124"/>
                <a:gd name="T19" fmla="*/ 14 h 124"/>
                <a:gd name="T20" fmla="*/ 33 w 124"/>
                <a:gd name="T21" fmla="*/ 21 h 124"/>
                <a:gd name="T22" fmla="*/ 27 w 124"/>
                <a:gd name="T23" fmla="*/ 17 h 124"/>
                <a:gd name="T24" fmla="*/ 18 w 124"/>
                <a:gd name="T25" fmla="*/ 18 h 124"/>
                <a:gd name="T26" fmla="*/ 11 w 124"/>
                <a:gd name="T27" fmla="*/ 27 h 124"/>
                <a:gd name="T28" fmla="*/ 11 w 124"/>
                <a:gd name="T29" fmla="*/ 36 h 124"/>
                <a:gd name="T30" fmla="*/ 16 w 124"/>
                <a:gd name="T31" fmla="*/ 41 h 124"/>
                <a:gd name="T32" fmla="*/ 12 w 124"/>
                <a:gd name="T33" fmla="*/ 53 h 124"/>
                <a:gd name="T34" fmla="*/ 5 w 124"/>
                <a:gd name="T35" fmla="*/ 54 h 124"/>
                <a:gd name="T36" fmla="*/ 0 w 124"/>
                <a:gd name="T37" fmla="*/ 62 h 124"/>
                <a:gd name="T38" fmla="*/ 1 w 124"/>
                <a:gd name="T39" fmla="*/ 73 h 124"/>
                <a:gd name="T40" fmla="*/ 7 w 124"/>
                <a:gd name="T41" fmla="*/ 79 h 124"/>
                <a:gd name="T42" fmla="*/ 15 w 124"/>
                <a:gd name="T43" fmla="*/ 79 h 124"/>
                <a:gd name="T44" fmla="*/ 20 w 124"/>
                <a:gd name="T45" fmla="*/ 90 h 124"/>
                <a:gd name="T46" fmla="*/ 16 w 124"/>
                <a:gd name="T47" fmla="*/ 96 h 124"/>
                <a:gd name="T48" fmla="*/ 17 w 124"/>
                <a:gd name="T49" fmla="*/ 105 h 124"/>
                <a:gd name="T50" fmla="*/ 26 w 124"/>
                <a:gd name="T51" fmla="*/ 112 h 124"/>
                <a:gd name="T52" fmla="*/ 35 w 124"/>
                <a:gd name="T53" fmla="*/ 112 h 124"/>
                <a:gd name="T54" fmla="*/ 41 w 124"/>
                <a:gd name="T55" fmla="*/ 107 h 124"/>
                <a:gd name="T56" fmla="*/ 52 w 124"/>
                <a:gd name="T57" fmla="*/ 111 h 124"/>
                <a:gd name="T58" fmla="*/ 54 w 124"/>
                <a:gd name="T59" fmla="*/ 118 h 124"/>
                <a:gd name="T60" fmla="*/ 61 w 124"/>
                <a:gd name="T61" fmla="*/ 124 h 124"/>
                <a:gd name="T62" fmla="*/ 72 w 124"/>
                <a:gd name="T63" fmla="*/ 123 h 124"/>
                <a:gd name="T64" fmla="*/ 78 w 124"/>
                <a:gd name="T65" fmla="*/ 116 h 124"/>
                <a:gd name="T66" fmla="*/ 79 w 124"/>
                <a:gd name="T67" fmla="*/ 109 h 124"/>
                <a:gd name="T68" fmla="*/ 90 w 124"/>
                <a:gd name="T69" fmla="*/ 103 h 124"/>
                <a:gd name="T70" fmla="*/ 96 w 124"/>
                <a:gd name="T71" fmla="*/ 107 h 124"/>
                <a:gd name="T72" fmla="*/ 105 w 124"/>
                <a:gd name="T73" fmla="*/ 106 h 124"/>
                <a:gd name="T74" fmla="*/ 112 w 124"/>
                <a:gd name="T75" fmla="*/ 97 h 124"/>
                <a:gd name="T76" fmla="*/ 112 w 124"/>
                <a:gd name="T77" fmla="*/ 88 h 124"/>
                <a:gd name="T78" fmla="*/ 107 w 124"/>
                <a:gd name="T79" fmla="*/ 83 h 124"/>
                <a:gd name="T80" fmla="*/ 111 w 124"/>
                <a:gd name="T81" fmla="*/ 71 h 124"/>
                <a:gd name="T82" fmla="*/ 118 w 124"/>
                <a:gd name="T83" fmla="*/ 69 h 124"/>
                <a:gd name="T84" fmla="*/ 123 w 124"/>
                <a:gd name="T85" fmla="*/ 62 h 124"/>
                <a:gd name="T86" fmla="*/ 122 w 124"/>
                <a:gd name="T87" fmla="*/ 51 h 124"/>
                <a:gd name="T88" fmla="*/ 116 w 124"/>
                <a:gd name="T89" fmla="*/ 45 h 124"/>
                <a:gd name="T90" fmla="*/ 109 w 124"/>
                <a:gd name="T91" fmla="*/ 44 h 124"/>
                <a:gd name="T92" fmla="*/ 103 w 124"/>
                <a:gd name="T93" fmla="*/ 33 h 124"/>
                <a:gd name="T94" fmla="*/ 107 w 124"/>
                <a:gd name="T95" fmla="*/ 28 h 124"/>
                <a:gd name="T96" fmla="*/ 106 w 124"/>
                <a:gd name="T97" fmla="*/ 19 h 124"/>
                <a:gd name="T98" fmla="*/ 64 w 124"/>
                <a:gd name="T99" fmla="*/ 83 h 124"/>
                <a:gd name="T100" fmla="*/ 40 w 124"/>
                <a:gd name="T101" fmla="*/ 63 h 124"/>
                <a:gd name="T102" fmla="*/ 60 w 124"/>
                <a:gd name="T103" fmla="*/ 39 h 124"/>
                <a:gd name="T104" fmla="*/ 84 w 124"/>
                <a:gd name="T105" fmla="*/ 60 h 124"/>
                <a:gd name="T106" fmla="*/ 64 w 124"/>
                <a:gd name="T107" fmla="*/ 83 h 124"/>
                <a:gd name="T108" fmla="*/ 64 w 124"/>
                <a:gd name="T109" fmla="*/ 83 h 124"/>
                <a:gd name="T110" fmla="*/ 64 w 124"/>
                <a:gd name="T111" fmla="*/ 8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4" h="124">
                  <a:moveTo>
                    <a:pt x="106" y="19"/>
                  </a:moveTo>
                  <a:cubicBezTo>
                    <a:pt x="97" y="11"/>
                    <a:pt x="97" y="11"/>
                    <a:pt x="97" y="11"/>
                  </a:cubicBezTo>
                  <a:cubicBezTo>
                    <a:pt x="95" y="9"/>
                    <a:pt x="91" y="9"/>
                    <a:pt x="88" y="1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79" y="14"/>
                    <a:pt x="75" y="13"/>
                    <a:pt x="71" y="12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9" y="2"/>
                    <a:pt x="66" y="0"/>
                    <a:pt x="62" y="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8" y="1"/>
                    <a:pt x="45" y="4"/>
                    <a:pt x="45" y="8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0" y="16"/>
                    <a:pt x="36" y="18"/>
                    <a:pt x="33" y="2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4" y="15"/>
                    <a:pt x="20" y="15"/>
                    <a:pt x="18" y="1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9"/>
                    <a:pt x="9" y="33"/>
                    <a:pt x="11" y="36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4" y="45"/>
                    <a:pt x="13" y="49"/>
                    <a:pt x="12" y="53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2" y="55"/>
                    <a:pt x="0" y="58"/>
                    <a:pt x="0" y="6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6"/>
                    <a:pt x="4" y="79"/>
                    <a:pt x="7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6" y="83"/>
                    <a:pt x="18" y="86"/>
                    <a:pt x="20" y="9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4" y="99"/>
                    <a:pt x="15" y="103"/>
                    <a:pt x="17" y="10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9" y="115"/>
                    <a:pt x="32" y="114"/>
                    <a:pt x="35" y="112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44" y="109"/>
                    <a:pt x="48" y="110"/>
                    <a:pt x="52" y="111"/>
                  </a:cubicBezTo>
                  <a:cubicBezTo>
                    <a:pt x="54" y="118"/>
                    <a:pt x="54" y="118"/>
                    <a:pt x="54" y="118"/>
                  </a:cubicBezTo>
                  <a:cubicBezTo>
                    <a:pt x="54" y="122"/>
                    <a:pt x="57" y="124"/>
                    <a:pt x="61" y="124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75" y="122"/>
                    <a:pt x="78" y="120"/>
                    <a:pt x="78" y="116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83" y="107"/>
                    <a:pt x="86" y="105"/>
                    <a:pt x="90" y="103"/>
                  </a:cubicBezTo>
                  <a:cubicBezTo>
                    <a:pt x="96" y="107"/>
                    <a:pt x="96" y="107"/>
                    <a:pt x="96" y="107"/>
                  </a:cubicBezTo>
                  <a:cubicBezTo>
                    <a:pt x="99" y="109"/>
                    <a:pt x="103" y="108"/>
                    <a:pt x="105" y="106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5" y="94"/>
                    <a:pt x="115" y="91"/>
                    <a:pt x="112" y="88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109" y="79"/>
                    <a:pt x="110" y="75"/>
                    <a:pt x="111" y="71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21" y="69"/>
                    <a:pt x="124" y="65"/>
                    <a:pt x="123" y="62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2" y="47"/>
                    <a:pt x="119" y="45"/>
                    <a:pt x="116" y="45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8" y="40"/>
                    <a:pt x="106" y="37"/>
                    <a:pt x="103" y="33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9" y="25"/>
                    <a:pt x="108" y="21"/>
                    <a:pt x="106" y="19"/>
                  </a:cubicBezTo>
                  <a:close/>
                  <a:moveTo>
                    <a:pt x="64" y="83"/>
                  </a:moveTo>
                  <a:cubicBezTo>
                    <a:pt x="52" y="84"/>
                    <a:pt x="41" y="75"/>
                    <a:pt x="40" y="63"/>
                  </a:cubicBezTo>
                  <a:cubicBezTo>
                    <a:pt x="39" y="51"/>
                    <a:pt x="48" y="40"/>
                    <a:pt x="60" y="39"/>
                  </a:cubicBezTo>
                  <a:cubicBezTo>
                    <a:pt x="72" y="38"/>
                    <a:pt x="83" y="47"/>
                    <a:pt x="84" y="60"/>
                  </a:cubicBezTo>
                  <a:cubicBezTo>
                    <a:pt x="85" y="72"/>
                    <a:pt x="76" y="82"/>
                    <a:pt x="64" y="83"/>
                  </a:cubicBezTo>
                  <a:close/>
                  <a:moveTo>
                    <a:pt x="64" y="83"/>
                  </a:moveTo>
                  <a:cubicBezTo>
                    <a:pt x="64" y="83"/>
                    <a:pt x="64" y="83"/>
                    <a:pt x="64" y="8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21"/>
            <p:cNvSpPr>
              <a:spLocks noEditPoints="1"/>
            </p:cNvSpPr>
            <p:nvPr/>
          </p:nvSpPr>
          <p:spPr bwMode="auto">
            <a:xfrm>
              <a:off x="7950201" y="4511675"/>
              <a:ext cx="307975" cy="306388"/>
            </a:xfrm>
            <a:custGeom>
              <a:avLst/>
              <a:gdLst>
                <a:gd name="T0" fmla="*/ 7 w 101"/>
                <a:gd name="T1" fmla="*/ 39 h 100"/>
                <a:gd name="T2" fmla="*/ 0 w 101"/>
                <a:gd name="T3" fmla="*/ 46 h 100"/>
                <a:gd name="T4" fmla="*/ 0 w 101"/>
                <a:gd name="T5" fmla="*/ 53 h 100"/>
                <a:gd name="T6" fmla="*/ 6 w 101"/>
                <a:gd name="T7" fmla="*/ 60 h 100"/>
                <a:gd name="T8" fmla="*/ 11 w 101"/>
                <a:gd name="T9" fmla="*/ 60 h 100"/>
                <a:gd name="T10" fmla="*/ 15 w 101"/>
                <a:gd name="T11" fmla="*/ 69 h 100"/>
                <a:gd name="T12" fmla="*/ 12 w 101"/>
                <a:gd name="T13" fmla="*/ 73 h 100"/>
                <a:gd name="T14" fmla="*/ 12 w 101"/>
                <a:gd name="T15" fmla="*/ 82 h 100"/>
                <a:gd name="T16" fmla="*/ 17 w 101"/>
                <a:gd name="T17" fmla="*/ 87 h 100"/>
                <a:gd name="T18" fmla="*/ 26 w 101"/>
                <a:gd name="T19" fmla="*/ 88 h 100"/>
                <a:gd name="T20" fmla="*/ 30 w 101"/>
                <a:gd name="T21" fmla="*/ 85 h 100"/>
                <a:gd name="T22" fmla="*/ 39 w 101"/>
                <a:gd name="T23" fmla="*/ 89 h 100"/>
                <a:gd name="T24" fmla="*/ 40 w 101"/>
                <a:gd name="T25" fmla="*/ 94 h 100"/>
                <a:gd name="T26" fmla="*/ 46 w 101"/>
                <a:gd name="T27" fmla="*/ 100 h 100"/>
                <a:gd name="T28" fmla="*/ 53 w 101"/>
                <a:gd name="T29" fmla="*/ 100 h 100"/>
                <a:gd name="T30" fmla="*/ 60 w 101"/>
                <a:gd name="T31" fmla="*/ 94 h 100"/>
                <a:gd name="T32" fmla="*/ 61 w 101"/>
                <a:gd name="T33" fmla="*/ 89 h 100"/>
                <a:gd name="T34" fmla="*/ 70 w 101"/>
                <a:gd name="T35" fmla="*/ 85 h 100"/>
                <a:gd name="T36" fmla="*/ 74 w 101"/>
                <a:gd name="T37" fmla="*/ 88 h 100"/>
                <a:gd name="T38" fmla="*/ 83 w 101"/>
                <a:gd name="T39" fmla="*/ 88 h 100"/>
                <a:gd name="T40" fmla="*/ 88 w 101"/>
                <a:gd name="T41" fmla="*/ 83 h 100"/>
                <a:gd name="T42" fmla="*/ 89 w 101"/>
                <a:gd name="T43" fmla="*/ 74 h 100"/>
                <a:gd name="T44" fmla="*/ 86 w 101"/>
                <a:gd name="T45" fmla="*/ 70 h 100"/>
                <a:gd name="T46" fmla="*/ 90 w 101"/>
                <a:gd name="T47" fmla="*/ 61 h 100"/>
                <a:gd name="T48" fmla="*/ 95 w 101"/>
                <a:gd name="T49" fmla="*/ 60 h 100"/>
                <a:gd name="T50" fmla="*/ 101 w 101"/>
                <a:gd name="T51" fmla="*/ 54 h 100"/>
                <a:gd name="T52" fmla="*/ 101 w 101"/>
                <a:gd name="T53" fmla="*/ 47 h 100"/>
                <a:gd name="T54" fmla="*/ 95 w 101"/>
                <a:gd name="T55" fmla="*/ 40 h 100"/>
                <a:gd name="T56" fmla="*/ 90 w 101"/>
                <a:gd name="T57" fmla="*/ 39 h 100"/>
                <a:gd name="T58" fmla="*/ 87 w 101"/>
                <a:gd name="T59" fmla="*/ 30 h 100"/>
                <a:gd name="T60" fmla="*/ 89 w 101"/>
                <a:gd name="T61" fmla="*/ 27 h 100"/>
                <a:gd name="T62" fmla="*/ 89 w 101"/>
                <a:gd name="T63" fmla="*/ 17 h 100"/>
                <a:gd name="T64" fmla="*/ 84 w 101"/>
                <a:gd name="T65" fmla="*/ 13 h 100"/>
                <a:gd name="T66" fmla="*/ 75 w 101"/>
                <a:gd name="T67" fmla="*/ 12 h 100"/>
                <a:gd name="T68" fmla="*/ 72 w 101"/>
                <a:gd name="T69" fmla="*/ 14 h 100"/>
                <a:gd name="T70" fmla="*/ 62 w 101"/>
                <a:gd name="T71" fmla="*/ 10 h 100"/>
                <a:gd name="T72" fmla="*/ 62 w 101"/>
                <a:gd name="T73" fmla="*/ 6 h 100"/>
                <a:gd name="T74" fmla="*/ 55 w 101"/>
                <a:gd name="T75" fmla="*/ 0 h 100"/>
                <a:gd name="T76" fmla="*/ 48 w 101"/>
                <a:gd name="T77" fmla="*/ 0 h 100"/>
                <a:gd name="T78" fmla="*/ 41 w 101"/>
                <a:gd name="T79" fmla="*/ 6 h 100"/>
                <a:gd name="T80" fmla="*/ 41 w 101"/>
                <a:gd name="T81" fmla="*/ 10 h 100"/>
                <a:gd name="T82" fmla="*/ 30 w 101"/>
                <a:gd name="T83" fmla="*/ 14 h 100"/>
                <a:gd name="T84" fmla="*/ 27 w 101"/>
                <a:gd name="T85" fmla="*/ 11 h 100"/>
                <a:gd name="T86" fmla="*/ 18 w 101"/>
                <a:gd name="T87" fmla="*/ 12 h 100"/>
                <a:gd name="T88" fmla="*/ 13 w 101"/>
                <a:gd name="T89" fmla="*/ 17 h 100"/>
                <a:gd name="T90" fmla="*/ 12 w 101"/>
                <a:gd name="T91" fmla="*/ 26 h 100"/>
                <a:gd name="T92" fmla="*/ 15 w 101"/>
                <a:gd name="T93" fmla="*/ 29 h 100"/>
                <a:gd name="T94" fmla="*/ 11 w 101"/>
                <a:gd name="T95" fmla="*/ 39 h 100"/>
                <a:gd name="T96" fmla="*/ 7 w 101"/>
                <a:gd name="T97" fmla="*/ 39 h 100"/>
                <a:gd name="T98" fmla="*/ 51 w 101"/>
                <a:gd name="T99" fmla="*/ 32 h 100"/>
                <a:gd name="T100" fmla="*/ 69 w 101"/>
                <a:gd name="T101" fmla="*/ 50 h 100"/>
                <a:gd name="T102" fmla="*/ 51 w 101"/>
                <a:gd name="T103" fmla="*/ 67 h 100"/>
                <a:gd name="T104" fmla="*/ 33 w 101"/>
                <a:gd name="T105" fmla="*/ 49 h 100"/>
                <a:gd name="T106" fmla="*/ 51 w 101"/>
                <a:gd name="T107" fmla="*/ 32 h 100"/>
                <a:gd name="T108" fmla="*/ 51 w 101"/>
                <a:gd name="T109" fmla="*/ 32 h 100"/>
                <a:gd name="T110" fmla="*/ 51 w 101"/>
                <a:gd name="T111" fmla="*/ 3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" h="100">
                  <a:moveTo>
                    <a:pt x="7" y="39"/>
                  </a:moveTo>
                  <a:cubicBezTo>
                    <a:pt x="3" y="40"/>
                    <a:pt x="1" y="43"/>
                    <a:pt x="0" y="4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9"/>
                    <a:pt x="6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2" y="63"/>
                    <a:pt x="13" y="66"/>
                    <a:pt x="15" y="69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0" y="76"/>
                    <a:pt x="10" y="80"/>
                    <a:pt x="12" y="82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9" y="90"/>
                    <a:pt x="23" y="90"/>
                    <a:pt x="26" y="88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3" y="86"/>
                    <a:pt x="36" y="88"/>
                    <a:pt x="39" y="89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0" y="97"/>
                    <a:pt x="43" y="100"/>
                    <a:pt x="46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7" y="100"/>
                    <a:pt x="60" y="97"/>
                    <a:pt x="60" y="94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4" y="88"/>
                    <a:pt x="67" y="87"/>
                    <a:pt x="70" y="85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7" y="91"/>
                    <a:pt x="81" y="90"/>
                    <a:pt x="83" y="88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1" y="81"/>
                    <a:pt x="91" y="77"/>
                    <a:pt x="89" y="74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8" y="67"/>
                    <a:pt x="89" y="64"/>
                    <a:pt x="90" y="61"/>
                  </a:cubicBezTo>
                  <a:cubicBezTo>
                    <a:pt x="95" y="60"/>
                    <a:pt x="95" y="60"/>
                    <a:pt x="95" y="60"/>
                  </a:cubicBezTo>
                  <a:cubicBezTo>
                    <a:pt x="98" y="60"/>
                    <a:pt x="101" y="57"/>
                    <a:pt x="101" y="54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01" y="43"/>
                    <a:pt x="98" y="40"/>
                    <a:pt x="95" y="40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90" y="36"/>
                    <a:pt x="88" y="33"/>
                    <a:pt x="87" y="30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92" y="24"/>
                    <a:pt x="91" y="20"/>
                    <a:pt x="89" y="17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2" y="10"/>
                    <a:pt x="78" y="10"/>
                    <a:pt x="75" y="12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69" y="13"/>
                    <a:pt x="65" y="11"/>
                    <a:pt x="62" y="10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1" y="2"/>
                    <a:pt x="58" y="0"/>
                    <a:pt x="5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4" y="0"/>
                    <a:pt x="42" y="2"/>
                    <a:pt x="41" y="6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37" y="11"/>
                    <a:pt x="34" y="12"/>
                    <a:pt x="30" y="14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4" y="9"/>
                    <a:pt x="20" y="9"/>
                    <a:pt x="18" y="12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0" y="19"/>
                    <a:pt x="10" y="23"/>
                    <a:pt x="12" y="2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2"/>
                    <a:pt x="12" y="36"/>
                    <a:pt x="11" y="39"/>
                  </a:cubicBezTo>
                  <a:lnTo>
                    <a:pt x="7" y="39"/>
                  </a:lnTo>
                  <a:close/>
                  <a:moveTo>
                    <a:pt x="51" y="32"/>
                  </a:moveTo>
                  <a:cubicBezTo>
                    <a:pt x="61" y="32"/>
                    <a:pt x="69" y="40"/>
                    <a:pt x="69" y="50"/>
                  </a:cubicBezTo>
                  <a:cubicBezTo>
                    <a:pt x="69" y="60"/>
                    <a:pt x="60" y="67"/>
                    <a:pt x="51" y="67"/>
                  </a:cubicBezTo>
                  <a:cubicBezTo>
                    <a:pt x="41" y="67"/>
                    <a:pt x="33" y="59"/>
                    <a:pt x="33" y="49"/>
                  </a:cubicBezTo>
                  <a:cubicBezTo>
                    <a:pt x="33" y="39"/>
                    <a:pt x="41" y="31"/>
                    <a:pt x="51" y="32"/>
                  </a:cubicBezTo>
                  <a:close/>
                  <a:moveTo>
                    <a:pt x="51" y="32"/>
                  </a:moveTo>
                  <a:cubicBezTo>
                    <a:pt x="51" y="32"/>
                    <a:pt x="51" y="32"/>
                    <a:pt x="51" y="3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6" name="Freeform 230"/>
          <p:cNvSpPr>
            <a:spLocks noChangeAspect="1" noEditPoints="1"/>
          </p:cNvSpPr>
          <p:nvPr/>
        </p:nvSpPr>
        <p:spPr bwMode="auto">
          <a:xfrm>
            <a:off x="1247521" y="2050847"/>
            <a:ext cx="351158" cy="519103"/>
          </a:xfrm>
          <a:custGeom>
            <a:avLst/>
            <a:gdLst>
              <a:gd name="T0" fmla="*/ 107 w 214"/>
              <a:gd name="T1" fmla="*/ 0 h 318"/>
              <a:gd name="T2" fmla="*/ 22 w 214"/>
              <a:gd name="T3" fmla="*/ 172 h 318"/>
              <a:gd name="T4" fmla="*/ 51 w 214"/>
              <a:gd name="T5" fmla="*/ 280 h 318"/>
              <a:gd name="T6" fmla="*/ 74 w 214"/>
              <a:gd name="T7" fmla="*/ 290 h 318"/>
              <a:gd name="T8" fmla="*/ 97 w 214"/>
              <a:gd name="T9" fmla="*/ 318 h 318"/>
              <a:gd name="T10" fmla="*/ 138 w 214"/>
              <a:gd name="T11" fmla="*/ 296 h 318"/>
              <a:gd name="T12" fmla="*/ 150 w 214"/>
              <a:gd name="T13" fmla="*/ 291 h 318"/>
              <a:gd name="T14" fmla="*/ 161 w 214"/>
              <a:gd name="T15" fmla="*/ 215 h 318"/>
              <a:gd name="T16" fmla="*/ 213 w 214"/>
              <a:gd name="T17" fmla="*/ 107 h 318"/>
              <a:gd name="T18" fmla="*/ 73 w 214"/>
              <a:gd name="T19" fmla="*/ 120 h 318"/>
              <a:gd name="T20" fmla="*/ 97 w 214"/>
              <a:gd name="T21" fmla="*/ 127 h 318"/>
              <a:gd name="T22" fmla="*/ 105 w 214"/>
              <a:gd name="T23" fmla="*/ 126 h 318"/>
              <a:gd name="T24" fmla="*/ 124 w 214"/>
              <a:gd name="T25" fmla="*/ 125 h 318"/>
              <a:gd name="T26" fmla="*/ 131 w 214"/>
              <a:gd name="T27" fmla="*/ 128 h 318"/>
              <a:gd name="T28" fmla="*/ 122 w 214"/>
              <a:gd name="T29" fmla="*/ 201 h 318"/>
              <a:gd name="T30" fmla="*/ 140 w 214"/>
              <a:gd name="T31" fmla="*/ 223 h 318"/>
              <a:gd name="T32" fmla="*/ 73 w 214"/>
              <a:gd name="T33" fmla="*/ 240 h 318"/>
              <a:gd name="T34" fmla="*/ 140 w 214"/>
              <a:gd name="T35" fmla="*/ 223 h 318"/>
              <a:gd name="T36" fmla="*/ 73 w 214"/>
              <a:gd name="T37" fmla="*/ 251 h 318"/>
              <a:gd name="T38" fmla="*/ 140 w 214"/>
              <a:gd name="T39" fmla="*/ 269 h 318"/>
              <a:gd name="T40" fmla="*/ 144 w 214"/>
              <a:gd name="T41" fmla="*/ 201 h 318"/>
              <a:gd name="T42" fmla="*/ 159 w 214"/>
              <a:gd name="T43" fmla="*/ 113 h 318"/>
              <a:gd name="T44" fmla="*/ 143 w 214"/>
              <a:gd name="T45" fmla="*/ 109 h 318"/>
              <a:gd name="T46" fmla="*/ 131 w 214"/>
              <a:gd name="T47" fmla="*/ 116 h 318"/>
              <a:gd name="T48" fmla="*/ 119 w 214"/>
              <a:gd name="T49" fmla="*/ 97 h 318"/>
              <a:gd name="T50" fmla="*/ 101 w 214"/>
              <a:gd name="T51" fmla="*/ 115 h 318"/>
              <a:gd name="T52" fmla="*/ 82 w 214"/>
              <a:gd name="T53" fmla="*/ 102 h 318"/>
              <a:gd name="T54" fmla="*/ 70 w 214"/>
              <a:gd name="T55" fmla="*/ 109 h 318"/>
              <a:gd name="T56" fmla="*/ 54 w 214"/>
              <a:gd name="T57" fmla="*/ 113 h 318"/>
              <a:gd name="T58" fmla="*/ 68 w 214"/>
              <a:gd name="T59" fmla="*/ 201 h 318"/>
              <a:gd name="T60" fmla="*/ 21 w 214"/>
              <a:gd name="T61" fmla="*/ 106 h 318"/>
              <a:gd name="T62" fmla="*/ 192 w 214"/>
              <a:gd name="T63" fmla="*/ 107 h 318"/>
              <a:gd name="T64" fmla="*/ 144 w 214"/>
              <a:gd name="T65" fmla="*/ 201 h 318"/>
              <a:gd name="T66" fmla="*/ 144 w 214"/>
              <a:gd name="T67" fmla="*/ 201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4" h="318">
                <a:moveTo>
                  <a:pt x="213" y="107"/>
                </a:moveTo>
                <a:cubicBezTo>
                  <a:pt x="214" y="48"/>
                  <a:pt x="166" y="0"/>
                  <a:pt x="107" y="0"/>
                </a:cubicBezTo>
                <a:cubicBezTo>
                  <a:pt x="48" y="0"/>
                  <a:pt x="0" y="47"/>
                  <a:pt x="0" y="106"/>
                </a:cubicBezTo>
                <a:cubicBezTo>
                  <a:pt x="0" y="130"/>
                  <a:pt x="8" y="153"/>
                  <a:pt x="22" y="172"/>
                </a:cubicBezTo>
                <a:cubicBezTo>
                  <a:pt x="33" y="186"/>
                  <a:pt x="43" y="200"/>
                  <a:pt x="52" y="215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86"/>
                  <a:pt x="56" y="290"/>
                  <a:pt x="62" y="290"/>
                </a:cubicBezTo>
                <a:cubicBezTo>
                  <a:pt x="74" y="290"/>
                  <a:pt x="74" y="290"/>
                  <a:pt x="74" y="290"/>
                </a:cubicBezTo>
                <a:cubicBezTo>
                  <a:pt x="74" y="296"/>
                  <a:pt x="74" y="296"/>
                  <a:pt x="74" y="296"/>
                </a:cubicBezTo>
                <a:cubicBezTo>
                  <a:pt x="74" y="308"/>
                  <a:pt x="84" y="318"/>
                  <a:pt x="97" y="318"/>
                </a:cubicBezTo>
                <a:cubicBezTo>
                  <a:pt x="115" y="318"/>
                  <a:pt x="115" y="318"/>
                  <a:pt x="115" y="318"/>
                </a:cubicBezTo>
                <a:cubicBezTo>
                  <a:pt x="128" y="318"/>
                  <a:pt x="138" y="308"/>
                  <a:pt x="138" y="296"/>
                </a:cubicBezTo>
                <a:cubicBezTo>
                  <a:pt x="138" y="291"/>
                  <a:pt x="138" y="291"/>
                  <a:pt x="138" y="291"/>
                </a:cubicBezTo>
                <a:cubicBezTo>
                  <a:pt x="150" y="291"/>
                  <a:pt x="150" y="291"/>
                  <a:pt x="150" y="291"/>
                </a:cubicBezTo>
                <a:cubicBezTo>
                  <a:pt x="156" y="291"/>
                  <a:pt x="161" y="286"/>
                  <a:pt x="161" y="280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70" y="200"/>
                  <a:pt x="180" y="186"/>
                  <a:pt x="190" y="173"/>
                </a:cubicBezTo>
                <a:cubicBezTo>
                  <a:pt x="205" y="154"/>
                  <a:pt x="213" y="131"/>
                  <a:pt x="213" y="107"/>
                </a:cubicBezTo>
                <a:close/>
                <a:moveTo>
                  <a:pt x="91" y="201"/>
                </a:moveTo>
                <a:cubicBezTo>
                  <a:pt x="73" y="120"/>
                  <a:pt x="73" y="120"/>
                  <a:pt x="73" y="120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97" y="127"/>
                  <a:pt x="97" y="127"/>
                  <a:pt x="97" y="127"/>
                </a:cubicBezTo>
                <a:cubicBezTo>
                  <a:pt x="98" y="128"/>
                  <a:pt x="100" y="128"/>
                  <a:pt x="101" y="128"/>
                </a:cubicBezTo>
                <a:cubicBezTo>
                  <a:pt x="103" y="128"/>
                  <a:pt x="104" y="127"/>
                  <a:pt x="105" y="126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5" y="127"/>
                  <a:pt x="127" y="128"/>
                  <a:pt x="129" y="128"/>
                </a:cubicBezTo>
                <a:cubicBezTo>
                  <a:pt x="129" y="128"/>
                  <a:pt x="130" y="128"/>
                  <a:pt x="131" y="12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22" y="201"/>
                  <a:pt x="122" y="201"/>
                  <a:pt x="122" y="201"/>
                </a:cubicBezTo>
                <a:lnTo>
                  <a:pt x="91" y="201"/>
                </a:lnTo>
                <a:close/>
                <a:moveTo>
                  <a:pt x="140" y="223"/>
                </a:moveTo>
                <a:cubicBezTo>
                  <a:pt x="140" y="241"/>
                  <a:pt x="140" y="241"/>
                  <a:pt x="140" y="241"/>
                </a:cubicBezTo>
                <a:cubicBezTo>
                  <a:pt x="73" y="240"/>
                  <a:pt x="73" y="240"/>
                  <a:pt x="73" y="240"/>
                </a:cubicBezTo>
                <a:cubicBezTo>
                  <a:pt x="73" y="222"/>
                  <a:pt x="73" y="222"/>
                  <a:pt x="73" y="222"/>
                </a:cubicBezTo>
                <a:lnTo>
                  <a:pt x="140" y="223"/>
                </a:lnTo>
                <a:close/>
                <a:moveTo>
                  <a:pt x="73" y="269"/>
                </a:moveTo>
                <a:cubicBezTo>
                  <a:pt x="73" y="251"/>
                  <a:pt x="73" y="251"/>
                  <a:pt x="73" y="251"/>
                </a:cubicBezTo>
                <a:cubicBezTo>
                  <a:pt x="140" y="251"/>
                  <a:pt x="140" y="251"/>
                  <a:pt x="140" y="251"/>
                </a:cubicBezTo>
                <a:cubicBezTo>
                  <a:pt x="140" y="269"/>
                  <a:pt x="140" y="269"/>
                  <a:pt x="140" y="269"/>
                </a:cubicBezTo>
                <a:lnTo>
                  <a:pt x="73" y="269"/>
                </a:lnTo>
                <a:close/>
                <a:moveTo>
                  <a:pt x="144" y="201"/>
                </a:moveTo>
                <a:cubicBezTo>
                  <a:pt x="138" y="201"/>
                  <a:pt x="138" y="201"/>
                  <a:pt x="138" y="201"/>
                </a:cubicBezTo>
                <a:cubicBezTo>
                  <a:pt x="159" y="113"/>
                  <a:pt x="159" y="113"/>
                  <a:pt x="159" y="113"/>
                </a:cubicBezTo>
                <a:cubicBezTo>
                  <a:pt x="160" y="109"/>
                  <a:pt x="157" y="104"/>
                  <a:pt x="153" y="103"/>
                </a:cubicBezTo>
                <a:cubicBezTo>
                  <a:pt x="148" y="102"/>
                  <a:pt x="144" y="105"/>
                  <a:pt x="143" y="109"/>
                </a:cubicBezTo>
                <a:cubicBezTo>
                  <a:pt x="143" y="111"/>
                  <a:pt x="143" y="111"/>
                  <a:pt x="143" y="111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2" y="98"/>
                  <a:pt x="121" y="97"/>
                  <a:pt x="119" y="97"/>
                </a:cubicBezTo>
                <a:cubicBezTo>
                  <a:pt x="117" y="96"/>
                  <a:pt x="115" y="97"/>
                  <a:pt x="114" y="99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86" y="101"/>
                  <a:pt x="84" y="101"/>
                  <a:pt x="82" y="102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69" y="105"/>
                  <a:pt x="65" y="102"/>
                  <a:pt x="60" y="103"/>
                </a:cubicBezTo>
                <a:cubicBezTo>
                  <a:pt x="56" y="104"/>
                  <a:pt x="53" y="108"/>
                  <a:pt x="54" y="113"/>
                </a:cubicBezTo>
                <a:cubicBezTo>
                  <a:pt x="74" y="201"/>
                  <a:pt x="74" y="201"/>
                  <a:pt x="74" y="201"/>
                </a:cubicBezTo>
                <a:cubicBezTo>
                  <a:pt x="68" y="201"/>
                  <a:pt x="68" y="201"/>
                  <a:pt x="68" y="201"/>
                </a:cubicBezTo>
                <a:cubicBezTo>
                  <a:pt x="60" y="187"/>
                  <a:pt x="50" y="172"/>
                  <a:pt x="39" y="159"/>
                </a:cubicBezTo>
                <a:cubicBezTo>
                  <a:pt x="27" y="144"/>
                  <a:pt x="21" y="126"/>
                  <a:pt x="21" y="106"/>
                </a:cubicBezTo>
                <a:cubicBezTo>
                  <a:pt x="21" y="59"/>
                  <a:pt x="60" y="21"/>
                  <a:pt x="107" y="21"/>
                </a:cubicBezTo>
                <a:cubicBezTo>
                  <a:pt x="154" y="21"/>
                  <a:pt x="192" y="60"/>
                  <a:pt x="192" y="107"/>
                </a:cubicBezTo>
                <a:cubicBezTo>
                  <a:pt x="192" y="126"/>
                  <a:pt x="186" y="144"/>
                  <a:pt x="174" y="159"/>
                </a:cubicBezTo>
                <a:cubicBezTo>
                  <a:pt x="163" y="173"/>
                  <a:pt x="153" y="187"/>
                  <a:pt x="144" y="201"/>
                </a:cubicBezTo>
                <a:close/>
                <a:moveTo>
                  <a:pt x="144" y="201"/>
                </a:moveTo>
                <a:cubicBezTo>
                  <a:pt x="144" y="201"/>
                  <a:pt x="144" y="201"/>
                  <a:pt x="144" y="201"/>
                </a:cubicBez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7" name="Group 66"/>
          <p:cNvGrpSpPr>
            <a:grpSpLocks noChangeAspect="1"/>
          </p:cNvGrpSpPr>
          <p:nvPr/>
        </p:nvGrpSpPr>
        <p:grpSpPr>
          <a:xfrm>
            <a:off x="2271672" y="1579305"/>
            <a:ext cx="468211" cy="488090"/>
            <a:chOff x="7261226" y="4321175"/>
            <a:chExt cx="673099" cy="70167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8" name="Freeform 67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71" name="Graphic 29">
            <a:extLst>
              <a:ext uri="{FF2B5EF4-FFF2-40B4-BE49-F238E27FC236}">
                <a16:creationId xmlns:a16="http://schemas.microsoft.com/office/drawing/2014/main" id="{5646CB39-205E-4B1F-BA02-40BDE31C0C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3228" y="435839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2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729126" y="677861"/>
            <a:ext cx="1136650" cy="344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45 %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29126" y="1188581"/>
            <a:ext cx="1136650" cy="344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45 %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29126" y="1699301"/>
            <a:ext cx="1136650" cy="344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45 %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729126" y="2244365"/>
            <a:ext cx="1136650" cy="344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45 %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29126" y="2767187"/>
            <a:ext cx="1136650" cy="344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45 %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1953101" y="674359"/>
            <a:ext cx="8285798" cy="347991"/>
            <a:chOff x="1953101" y="674359"/>
            <a:chExt cx="8285798" cy="347991"/>
          </a:xfrm>
        </p:grpSpPr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1953101" y="677861"/>
              <a:ext cx="667177" cy="34448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974624" y="677862"/>
              <a:ext cx="6264275" cy="344488"/>
            </a:xfrm>
            <a:prstGeom prst="rect">
              <a:avLst/>
            </a:prstGeom>
            <a:gradFill>
              <a:gsLst>
                <a:gs pos="0">
                  <a:schemeClr val="accent4">
                    <a:lumMod val="75000"/>
                    <a:alpha val="50000"/>
                  </a:schemeClr>
                </a:gs>
                <a:gs pos="51400">
                  <a:srgbClr val="DBC9AD"/>
                </a:gs>
                <a:gs pos="100000">
                  <a:schemeClr val="accent4">
                    <a:lumMod val="75000"/>
                    <a:alpha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974624" y="674359"/>
              <a:ext cx="4242752" cy="34799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953101" y="1178335"/>
            <a:ext cx="8285798" cy="354736"/>
            <a:chOff x="1953101" y="1178335"/>
            <a:chExt cx="8285798" cy="354736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974624" y="1188583"/>
              <a:ext cx="6264275" cy="344488"/>
            </a:xfrm>
            <a:prstGeom prst="rect">
              <a:avLst/>
            </a:prstGeom>
            <a:gradFill>
              <a:gsLst>
                <a:gs pos="0">
                  <a:schemeClr val="accent4">
                    <a:lumMod val="75000"/>
                    <a:alpha val="50000"/>
                  </a:schemeClr>
                </a:gs>
                <a:gs pos="51400">
                  <a:srgbClr val="DBC9AD"/>
                </a:gs>
                <a:gs pos="100000">
                  <a:schemeClr val="accent4">
                    <a:lumMod val="75000"/>
                    <a:alpha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974624" y="1178335"/>
              <a:ext cx="5562826" cy="354735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1953101" y="1188581"/>
              <a:ext cx="667177" cy="344489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953101" y="1716438"/>
            <a:ext cx="8285798" cy="347991"/>
            <a:chOff x="1953101" y="1716438"/>
            <a:chExt cx="8285798" cy="347991"/>
          </a:xfrm>
        </p:grpSpPr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1953101" y="1719940"/>
              <a:ext cx="667177" cy="338421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rgbClr val="FFDA5B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974624" y="1719940"/>
              <a:ext cx="6264275" cy="344488"/>
            </a:xfrm>
            <a:prstGeom prst="rect">
              <a:avLst/>
            </a:prstGeom>
            <a:gradFill>
              <a:gsLst>
                <a:gs pos="0">
                  <a:schemeClr val="accent4">
                    <a:lumMod val="75000"/>
                    <a:alpha val="50000"/>
                  </a:schemeClr>
                </a:gs>
                <a:gs pos="51400">
                  <a:srgbClr val="DBC9AD"/>
                </a:gs>
                <a:gs pos="100000">
                  <a:schemeClr val="accent4">
                    <a:lumMod val="75000"/>
                    <a:alpha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974623" y="1716438"/>
              <a:ext cx="4560887" cy="347991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rgbClr val="FFDA5B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953101" y="2239163"/>
            <a:ext cx="8285798" cy="350275"/>
            <a:chOff x="1953101" y="2239163"/>
            <a:chExt cx="8285798" cy="350275"/>
          </a:xfrm>
        </p:grpSpPr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1953101" y="2239163"/>
              <a:ext cx="667177" cy="344489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974624" y="2244948"/>
              <a:ext cx="6264275" cy="344488"/>
            </a:xfrm>
            <a:prstGeom prst="rect">
              <a:avLst/>
            </a:prstGeom>
            <a:gradFill>
              <a:gsLst>
                <a:gs pos="0">
                  <a:schemeClr val="accent4">
                    <a:lumMod val="75000"/>
                    <a:alpha val="50000"/>
                  </a:schemeClr>
                </a:gs>
                <a:gs pos="51400">
                  <a:srgbClr val="DBC9AD"/>
                </a:gs>
                <a:gs pos="100000">
                  <a:schemeClr val="accent4">
                    <a:lumMod val="75000"/>
                    <a:alpha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974623" y="2239164"/>
              <a:ext cx="3246437" cy="350274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953101" y="2764454"/>
            <a:ext cx="8285798" cy="354752"/>
            <a:chOff x="1953101" y="2764454"/>
            <a:chExt cx="8285798" cy="354752"/>
          </a:xfrm>
        </p:grpSpPr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1953101" y="2764454"/>
              <a:ext cx="667177" cy="354751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bg2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74624" y="2774718"/>
              <a:ext cx="6264275" cy="344488"/>
            </a:xfrm>
            <a:prstGeom prst="rect">
              <a:avLst/>
            </a:prstGeom>
            <a:gradFill>
              <a:gsLst>
                <a:gs pos="0">
                  <a:schemeClr val="accent4">
                    <a:lumMod val="75000"/>
                    <a:alpha val="50000"/>
                  </a:schemeClr>
                </a:gs>
                <a:gs pos="51400">
                  <a:srgbClr val="DBC9AD"/>
                </a:gs>
                <a:gs pos="100000">
                  <a:schemeClr val="accent4">
                    <a:lumMod val="75000"/>
                    <a:alpha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974624" y="2767188"/>
              <a:ext cx="5856287" cy="352018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bg2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608846" y="4070223"/>
            <a:ext cx="4988993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08847" y="4406145"/>
            <a:ext cx="4988994" cy="177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6630299" y="4639417"/>
            <a:ext cx="4843850" cy="1310841"/>
            <a:chOff x="6695006" y="2474290"/>
            <a:chExt cx="4843850" cy="1310841"/>
          </a:xfrm>
        </p:grpSpPr>
        <p:sp>
          <p:nvSpPr>
            <p:cNvPr id="60" name="Rectangle 59"/>
            <p:cNvSpPr/>
            <p:nvPr/>
          </p:nvSpPr>
          <p:spPr>
            <a:xfrm>
              <a:off x="7184571" y="2474290"/>
              <a:ext cx="4354285" cy="13108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4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4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4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4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4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4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4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4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4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ante. Integer maximus </a:t>
              </a:r>
              <a:r>
                <a:rPr lang="en-GB" sz="14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tincidunt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4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4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4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4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enim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4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4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4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4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6695006" y="2810396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2" name="Graphic 29">
            <a:extLst>
              <a:ext uri="{FF2B5EF4-FFF2-40B4-BE49-F238E27FC236}">
                <a16:creationId xmlns:a16="http://schemas.microsoft.com/office/drawing/2014/main" id="{290309C9-00F2-4DF4-A72A-10C785CA3D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4046710" y="1371453"/>
            <a:ext cx="4108107" cy="4119858"/>
          </a:xfrm>
          <a:custGeom>
            <a:avLst/>
            <a:gdLst>
              <a:gd name="T0" fmla="*/ 616 w 616"/>
              <a:gd name="T1" fmla="*/ 308 h 616"/>
              <a:gd name="T2" fmla="*/ 610 w 616"/>
              <a:gd name="T3" fmla="*/ 370 h 616"/>
              <a:gd name="T4" fmla="*/ 592 w 616"/>
              <a:gd name="T5" fmla="*/ 428 h 616"/>
              <a:gd name="T6" fmla="*/ 563 w 616"/>
              <a:gd name="T7" fmla="*/ 480 h 616"/>
              <a:gd name="T8" fmla="*/ 526 w 616"/>
              <a:gd name="T9" fmla="*/ 526 h 616"/>
              <a:gd name="T10" fmla="*/ 480 w 616"/>
              <a:gd name="T11" fmla="*/ 564 h 616"/>
              <a:gd name="T12" fmla="*/ 428 w 616"/>
              <a:gd name="T13" fmla="*/ 592 h 616"/>
              <a:gd name="T14" fmla="*/ 370 w 616"/>
              <a:gd name="T15" fmla="*/ 610 h 616"/>
              <a:gd name="T16" fmla="*/ 308 w 616"/>
              <a:gd name="T17" fmla="*/ 616 h 616"/>
              <a:gd name="T18" fmla="*/ 246 w 616"/>
              <a:gd name="T19" fmla="*/ 610 h 616"/>
              <a:gd name="T20" fmla="*/ 188 w 616"/>
              <a:gd name="T21" fmla="*/ 592 h 616"/>
              <a:gd name="T22" fmla="*/ 136 w 616"/>
              <a:gd name="T23" fmla="*/ 564 h 616"/>
              <a:gd name="T24" fmla="*/ 90 w 616"/>
              <a:gd name="T25" fmla="*/ 526 h 616"/>
              <a:gd name="T26" fmla="*/ 52 w 616"/>
              <a:gd name="T27" fmla="*/ 480 h 616"/>
              <a:gd name="T28" fmla="*/ 24 w 616"/>
              <a:gd name="T29" fmla="*/ 428 h 616"/>
              <a:gd name="T30" fmla="*/ 6 w 616"/>
              <a:gd name="T31" fmla="*/ 370 h 616"/>
              <a:gd name="T32" fmla="*/ 0 w 616"/>
              <a:gd name="T33" fmla="*/ 308 h 616"/>
              <a:gd name="T34" fmla="*/ 6 w 616"/>
              <a:gd name="T35" fmla="*/ 246 h 616"/>
              <a:gd name="T36" fmla="*/ 24 w 616"/>
              <a:gd name="T37" fmla="*/ 188 h 616"/>
              <a:gd name="T38" fmla="*/ 52 w 616"/>
              <a:gd name="T39" fmla="*/ 136 h 616"/>
              <a:gd name="T40" fmla="*/ 90 w 616"/>
              <a:gd name="T41" fmla="*/ 90 h 616"/>
              <a:gd name="T42" fmla="*/ 136 w 616"/>
              <a:gd name="T43" fmla="*/ 53 h 616"/>
              <a:gd name="T44" fmla="*/ 188 w 616"/>
              <a:gd name="T45" fmla="*/ 24 h 616"/>
              <a:gd name="T46" fmla="*/ 246 w 616"/>
              <a:gd name="T47" fmla="*/ 7 h 616"/>
              <a:gd name="T48" fmla="*/ 308 w 616"/>
              <a:gd name="T49" fmla="*/ 0 h 616"/>
              <a:gd name="T50" fmla="*/ 370 w 616"/>
              <a:gd name="T51" fmla="*/ 7 h 616"/>
              <a:gd name="T52" fmla="*/ 428 w 616"/>
              <a:gd name="T53" fmla="*/ 24 h 616"/>
              <a:gd name="T54" fmla="*/ 480 w 616"/>
              <a:gd name="T55" fmla="*/ 53 h 616"/>
              <a:gd name="T56" fmla="*/ 526 w 616"/>
              <a:gd name="T57" fmla="*/ 90 h 616"/>
              <a:gd name="T58" fmla="*/ 563 w 616"/>
              <a:gd name="T59" fmla="*/ 136 h 616"/>
              <a:gd name="T60" fmla="*/ 592 w 616"/>
              <a:gd name="T61" fmla="*/ 188 h 616"/>
              <a:gd name="T62" fmla="*/ 610 w 616"/>
              <a:gd name="T63" fmla="*/ 246 h 616"/>
              <a:gd name="T64" fmla="*/ 616 w 616"/>
              <a:gd name="T65" fmla="*/ 308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16" h="616">
                <a:moveTo>
                  <a:pt x="616" y="308"/>
                </a:moveTo>
                <a:cubicBezTo>
                  <a:pt x="616" y="329"/>
                  <a:pt x="614" y="350"/>
                  <a:pt x="610" y="370"/>
                </a:cubicBezTo>
                <a:cubicBezTo>
                  <a:pt x="605" y="390"/>
                  <a:pt x="599" y="410"/>
                  <a:pt x="592" y="428"/>
                </a:cubicBezTo>
                <a:cubicBezTo>
                  <a:pt x="584" y="446"/>
                  <a:pt x="574" y="464"/>
                  <a:pt x="563" y="480"/>
                </a:cubicBezTo>
                <a:cubicBezTo>
                  <a:pt x="552" y="497"/>
                  <a:pt x="540" y="512"/>
                  <a:pt x="526" y="526"/>
                </a:cubicBezTo>
                <a:cubicBezTo>
                  <a:pt x="512" y="540"/>
                  <a:pt x="496" y="552"/>
                  <a:pt x="480" y="564"/>
                </a:cubicBezTo>
                <a:cubicBezTo>
                  <a:pt x="464" y="575"/>
                  <a:pt x="446" y="584"/>
                  <a:pt x="428" y="592"/>
                </a:cubicBezTo>
                <a:cubicBezTo>
                  <a:pt x="409" y="600"/>
                  <a:pt x="390" y="606"/>
                  <a:pt x="370" y="610"/>
                </a:cubicBezTo>
                <a:cubicBezTo>
                  <a:pt x="350" y="614"/>
                  <a:pt x="329" y="616"/>
                  <a:pt x="308" y="616"/>
                </a:cubicBezTo>
                <a:cubicBezTo>
                  <a:pt x="287" y="616"/>
                  <a:pt x="266" y="614"/>
                  <a:pt x="246" y="610"/>
                </a:cubicBezTo>
                <a:cubicBezTo>
                  <a:pt x="226" y="606"/>
                  <a:pt x="206" y="600"/>
                  <a:pt x="188" y="592"/>
                </a:cubicBezTo>
                <a:cubicBezTo>
                  <a:pt x="170" y="584"/>
                  <a:pt x="152" y="575"/>
                  <a:pt x="136" y="564"/>
                </a:cubicBezTo>
                <a:cubicBezTo>
                  <a:pt x="119" y="552"/>
                  <a:pt x="104" y="540"/>
                  <a:pt x="90" y="526"/>
                </a:cubicBezTo>
                <a:cubicBezTo>
                  <a:pt x="76" y="512"/>
                  <a:pt x="64" y="497"/>
                  <a:pt x="52" y="480"/>
                </a:cubicBezTo>
                <a:cubicBezTo>
                  <a:pt x="41" y="464"/>
                  <a:pt x="32" y="446"/>
                  <a:pt x="24" y="428"/>
                </a:cubicBezTo>
                <a:cubicBezTo>
                  <a:pt x="16" y="410"/>
                  <a:pt x="10" y="390"/>
                  <a:pt x="6" y="370"/>
                </a:cubicBezTo>
                <a:cubicBezTo>
                  <a:pt x="2" y="350"/>
                  <a:pt x="0" y="329"/>
                  <a:pt x="0" y="308"/>
                </a:cubicBezTo>
                <a:cubicBezTo>
                  <a:pt x="0" y="287"/>
                  <a:pt x="2" y="266"/>
                  <a:pt x="6" y="246"/>
                </a:cubicBezTo>
                <a:cubicBezTo>
                  <a:pt x="10" y="226"/>
                  <a:pt x="16" y="207"/>
                  <a:pt x="24" y="188"/>
                </a:cubicBezTo>
                <a:cubicBezTo>
                  <a:pt x="32" y="170"/>
                  <a:pt x="41" y="152"/>
                  <a:pt x="52" y="136"/>
                </a:cubicBezTo>
                <a:cubicBezTo>
                  <a:pt x="64" y="120"/>
                  <a:pt x="76" y="104"/>
                  <a:pt x="90" y="90"/>
                </a:cubicBezTo>
                <a:cubicBezTo>
                  <a:pt x="104" y="77"/>
                  <a:pt x="119" y="64"/>
                  <a:pt x="136" y="53"/>
                </a:cubicBezTo>
                <a:cubicBezTo>
                  <a:pt x="152" y="42"/>
                  <a:pt x="170" y="32"/>
                  <a:pt x="188" y="24"/>
                </a:cubicBezTo>
                <a:cubicBezTo>
                  <a:pt x="206" y="17"/>
                  <a:pt x="226" y="11"/>
                  <a:pt x="246" y="7"/>
                </a:cubicBezTo>
                <a:cubicBezTo>
                  <a:pt x="266" y="2"/>
                  <a:pt x="287" y="0"/>
                  <a:pt x="308" y="0"/>
                </a:cubicBezTo>
                <a:cubicBezTo>
                  <a:pt x="329" y="0"/>
                  <a:pt x="350" y="2"/>
                  <a:pt x="370" y="7"/>
                </a:cubicBezTo>
                <a:cubicBezTo>
                  <a:pt x="390" y="11"/>
                  <a:pt x="409" y="17"/>
                  <a:pt x="428" y="24"/>
                </a:cubicBezTo>
                <a:cubicBezTo>
                  <a:pt x="446" y="32"/>
                  <a:pt x="464" y="42"/>
                  <a:pt x="480" y="53"/>
                </a:cubicBezTo>
                <a:cubicBezTo>
                  <a:pt x="496" y="64"/>
                  <a:pt x="512" y="77"/>
                  <a:pt x="526" y="90"/>
                </a:cubicBezTo>
                <a:cubicBezTo>
                  <a:pt x="540" y="104"/>
                  <a:pt x="552" y="120"/>
                  <a:pt x="563" y="136"/>
                </a:cubicBezTo>
                <a:cubicBezTo>
                  <a:pt x="574" y="152"/>
                  <a:pt x="584" y="170"/>
                  <a:pt x="592" y="188"/>
                </a:cubicBezTo>
                <a:cubicBezTo>
                  <a:pt x="599" y="207"/>
                  <a:pt x="605" y="226"/>
                  <a:pt x="610" y="246"/>
                </a:cubicBezTo>
                <a:cubicBezTo>
                  <a:pt x="614" y="266"/>
                  <a:pt x="616" y="287"/>
                  <a:pt x="616" y="3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046710" y="3430207"/>
            <a:ext cx="4108107" cy="2061104"/>
          </a:xfrm>
          <a:custGeom>
            <a:avLst/>
            <a:gdLst>
              <a:gd name="T0" fmla="*/ 0 w 616"/>
              <a:gd name="T1" fmla="*/ 0 h 308"/>
              <a:gd name="T2" fmla="*/ 6 w 616"/>
              <a:gd name="T3" fmla="*/ 62 h 308"/>
              <a:gd name="T4" fmla="*/ 24 w 616"/>
              <a:gd name="T5" fmla="*/ 120 h 308"/>
              <a:gd name="T6" fmla="*/ 52 w 616"/>
              <a:gd name="T7" fmla="*/ 172 h 308"/>
              <a:gd name="T8" fmla="*/ 90 w 616"/>
              <a:gd name="T9" fmla="*/ 218 h 308"/>
              <a:gd name="T10" fmla="*/ 136 w 616"/>
              <a:gd name="T11" fmla="*/ 256 h 308"/>
              <a:gd name="T12" fmla="*/ 188 w 616"/>
              <a:gd name="T13" fmla="*/ 284 h 308"/>
              <a:gd name="T14" fmla="*/ 246 w 616"/>
              <a:gd name="T15" fmla="*/ 302 h 308"/>
              <a:gd name="T16" fmla="*/ 308 w 616"/>
              <a:gd name="T17" fmla="*/ 308 h 308"/>
              <a:gd name="T18" fmla="*/ 370 w 616"/>
              <a:gd name="T19" fmla="*/ 302 h 308"/>
              <a:gd name="T20" fmla="*/ 428 w 616"/>
              <a:gd name="T21" fmla="*/ 284 h 308"/>
              <a:gd name="T22" fmla="*/ 480 w 616"/>
              <a:gd name="T23" fmla="*/ 256 h 308"/>
              <a:gd name="T24" fmla="*/ 526 w 616"/>
              <a:gd name="T25" fmla="*/ 218 h 308"/>
              <a:gd name="T26" fmla="*/ 563 w 616"/>
              <a:gd name="T27" fmla="*/ 172 h 308"/>
              <a:gd name="T28" fmla="*/ 592 w 616"/>
              <a:gd name="T29" fmla="*/ 120 h 308"/>
              <a:gd name="T30" fmla="*/ 610 w 616"/>
              <a:gd name="T31" fmla="*/ 62 h 308"/>
              <a:gd name="T32" fmla="*/ 616 w 616"/>
              <a:gd name="T33" fmla="*/ 0 h 308"/>
              <a:gd name="T34" fmla="*/ 318 w 616"/>
              <a:gd name="T35" fmla="*/ 0 h 308"/>
              <a:gd name="T36" fmla="*/ 0 w 616"/>
              <a:gd name="T37" fmla="*/ 0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16" h="308">
                <a:moveTo>
                  <a:pt x="0" y="0"/>
                </a:moveTo>
                <a:cubicBezTo>
                  <a:pt x="0" y="21"/>
                  <a:pt x="2" y="42"/>
                  <a:pt x="6" y="62"/>
                </a:cubicBezTo>
                <a:cubicBezTo>
                  <a:pt x="10" y="82"/>
                  <a:pt x="16" y="102"/>
                  <a:pt x="24" y="120"/>
                </a:cubicBezTo>
                <a:cubicBezTo>
                  <a:pt x="32" y="138"/>
                  <a:pt x="41" y="156"/>
                  <a:pt x="52" y="172"/>
                </a:cubicBezTo>
                <a:cubicBezTo>
                  <a:pt x="64" y="189"/>
                  <a:pt x="76" y="204"/>
                  <a:pt x="90" y="218"/>
                </a:cubicBezTo>
                <a:cubicBezTo>
                  <a:pt x="104" y="232"/>
                  <a:pt x="119" y="244"/>
                  <a:pt x="136" y="256"/>
                </a:cubicBezTo>
                <a:cubicBezTo>
                  <a:pt x="152" y="267"/>
                  <a:pt x="170" y="276"/>
                  <a:pt x="188" y="284"/>
                </a:cubicBezTo>
                <a:cubicBezTo>
                  <a:pt x="206" y="292"/>
                  <a:pt x="226" y="298"/>
                  <a:pt x="246" y="302"/>
                </a:cubicBezTo>
                <a:cubicBezTo>
                  <a:pt x="266" y="306"/>
                  <a:pt x="287" y="308"/>
                  <a:pt x="308" y="308"/>
                </a:cubicBezTo>
                <a:cubicBezTo>
                  <a:pt x="329" y="308"/>
                  <a:pt x="350" y="306"/>
                  <a:pt x="370" y="302"/>
                </a:cubicBezTo>
                <a:cubicBezTo>
                  <a:pt x="390" y="298"/>
                  <a:pt x="409" y="292"/>
                  <a:pt x="428" y="284"/>
                </a:cubicBezTo>
                <a:cubicBezTo>
                  <a:pt x="446" y="276"/>
                  <a:pt x="464" y="267"/>
                  <a:pt x="480" y="256"/>
                </a:cubicBezTo>
                <a:cubicBezTo>
                  <a:pt x="496" y="244"/>
                  <a:pt x="512" y="232"/>
                  <a:pt x="526" y="218"/>
                </a:cubicBezTo>
                <a:cubicBezTo>
                  <a:pt x="539" y="204"/>
                  <a:pt x="552" y="189"/>
                  <a:pt x="563" y="172"/>
                </a:cubicBezTo>
                <a:cubicBezTo>
                  <a:pt x="574" y="156"/>
                  <a:pt x="584" y="138"/>
                  <a:pt x="592" y="120"/>
                </a:cubicBezTo>
                <a:cubicBezTo>
                  <a:pt x="599" y="102"/>
                  <a:pt x="605" y="82"/>
                  <a:pt x="610" y="62"/>
                </a:cubicBezTo>
                <a:cubicBezTo>
                  <a:pt x="614" y="42"/>
                  <a:pt x="616" y="21"/>
                  <a:pt x="616" y="0"/>
                </a:cubicBezTo>
                <a:cubicBezTo>
                  <a:pt x="318" y="0"/>
                  <a:pt x="318" y="0"/>
                  <a:pt x="3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046710" y="3430207"/>
            <a:ext cx="2119858" cy="2061104"/>
          </a:xfrm>
          <a:custGeom>
            <a:avLst/>
            <a:gdLst>
              <a:gd name="T0" fmla="*/ 0 w 318"/>
              <a:gd name="T1" fmla="*/ 0 h 308"/>
              <a:gd name="T2" fmla="*/ 6 w 318"/>
              <a:gd name="T3" fmla="*/ 62 h 308"/>
              <a:gd name="T4" fmla="*/ 24 w 318"/>
              <a:gd name="T5" fmla="*/ 120 h 308"/>
              <a:gd name="T6" fmla="*/ 52 w 318"/>
              <a:gd name="T7" fmla="*/ 172 h 308"/>
              <a:gd name="T8" fmla="*/ 90 w 318"/>
              <a:gd name="T9" fmla="*/ 218 h 308"/>
              <a:gd name="T10" fmla="*/ 136 w 318"/>
              <a:gd name="T11" fmla="*/ 256 h 308"/>
              <a:gd name="T12" fmla="*/ 188 w 318"/>
              <a:gd name="T13" fmla="*/ 284 h 308"/>
              <a:gd name="T14" fmla="*/ 246 w 318"/>
              <a:gd name="T15" fmla="*/ 302 h 308"/>
              <a:gd name="T16" fmla="*/ 308 w 318"/>
              <a:gd name="T17" fmla="*/ 308 h 308"/>
              <a:gd name="T18" fmla="*/ 318 w 318"/>
              <a:gd name="T19" fmla="*/ 0 h 308"/>
              <a:gd name="T20" fmla="*/ 0 w 318"/>
              <a:gd name="T21" fmla="*/ 0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8" h="308">
                <a:moveTo>
                  <a:pt x="0" y="0"/>
                </a:moveTo>
                <a:cubicBezTo>
                  <a:pt x="0" y="21"/>
                  <a:pt x="2" y="42"/>
                  <a:pt x="6" y="62"/>
                </a:cubicBezTo>
                <a:cubicBezTo>
                  <a:pt x="10" y="82"/>
                  <a:pt x="16" y="102"/>
                  <a:pt x="24" y="120"/>
                </a:cubicBezTo>
                <a:cubicBezTo>
                  <a:pt x="32" y="138"/>
                  <a:pt x="41" y="156"/>
                  <a:pt x="52" y="172"/>
                </a:cubicBezTo>
                <a:cubicBezTo>
                  <a:pt x="64" y="189"/>
                  <a:pt x="76" y="204"/>
                  <a:pt x="90" y="218"/>
                </a:cubicBezTo>
                <a:cubicBezTo>
                  <a:pt x="104" y="232"/>
                  <a:pt x="119" y="244"/>
                  <a:pt x="136" y="256"/>
                </a:cubicBezTo>
                <a:cubicBezTo>
                  <a:pt x="152" y="267"/>
                  <a:pt x="170" y="276"/>
                  <a:pt x="188" y="284"/>
                </a:cubicBezTo>
                <a:cubicBezTo>
                  <a:pt x="206" y="292"/>
                  <a:pt x="226" y="298"/>
                  <a:pt x="246" y="302"/>
                </a:cubicBezTo>
                <a:cubicBezTo>
                  <a:pt x="266" y="306"/>
                  <a:pt x="287" y="308"/>
                  <a:pt x="308" y="308"/>
                </a:cubicBezTo>
                <a:cubicBezTo>
                  <a:pt x="318" y="0"/>
                  <a:pt x="318" y="0"/>
                  <a:pt x="3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219448" y="3430207"/>
            <a:ext cx="947122" cy="2061104"/>
          </a:xfrm>
          <a:custGeom>
            <a:avLst/>
            <a:gdLst>
              <a:gd name="T0" fmla="*/ 12 w 142"/>
              <a:gd name="T1" fmla="*/ 284 h 308"/>
              <a:gd name="T2" fmla="*/ 18 w 142"/>
              <a:gd name="T3" fmla="*/ 287 h 308"/>
              <a:gd name="T4" fmla="*/ 70 w 142"/>
              <a:gd name="T5" fmla="*/ 302 h 308"/>
              <a:gd name="T6" fmla="*/ 132 w 142"/>
              <a:gd name="T7" fmla="*/ 308 h 308"/>
              <a:gd name="T8" fmla="*/ 142 w 142"/>
              <a:gd name="T9" fmla="*/ 0 h 308"/>
              <a:gd name="T10" fmla="*/ 12 w 142"/>
              <a:gd name="T11" fmla="*/ 284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2" h="308">
                <a:moveTo>
                  <a:pt x="12" y="284"/>
                </a:moveTo>
                <a:cubicBezTo>
                  <a:pt x="29" y="291"/>
                  <a:pt x="0" y="279"/>
                  <a:pt x="18" y="287"/>
                </a:cubicBezTo>
                <a:cubicBezTo>
                  <a:pt x="37" y="294"/>
                  <a:pt x="50" y="298"/>
                  <a:pt x="70" y="302"/>
                </a:cubicBezTo>
                <a:cubicBezTo>
                  <a:pt x="90" y="306"/>
                  <a:pt x="111" y="308"/>
                  <a:pt x="132" y="308"/>
                </a:cubicBezTo>
                <a:cubicBezTo>
                  <a:pt x="142" y="0"/>
                  <a:pt x="142" y="0"/>
                  <a:pt x="142" y="0"/>
                </a:cubicBezTo>
                <a:lnTo>
                  <a:pt x="12" y="2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4039660" y="1371453"/>
            <a:ext cx="4122208" cy="4119858"/>
          </a:xfrm>
          <a:custGeom>
            <a:avLst/>
            <a:gdLst>
              <a:gd name="T0" fmla="*/ 310 w 618"/>
              <a:gd name="T1" fmla="*/ 0 h 616"/>
              <a:gd name="T2" fmla="*/ 310 w 618"/>
              <a:gd name="T3" fmla="*/ 0 h 616"/>
              <a:gd name="T4" fmla="*/ 309 w 618"/>
              <a:gd name="T5" fmla="*/ 0 h 616"/>
              <a:gd name="T6" fmla="*/ 308 w 618"/>
              <a:gd name="T7" fmla="*/ 0 h 616"/>
              <a:gd name="T8" fmla="*/ 308 w 618"/>
              <a:gd name="T9" fmla="*/ 0 h 616"/>
              <a:gd name="T10" fmla="*/ 0 w 618"/>
              <a:gd name="T11" fmla="*/ 308 h 616"/>
              <a:gd name="T12" fmla="*/ 0 w 618"/>
              <a:gd name="T13" fmla="*/ 308 h 616"/>
              <a:gd name="T14" fmla="*/ 308 w 618"/>
              <a:gd name="T15" fmla="*/ 616 h 616"/>
              <a:gd name="T16" fmla="*/ 308 w 618"/>
              <a:gd name="T17" fmla="*/ 616 h 616"/>
              <a:gd name="T18" fmla="*/ 309 w 618"/>
              <a:gd name="T19" fmla="*/ 616 h 616"/>
              <a:gd name="T20" fmla="*/ 310 w 618"/>
              <a:gd name="T21" fmla="*/ 616 h 616"/>
              <a:gd name="T22" fmla="*/ 310 w 618"/>
              <a:gd name="T23" fmla="*/ 616 h 616"/>
              <a:gd name="T24" fmla="*/ 618 w 618"/>
              <a:gd name="T25" fmla="*/ 308 h 616"/>
              <a:gd name="T26" fmla="*/ 618 w 618"/>
              <a:gd name="T27" fmla="*/ 308 h 616"/>
              <a:gd name="T28" fmla="*/ 310 w 618"/>
              <a:gd name="T29" fmla="*/ 0 h 616"/>
              <a:gd name="T30" fmla="*/ 309 w 618"/>
              <a:gd name="T31" fmla="*/ 592 h 616"/>
              <a:gd name="T32" fmla="*/ 25 w 618"/>
              <a:gd name="T33" fmla="*/ 308 h 616"/>
              <a:gd name="T34" fmla="*/ 309 w 618"/>
              <a:gd name="T35" fmla="*/ 25 h 616"/>
              <a:gd name="T36" fmla="*/ 593 w 618"/>
              <a:gd name="T37" fmla="*/ 308 h 616"/>
              <a:gd name="T38" fmla="*/ 309 w 618"/>
              <a:gd name="T39" fmla="*/ 592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18" h="616">
                <a:moveTo>
                  <a:pt x="310" y="0"/>
                </a:moveTo>
                <a:cubicBezTo>
                  <a:pt x="310" y="0"/>
                  <a:pt x="310" y="0"/>
                  <a:pt x="310" y="0"/>
                </a:cubicBezTo>
                <a:cubicBezTo>
                  <a:pt x="310" y="0"/>
                  <a:pt x="309" y="0"/>
                  <a:pt x="309" y="0"/>
                </a:cubicBezTo>
                <a:cubicBezTo>
                  <a:pt x="309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38" y="1"/>
                  <a:pt x="0" y="139"/>
                  <a:pt x="0" y="308"/>
                </a:cubicBezTo>
                <a:cubicBezTo>
                  <a:pt x="0" y="308"/>
                  <a:pt x="0" y="308"/>
                  <a:pt x="0" y="308"/>
                </a:cubicBezTo>
                <a:cubicBezTo>
                  <a:pt x="0" y="478"/>
                  <a:pt x="138" y="615"/>
                  <a:pt x="308" y="616"/>
                </a:cubicBezTo>
                <a:cubicBezTo>
                  <a:pt x="308" y="616"/>
                  <a:pt x="308" y="616"/>
                  <a:pt x="308" y="616"/>
                </a:cubicBezTo>
                <a:cubicBezTo>
                  <a:pt x="308" y="616"/>
                  <a:pt x="309" y="616"/>
                  <a:pt x="309" y="616"/>
                </a:cubicBezTo>
                <a:cubicBezTo>
                  <a:pt x="309" y="616"/>
                  <a:pt x="310" y="616"/>
                  <a:pt x="310" y="616"/>
                </a:cubicBezTo>
                <a:cubicBezTo>
                  <a:pt x="310" y="616"/>
                  <a:pt x="310" y="616"/>
                  <a:pt x="310" y="616"/>
                </a:cubicBezTo>
                <a:cubicBezTo>
                  <a:pt x="480" y="615"/>
                  <a:pt x="618" y="478"/>
                  <a:pt x="618" y="308"/>
                </a:cubicBezTo>
                <a:cubicBezTo>
                  <a:pt x="618" y="308"/>
                  <a:pt x="618" y="308"/>
                  <a:pt x="618" y="308"/>
                </a:cubicBezTo>
                <a:cubicBezTo>
                  <a:pt x="618" y="139"/>
                  <a:pt x="480" y="1"/>
                  <a:pt x="310" y="0"/>
                </a:cubicBezTo>
                <a:close/>
                <a:moveTo>
                  <a:pt x="309" y="592"/>
                </a:moveTo>
                <a:cubicBezTo>
                  <a:pt x="152" y="591"/>
                  <a:pt x="25" y="464"/>
                  <a:pt x="25" y="308"/>
                </a:cubicBezTo>
                <a:cubicBezTo>
                  <a:pt x="25" y="152"/>
                  <a:pt x="152" y="25"/>
                  <a:pt x="309" y="25"/>
                </a:cubicBezTo>
                <a:cubicBezTo>
                  <a:pt x="466" y="25"/>
                  <a:pt x="593" y="152"/>
                  <a:pt x="593" y="308"/>
                </a:cubicBezTo>
                <a:cubicBezTo>
                  <a:pt x="593" y="464"/>
                  <a:pt x="466" y="591"/>
                  <a:pt x="309" y="5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8602399" y="1765869"/>
            <a:ext cx="2614611" cy="109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02399" y="1390840"/>
            <a:ext cx="1547812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843699" y="5299457"/>
            <a:ext cx="2614611" cy="109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843699" y="4924428"/>
            <a:ext cx="1547812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59785" y="1578355"/>
            <a:ext cx="2614611" cy="109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126584" y="1203326"/>
            <a:ext cx="1547812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59786" y="5299457"/>
            <a:ext cx="2614611" cy="109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126585" y="4924428"/>
            <a:ext cx="1547812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122267" y="972903"/>
            <a:ext cx="1183124" cy="349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45 %</a:t>
            </a:r>
          </a:p>
        </p:txBody>
      </p:sp>
      <p:sp>
        <p:nvSpPr>
          <p:cNvPr id="26" name="Freeform 11"/>
          <p:cNvSpPr>
            <a:spLocks/>
          </p:cNvSpPr>
          <p:nvPr/>
        </p:nvSpPr>
        <p:spPr bwMode="auto">
          <a:xfrm rot="18900000">
            <a:off x="8670932" y="1040370"/>
            <a:ext cx="408740" cy="289784"/>
          </a:xfrm>
          <a:custGeom>
            <a:avLst/>
            <a:gdLst>
              <a:gd name="T0" fmla="*/ 542 w 914"/>
              <a:gd name="T1" fmla="*/ 0 h 648"/>
              <a:gd name="T2" fmla="*/ 707 w 914"/>
              <a:gd name="T3" fmla="*/ 144 h 648"/>
              <a:gd name="T4" fmla="*/ 914 w 914"/>
              <a:gd name="T5" fmla="*/ 324 h 648"/>
              <a:gd name="T6" fmla="*/ 542 w 914"/>
              <a:gd name="T7" fmla="*/ 648 h 648"/>
              <a:gd name="T8" fmla="*/ 542 w 914"/>
              <a:gd name="T9" fmla="*/ 502 h 648"/>
              <a:gd name="T10" fmla="*/ 0 w 914"/>
              <a:gd name="T11" fmla="*/ 502 h 648"/>
              <a:gd name="T12" fmla="*/ 0 w 914"/>
              <a:gd name="T13" fmla="*/ 144 h 648"/>
              <a:gd name="T14" fmla="*/ 542 w 914"/>
              <a:gd name="T15" fmla="*/ 144 h 648"/>
              <a:gd name="T16" fmla="*/ 542 w 914"/>
              <a:gd name="T17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4" h="648">
                <a:moveTo>
                  <a:pt x="542" y="0"/>
                </a:moveTo>
                <a:lnTo>
                  <a:pt x="707" y="144"/>
                </a:lnTo>
                <a:lnTo>
                  <a:pt x="914" y="324"/>
                </a:lnTo>
                <a:lnTo>
                  <a:pt x="542" y="648"/>
                </a:lnTo>
                <a:lnTo>
                  <a:pt x="542" y="502"/>
                </a:lnTo>
                <a:lnTo>
                  <a:pt x="0" y="502"/>
                </a:lnTo>
                <a:lnTo>
                  <a:pt x="0" y="144"/>
                </a:lnTo>
                <a:lnTo>
                  <a:pt x="542" y="144"/>
                </a:lnTo>
                <a:lnTo>
                  <a:pt x="54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9417346" y="4463520"/>
            <a:ext cx="1183124" cy="349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45 %</a:t>
            </a:r>
          </a:p>
        </p:txBody>
      </p:sp>
      <p:sp>
        <p:nvSpPr>
          <p:cNvPr id="28" name="Freeform 11"/>
          <p:cNvSpPr>
            <a:spLocks/>
          </p:cNvSpPr>
          <p:nvPr/>
        </p:nvSpPr>
        <p:spPr bwMode="auto">
          <a:xfrm rot="18900000">
            <a:off x="8966011" y="4530987"/>
            <a:ext cx="408740" cy="289784"/>
          </a:xfrm>
          <a:custGeom>
            <a:avLst/>
            <a:gdLst>
              <a:gd name="T0" fmla="*/ 542 w 914"/>
              <a:gd name="T1" fmla="*/ 0 h 648"/>
              <a:gd name="T2" fmla="*/ 707 w 914"/>
              <a:gd name="T3" fmla="*/ 144 h 648"/>
              <a:gd name="T4" fmla="*/ 914 w 914"/>
              <a:gd name="T5" fmla="*/ 324 h 648"/>
              <a:gd name="T6" fmla="*/ 542 w 914"/>
              <a:gd name="T7" fmla="*/ 648 h 648"/>
              <a:gd name="T8" fmla="*/ 542 w 914"/>
              <a:gd name="T9" fmla="*/ 502 h 648"/>
              <a:gd name="T10" fmla="*/ 0 w 914"/>
              <a:gd name="T11" fmla="*/ 502 h 648"/>
              <a:gd name="T12" fmla="*/ 0 w 914"/>
              <a:gd name="T13" fmla="*/ 144 h 648"/>
              <a:gd name="T14" fmla="*/ 542 w 914"/>
              <a:gd name="T15" fmla="*/ 144 h 648"/>
              <a:gd name="T16" fmla="*/ 542 w 914"/>
              <a:gd name="T17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4" h="648">
                <a:moveTo>
                  <a:pt x="542" y="0"/>
                </a:moveTo>
                <a:lnTo>
                  <a:pt x="707" y="144"/>
                </a:lnTo>
                <a:lnTo>
                  <a:pt x="914" y="324"/>
                </a:lnTo>
                <a:lnTo>
                  <a:pt x="542" y="648"/>
                </a:lnTo>
                <a:lnTo>
                  <a:pt x="542" y="502"/>
                </a:lnTo>
                <a:lnTo>
                  <a:pt x="0" y="502"/>
                </a:lnTo>
                <a:lnTo>
                  <a:pt x="0" y="144"/>
                </a:lnTo>
                <a:lnTo>
                  <a:pt x="542" y="144"/>
                </a:lnTo>
                <a:lnTo>
                  <a:pt x="54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2391260" y="4565321"/>
            <a:ext cx="1183124" cy="349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45 %</a:t>
            </a:r>
          </a:p>
        </p:txBody>
      </p:sp>
      <p:sp>
        <p:nvSpPr>
          <p:cNvPr id="30" name="Freeform 11"/>
          <p:cNvSpPr>
            <a:spLocks/>
          </p:cNvSpPr>
          <p:nvPr/>
        </p:nvSpPr>
        <p:spPr bwMode="auto">
          <a:xfrm rot="18900000">
            <a:off x="1939925" y="4632788"/>
            <a:ext cx="408740" cy="289784"/>
          </a:xfrm>
          <a:custGeom>
            <a:avLst/>
            <a:gdLst>
              <a:gd name="T0" fmla="*/ 542 w 914"/>
              <a:gd name="T1" fmla="*/ 0 h 648"/>
              <a:gd name="T2" fmla="*/ 707 w 914"/>
              <a:gd name="T3" fmla="*/ 144 h 648"/>
              <a:gd name="T4" fmla="*/ 914 w 914"/>
              <a:gd name="T5" fmla="*/ 324 h 648"/>
              <a:gd name="T6" fmla="*/ 542 w 914"/>
              <a:gd name="T7" fmla="*/ 648 h 648"/>
              <a:gd name="T8" fmla="*/ 542 w 914"/>
              <a:gd name="T9" fmla="*/ 502 h 648"/>
              <a:gd name="T10" fmla="*/ 0 w 914"/>
              <a:gd name="T11" fmla="*/ 502 h 648"/>
              <a:gd name="T12" fmla="*/ 0 w 914"/>
              <a:gd name="T13" fmla="*/ 144 h 648"/>
              <a:gd name="T14" fmla="*/ 542 w 914"/>
              <a:gd name="T15" fmla="*/ 144 h 648"/>
              <a:gd name="T16" fmla="*/ 542 w 914"/>
              <a:gd name="T17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4" h="648">
                <a:moveTo>
                  <a:pt x="542" y="0"/>
                </a:moveTo>
                <a:lnTo>
                  <a:pt x="707" y="144"/>
                </a:lnTo>
                <a:lnTo>
                  <a:pt x="914" y="324"/>
                </a:lnTo>
                <a:lnTo>
                  <a:pt x="542" y="648"/>
                </a:lnTo>
                <a:lnTo>
                  <a:pt x="542" y="502"/>
                </a:lnTo>
                <a:lnTo>
                  <a:pt x="0" y="502"/>
                </a:lnTo>
                <a:lnTo>
                  <a:pt x="0" y="144"/>
                </a:lnTo>
                <a:lnTo>
                  <a:pt x="542" y="144"/>
                </a:lnTo>
                <a:lnTo>
                  <a:pt x="542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2391260" y="853746"/>
            <a:ext cx="1183124" cy="349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45 %</a:t>
            </a:r>
          </a:p>
        </p:txBody>
      </p:sp>
      <p:sp>
        <p:nvSpPr>
          <p:cNvPr id="32" name="Freeform 11"/>
          <p:cNvSpPr>
            <a:spLocks/>
          </p:cNvSpPr>
          <p:nvPr/>
        </p:nvSpPr>
        <p:spPr bwMode="auto">
          <a:xfrm rot="18900000">
            <a:off x="1939925" y="921213"/>
            <a:ext cx="408740" cy="289784"/>
          </a:xfrm>
          <a:custGeom>
            <a:avLst/>
            <a:gdLst>
              <a:gd name="T0" fmla="*/ 542 w 914"/>
              <a:gd name="T1" fmla="*/ 0 h 648"/>
              <a:gd name="T2" fmla="*/ 707 w 914"/>
              <a:gd name="T3" fmla="*/ 144 h 648"/>
              <a:gd name="T4" fmla="*/ 914 w 914"/>
              <a:gd name="T5" fmla="*/ 324 h 648"/>
              <a:gd name="T6" fmla="*/ 542 w 914"/>
              <a:gd name="T7" fmla="*/ 648 h 648"/>
              <a:gd name="T8" fmla="*/ 542 w 914"/>
              <a:gd name="T9" fmla="*/ 502 h 648"/>
              <a:gd name="T10" fmla="*/ 0 w 914"/>
              <a:gd name="T11" fmla="*/ 502 h 648"/>
              <a:gd name="T12" fmla="*/ 0 w 914"/>
              <a:gd name="T13" fmla="*/ 144 h 648"/>
              <a:gd name="T14" fmla="*/ 542 w 914"/>
              <a:gd name="T15" fmla="*/ 144 h 648"/>
              <a:gd name="T16" fmla="*/ 542 w 914"/>
              <a:gd name="T17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4" h="648">
                <a:moveTo>
                  <a:pt x="542" y="0"/>
                </a:moveTo>
                <a:lnTo>
                  <a:pt x="707" y="144"/>
                </a:lnTo>
                <a:lnTo>
                  <a:pt x="914" y="324"/>
                </a:lnTo>
                <a:lnTo>
                  <a:pt x="542" y="648"/>
                </a:lnTo>
                <a:lnTo>
                  <a:pt x="542" y="502"/>
                </a:lnTo>
                <a:lnTo>
                  <a:pt x="0" y="502"/>
                </a:lnTo>
                <a:lnTo>
                  <a:pt x="0" y="144"/>
                </a:lnTo>
                <a:lnTo>
                  <a:pt x="542" y="144"/>
                </a:lnTo>
                <a:lnTo>
                  <a:pt x="542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3" name="Graphic 29">
            <a:extLst>
              <a:ext uri="{FF2B5EF4-FFF2-40B4-BE49-F238E27FC236}">
                <a16:creationId xmlns:a16="http://schemas.microsoft.com/office/drawing/2014/main" id="{1ACA7BED-F94C-43C7-B8E8-5EE14CBA2D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4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 txBox="1">
            <a:spLocks/>
          </p:cNvSpPr>
          <p:nvPr/>
        </p:nvSpPr>
        <p:spPr>
          <a:xfrm>
            <a:off x="1485208" y="748542"/>
            <a:ext cx="9221586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4800" dirty="0">
                <a:solidFill>
                  <a:schemeClr val="tx1"/>
                </a:solidFill>
                <a:latin typeface="Lato Black" panose="020F0A02020204030203" pitchFamily="34" charset="0"/>
              </a:rPr>
              <a:t>Optional Icons</a:t>
            </a: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2162176" y="2170113"/>
            <a:ext cx="431800" cy="433388"/>
          </a:xfrm>
          <a:custGeom>
            <a:avLst/>
            <a:gdLst>
              <a:gd name="T0" fmla="*/ 175 w 176"/>
              <a:gd name="T1" fmla="*/ 85 h 176"/>
              <a:gd name="T2" fmla="*/ 144 w 176"/>
              <a:gd name="T3" fmla="*/ 54 h 176"/>
              <a:gd name="T4" fmla="*/ 144 w 176"/>
              <a:gd name="T5" fmla="*/ 12 h 176"/>
              <a:gd name="T6" fmla="*/ 140 w 176"/>
              <a:gd name="T7" fmla="*/ 8 h 176"/>
              <a:gd name="T8" fmla="*/ 116 w 176"/>
              <a:gd name="T9" fmla="*/ 8 h 176"/>
              <a:gd name="T10" fmla="*/ 112 w 176"/>
              <a:gd name="T11" fmla="*/ 12 h 176"/>
              <a:gd name="T12" fmla="*/ 112 w 176"/>
              <a:gd name="T13" fmla="*/ 22 h 176"/>
              <a:gd name="T14" fmla="*/ 91 w 176"/>
              <a:gd name="T15" fmla="*/ 1 h 176"/>
              <a:gd name="T16" fmla="*/ 88 w 176"/>
              <a:gd name="T17" fmla="*/ 0 h 176"/>
              <a:gd name="T18" fmla="*/ 85 w 176"/>
              <a:gd name="T19" fmla="*/ 1 h 176"/>
              <a:gd name="T20" fmla="*/ 1 w 176"/>
              <a:gd name="T21" fmla="*/ 85 h 176"/>
              <a:gd name="T22" fmla="*/ 0 w 176"/>
              <a:gd name="T23" fmla="*/ 88 h 176"/>
              <a:gd name="T24" fmla="*/ 4 w 176"/>
              <a:gd name="T25" fmla="*/ 92 h 176"/>
              <a:gd name="T26" fmla="*/ 7 w 176"/>
              <a:gd name="T27" fmla="*/ 91 h 176"/>
              <a:gd name="T28" fmla="*/ 24 w 176"/>
              <a:gd name="T29" fmla="*/ 74 h 176"/>
              <a:gd name="T30" fmla="*/ 24 w 176"/>
              <a:gd name="T31" fmla="*/ 172 h 176"/>
              <a:gd name="T32" fmla="*/ 28 w 176"/>
              <a:gd name="T33" fmla="*/ 176 h 176"/>
              <a:gd name="T34" fmla="*/ 148 w 176"/>
              <a:gd name="T35" fmla="*/ 176 h 176"/>
              <a:gd name="T36" fmla="*/ 152 w 176"/>
              <a:gd name="T37" fmla="*/ 172 h 176"/>
              <a:gd name="T38" fmla="*/ 152 w 176"/>
              <a:gd name="T39" fmla="*/ 74 h 176"/>
              <a:gd name="T40" fmla="*/ 169 w 176"/>
              <a:gd name="T41" fmla="*/ 91 h 176"/>
              <a:gd name="T42" fmla="*/ 172 w 176"/>
              <a:gd name="T43" fmla="*/ 92 h 176"/>
              <a:gd name="T44" fmla="*/ 176 w 176"/>
              <a:gd name="T45" fmla="*/ 88 h 176"/>
              <a:gd name="T46" fmla="*/ 175 w 176"/>
              <a:gd name="T47" fmla="*/ 85 h 176"/>
              <a:gd name="T48" fmla="*/ 120 w 176"/>
              <a:gd name="T49" fmla="*/ 16 h 176"/>
              <a:gd name="T50" fmla="*/ 136 w 176"/>
              <a:gd name="T51" fmla="*/ 16 h 176"/>
              <a:gd name="T52" fmla="*/ 136 w 176"/>
              <a:gd name="T53" fmla="*/ 46 h 176"/>
              <a:gd name="T54" fmla="*/ 120 w 176"/>
              <a:gd name="T55" fmla="*/ 30 h 176"/>
              <a:gd name="T56" fmla="*/ 120 w 176"/>
              <a:gd name="T57" fmla="*/ 16 h 176"/>
              <a:gd name="T58" fmla="*/ 64 w 176"/>
              <a:gd name="T59" fmla="*/ 168 h 176"/>
              <a:gd name="T60" fmla="*/ 32 w 176"/>
              <a:gd name="T61" fmla="*/ 168 h 176"/>
              <a:gd name="T62" fmla="*/ 32 w 176"/>
              <a:gd name="T63" fmla="*/ 160 h 176"/>
              <a:gd name="T64" fmla="*/ 64 w 176"/>
              <a:gd name="T65" fmla="*/ 160 h 176"/>
              <a:gd name="T66" fmla="*/ 64 w 176"/>
              <a:gd name="T67" fmla="*/ 168 h 176"/>
              <a:gd name="T68" fmla="*/ 104 w 176"/>
              <a:gd name="T69" fmla="*/ 168 h 176"/>
              <a:gd name="T70" fmla="*/ 72 w 176"/>
              <a:gd name="T71" fmla="*/ 168 h 176"/>
              <a:gd name="T72" fmla="*/ 72 w 176"/>
              <a:gd name="T73" fmla="*/ 104 h 176"/>
              <a:gd name="T74" fmla="*/ 104 w 176"/>
              <a:gd name="T75" fmla="*/ 104 h 176"/>
              <a:gd name="T76" fmla="*/ 104 w 176"/>
              <a:gd name="T77" fmla="*/ 168 h 176"/>
              <a:gd name="T78" fmla="*/ 144 w 176"/>
              <a:gd name="T79" fmla="*/ 168 h 176"/>
              <a:gd name="T80" fmla="*/ 112 w 176"/>
              <a:gd name="T81" fmla="*/ 168 h 176"/>
              <a:gd name="T82" fmla="*/ 112 w 176"/>
              <a:gd name="T83" fmla="*/ 160 h 176"/>
              <a:gd name="T84" fmla="*/ 144 w 176"/>
              <a:gd name="T85" fmla="*/ 160 h 176"/>
              <a:gd name="T86" fmla="*/ 144 w 176"/>
              <a:gd name="T87" fmla="*/ 168 h 176"/>
              <a:gd name="T88" fmla="*/ 144 w 176"/>
              <a:gd name="T89" fmla="*/ 152 h 176"/>
              <a:gd name="T90" fmla="*/ 112 w 176"/>
              <a:gd name="T91" fmla="*/ 152 h 176"/>
              <a:gd name="T92" fmla="*/ 112 w 176"/>
              <a:gd name="T93" fmla="*/ 100 h 176"/>
              <a:gd name="T94" fmla="*/ 108 w 176"/>
              <a:gd name="T95" fmla="*/ 96 h 176"/>
              <a:gd name="T96" fmla="*/ 68 w 176"/>
              <a:gd name="T97" fmla="*/ 96 h 176"/>
              <a:gd name="T98" fmla="*/ 64 w 176"/>
              <a:gd name="T99" fmla="*/ 100 h 176"/>
              <a:gd name="T100" fmla="*/ 64 w 176"/>
              <a:gd name="T101" fmla="*/ 152 h 176"/>
              <a:gd name="T102" fmla="*/ 32 w 176"/>
              <a:gd name="T103" fmla="*/ 152 h 176"/>
              <a:gd name="T104" fmla="*/ 32 w 176"/>
              <a:gd name="T105" fmla="*/ 66 h 176"/>
              <a:gd name="T106" fmla="*/ 88 w 176"/>
              <a:gd name="T107" fmla="*/ 10 h 176"/>
              <a:gd name="T108" fmla="*/ 144 w 176"/>
              <a:gd name="T109" fmla="*/ 66 h 176"/>
              <a:gd name="T110" fmla="*/ 144 w 176"/>
              <a:gd name="T111" fmla="*/ 152 h 176"/>
              <a:gd name="T112" fmla="*/ 92 w 176"/>
              <a:gd name="T113" fmla="*/ 144 h 176"/>
              <a:gd name="T114" fmla="*/ 96 w 176"/>
              <a:gd name="T115" fmla="*/ 140 h 176"/>
              <a:gd name="T116" fmla="*/ 92 w 176"/>
              <a:gd name="T117" fmla="*/ 136 h 176"/>
              <a:gd name="T118" fmla="*/ 88 w 176"/>
              <a:gd name="T119" fmla="*/ 140 h 176"/>
              <a:gd name="T120" fmla="*/ 92 w 176"/>
              <a:gd name="T121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6">
                <a:moveTo>
                  <a:pt x="175" y="85"/>
                </a:moveTo>
                <a:cubicBezTo>
                  <a:pt x="144" y="54"/>
                  <a:pt x="144" y="54"/>
                  <a:pt x="144" y="54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2" y="8"/>
                  <a:pt x="140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4" y="8"/>
                  <a:pt x="112" y="10"/>
                  <a:pt x="112" y="12"/>
                </a:cubicBezTo>
                <a:cubicBezTo>
                  <a:pt x="112" y="22"/>
                  <a:pt x="112" y="22"/>
                  <a:pt x="112" y="22"/>
                </a:cubicBezTo>
                <a:cubicBezTo>
                  <a:pt x="91" y="1"/>
                  <a:pt x="91" y="1"/>
                  <a:pt x="91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7" y="0"/>
                  <a:pt x="86" y="0"/>
                  <a:pt x="85" y="1"/>
                </a:cubicBezTo>
                <a:cubicBezTo>
                  <a:pt x="1" y="85"/>
                  <a:pt x="1" y="85"/>
                  <a:pt x="1" y="85"/>
                </a:cubicBezTo>
                <a:cubicBezTo>
                  <a:pt x="0" y="86"/>
                  <a:pt x="0" y="87"/>
                  <a:pt x="0" y="88"/>
                </a:cubicBezTo>
                <a:cubicBezTo>
                  <a:pt x="0" y="90"/>
                  <a:pt x="2" y="92"/>
                  <a:pt x="4" y="92"/>
                </a:cubicBezTo>
                <a:cubicBezTo>
                  <a:pt x="5" y="92"/>
                  <a:pt x="6" y="92"/>
                  <a:pt x="7" y="91"/>
                </a:cubicBezTo>
                <a:cubicBezTo>
                  <a:pt x="24" y="74"/>
                  <a:pt x="24" y="74"/>
                  <a:pt x="24" y="74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50" y="176"/>
                  <a:pt x="152" y="174"/>
                  <a:pt x="152" y="172"/>
                </a:cubicBezTo>
                <a:cubicBezTo>
                  <a:pt x="152" y="74"/>
                  <a:pt x="152" y="74"/>
                  <a:pt x="152" y="74"/>
                </a:cubicBezTo>
                <a:cubicBezTo>
                  <a:pt x="169" y="91"/>
                  <a:pt x="169" y="91"/>
                  <a:pt x="169" y="91"/>
                </a:cubicBezTo>
                <a:cubicBezTo>
                  <a:pt x="170" y="92"/>
                  <a:pt x="171" y="92"/>
                  <a:pt x="172" y="92"/>
                </a:cubicBezTo>
                <a:cubicBezTo>
                  <a:pt x="174" y="92"/>
                  <a:pt x="176" y="90"/>
                  <a:pt x="176" y="88"/>
                </a:cubicBezTo>
                <a:cubicBezTo>
                  <a:pt x="176" y="87"/>
                  <a:pt x="176" y="86"/>
                  <a:pt x="175" y="85"/>
                </a:cubicBezTo>
                <a:moveTo>
                  <a:pt x="120" y="16"/>
                </a:moveTo>
                <a:cubicBezTo>
                  <a:pt x="136" y="16"/>
                  <a:pt x="136" y="16"/>
                  <a:pt x="136" y="16"/>
                </a:cubicBezTo>
                <a:cubicBezTo>
                  <a:pt x="136" y="46"/>
                  <a:pt x="136" y="46"/>
                  <a:pt x="136" y="46"/>
                </a:cubicBezTo>
                <a:cubicBezTo>
                  <a:pt x="120" y="30"/>
                  <a:pt x="120" y="30"/>
                  <a:pt x="120" y="30"/>
                </a:cubicBezTo>
                <a:lnTo>
                  <a:pt x="120" y="16"/>
                </a:lnTo>
                <a:close/>
                <a:moveTo>
                  <a:pt x="64" y="168"/>
                </a:moveTo>
                <a:cubicBezTo>
                  <a:pt x="32" y="168"/>
                  <a:pt x="32" y="168"/>
                  <a:pt x="32" y="168"/>
                </a:cubicBezTo>
                <a:cubicBezTo>
                  <a:pt x="32" y="160"/>
                  <a:pt x="32" y="160"/>
                  <a:pt x="32" y="160"/>
                </a:cubicBezTo>
                <a:cubicBezTo>
                  <a:pt x="64" y="160"/>
                  <a:pt x="64" y="160"/>
                  <a:pt x="64" y="160"/>
                </a:cubicBezTo>
                <a:lnTo>
                  <a:pt x="64" y="168"/>
                </a:lnTo>
                <a:close/>
                <a:moveTo>
                  <a:pt x="104" y="168"/>
                </a:moveTo>
                <a:cubicBezTo>
                  <a:pt x="72" y="168"/>
                  <a:pt x="72" y="168"/>
                  <a:pt x="72" y="168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104" y="104"/>
                  <a:pt x="104" y="104"/>
                  <a:pt x="104" y="104"/>
                </a:cubicBezTo>
                <a:lnTo>
                  <a:pt x="104" y="168"/>
                </a:lnTo>
                <a:close/>
                <a:moveTo>
                  <a:pt x="144" y="168"/>
                </a:moveTo>
                <a:cubicBezTo>
                  <a:pt x="112" y="168"/>
                  <a:pt x="112" y="168"/>
                  <a:pt x="112" y="168"/>
                </a:cubicBezTo>
                <a:cubicBezTo>
                  <a:pt x="112" y="160"/>
                  <a:pt x="112" y="160"/>
                  <a:pt x="112" y="160"/>
                </a:cubicBezTo>
                <a:cubicBezTo>
                  <a:pt x="144" y="160"/>
                  <a:pt x="144" y="160"/>
                  <a:pt x="144" y="160"/>
                </a:cubicBezTo>
                <a:lnTo>
                  <a:pt x="144" y="168"/>
                </a:lnTo>
                <a:close/>
                <a:moveTo>
                  <a:pt x="144" y="152"/>
                </a:moveTo>
                <a:cubicBezTo>
                  <a:pt x="112" y="152"/>
                  <a:pt x="112" y="152"/>
                  <a:pt x="112" y="152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8"/>
                  <a:pt x="110" y="96"/>
                  <a:pt x="108" y="96"/>
                </a:cubicBezTo>
                <a:cubicBezTo>
                  <a:pt x="68" y="96"/>
                  <a:pt x="68" y="96"/>
                  <a:pt x="68" y="96"/>
                </a:cubicBezTo>
                <a:cubicBezTo>
                  <a:pt x="66" y="96"/>
                  <a:pt x="64" y="98"/>
                  <a:pt x="64" y="100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2" y="66"/>
                  <a:pt x="32" y="66"/>
                  <a:pt x="32" y="66"/>
                </a:cubicBezTo>
                <a:cubicBezTo>
                  <a:pt x="88" y="10"/>
                  <a:pt x="88" y="10"/>
                  <a:pt x="88" y="10"/>
                </a:cubicBezTo>
                <a:cubicBezTo>
                  <a:pt x="144" y="66"/>
                  <a:pt x="144" y="66"/>
                  <a:pt x="144" y="66"/>
                </a:cubicBezTo>
                <a:lnTo>
                  <a:pt x="144" y="152"/>
                </a:lnTo>
                <a:close/>
                <a:moveTo>
                  <a:pt x="92" y="144"/>
                </a:moveTo>
                <a:cubicBezTo>
                  <a:pt x="94" y="144"/>
                  <a:pt x="96" y="142"/>
                  <a:pt x="96" y="140"/>
                </a:cubicBezTo>
                <a:cubicBezTo>
                  <a:pt x="96" y="138"/>
                  <a:pt x="94" y="136"/>
                  <a:pt x="92" y="136"/>
                </a:cubicBezTo>
                <a:cubicBezTo>
                  <a:pt x="90" y="136"/>
                  <a:pt x="88" y="138"/>
                  <a:pt x="88" y="140"/>
                </a:cubicBezTo>
                <a:cubicBezTo>
                  <a:pt x="88" y="142"/>
                  <a:pt x="90" y="144"/>
                  <a:pt x="92" y="14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2987676" y="2170113"/>
            <a:ext cx="433388" cy="433388"/>
          </a:xfrm>
          <a:custGeom>
            <a:avLst/>
            <a:gdLst>
              <a:gd name="T0" fmla="*/ 144 w 176"/>
              <a:gd name="T1" fmla="*/ 88 h 176"/>
              <a:gd name="T2" fmla="*/ 152 w 176"/>
              <a:gd name="T3" fmla="*/ 88 h 176"/>
              <a:gd name="T4" fmla="*/ 60 w 176"/>
              <a:gd name="T5" fmla="*/ 136 h 176"/>
              <a:gd name="T6" fmla="*/ 56 w 176"/>
              <a:gd name="T7" fmla="*/ 143 h 176"/>
              <a:gd name="T8" fmla="*/ 60 w 176"/>
              <a:gd name="T9" fmla="*/ 136 h 176"/>
              <a:gd name="T10" fmla="*/ 33 w 176"/>
              <a:gd name="T11" fmla="*/ 120 h 176"/>
              <a:gd name="T12" fmla="*/ 40 w 176"/>
              <a:gd name="T13" fmla="*/ 116 h 176"/>
              <a:gd name="T14" fmla="*/ 56 w 176"/>
              <a:gd name="T15" fmla="*/ 33 h 176"/>
              <a:gd name="T16" fmla="*/ 60 w 176"/>
              <a:gd name="T17" fmla="*/ 40 h 176"/>
              <a:gd name="T18" fmla="*/ 56 w 176"/>
              <a:gd name="T19" fmla="*/ 33 h 176"/>
              <a:gd name="T20" fmla="*/ 24 w 176"/>
              <a:gd name="T21" fmla="*/ 88 h 176"/>
              <a:gd name="T22" fmla="*/ 32 w 176"/>
              <a:gd name="T23" fmla="*/ 88 h 176"/>
              <a:gd name="T24" fmla="*/ 116 w 176"/>
              <a:gd name="T25" fmla="*/ 40 h 176"/>
              <a:gd name="T26" fmla="*/ 120 w 176"/>
              <a:gd name="T27" fmla="*/ 33 h 176"/>
              <a:gd name="T28" fmla="*/ 116 w 176"/>
              <a:gd name="T29" fmla="*/ 40 h 176"/>
              <a:gd name="T30" fmla="*/ 33 w 176"/>
              <a:gd name="T31" fmla="*/ 56 h 176"/>
              <a:gd name="T32" fmla="*/ 40 w 176"/>
              <a:gd name="T33" fmla="*/ 60 h 176"/>
              <a:gd name="T34" fmla="*/ 142 w 176"/>
              <a:gd name="T35" fmla="*/ 115 h 176"/>
              <a:gd name="T36" fmla="*/ 138 w 176"/>
              <a:gd name="T37" fmla="*/ 121 h 176"/>
              <a:gd name="T38" fmla="*/ 142 w 176"/>
              <a:gd name="T39" fmla="*/ 115 h 176"/>
              <a:gd name="T40" fmla="*/ 84 w 176"/>
              <a:gd name="T41" fmla="*/ 148 h 176"/>
              <a:gd name="T42" fmla="*/ 92 w 176"/>
              <a:gd name="T43" fmla="*/ 148 h 176"/>
              <a:gd name="T44" fmla="*/ 138 w 176"/>
              <a:gd name="T45" fmla="*/ 55 h 176"/>
              <a:gd name="T46" fmla="*/ 142 w 176"/>
              <a:gd name="T47" fmla="*/ 61 h 176"/>
              <a:gd name="T48" fmla="*/ 138 w 176"/>
              <a:gd name="T49" fmla="*/ 55 h 176"/>
              <a:gd name="T50" fmla="*/ 103 w 176"/>
              <a:gd name="T51" fmla="*/ 84 h 176"/>
              <a:gd name="T52" fmla="*/ 92 w 176"/>
              <a:gd name="T53" fmla="*/ 28 h 176"/>
              <a:gd name="T54" fmla="*/ 84 w 176"/>
              <a:gd name="T55" fmla="*/ 28 h 176"/>
              <a:gd name="T56" fmla="*/ 72 w 176"/>
              <a:gd name="T57" fmla="*/ 88 h 176"/>
              <a:gd name="T58" fmla="*/ 103 w 176"/>
              <a:gd name="T59" fmla="*/ 92 h 176"/>
              <a:gd name="T60" fmla="*/ 128 w 176"/>
              <a:gd name="T61" fmla="*/ 88 h 176"/>
              <a:gd name="T62" fmla="*/ 88 w 176"/>
              <a:gd name="T63" fmla="*/ 96 h 176"/>
              <a:gd name="T64" fmla="*/ 88 w 176"/>
              <a:gd name="T65" fmla="*/ 80 h 176"/>
              <a:gd name="T66" fmla="*/ 88 w 176"/>
              <a:gd name="T67" fmla="*/ 96 h 176"/>
              <a:gd name="T68" fmla="*/ 115 w 176"/>
              <a:gd name="T69" fmla="*/ 142 h 176"/>
              <a:gd name="T70" fmla="*/ 121 w 176"/>
              <a:gd name="T71" fmla="*/ 138 h 176"/>
              <a:gd name="T72" fmla="*/ 88 w 176"/>
              <a:gd name="T73" fmla="*/ 0 h 176"/>
              <a:gd name="T74" fmla="*/ 88 w 176"/>
              <a:gd name="T75" fmla="*/ 176 h 176"/>
              <a:gd name="T76" fmla="*/ 88 w 176"/>
              <a:gd name="T77" fmla="*/ 0 h 176"/>
              <a:gd name="T78" fmla="*/ 8 w 176"/>
              <a:gd name="T79" fmla="*/ 88 h 176"/>
              <a:gd name="T80" fmla="*/ 168 w 176"/>
              <a:gd name="T81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148" y="84"/>
                </a:moveTo>
                <a:cubicBezTo>
                  <a:pt x="146" y="84"/>
                  <a:pt x="144" y="86"/>
                  <a:pt x="144" y="88"/>
                </a:cubicBezTo>
                <a:cubicBezTo>
                  <a:pt x="144" y="90"/>
                  <a:pt x="146" y="92"/>
                  <a:pt x="148" y="92"/>
                </a:cubicBezTo>
                <a:cubicBezTo>
                  <a:pt x="150" y="92"/>
                  <a:pt x="152" y="90"/>
                  <a:pt x="152" y="88"/>
                </a:cubicBezTo>
                <a:cubicBezTo>
                  <a:pt x="152" y="86"/>
                  <a:pt x="150" y="84"/>
                  <a:pt x="148" y="84"/>
                </a:cubicBezTo>
                <a:moveTo>
                  <a:pt x="60" y="136"/>
                </a:moveTo>
                <a:cubicBezTo>
                  <a:pt x="58" y="135"/>
                  <a:pt x="56" y="136"/>
                  <a:pt x="55" y="138"/>
                </a:cubicBezTo>
                <a:cubicBezTo>
                  <a:pt x="53" y="140"/>
                  <a:pt x="54" y="142"/>
                  <a:pt x="56" y="143"/>
                </a:cubicBezTo>
                <a:cubicBezTo>
                  <a:pt x="58" y="145"/>
                  <a:pt x="60" y="144"/>
                  <a:pt x="61" y="142"/>
                </a:cubicBezTo>
                <a:cubicBezTo>
                  <a:pt x="63" y="140"/>
                  <a:pt x="62" y="138"/>
                  <a:pt x="60" y="136"/>
                </a:cubicBezTo>
                <a:moveTo>
                  <a:pt x="34" y="115"/>
                </a:moveTo>
                <a:cubicBezTo>
                  <a:pt x="32" y="116"/>
                  <a:pt x="31" y="118"/>
                  <a:pt x="33" y="120"/>
                </a:cubicBezTo>
                <a:cubicBezTo>
                  <a:pt x="34" y="122"/>
                  <a:pt x="36" y="123"/>
                  <a:pt x="38" y="121"/>
                </a:cubicBezTo>
                <a:cubicBezTo>
                  <a:pt x="40" y="120"/>
                  <a:pt x="41" y="118"/>
                  <a:pt x="40" y="116"/>
                </a:cubicBezTo>
                <a:cubicBezTo>
                  <a:pt x="38" y="114"/>
                  <a:pt x="36" y="113"/>
                  <a:pt x="34" y="115"/>
                </a:cubicBezTo>
                <a:moveTo>
                  <a:pt x="56" y="33"/>
                </a:moveTo>
                <a:cubicBezTo>
                  <a:pt x="54" y="34"/>
                  <a:pt x="53" y="36"/>
                  <a:pt x="55" y="38"/>
                </a:cubicBezTo>
                <a:cubicBezTo>
                  <a:pt x="56" y="40"/>
                  <a:pt x="58" y="41"/>
                  <a:pt x="60" y="40"/>
                </a:cubicBezTo>
                <a:cubicBezTo>
                  <a:pt x="62" y="38"/>
                  <a:pt x="63" y="36"/>
                  <a:pt x="61" y="34"/>
                </a:cubicBezTo>
                <a:cubicBezTo>
                  <a:pt x="60" y="32"/>
                  <a:pt x="58" y="31"/>
                  <a:pt x="56" y="33"/>
                </a:cubicBezTo>
                <a:moveTo>
                  <a:pt x="28" y="84"/>
                </a:moveTo>
                <a:cubicBezTo>
                  <a:pt x="26" y="84"/>
                  <a:pt x="24" y="86"/>
                  <a:pt x="24" y="88"/>
                </a:cubicBezTo>
                <a:cubicBezTo>
                  <a:pt x="24" y="90"/>
                  <a:pt x="26" y="92"/>
                  <a:pt x="28" y="92"/>
                </a:cubicBezTo>
                <a:cubicBezTo>
                  <a:pt x="30" y="92"/>
                  <a:pt x="32" y="90"/>
                  <a:pt x="32" y="88"/>
                </a:cubicBezTo>
                <a:cubicBezTo>
                  <a:pt x="32" y="86"/>
                  <a:pt x="30" y="84"/>
                  <a:pt x="28" y="84"/>
                </a:cubicBezTo>
                <a:moveTo>
                  <a:pt x="116" y="40"/>
                </a:moveTo>
                <a:cubicBezTo>
                  <a:pt x="118" y="41"/>
                  <a:pt x="120" y="40"/>
                  <a:pt x="121" y="38"/>
                </a:cubicBezTo>
                <a:cubicBezTo>
                  <a:pt x="123" y="36"/>
                  <a:pt x="122" y="34"/>
                  <a:pt x="120" y="33"/>
                </a:cubicBezTo>
                <a:cubicBezTo>
                  <a:pt x="118" y="31"/>
                  <a:pt x="116" y="32"/>
                  <a:pt x="115" y="34"/>
                </a:cubicBezTo>
                <a:cubicBezTo>
                  <a:pt x="113" y="36"/>
                  <a:pt x="114" y="38"/>
                  <a:pt x="116" y="40"/>
                </a:cubicBezTo>
                <a:moveTo>
                  <a:pt x="38" y="55"/>
                </a:moveTo>
                <a:cubicBezTo>
                  <a:pt x="36" y="53"/>
                  <a:pt x="34" y="54"/>
                  <a:pt x="33" y="56"/>
                </a:cubicBezTo>
                <a:cubicBezTo>
                  <a:pt x="31" y="58"/>
                  <a:pt x="32" y="60"/>
                  <a:pt x="34" y="61"/>
                </a:cubicBezTo>
                <a:cubicBezTo>
                  <a:pt x="36" y="63"/>
                  <a:pt x="38" y="62"/>
                  <a:pt x="40" y="60"/>
                </a:cubicBezTo>
                <a:cubicBezTo>
                  <a:pt x="41" y="58"/>
                  <a:pt x="40" y="56"/>
                  <a:pt x="38" y="55"/>
                </a:cubicBezTo>
                <a:moveTo>
                  <a:pt x="142" y="115"/>
                </a:moveTo>
                <a:cubicBezTo>
                  <a:pt x="140" y="113"/>
                  <a:pt x="138" y="114"/>
                  <a:pt x="137" y="116"/>
                </a:cubicBezTo>
                <a:cubicBezTo>
                  <a:pt x="135" y="118"/>
                  <a:pt x="136" y="120"/>
                  <a:pt x="138" y="121"/>
                </a:cubicBezTo>
                <a:cubicBezTo>
                  <a:pt x="140" y="123"/>
                  <a:pt x="142" y="122"/>
                  <a:pt x="143" y="120"/>
                </a:cubicBezTo>
                <a:cubicBezTo>
                  <a:pt x="145" y="118"/>
                  <a:pt x="144" y="116"/>
                  <a:pt x="142" y="115"/>
                </a:cubicBezTo>
                <a:moveTo>
                  <a:pt x="88" y="144"/>
                </a:moveTo>
                <a:cubicBezTo>
                  <a:pt x="86" y="144"/>
                  <a:pt x="84" y="146"/>
                  <a:pt x="84" y="148"/>
                </a:cubicBezTo>
                <a:cubicBezTo>
                  <a:pt x="84" y="150"/>
                  <a:pt x="86" y="152"/>
                  <a:pt x="88" y="152"/>
                </a:cubicBezTo>
                <a:cubicBezTo>
                  <a:pt x="90" y="152"/>
                  <a:pt x="92" y="150"/>
                  <a:pt x="92" y="148"/>
                </a:cubicBezTo>
                <a:cubicBezTo>
                  <a:pt x="92" y="146"/>
                  <a:pt x="90" y="144"/>
                  <a:pt x="88" y="144"/>
                </a:cubicBezTo>
                <a:moveTo>
                  <a:pt x="138" y="55"/>
                </a:moveTo>
                <a:cubicBezTo>
                  <a:pt x="136" y="56"/>
                  <a:pt x="135" y="58"/>
                  <a:pt x="137" y="60"/>
                </a:cubicBezTo>
                <a:cubicBezTo>
                  <a:pt x="138" y="62"/>
                  <a:pt x="140" y="63"/>
                  <a:pt x="142" y="61"/>
                </a:cubicBezTo>
                <a:cubicBezTo>
                  <a:pt x="144" y="60"/>
                  <a:pt x="145" y="58"/>
                  <a:pt x="143" y="56"/>
                </a:cubicBezTo>
                <a:cubicBezTo>
                  <a:pt x="142" y="54"/>
                  <a:pt x="140" y="53"/>
                  <a:pt x="138" y="55"/>
                </a:cubicBezTo>
                <a:moveTo>
                  <a:pt x="124" y="84"/>
                </a:moveTo>
                <a:cubicBezTo>
                  <a:pt x="103" y="84"/>
                  <a:pt x="103" y="84"/>
                  <a:pt x="103" y="84"/>
                </a:cubicBezTo>
                <a:cubicBezTo>
                  <a:pt x="102" y="78"/>
                  <a:pt x="98" y="74"/>
                  <a:pt x="92" y="73"/>
                </a:cubicBezTo>
                <a:cubicBezTo>
                  <a:pt x="92" y="28"/>
                  <a:pt x="92" y="28"/>
                  <a:pt x="92" y="28"/>
                </a:cubicBezTo>
                <a:cubicBezTo>
                  <a:pt x="92" y="26"/>
                  <a:pt x="90" y="24"/>
                  <a:pt x="88" y="24"/>
                </a:cubicBezTo>
                <a:cubicBezTo>
                  <a:pt x="86" y="24"/>
                  <a:pt x="84" y="26"/>
                  <a:pt x="84" y="28"/>
                </a:cubicBezTo>
                <a:cubicBezTo>
                  <a:pt x="84" y="73"/>
                  <a:pt x="84" y="73"/>
                  <a:pt x="84" y="73"/>
                </a:cubicBezTo>
                <a:cubicBezTo>
                  <a:pt x="77" y="74"/>
                  <a:pt x="72" y="81"/>
                  <a:pt x="72" y="88"/>
                </a:cubicBezTo>
                <a:cubicBezTo>
                  <a:pt x="72" y="97"/>
                  <a:pt x="79" y="104"/>
                  <a:pt x="88" y="104"/>
                </a:cubicBezTo>
                <a:cubicBezTo>
                  <a:pt x="95" y="104"/>
                  <a:pt x="102" y="99"/>
                  <a:pt x="103" y="92"/>
                </a:cubicBezTo>
                <a:cubicBezTo>
                  <a:pt x="124" y="92"/>
                  <a:pt x="124" y="92"/>
                  <a:pt x="124" y="92"/>
                </a:cubicBezTo>
                <a:cubicBezTo>
                  <a:pt x="126" y="92"/>
                  <a:pt x="128" y="90"/>
                  <a:pt x="128" y="88"/>
                </a:cubicBezTo>
                <a:cubicBezTo>
                  <a:pt x="128" y="86"/>
                  <a:pt x="126" y="84"/>
                  <a:pt x="124" y="84"/>
                </a:cubicBezTo>
                <a:moveTo>
                  <a:pt x="88" y="96"/>
                </a:moveTo>
                <a:cubicBezTo>
                  <a:pt x="84" y="96"/>
                  <a:pt x="80" y="92"/>
                  <a:pt x="80" y="88"/>
                </a:cubicBezTo>
                <a:cubicBezTo>
                  <a:pt x="80" y="84"/>
                  <a:pt x="84" y="80"/>
                  <a:pt x="88" y="80"/>
                </a:cubicBezTo>
                <a:cubicBezTo>
                  <a:pt x="92" y="80"/>
                  <a:pt x="96" y="84"/>
                  <a:pt x="96" y="88"/>
                </a:cubicBezTo>
                <a:cubicBezTo>
                  <a:pt x="96" y="92"/>
                  <a:pt x="92" y="96"/>
                  <a:pt x="88" y="96"/>
                </a:cubicBezTo>
                <a:moveTo>
                  <a:pt x="116" y="136"/>
                </a:moveTo>
                <a:cubicBezTo>
                  <a:pt x="114" y="138"/>
                  <a:pt x="113" y="140"/>
                  <a:pt x="115" y="142"/>
                </a:cubicBezTo>
                <a:cubicBezTo>
                  <a:pt x="116" y="144"/>
                  <a:pt x="118" y="145"/>
                  <a:pt x="120" y="143"/>
                </a:cubicBezTo>
                <a:cubicBezTo>
                  <a:pt x="122" y="142"/>
                  <a:pt x="123" y="140"/>
                  <a:pt x="121" y="138"/>
                </a:cubicBezTo>
                <a:cubicBezTo>
                  <a:pt x="120" y="136"/>
                  <a:pt x="118" y="135"/>
                  <a:pt x="116" y="136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auto">
          <a:xfrm>
            <a:off x="3814763" y="2170113"/>
            <a:ext cx="433388" cy="433388"/>
          </a:xfrm>
          <a:custGeom>
            <a:avLst/>
            <a:gdLst>
              <a:gd name="T0" fmla="*/ 88 w 176"/>
              <a:gd name="T1" fmla="*/ 16 h 176"/>
              <a:gd name="T2" fmla="*/ 16 w 176"/>
              <a:gd name="T3" fmla="*/ 88 h 176"/>
              <a:gd name="T4" fmla="*/ 88 w 176"/>
              <a:gd name="T5" fmla="*/ 160 h 176"/>
              <a:gd name="T6" fmla="*/ 160 w 176"/>
              <a:gd name="T7" fmla="*/ 88 h 176"/>
              <a:gd name="T8" fmla="*/ 88 w 176"/>
              <a:gd name="T9" fmla="*/ 16 h 176"/>
              <a:gd name="T10" fmla="*/ 88 w 176"/>
              <a:gd name="T11" fmla="*/ 152 h 176"/>
              <a:gd name="T12" fmla="*/ 24 w 176"/>
              <a:gd name="T13" fmla="*/ 88 h 176"/>
              <a:gd name="T14" fmla="*/ 88 w 176"/>
              <a:gd name="T15" fmla="*/ 24 h 176"/>
              <a:gd name="T16" fmla="*/ 152 w 176"/>
              <a:gd name="T17" fmla="*/ 88 h 176"/>
              <a:gd name="T18" fmla="*/ 88 w 176"/>
              <a:gd name="T19" fmla="*/ 152 h 176"/>
              <a:gd name="T20" fmla="*/ 88 w 176"/>
              <a:gd name="T21" fmla="*/ 0 h 176"/>
              <a:gd name="T22" fmla="*/ 0 w 176"/>
              <a:gd name="T23" fmla="*/ 88 h 176"/>
              <a:gd name="T24" fmla="*/ 88 w 176"/>
              <a:gd name="T25" fmla="*/ 176 h 176"/>
              <a:gd name="T26" fmla="*/ 176 w 176"/>
              <a:gd name="T27" fmla="*/ 88 h 176"/>
              <a:gd name="T28" fmla="*/ 88 w 176"/>
              <a:gd name="T29" fmla="*/ 0 h 176"/>
              <a:gd name="T30" fmla="*/ 88 w 176"/>
              <a:gd name="T31" fmla="*/ 168 h 176"/>
              <a:gd name="T32" fmla="*/ 8 w 176"/>
              <a:gd name="T33" fmla="*/ 88 h 176"/>
              <a:gd name="T34" fmla="*/ 88 w 176"/>
              <a:gd name="T35" fmla="*/ 8 h 176"/>
              <a:gd name="T36" fmla="*/ 168 w 176"/>
              <a:gd name="T37" fmla="*/ 88 h 176"/>
              <a:gd name="T38" fmla="*/ 88 w 176"/>
              <a:gd name="T39" fmla="*/ 168 h 176"/>
              <a:gd name="T40" fmla="*/ 116 w 176"/>
              <a:gd name="T41" fmla="*/ 84 h 176"/>
              <a:gd name="T42" fmla="*/ 103 w 176"/>
              <a:gd name="T43" fmla="*/ 84 h 176"/>
              <a:gd name="T44" fmla="*/ 92 w 176"/>
              <a:gd name="T45" fmla="*/ 73 h 176"/>
              <a:gd name="T46" fmla="*/ 92 w 176"/>
              <a:gd name="T47" fmla="*/ 44 h 176"/>
              <a:gd name="T48" fmla="*/ 88 w 176"/>
              <a:gd name="T49" fmla="*/ 40 h 176"/>
              <a:gd name="T50" fmla="*/ 84 w 176"/>
              <a:gd name="T51" fmla="*/ 44 h 176"/>
              <a:gd name="T52" fmla="*/ 84 w 176"/>
              <a:gd name="T53" fmla="*/ 73 h 176"/>
              <a:gd name="T54" fmla="*/ 72 w 176"/>
              <a:gd name="T55" fmla="*/ 88 h 176"/>
              <a:gd name="T56" fmla="*/ 88 w 176"/>
              <a:gd name="T57" fmla="*/ 104 h 176"/>
              <a:gd name="T58" fmla="*/ 103 w 176"/>
              <a:gd name="T59" fmla="*/ 92 h 176"/>
              <a:gd name="T60" fmla="*/ 116 w 176"/>
              <a:gd name="T61" fmla="*/ 92 h 176"/>
              <a:gd name="T62" fmla="*/ 120 w 176"/>
              <a:gd name="T63" fmla="*/ 88 h 176"/>
              <a:gd name="T64" fmla="*/ 116 w 176"/>
              <a:gd name="T65" fmla="*/ 84 h 176"/>
              <a:gd name="T66" fmla="*/ 88 w 176"/>
              <a:gd name="T67" fmla="*/ 96 h 176"/>
              <a:gd name="T68" fmla="*/ 80 w 176"/>
              <a:gd name="T69" fmla="*/ 88 h 176"/>
              <a:gd name="T70" fmla="*/ 88 w 176"/>
              <a:gd name="T71" fmla="*/ 80 h 176"/>
              <a:gd name="T72" fmla="*/ 96 w 176"/>
              <a:gd name="T73" fmla="*/ 88 h 176"/>
              <a:gd name="T74" fmla="*/ 88 w 176"/>
              <a:gd name="T75" fmla="*/ 9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88" y="16"/>
                </a:moveTo>
                <a:cubicBezTo>
                  <a:pt x="48" y="16"/>
                  <a:pt x="16" y="48"/>
                  <a:pt x="16" y="88"/>
                </a:cubicBezTo>
                <a:cubicBezTo>
                  <a:pt x="16" y="128"/>
                  <a:pt x="48" y="160"/>
                  <a:pt x="88" y="160"/>
                </a:cubicBezTo>
                <a:cubicBezTo>
                  <a:pt x="128" y="160"/>
                  <a:pt x="160" y="128"/>
                  <a:pt x="160" y="88"/>
                </a:cubicBezTo>
                <a:cubicBezTo>
                  <a:pt x="160" y="48"/>
                  <a:pt x="128" y="16"/>
                  <a:pt x="88" y="16"/>
                </a:cubicBezTo>
                <a:moveTo>
                  <a:pt x="88" y="152"/>
                </a:moveTo>
                <a:cubicBezTo>
                  <a:pt x="53" y="152"/>
                  <a:pt x="24" y="123"/>
                  <a:pt x="24" y="88"/>
                </a:cubicBezTo>
                <a:cubicBezTo>
                  <a:pt x="24" y="53"/>
                  <a:pt x="53" y="24"/>
                  <a:pt x="88" y="24"/>
                </a:cubicBezTo>
                <a:cubicBezTo>
                  <a:pt x="123" y="24"/>
                  <a:pt x="152" y="53"/>
                  <a:pt x="152" y="88"/>
                </a:cubicBezTo>
                <a:cubicBezTo>
                  <a:pt x="152" y="123"/>
                  <a:pt x="123" y="152"/>
                  <a:pt x="88" y="152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116" y="84"/>
                </a:moveTo>
                <a:cubicBezTo>
                  <a:pt x="103" y="84"/>
                  <a:pt x="103" y="84"/>
                  <a:pt x="103" y="84"/>
                </a:cubicBezTo>
                <a:cubicBezTo>
                  <a:pt x="102" y="78"/>
                  <a:pt x="98" y="74"/>
                  <a:pt x="92" y="73"/>
                </a:cubicBezTo>
                <a:cubicBezTo>
                  <a:pt x="92" y="44"/>
                  <a:pt x="92" y="44"/>
                  <a:pt x="92" y="44"/>
                </a:cubicBezTo>
                <a:cubicBezTo>
                  <a:pt x="92" y="42"/>
                  <a:pt x="90" y="40"/>
                  <a:pt x="88" y="40"/>
                </a:cubicBezTo>
                <a:cubicBezTo>
                  <a:pt x="86" y="40"/>
                  <a:pt x="84" y="42"/>
                  <a:pt x="84" y="44"/>
                </a:cubicBezTo>
                <a:cubicBezTo>
                  <a:pt x="84" y="73"/>
                  <a:pt x="84" y="73"/>
                  <a:pt x="84" y="73"/>
                </a:cubicBezTo>
                <a:cubicBezTo>
                  <a:pt x="77" y="74"/>
                  <a:pt x="72" y="81"/>
                  <a:pt x="72" y="88"/>
                </a:cubicBezTo>
                <a:cubicBezTo>
                  <a:pt x="72" y="97"/>
                  <a:pt x="79" y="104"/>
                  <a:pt x="88" y="104"/>
                </a:cubicBezTo>
                <a:cubicBezTo>
                  <a:pt x="95" y="104"/>
                  <a:pt x="102" y="99"/>
                  <a:pt x="103" y="92"/>
                </a:cubicBezTo>
                <a:cubicBezTo>
                  <a:pt x="116" y="92"/>
                  <a:pt x="116" y="92"/>
                  <a:pt x="116" y="92"/>
                </a:cubicBezTo>
                <a:cubicBezTo>
                  <a:pt x="118" y="92"/>
                  <a:pt x="120" y="90"/>
                  <a:pt x="120" y="88"/>
                </a:cubicBezTo>
                <a:cubicBezTo>
                  <a:pt x="120" y="86"/>
                  <a:pt x="118" y="84"/>
                  <a:pt x="116" y="84"/>
                </a:cubicBezTo>
                <a:moveTo>
                  <a:pt x="88" y="96"/>
                </a:moveTo>
                <a:cubicBezTo>
                  <a:pt x="84" y="96"/>
                  <a:pt x="80" y="92"/>
                  <a:pt x="80" y="88"/>
                </a:cubicBezTo>
                <a:cubicBezTo>
                  <a:pt x="80" y="84"/>
                  <a:pt x="84" y="80"/>
                  <a:pt x="88" y="80"/>
                </a:cubicBezTo>
                <a:cubicBezTo>
                  <a:pt x="92" y="80"/>
                  <a:pt x="96" y="84"/>
                  <a:pt x="96" y="88"/>
                </a:cubicBezTo>
                <a:cubicBezTo>
                  <a:pt x="96" y="92"/>
                  <a:pt x="92" y="96"/>
                  <a:pt x="88" y="9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 noEditPoints="1"/>
          </p:cNvSpPr>
          <p:nvPr/>
        </p:nvSpPr>
        <p:spPr bwMode="auto">
          <a:xfrm>
            <a:off x="4700588" y="2170113"/>
            <a:ext cx="314325" cy="433388"/>
          </a:xfrm>
          <a:custGeom>
            <a:avLst/>
            <a:gdLst>
              <a:gd name="T0" fmla="*/ 64 w 128"/>
              <a:gd name="T1" fmla="*/ 104 h 176"/>
              <a:gd name="T2" fmla="*/ 48 w 128"/>
              <a:gd name="T3" fmla="*/ 120 h 176"/>
              <a:gd name="T4" fmla="*/ 52 w 128"/>
              <a:gd name="T5" fmla="*/ 131 h 176"/>
              <a:gd name="T6" fmla="*/ 52 w 128"/>
              <a:gd name="T7" fmla="*/ 132 h 176"/>
              <a:gd name="T8" fmla="*/ 64 w 128"/>
              <a:gd name="T9" fmla="*/ 144 h 176"/>
              <a:gd name="T10" fmla="*/ 76 w 128"/>
              <a:gd name="T11" fmla="*/ 132 h 176"/>
              <a:gd name="T12" fmla="*/ 76 w 128"/>
              <a:gd name="T13" fmla="*/ 131 h 176"/>
              <a:gd name="T14" fmla="*/ 80 w 128"/>
              <a:gd name="T15" fmla="*/ 120 h 176"/>
              <a:gd name="T16" fmla="*/ 64 w 128"/>
              <a:gd name="T17" fmla="*/ 104 h 176"/>
              <a:gd name="T18" fmla="*/ 68 w 128"/>
              <a:gd name="T19" fmla="*/ 127 h 176"/>
              <a:gd name="T20" fmla="*/ 68 w 128"/>
              <a:gd name="T21" fmla="*/ 132 h 176"/>
              <a:gd name="T22" fmla="*/ 64 w 128"/>
              <a:gd name="T23" fmla="*/ 136 h 176"/>
              <a:gd name="T24" fmla="*/ 60 w 128"/>
              <a:gd name="T25" fmla="*/ 132 h 176"/>
              <a:gd name="T26" fmla="*/ 60 w 128"/>
              <a:gd name="T27" fmla="*/ 127 h 176"/>
              <a:gd name="T28" fmla="*/ 56 w 128"/>
              <a:gd name="T29" fmla="*/ 120 h 176"/>
              <a:gd name="T30" fmla="*/ 64 w 128"/>
              <a:gd name="T31" fmla="*/ 112 h 176"/>
              <a:gd name="T32" fmla="*/ 72 w 128"/>
              <a:gd name="T33" fmla="*/ 120 h 176"/>
              <a:gd name="T34" fmla="*/ 68 w 128"/>
              <a:gd name="T35" fmla="*/ 127 h 176"/>
              <a:gd name="T36" fmla="*/ 112 w 128"/>
              <a:gd name="T37" fmla="*/ 72 h 176"/>
              <a:gd name="T38" fmla="*/ 112 w 128"/>
              <a:gd name="T39" fmla="*/ 48 h 176"/>
              <a:gd name="T40" fmla="*/ 64 w 128"/>
              <a:gd name="T41" fmla="*/ 0 h 176"/>
              <a:gd name="T42" fmla="*/ 16 w 128"/>
              <a:gd name="T43" fmla="*/ 48 h 176"/>
              <a:gd name="T44" fmla="*/ 16 w 128"/>
              <a:gd name="T45" fmla="*/ 72 h 176"/>
              <a:gd name="T46" fmla="*/ 0 w 128"/>
              <a:gd name="T47" fmla="*/ 88 h 176"/>
              <a:gd name="T48" fmla="*/ 0 w 128"/>
              <a:gd name="T49" fmla="*/ 160 h 176"/>
              <a:gd name="T50" fmla="*/ 16 w 128"/>
              <a:gd name="T51" fmla="*/ 176 h 176"/>
              <a:gd name="T52" fmla="*/ 112 w 128"/>
              <a:gd name="T53" fmla="*/ 176 h 176"/>
              <a:gd name="T54" fmla="*/ 128 w 128"/>
              <a:gd name="T55" fmla="*/ 160 h 176"/>
              <a:gd name="T56" fmla="*/ 128 w 128"/>
              <a:gd name="T57" fmla="*/ 88 h 176"/>
              <a:gd name="T58" fmla="*/ 112 w 128"/>
              <a:gd name="T59" fmla="*/ 72 h 176"/>
              <a:gd name="T60" fmla="*/ 24 w 128"/>
              <a:gd name="T61" fmla="*/ 48 h 176"/>
              <a:gd name="T62" fmla="*/ 64 w 128"/>
              <a:gd name="T63" fmla="*/ 8 h 176"/>
              <a:gd name="T64" fmla="*/ 104 w 128"/>
              <a:gd name="T65" fmla="*/ 48 h 176"/>
              <a:gd name="T66" fmla="*/ 104 w 128"/>
              <a:gd name="T67" fmla="*/ 72 h 176"/>
              <a:gd name="T68" fmla="*/ 24 w 128"/>
              <a:gd name="T69" fmla="*/ 72 h 176"/>
              <a:gd name="T70" fmla="*/ 24 w 128"/>
              <a:gd name="T71" fmla="*/ 48 h 176"/>
              <a:gd name="T72" fmla="*/ 120 w 128"/>
              <a:gd name="T73" fmla="*/ 160 h 176"/>
              <a:gd name="T74" fmla="*/ 112 w 128"/>
              <a:gd name="T75" fmla="*/ 168 h 176"/>
              <a:gd name="T76" fmla="*/ 16 w 128"/>
              <a:gd name="T77" fmla="*/ 168 h 176"/>
              <a:gd name="T78" fmla="*/ 8 w 128"/>
              <a:gd name="T79" fmla="*/ 160 h 176"/>
              <a:gd name="T80" fmla="*/ 8 w 128"/>
              <a:gd name="T81" fmla="*/ 88 h 176"/>
              <a:gd name="T82" fmla="*/ 16 w 128"/>
              <a:gd name="T83" fmla="*/ 80 h 176"/>
              <a:gd name="T84" fmla="*/ 112 w 128"/>
              <a:gd name="T85" fmla="*/ 80 h 176"/>
              <a:gd name="T86" fmla="*/ 120 w 128"/>
              <a:gd name="T87" fmla="*/ 88 h 176"/>
              <a:gd name="T88" fmla="*/ 120 w 128"/>
              <a:gd name="T89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8" h="176">
                <a:moveTo>
                  <a:pt x="64" y="104"/>
                </a:moveTo>
                <a:cubicBezTo>
                  <a:pt x="55" y="104"/>
                  <a:pt x="48" y="111"/>
                  <a:pt x="48" y="120"/>
                </a:cubicBezTo>
                <a:cubicBezTo>
                  <a:pt x="48" y="124"/>
                  <a:pt x="50" y="128"/>
                  <a:pt x="52" y="131"/>
                </a:cubicBezTo>
                <a:cubicBezTo>
                  <a:pt x="52" y="131"/>
                  <a:pt x="52" y="132"/>
                  <a:pt x="52" y="132"/>
                </a:cubicBezTo>
                <a:cubicBezTo>
                  <a:pt x="52" y="139"/>
                  <a:pt x="57" y="144"/>
                  <a:pt x="64" y="144"/>
                </a:cubicBezTo>
                <a:cubicBezTo>
                  <a:pt x="71" y="144"/>
                  <a:pt x="76" y="139"/>
                  <a:pt x="76" y="132"/>
                </a:cubicBezTo>
                <a:cubicBezTo>
                  <a:pt x="76" y="132"/>
                  <a:pt x="76" y="131"/>
                  <a:pt x="76" y="131"/>
                </a:cubicBezTo>
                <a:cubicBezTo>
                  <a:pt x="78" y="128"/>
                  <a:pt x="80" y="124"/>
                  <a:pt x="80" y="120"/>
                </a:cubicBezTo>
                <a:cubicBezTo>
                  <a:pt x="80" y="111"/>
                  <a:pt x="73" y="104"/>
                  <a:pt x="64" y="104"/>
                </a:cubicBezTo>
                <a:moveTo>
                  <a:pt x="68" y="127"/>
                </a:moveTo>
                <a:cubicBezTo>
                  <a:pt x="68" y="132"/>
                  <a:pt x="68" y="132"/>
                  <a:pt x="68" y="132"/>
                </a:cubicBezTo>
                <a:cubicBezTo>
                  <a:pt x="68" y="134"/>
                  <a:pt x="66" y="136"/>
                  <a:pt x="64" y="136"/>
                </a:cubicBezTo>
                <a:cubicBezTo>
                  <a:pt x="62" y="136"/>
                  <a:pt x="60" y="134"/>
                  <a:pt x="60" y="132"/>
                </a:cubicBezTo>
                <a:cubicBezTo>
                  <a:pt x="60" y="127"/>
                  <a:pt x="60" y="127"/>
                  <a:pt x="60" y="127"/>
                </a:cubicBezTo>
                <a:cubicBezTo>
                  <a:pt x="58" y="126"/>
                  <a:pt x="56" y="123"/>
                  <a:pt x="56" y="120"/>
                </a:cubicBezTo>
                <a:cubicBezTo>
                  <a:pt x="56" y="116"/>
                  <a:pt x="60" y="112"/>
                  <a:pt x="64" y="112"/>
                </a:cubicBezTo>
                <a:cubicBezTo>
                  <a:pt x="68" y="112"/>
                  <a:pt x="72" y="116"/>
                  <a:pt x="72" y="120"/>
                </a:cubicBezTo>
                <a:cubicBezTo>
                  <a:pt x="72" y="123"/>
                  <a:pt x="70" y="126"/>
                  <a:pt x="68" y="127"/>
                </a:cubicBezTo>
                <a:moveTo>
                  <a:pt x="112" y="72"/>
                </a:moveTo>
                <a:cubicBezTo>
                  <a:pt x="112" y="48"/>
                  <a:pt x="112" y="48"/>
                  <a:pt x="112" y="48"/>
                </a:cubicBezTo>
                <a:cubicBezTo>
                  <a:pt x="112" y="21"/>
                  <a:pt x="91" y="0"/>
                  <a:pt x="64" y="0"/>
                </a:cubicBezTo>
                <a:cubicBezTo>
                  <a:pt x="37" y="0"/>
                  <a:pt x="16" y="21"/>
                  <a:pt x="16" y="48"/>
                </a:cubicBezTo>
                <a:cubicBezTo>
                  <a:pt x="16" y="72"/>
                  <a:pt x="16" y="72"/>
                  <a:pt x="16" y="72"/>
                </a:cubicBezTo>
                <a:cubicBezTo>
                  <a:pt x="7" y="72"/>
                  <a:pt x="0" y="79"/>
                  <a:pt x="0" y="8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12" y="176"/>
                  <a:pt x="112" y="176"/>
                  <a:pt x="112" y="176"/>
                </a:cubicBezTo>
                <a:cubicBezTo>
                  <a:pt x="121" y="176"/>
                  <a:pt x="128" y="169"/>
                  <a:pt x="128" y="160"/>
                </a:cubicBezTo>
                <a:cubicBezTo>
                  <a:pt x="128" y="88"/>
                  <a:pt x="128" y="88"/>
                  <a:pt x="128" y="88"/>
                </a:cubicBezTo>
                <a:cubicBezTo>
                  <a:pt x="128" y="79"/>
                  <a:pt x="121" y="72"/>
                  <a:pt x="112" y="72"/>
                </a:cubicBezTo>
                <a:moveTo>
                  <a:pt x="24" y="48"/>
                </a:moveTo>
                <a:cubicBezTo>
                  <a:pt x="24" y="26"/>
                  <a:pt x="42" y="8"/>
                  <a:pt x="64" y="8"/>
                </a:cubicBezTo>
                <a:cubicBezTo>
                  <a:pt x="86" y="8"/>
                  <a:pt x="104" y="26"/>
                  <a:pt x="104" y="48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24" y="72"/>
                  <a:pt x="24" y="72"/>
                  <a:pt x="24" y="72"/>
                </a:cubicBezTo>
                <a:lnTo>
                  <a:pt x="24" y="48"/>
                </a:lnTo>
                <a:close/>
                <a:moveTo>
                  <a:pt x="120" y="160"/>
                </a:moveTo>
                <a:cubicBezTo>
                  <a:pt x="120" y="164"/>
                  <a:pt x="116" y="168"/>
                  <a:pt x="11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4"/>
                  <a:pt x="12" y="80"/>
                  <a:pt x="16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6" y="80"/>
                  <a:pt x="120" y="84"/>
                  <a:pt x="120" y="88"/>
                </a:cubicBezTo>
                <a:lnTo>
                  <a:pt x="120" y="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5526088" y="2170113"/>
            <a:ext cx="315913" cy="433388"/>
          </a:xfrm>
          <a:custGeom>
            <a:avLst/>
            <a:gdLst>
              <a:gd name="T0" fmla="*/ 112 w 128"/>
              <a:gd name="T1" fmla="*/ 72 h 176"/>
              <a:gd name="T2" fmla="*/ 112 w 128"/>
              <a:gd name="T3" fmla="*/ 48 h 176"/>
              <a:gd name="T4" fmla="*/ 64 w 128"/>
              <a:gd name="T5" fmla="*/ 0 h 176"/>
              <a:gd name="T6" fmla="*/ 16 w 128"/>
              <a:gd name="T7" fmla="*/ 48 h 176"/>
              <a:gd name="T8" fmla="*/ 20 w 128"/>
              <a:gd name="T9" fmla="*/ 52 h 176"/>
              <a:gd name="T10" fmla="*/ 24 w 128"/>
              <a:gd name="T11" fmla="*/ 48 h 176"/>
              <a:gd name="T12" fmla="*/ 64 w 128"/>
              <a:gd name="T13" fmla="*/ 8 h 176"/>
              <a:gd name="T14" fmla="*/ 104 w 128"/>
              <a:gd name="T15" fmla="*/ 48 h 176"/>
              <a:gd name="T16" fmla="*/ 104 w 128"/>
              <a:gd name="T17" fmla="*/ 72 h 176"/>
              <a:gd name="T18" fmla="*/ 16 w 128"/>
              <a:gd name="T19" fmla="*/ 72 h 176"/>
              <a:gd name="T20" fmla="*/ 0 w 128"/>
              <a:gd name="T21" fmla="*/ 88 h 176"/>
              <a:gd name="T22" fmla="*/ 0 w 128"/>
              <a:gd name="T23" fmla="*/ 160 h 176"/>
              <a:gd name="T24" fmla="*/ 16 w 128"/>
              <a:gd name="T25" fmla="*/ 176 h 176"/>
              <a:gd name="T26" fmla="*/ 112 w 128"/>
              <a:gd name="T27" fmla="*/ 176 h 176"/>
              <a:gd name="T28" fmla="*/ 128 w 128"/>
              <a:gd name="T29" fmla="*/ 160 h 176"/>
              <a:gd name="T30" fmla="*/ 128 w 128"/>
              <a:gd name="T31" fmla="*/ 88 h 176"/>
              <a:gd name="T32" fmla="*/ 112 w 128"/>
              <a:gd name="T33" fmla="*/ 72 h 176"/>
              <a:gd name="T34" fmla="*/ 120 w 128"/>
              <a:gd name="T35" fmla="*/ 160 h 176"/>
              <a:gd name="T36" fmla="*/ 112 w 128"/>
              <a:gd name="T37" fmla="*/ 168 h 176"/>
              <a:gd name="T38" fmla="*/ 16 w 128"/>
              <a:gd name="T39" fmla="*/ 168 h 176"/>
              <a:gd name="T40" fmla="*/ 8 w 128"/>
              <a:gd name="T41" fmla="*/ 160 h 176"/>
              <a:gd name="T42" fmla="*/ 8 w 128"/>
              <a:gd name="T43" fmla="*/ 88 h 176"/>
              <a:gd name="T44" fmla="*/ 16 w 128"/>
              <a:gd name="T45" fmla="*/ 80 h 176"/>
              <a:gd name="T46" fmla="*/ 112 w 128"/>
              <a:gd name="T47" fmla="*/ 80 h 176"/>
              <a:gd name="T48" fmla="*/ 120 w 128"/>
              <a:gd name="T49" fmla="*/ 88 h 176"/>
              <a:gd name="T50" fmla="*/ 120 w 128"/>
              <a:gd name="T51" fmla="*/ 160 h 176"/>
              <a:gd name="T52" fmla="*/ 64 w 128"/>
              <a:gd name="T53" fmla="*/ 104 h 176"/>
              <a:gd name="T54" fmla="*/ 48 w 128"/>
              <a:gd name="T55" fmla="*/ 120 h 176"/>
              <a:gd name="T56" fmla="*/ 52 w 128"/>
              <a:gd name="T57" fmla="*/ 131 h 176"/>
              <a:gd name="T58" fmla="*/ 52 w 128"/>
              <a:gd name="T59" fmla="*/ 132 h 176"/>
              <a:gd name="T60" fmla="*/ 64 w 128"/>
              <a:gd name="T61" fmla="*/ 144 h 176"/>
              <a:gd name="T62" fmla="*/ 76 w 128"/>
              <a:gd name="T63" fmla="*/ 132 h 176"/>
              <a:gd name="T64" fmla="*/ 76 w 128"/>
              <a:gd name="T65" fmla="*/ 131 h 176"/>
              <a:gd name="T66" fmla="*/ 80 w 128"/>
              <a:gd name="T67" fmla="*/ 120 h 176"/>
              <a:gd name="T68" fmla="*/ 64 w 128"/>
              <a:gd name="T69" fmla="*/ 104 h 176"/>
              <a:gd name="T70" fmla="*/ 68 w 128"/>
              <a:gd name="T71" fmla="*/ 127 h 176"/>
              <a:gd name="T72" fmla="*/ 68 w 128"/>
              <a:gd name="T73" fmla="*/ 132 h 176"/>
              <a:gd name="T74" fmla="*/ 64 w 128"/>
              <a:gd name="T75" fmla="*/ 136 h 176"/>
              <a:gd name="T76" fmla="*/ 60 w 128"/>
              <a:gd name="T77" fmla="*/ 132 h 176"/>
              <a:gd name="T78" fmla="*/ 60 w 128"/>
              <a:gd name="T79" fmla="*/ 127 h 176"/>
              <a:gd name="T80" fmla="*/ 56 w 128"/>
              <a:gd name="T81" fmla="*/ 120 h 176"/>
              <a:gd name="T82" fmla="*/ 64 w 128"/>
              <a:gd name="T83" fmla="*/ 112 h 176"/>
              <a:gd name="T84" fmla="*/ 72 w 128"/>
              <a:gd name="T85" fmla="*/ 120 h 176"/>
              <a:gd name="T86" fmla="*/ 68 w 128"/>
              <a:gd name="T87" fmla="*/ 12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8" h="176">
                <a:moveTo>
                  <a:pt x="112" y="72"/>
                </a:moveTo>
                <a:cubicBezTo>
                  <a:pt x="112" y="48"/>
                  <a:pt x="112" y="48"/>
                  <a:pt x="112" y="48"/>
                </a:cubicBezTo>
                <a:cubicBezTo>
                  <a:pt x="112" y="21"/>
                  <a:pt x="91" y="0"/>
                  <a:pt x="64" y="0"/>
                </a:cubicBezTo>
                <a:cubicBezTo>
                  <a:pt x="37" y="0"/>
                  <a:pt x="16" y="21"/>
                  <a:pt x="16" y="48"/>
                </a:cubicBezTo>
                <a:cubicBezTo>
                  <a:pt x="16" y="50"/>
                  <a:pt x="18" y="52"/>
                  <a:pt x="20" y="52"/>
                </a:cubicBezTo>
                <a:cubicBezTo>
                  <a:pt x="22" y="52"/>
                  <a:pt x="24" y="50"/>
                  <a:pt x="24" y="48"/>
                </a:cubicBezTo>
                <a:cubicBezTo>
                  <a:pt x="24" y="26"/>
                  <a:pt x="42" y="8"/>
                  <a:pt x="64" y="8"/>
                </a:cubicBezTo>
                <a:cubicBezTo>
                  <a:pt x="86" y="8"/>
                  <a:pt x="104" y="26"/>
                  <a:pt x="104" y="48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7" y="72"/>
                  <a:pt x="0" y="79"/>
                  <a:pt x="0" y="8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12" y="176"/>
                  <a:pt x="112" y="176"/>
                  <a:pt x="112" y="176"/>
                </a:cubicBezTo>
                <a:cubicBezTo>
                  <a:pt x="121" y="176"/>
                  <a:pt x="128" y="169"/>
                  <a:pt x="128" y="160"/>
                </a:cubicBezTo>
                <a:cubicBezTo>
                  <a:pt x="128" y="88"/>
                  <a:pt x="128" y="88"/>
                  <a:pt x="128" y="88"/>
                </a:cubicBezTo>
                <a:cubicBezTo>
                  <a:pt x="128" y="79"/>
                  <a:pt x="121" y="72"/>
                  <a:pt x="112" y="72"/>
                </a:cubicBezTo>
                <a:moveTo>
                  <a:pt x="120" y="160"/>
                </a:moveTo>
                <a:cubicBezTo>
                  <a:pt x="120" y="164"/>
                  <a:pt x="116" y="168"/>
                  <a:pt x="11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4"/>
                  <a:pt x="12" y="80"/>
                  <a:pt x="16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6" y="80"/>
                  <a:pt x="120" y="84"/>
                  <a:pt x="120" y="88"/>
                </a:cubicBezTo>
                <a:lnTo>
                  <a:pt x="120" y="160"/>
                </a:lnTo>
                <a:close/>
                <a:moveTo>
                  <a:pt x="64" y="104"/>
                </a:moveTo>
                <a:cubicBezTo>
                  <a:pt x="55" y="104"/>
                  <a:pt x="48" y="111"/>
                  <a:pt x="48" y="120"/>
                </a:cubicBezTo>
                <a:cubicBezTo>
                  <a:pt x="48" y="124"/>
                  <a:pt x="50" y="128"/>
                  <a:pt x="52" y="131"/>
                </a:cubicBezTo>
                <a:cubicBezTo>
                  <a:pt x="52" y="131"/>
                  <a:pt x="52" y="132"/>
                  <a:pt x="52" y="132"/>
                </a:cubicBezTo>
                <a:cubicBezTo>
                  <a:pt x="52" y="139"/>
                  <a:pt x="57" y="144"/>
                  <a:pt x="64" y="144"/>
                </a:cubicBezTo>
                <a:cubicBezTo>
                  <a:pt x="71" y="144"/>
                  <a:pt x="76" y="139"/>
                  <a:pt x="76" y="132"/>
                </a:cubicBezTo>
                <a:cubicBezTo>
                  <a:pt x="76" y="132"/>
                  <a:pt x="76" y="131"/>
                  <a:pt x="76" y="131"/>
                </a:cubicBezTo>
                <a:cubicBezTo>
                  <a:pt x="78" y="128"/>
                  <a:pt x="80" y="124"/>
                  <a:pt x="80" y="120"/>
                </a:cubicBezTo>
                <a:cubicBezTo>
                  <a:pt x="80" y="111"/>
                  <a:pt x="73" y="104"/>
                  <a:pt x="64" y="104"/>
                </a:cubicBezTo>
                <a:moveTo>
                  <a:pt x="68" y="127"/>
                </a:moveTo>
                <a:cubicBezTo>
                  <a:pt x="68" y="132"/>
                  <a:pt x="68" y="132"/>
                  <a:pt x="68" y="132"/>
                </a:cubicBezTo>
                <a:cubicBezTo>
                  <a:pt x="68" y="134"/>
                  <a:pt x="66" y="136"/>
                  <a:pt x="64" y="136"/>
                </a:cubicBezTo>
                <a:cubicBezTo>
                  <a:pt x="62" y="136"/>
                  <a:pt x="60" y="134"/>
                  <a:pt x="60" y="132"/>
                </a:cubicBezTo>
                <a:cubicBezTo>
                  <a:pt x="60" y="127"/>
                  <a:pt x="60" y="127"/>
                  <a:pt x="60" y="127"/>
                </a:cubicBezTo>
                <a:cubicBezTo>
                  <a:pt x="58" y="126"/>
                  <a:pt x="56" y="123"/>
                  <a:pt x="56" y="120"/>
                </a:cubicBezTo>
                <a:cubicBezTo>
                  <a:pt x="56" y="116"/>
                  <a:pt x="60" y="112"/>
                  <a:pt x="64" y="112"/>
                </a:cubicBezTo>
                <a:cubicBezTo>
                  <a:pt x="68" y="112"/>
                  <a:pt x="72" y="116"/>
                  <a:pt x="72" y="120"/>
                </a:cubicBezTo>
                <a:cubicBezTo>
                  <a:pt x="72" y="123"/>
                  <a:pt x="70" y="126"/>
                  <a:pt x="68" y="127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0"/>
          <p:cNvSpPr>
            <a:spLocks noEditPoints="1"/>
          </p:cNvSpPr>
          <p:nvPr/>
        </p:nvSpPr>
        <p:spPr bwMode="auto">
          <a:xfrm>
            <a:off x="6334126" y="2170113"/>
            <a:ext cx="354013" cy="433388"/>
          </a:xfrm>
          <a:custGeom>
            <a:avLst/>
            <a:gdLst>
              <a:gd name="T0" fmla="*/ 128 w 144"/>
              <a:gd name="T1" fmla="*/ 0 h 176"/>
              <a:gd name="T2" fmla="*/ 16 w 144"/>
              <a:gd name="T3" fmla="*/ 0 h 176"/>
              <a:gd name="T4" fmla="*/ 0 w 144"/>
              <a:gd name="T5" fmla="*/ 16 h 176"/>
              <a:gd name="T6" fmla="*/ 0 w 144"/>
              <a:gd name="T7" fmla="*/ 160 h 176"/>
              <a:gd name="T8" fmla="*/ 16 w 144"/>
              <a:gd name="T9" fmla="*/ 176 h 176"/>
              <a:gd name="T10" fmla="*/ 128 w 144"/>
              <a:gd name="T11" fmla="*/ 176 h 176"/>
              <a:gd name="T12" fmla="*/ 144 w 144"/>
              <a:gd name="T13" fmla="*/ 160 h 176"/>
              <a:gd name="T14" fmla="*/ 144 w 144"/>
              <a:gd name="T15" fmla="*/ 16 h 176"/>
              <a:gd name="T16" fmla="*/ 128 w 144"/>
              <a:gd name="T17" fmla="*/ 0 h 176"/>
              <a:gd name="T18" fmla="*/ 96 w 144"/>
              <a:gd name="T19" fmla="*/ 8 h 176"/>
              <a:gd name="T20" fmla="*/ 112 w 144"/>
              <a:gd name="T21" fmla="*/ 8 h 176"/>
              <a:gd name="T22" fmla="*/ 112 w 144"/>
              <a:gd name="T23" fmla="*/ 36 h 176"/>
              <a:gd name="T24" fmla="*/ 104 w 144"/>
              <a:gd name="T25" fmla="*/ 28 h 176"/>
              <a:gd name="T26" fmla="*/ 96 w 144"/>
              <a:gd name="T27" fmla="*/ 36 h 176"/>
              <a:gd name="T28" fmla="*/ 96 w 144"/>
              <a:gd name="T29" fmla="*/ 8 h 176"/>
              <a:gd name="T30" fmla="*/ 32 w 144"/>
              <a:gd name="T31" fmla="*/ 168 h 176"/>
              <a:gd name="T32" fmla="*/ 16 w 144"/>
              <a:gd name="T33" fmla="*/ 168 h 176"/>
              <a:gd name="T34" fmla="*/ 8 w 144"/>
              <a:gd name="T35" fmla="*/ 160 h 176"/>
              <a:gd name="T36" fmla="*/ 8 w 144"/>
              <a:gd name="T37" fmla="*/ 16 h 176"/>
              <a:gd name="T38" fmla="*/ 16 w 144"/>
              <a:gd name="T39" fmla="*/ 8 h 176"/>
              <a:gd name="T40" fmla="*/ 32 w 144"/>
              <a:gd name="T41" fmla="*/ 8 h 176"/>
              <a:gd name="T42" fmla="*/ 32 w 144"/>
              <a:gd name="T43" fmla="*/ 168 h 176"/>
              <a:gd name="T44" fmla="*/ 136 w 144"/>
              <a:gd name="T45" fmla="*/ 160 h 176"/>
              <a:gd name="T46" fmla="*/ 128 w 144"/>
              <a:gd name="T47" fmla="*/ 168 h 176"/>
              <a:gd name="T48" fmla="*/ 40 w 144"/>
              <a:gd name="T49" fmla="*/ 168 h 176"/>
              <a:gd name="T50" fmla="*/ 40 w 144"/>
              <a:gd name="T51" fmla="*/ 8 h 176"/>
              <a:gd name="T52" fmla="*/ 88 w 144"/>
              <a:gd name="T53" fmla="*/ 8 h 176"/>
              <a:gd name="T54" fmla="*/ 88 w 144"/>
              <a:gd name="T55" fmla="*/ 56 h 176"/>
              <a:gd name="T56" fmla="*/ 104 w 144"/>
              <a:gd name="T57" fmla="*/ 40 h 176"/>
              <a:gd name="T58" fmla="*/ 120 w 144"/>
              <a:gd name="T59" fmla="*/ 56 h 176"/>
              <a:gd name="T60" fmla="*/ 120 w 144"/>
              <a:gd name="T61" fmla="*/ 8 h 176"/>
              <a:gd name="T62" fmla="*/ 128 w 144"/>
              <a:gd name="T63" fmla="*/ 8 h 176"/>
              <a:gd name="T64" fmla="*/ 136 w 144"/>
              <a:gd name="T65" fmla="*/ 16 h 176"/>
              <a:gd name="T66" fmla="*/ 136 w 144"/>
              <a:gd name="T67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4" h="176">
                <a:moveTo>
                  <a:pt x="128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144" y="7"/>
                  <a:pt x="137" y="0"/>
                  <a:pt x="128" y="0"/>
                </a:cubicBezTo>
                <a:moveTo>
                  <a:pt x="96" y="8"/>
                </a:moveTo>
                <a:cubicBezTo>
                  <a:pt x="112" y="8"/>
                  <a:pt x="112" y="8"/>
                  <a:pt x="112" y="8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96" y="36"/>
                  <a:pt x="96" y="36"/>
                  <a:pt x="96" y="36"/>
                </a:cubicBezTo>
                <a:lnTo>
                  <a:pt x="96" y="8"/>
                </a:lnTo>
                <a:close/>
                <a:moveTo>
                  <a:pt x="32" y="168"/>
                </a:move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32" y="8"/>
                  <a:pt x="32" y="8"/>
                  <a:pt x="32" y="8"/>
                </a:cubicBezTo>
                <a:lnTo>
                  <a:pt x="32" y="168"/>
                </a:lnTo>
                <a:close/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40" y="168"/>
                  <a:pt x="40" y="168"/>
                  <a:pt x="40" y="168"/>
                </a:cubicBezTo>
                <a:cubicBezTo>
                  <a:pt x="40" y="8"/>
                  <a:pt x="40" y="8"/>
                  <a:pt x="40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56"/>
                  <a:pt x="88" y="56"/>
                  <a:pt x="88" y="56"/>
                </a:cubicBezTo>
                <a:cubicBezTo>
                  <a:pt x="104" y="40"/>
                  <a:pt x="104" y="40"/>
                  <a:pt x="104" y="40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120" y="8"/>
                  <a:pt x="120" y="8"/>
                  <a:pt x="120" y="8"/>
                </a:cubicBezTo>
                <a:cubicBezTo>
                  <a:pt x="128" y="8"/>
                  <a:pt x="128" y="8"/>
                  <a:pt x="128" y="8"/>
                </a:cubicBezTo>
                <a:cubicBezTo>
                  <a:pt x="132" y="8"/>
                  <a:pt x="136" y="12"/>
                  <a:pt x="136" y="16"/>
                </a:cubicBezTo>
                <a:lnTo>
                  <a:pt x="136" y="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1"/>
          <p:cNvSpPr>
            <a:spLocks noEditPoints="1"/>
          </p:cNvSpPr>
          <p:nvPr/>
        </p:nvSpPr>
        <p:spPr bwMode="auto">
          <a:xfrm>
            <a:off x="7159626" y="2170113"/>
            <a:ext cx="354013" cy="433388"/>
          </a:xfrm>
          <a:custGeom>
            <a:avLst/>
            <a:gdLst>
              <a:gd name="T0" fmla="*/ 24 w 144"/>
              <a:gd name="T1" fmla="*/ 0 h 176"/>
              <a:gd name="T2" fmla="*/ 8 w 144"/>
              <a:gd name="T3" fmla="*/ 24 h 176"/>
              <a:gd name="T4" fmla="*/ 0 w 144"/>
              <a:gd name="T5" fmla="*/ 28 h 176"/>
              <a:gd name="T6" fmla="*/ 8 w 144"/>
              <a:gd name="T7" fmla="*/ 32 h 176"/>
              <a:gd name="T8" fmla="*/ 4 w 144"/>
              <a:gd name="T9" fmla="*/ 48 h 176"/>
              <a:gd name="T10" fmla="*/ 4 w 144"/>
              <a:gd name="T11" fmla="*/ 56 h 176"/>
              <a:gd name="T12" fmla="*/ 8 w 144"/>
              <a:gd name="T13" fmla="*/ 72 h 176"/>
              <a:gd name="T14" fmla="*/ 0 w 144"/>
              <a:gd name="T15" fmla="*/ 76 h 176"/>
              <a:gd name="T16" fmla="*/ 8 w 144"/>
              <a:gd name="T17" fmla="*/ 80 h 176"/>
              <a:gd name="T18" fmla="*/ 4 w 144"/>
              <a:gd name="T19" fmla="*/ 96 h 176"/>
              <a:gd name="T20" fmla="*/ 4 w 144"/>
              <a:gd name="T21" fmla="*/ 104 h 176"/>
              <a:gd name="T22" fmla="*/ 8 w 144"/>
              <a:gd name="T23" fmla="*/ 120 h 176"/>
              <a:gd name="T24" fmla="*/ 0 w 144"/>
              <a:gd name="T25" fmla="*/ 124 h 176"/>
              <a:gd name="T26" fmla="*/ 8 w 144"/>
              <a:gd name="T27" fmla="*/ 128 h 176"/>
              <a:gd name="T28" fmla="*/ 4 w 144"/>
              <a:gd name="T29" fmla="*/ 144 h 176"/>
              <a:gd name="T30" fmla="*/ 4 w 144"/>
              <a:gd name="T31" fmla="*/ 152 h 176"/>
              <a:gd name="T32" fmla="*/ 8 w 144"/>
              <a:gd name="T33" fmla="*/ 160 h 176"/>
              <a:gd name="T34" fmla="*/ 128 w 144"/>
              <a:gd name="T35" fmla="*/ 176 h 176"/>
              <a:gd name="T36" fmla="*/ 144 w 144"/>
              <a:gd name="T37" fmla="*/ 16 h 176"/>
              <a:gd name="T38" fmla="*/ 40 w 144"/>
              <a:gd name="T39" fmla="*/ 168 h 176"/>
              <a:gd name="T40" fmla="*/ 16 w 144"/>
              <a:gd name="T41" fmla="*/ 160 h 176"/>
              <a:gd name="T42" fmla="*/ 20 w 144"/>
              <a:gd name="T43" fmla="*/ 152 h 176"/>
              <a:gd name="T44" fmla="*/ 20 w 144"/>
              <a:gd name="T45" fmla="*/ 144 h 176"/>
              <a:gd name="T46" fmla="*/ 16 w 144"/>
              <a:gd name="T47" fmla="*/ 128 h 176"/>
              <a:gd name="T48" fmla="*/ 24 w 144"/>
              <a:gd name="T49" fmla="*/ 124 h 176"/>
              <a:gd name="T50" fmla="*/ 16 w 144"/>
              <a:gd name="T51" fmla="*/ 120 h 176"/>
              <a:gd name="T52" fmla="*/ 20 w 144"/>
              <a:gd name="T53" fmla="*/ 104 h 176"/>
              <a:gd name="T54" fmla="*/ 20 w 144"/>
              <a:gd name="T55" fmla="*/ 96 h 176"/>
              <a:gd name="T56" fmla="*/ 16 w 144"/>
              <a:gd name="T57" fmla="*/ 80 h 176"/>
              <a:gd name="T58" fmla="*/ 24 w 144"/>
              <a:gd name="T59" fmla="*/ 76 h 176"/>
              <a:gd name="T60" fmla="*/ 16 w 144"/>
              <a:gd name="T61" fmla="*/ 72 h 176"/>
              <a:gd name="T62" fmla="*/ 20 w 144"/>
              <a:gd name="T63" fmla="*/ 56 h 176"/>
              <a:gd name="T64" fmla="*/ 20 w 144"/>
              <a:gd name="T65" fmla="*/ 48 h 176"/>
              <a:gd name="T66" fmla="*/ 16 w 144"/>
              <a:gd name="T67" fmla="*/ 32 h 176"/>
              <a:gd name="T68" fmla="*/ 24 w 144"/>
              <a:gd name="T69" fmla="*/ 28 h 176"/>
              <a:gd name="T70" fmla="*/ 16 w 144"/>
              <a:gd name="T71" fmla="*/ 24 h 176"/>
              <a:gd name="T72" fmla="*/ 24 w 144"/>
              <a:gd name="T73" fmla="*/ 8 h 176"/>
              <a:gd name="T74" fmla="*/ 40 w 144"/>
              <a:gd name="T75" fmla="*/ 168 h 176"/>
              <a:gd name="T76" fmla="*/ 128 w 144"/>
              <a:gd name="T77" fmla="*/ 168 h 176"/>
              <a:gd name="T78" fmla="*/ 48 w 144"/>
              <a:gd name="T79" fmla="*/ 8 h 176"/>
              <a:gd name="T80" fmla="*/ 136 w 144"/>
              <a:gd name="T81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4" h="176">
                <a:moveTo>
                  <a:pt x="128" y="0"/>
                </a:moveTo>
                <a:cubicBezTo>
                  <a:pt x="24" y="0"/>
                  <a:pt x="24" y="0"/>
                  <a:pt x="24" y="0"/>
                </a:cubicBezTo>
                <a:cubicBezTo>
                  <a:pt x="15" y="0"/>
                  <a:pt x="8" y="7"/>
                  <a:pt x="8" y="16"/>
                </a:cubicBez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2" y="24"/>
                  <a:pt x="0" y="26"/>
                  <a:pt x="0" y="28"/>
                </a:cubicBezTo>
                <a:cubicBezTo>
                  <a:pt x="0" y="30"/>
                  <a:pt x="2" y="32"/>
                  <a:pt x="4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48"/>
                  <a:pt x="8" y="48"/>
                  <a:pt x="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54"/>
                  <a:pt x="2" y="56"/>
                  <a:pt x="4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72"/>
                  <a:pt x="8" y="72"/>
                  <a:pt x="8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2" y="72"/>
                  <a:pt x="0" y="74"/>
                  <a:pt x="0" y="76"/>
                </a:cubicBezTo>
                <a:cubicBezTo>
                  <a:pt x="0" y="78"/>
                  <a:pt x="2" y="80"/>
                  <a:pt x="4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4" y="96"/>
                  <a:pt x="4" y="96"/>
                </a:cubicBezTo>
                <a:cubicBezTo>
                  <a:pt x="2" y="96"/>
                  <a:pt x="0" y="98"/>
                  <a:pt x="0" y="100"/>
                </a:cubicBezTo>
                <a:cubicBezTo>
                  <a:pt x="0" y="102"/>
                  <a:pt x="2" y="104"/>
                  <a:pt x="4" y="104"/>
                </a:cubicBezTo>
                <a:cubicBezTo>
                  <a:pt x="8" y="104"/>
                  <a:pt x="8" y="104"/>
                  <a:pt x="8" y="104"/>
                </a:cubicBezTo>
                <a:cubicBezTo>
                  <a:pt x="8" y="120"/>
                  <a:pt x="8" y="120"/>
                  <a:pt x="8" y="120"/>
                </a:cubicBezTo>
                <a:cubicBezTo>
                  <a:pt x="4" y="120"/>
                  <a:pt x="4" y="120"/>
                  <a:pt x="4" y="120"/>
                </a:cubicBezTo>
                <a:cubicBezTo>
                  <a:pt x="2" y="120"/>
                  <a:pt x="0" y="122"/>
                  <a:pt x="0" y="124"/>
                </a:cubicBezTo>
                <a:cubicBezTo>
                  <a:pt x="0" y="126"/>
                  <a:pt x="2" y="128"/>
                  <a:pt x="4" y="128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144"/>
                  <a:pt x="8" y="144"/>
                  <a:pt x="8" y="144"/>
                </a:cubicBezTo>
                <a:cubicBezTo>
                  <a:pt x="4" y="144"/>
                  <a:pt x="4" y="144"/>
                  <a:pt x="4" y="144"/>
                </a:cubicBezTo>
                <a:cubicBezTo>
                  <a:pt x="2" y="144"/>
                  <a:pt x="0" y="146"/>
                  <a:pt x="0" y="148"/>
                </a:cubicBezTo>
                <a:cubicBezTo>
                  <a:pt x="0" y="150"/>
                  <a:pt x="2" y="152"/>
                  <a:pt x="4" y="152"/>
                </a:cubicBezTo>
                <a:cubicBezTo>
                  <a:pt x="8" y="152"/>
                  <a:pt x="8" y="152"/>
                  <a:pt x="8" y="152"/>
                </a:cubicBezTo>
                <a:cubicBezTo>
                  <a:pt x="8" y="160"/>
                  <a:pt x="8" y="160"/>
                  <a:pt x="8" y="160"/>
                </a:cubicBezTo>
                <a:cubicBezTo>
                  <a:pt x="8" y="169"/>
                  <a:pt x="15" y="176"/>
                  <a:pt x="24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144" y="7"/>
                  <a:pt x="137" y="0"/>
                  <a:pt x="128" y="0"/>
                </a:cubicBezTo>
                <a:moveTo>
                  <a:pt x="40" y="168"/>
                </a:moveTo>
                <a:cubicBezTo>
                  <a:pt x="24" y="168"/>
                  <a:pt x="24" y="168"/>
                  <a:pt x="24" y="168"/>
                </a:cubicBezTo>
                <a:cubicBezTo>
                  <a:pt x="20" y="168"/>
                  <a:pt x="16" y="164"/>
                  <a:pt x="16" y="160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0" y="152"/>
                  <a:pt x="20" y="152"/>
                  <a:pt x="20" y="152"/>
                </a:cubicBezTo>
                <a:cubicBezTo>
                  <a:pt x="22" y="152"/>
                  <a:pt x="24" y="150"/>
                  <a:pt x="24" y="148"/>
                </a:cubicBezTo>
                <a:cubicBezTo>
                  <a:pt x="24" y="146"/>
                  <a:pt x="22" y="144"/>
                  <a:pt x="20" y="144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20" y="128"/>
                  <a:pt x="20" y="128"/>
                  <a:pt x="20" y="128"/>
                </a:cubicBezTo>
                <a:cubicBezTo>
                  <a:pt x="22" y="128"/>
                  <a:pt x="24" y="126"/>
                  <a:pt x="24" y="124"/>
                </a:cubicBezTo>
                <a:cubicBezTo>
                  <a:pt x="24" y="122"/>
                  <a:pt x="22" y="120"/>
                  <a:pt x="20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22" y="104"/>
                  <a:pt x="24" y="102"/>
                  <a:pt x="24" y="100"/>
                </a:cubicBezTo>
                <a:cubicBezTo>
                  <a:pt x="24" y="98"/>
                  <a:pt x="22" y="96"/>
                  <a:pt x="20" y="96"/>
                </a:cubicBezTo>
                <a:cubicBezTo>
                  <a:pt x="16" y="96"/>
                  <a:pt x="16" y="96"/>
                  <a:pt x="16" y="96"/>
                </a:cubicBezTo>
                <a:cubicBezTo>
                  <a:pt x="16" y="80"/>
                  <a:pt x="16" y="80"/>
                  <a:pt x="16" y="80"/>
                </a:cubicBezTo>
                <a:cubicBezTo>
                  <a:pt x="20" y="80"/>
                  <a:pt x="20" y="80"/>
                  <a:pt x="20" y="80"/>
                </a:cubicBezTo>
                <a:cubicBezTo>
                  <a:pt x="22" y="80"/>
                  <a:pt x="24" y="78"/>
                  <a:pt x="24" y="76"/>
                </a:cubicBezTo>
                <a:cubicBezTo>
                  <a:pt x="24" y="74"/>
                  <a:pt x="22" y="72"/>
                  <a:pt x="20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56"/>
                  <a:pt x="16" y="56"/>
                  <a:pt x="16" y="56"/>
                </a:cubicBezTo>
                <a:cubicBezTo>
                  <a:pt x="20" y="56"/>
                  <a:pt x="20" y="56"/>
                  <a:pt x="20" y="56"/>
                </a:cubicBezTo>
                <a:cubicBezTo>
                  <a:pt x="22" y="56"/>
                  <a:pt x="24" y="54"/>
                  <a:pt x="24" y="52"/>
                </a:cubicBezTo>
                <a:cubicBezTo>
                  <a:pt x="24" y="50"/>
                  <a:pt x="22" y="48"/>
                  <a:pt x="20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32"/>
                  <a:pt x="16" y="32"/>
                  <a:pt x="16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2" y="32"/>
                  <a:pt x="24" y="30"/>
                  <a:pt x="24" y="28"/>
                </a:cubicBezTo>
                <a:cubicBezTo>
                  <a:pt x="24" y="26"/>
                  <a:pt x="22" y="24"/>
                  <a:pt x="20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2"/>
                  <a:pt x="20" y="8"/>
                  <a:pt x="24" y="8"/>
                </a:cubicBezTo>
                <a:cubicBezTo>
                  <a:pt x="40" y="8"/>
                  <a:pt x="40" y="8"/>
                  <a:pt x="40" y="8"/>
                </a:cubicBezTo>
                <a:lnTo>
                  <a:pt x="40" y="168"/>
                </a:lnTo>
                <a:close/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48" y="168"/>
                  <a:pt x="48" y="168"/>
                  <a:pt x="48" y="168"/>
                </a:cubicBezTo>
                <a:cubicBezTo>
                  <a:pt x="48" y="8"/>
                  <a:pt x="48" y="8"/>
                  <a:pt x="48" y="8"/>
                </a:cubicBezTo>
                <a:cubicBezTo>
                  <a:pt x="128" y="8"/>
                  <a:pt x="128" y="8"/>
                  <a:pt x="128" y="8"/>
                </a:cubicBezTo>
                <a:cubicBezTo>
                  <a:pt x="132" y="8"/>
                  <a:pt x="136" y="12"/>
                  <a:pt x="136" y="16"/>
                </a:cubicBezTo>
                <a:lnTo>
                  <a:pt x="136" y="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2"/>
          <p:cNvSpPr>
            <a:spLocks noEditPoints="1"/>
          </p:cNvSpPr>
          <p:nvPr/>
        </p:nvSpPr>
        <p:spPr bwMode="auto">
          <a:xfrm>
            <a:off x="7986713" y="2170113"/>
            <a:ext cx="354013" cy="433388"/>
          </a:xfrm>
          <a:custGeom>
            <a:avLst/>
            <a:gdLst>
              <a:gd name="T0" fmla="*/ 84 w 144"/>
              <a:gd name="T1" fmla="*/ 132 h 176"/>
              <a:gd name="T2" fmla="*/ 36 w 144"/>
              <a:gd name="T3" fmla="*/ 132 h 176"/>
              <a:gd name="T4" fmla="*/ 32 w 144"/>
              <a:gd name="T5" fmla="*/ 136 h 176"/>
              <a:gd name="T6" fmla="*/ 36 w 144"/>
              <a:gd name="T7" fmla="*/ 140 h 176"/>
              <a:gd name="T8" fmla="*/ 84 w 144"/>
              <a:gd name="T9" fmla="*/ 140 h 176"/>
              <a:gd name="T10" fmla="*/ 88 w 144"/>
              <a:gd name="T11" fmla="*/ 136 h 176"/>
              <a:gd name="T12" fmla="*/ 84 w 144"/>
              <a:gd name="T13" fmla="*/ 132 h 176"/>
              <a:gd name="T14" fmla="*/ 36 w 144"/>
              <a:gd name="T15" fmla="*/ 44 h 176"/>
              <a:gd name="T16" fmla="*/ 56 w 144"/>
              <a:gd name="T17" fmla="*/ 44 h 176"/>
              <a:gd name="T18" fmla="*/ 60 w 144"/>
              <a:gd name="T19" fmla="*/ 40 h 176"/>
              <a:gd name="T20" fmla="*/ 56 w 144"/>
              <a:gd name="T21" fmla="*/ 36 h 176"/>
              <a:gd name="T22" fmla="*/ 36 w 144"/>
              <a:gd name="T23" fmla="*/ 36 h 176"/>
              <a:gd name="T24" fmla="*/ 32 w 144"/>
              <a:gd name="T25" fmla="*/ 40 h 176"/>
              <a:gd name="T26" fmla="*/ 36 w 144"/>
              <a:gd name="T27" fmla="*/ 44 h 176"/>
              <a:gd name="T28" fmla="*/ 108 w 144"/>
              <a:gd name="T29" fmla="*/ 100 h 176"/>
              <a:gd name="T30" fmla="*/ 36 w 144"/>
              <a:gd name="T31" fmla="*/ 100 h 176"/>
              <a:gd name="T32" fmla="*/ 32 w 144"/>
              <a:gd name="T33" fmla="*/ 104 h 176"/>
              <a:gd name="T34" fmla="*/ 36 w 144"/>
              <a:gd name="T35" fmla="*/ 108 h 176"/>
              <a:gd name="T36" fmla="*/ 108 w 144"/>
              <a:gd name="T37" fmla="*/ 108 h 176"/>
              <a:gd name="T38" fmla="*/ 112 w 144"/>
              <a:gd name="T39" fmla="*/ 104 h 176"/>
              <a:gd name="T40" fmla="*/ 108 w 144"/>
              <a:gd name="T41" fmla="*/ 100 h 176"/>
              <a:gd name="T42" fmla="*/ 32 w 144"/>
              <a:gd name="T43" fmla="*/ 72 h 176"/>
              <a:gd name="T44" fmla="*/ 36 w 144"/>
              <a:gd name="T45" fmla="*/ 76 h 176"/>
              <a:gd name="T46" fmla="*/ 108 w 144"/>
              <a:gd name="T47" fmla="*/ 76 h 176"/>
              <a:gd name="T48" fmla="*/ 112 w 144"/>
              <a:gd name="T49" fmla="*/ 72 h 176"/>
              <a:gd name="T50" fmla="*/ 108 w 144"/>
              <a:gd name="T51" fmla="*/ 68 h 176"/>
              <a:gd name="T52" fmla="*/ 36 w 144"/>
              <a:gd name="T53" fmla="*/ 68 h 176"/>
              <a:gd name="T54" fmla="*/ 32 w 144"/>
              <a:gd name="T55" fmla="*/ 72 h 176"/>
              <a:gd name="T56" fmla="*/ 104 w 144"/>
              <a:gd name="T57" fmla="*/ 0 h 176"/>
              <a:gd name="T58" fmla="*/ 16 w 144"/>
              <a:gd name="T59" fmla="*/ 0 h 176"/>
              <a:gd name="T60" fmla="*/ 0 w 144"/>
              <a:gd name="T61" fmla="*/ 16 h 176"/>
              <a:gd name="T62" fmla="*/ 0 w 144"/>
              <a:gd name="T63" fmla="*/ 160 h 176"/>
              <a:gd name="T64" fmla="*/ 16 w 144"/>
              <a:gd name="T65" fmla="*/ 176 h 176"/>
              <a:gd name="T66" fmla="*/ 128 w 144"/>
              <a:gd name="T67" fmla="*/ 176 h 176"/>
              <a:gd name="T68" fmla="*/ 144 w 144"/>
              <a:gd name="T69" fmla="*/ 160 h 176"/>
              <a:gd name="T70" fmla="*/ 144 w 144"/>
              <a:gd name="T71" fmla="*/ 44 h 176"/>
              <a:gd name="T72" fmla="*/ 104 w 144"/>
              <a:gd name="T73" fmla="*/ 0 h 176"/>
              <a:gd name="T74" fmla="*/ 136 w 144"/>
              <a:gd name="T75" fmla="*/ 160 h 176"/>
              <a:gd name="T76" fmla="*/ 128 w 144"/>
              <a:gd name="T77" fmla="*/ 168 h 176"/>
              <a:gd name="T78" fmla="*/ 16 w 144"/>
              <a:gd name="T79" fmla="*/ 168 h 176"/>
              <a:gd name="T80" fmla="*/ 8 w 144"/>
              <a:gd name="T81" fmla="*/ 160 h 176"/>
              <a:gd name="T82" fmla="*/ 8 w 144"/>
              <a:gd name="T83" fmla="*/ 16 h 176"/>
              <a:gd name="T84" fmla="*/ 16 w 144"/>
              <a:gd name="T85" fmla="*/ 8 h 176"/>
              <a:gd name="T86" fmla="*/ 88 w 144"/>
              <a:gd name="T87" fmla="*/ 8 h 176"/>
              <a:gd name="T88" fmla="*/ 88 w 144"/>
              <a:gd name="T89" fmla="*/ 48 h 176"/>
              <a:gd name="T90" fmla="*/ 96 w 144"/>
              <a:gd name="T91" fmla="*/ 56 h 176"/>
              <a:gd name="T92" fmla="*/ 136 w 144"/>
              <a:gd name="T93" fmla="*/ 56 h 176"/>
              <a:gd name="T94" fmla="*/ 136 w 144"/>
              <a:gd name="T95" fmla="*/ 160 h 176"/>
              <a:gd name="T96" fmla="*/ 96 w 144"/>
              <a:gd name="T97" fmla="*/ 48 h 176"/>
              <a:gd name="T98" fmla="*/ 96 w 144"/>
              <a:gd name="T99" fmla="*/ 8 h 176"/>
              <a:gd name="T100" fmla="*/ 100 w 144"/>
              <a:gd name="T101" fmla="*/ 8 h 176"/>
              <a:gd name="T102" fmla="*/ 136 w 144"/>
              <a:gd name="T103" fmla="*/ 48 h 176"/>
              <a:gd name="T104" fmla="*/ 96 w 144"/>
              <a:gd name="T105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4" h="176">
                <a:moveTo>
                  <a:pt x="84" y="132"/>
                </a:moveTo>
                <a:cubicBezTo>
                  <a:pt x="36" y="132"/>
                  <a:pt x="36" y="132"/>
                  <a:pt x="36" y="132"/>
                </a:cubicBezTo>
                <a:cubicBezTo>
                  <a:pt x="34" y="132"/>
                  <a:pt x="32" y="134"/>
                  <a:pt x="32" y="136"/>
                </a:cubicBezTo>
                <a:cubicBezTo>
                  <a:pt x="32" y="138"/>
                  <a:pt x="34" y="140"/>
                  <a:pt x="36" y="140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6" y="140"/>
                  <a:pt x="88" y="138"/>
                  <a:pt x="88" y="136"/>
                </a:cubicBezTo>
                <a:cubicBezTo>
                  <a:pt x="88" y="134"/>
                  <a:pt x="86" y="132"/>
                  <a:pt x="84" y="132"/>
                </a:cubicBezTo>
                <a:moveTo>
                  <a:pt x="36" y="44"/>
                </a:moveTo>
                <a:cubicBezTo>
                  <a:pt x="56" y="44"/>
                  <a:pt x="56" y="44"/>
                  <a:pt x="56" y="44"/>
                </a:cubicBezTo>
                <a:cubicBezTo>
                  <a:pt x="58" y="44"/>
                  <a:pt x="60" y="42"/>
                  <a:pt x="60" y="40"/>
                </a:cubicBezTo>
                <a:cubicBezTo>
                  <a:pt x="60" y="38"/>
                  <a:pt x="58" y="36"/>
                  <a:pt x="5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4" y="36"/>
                  <a:pt x="32" y="38"/>
                  <a:pt x="32" y="40"/>
                </a:cubicBezTo>
                <a:cubicBezTo>
                  <a:pt x="32" y="42"/>
                  <a:pt x="34" y="44"/>
                  <a:pt x="36" y="44"/>
                </a:cubicBezTo>
                <a:moveTo>
                  <a:pt x="108" y="100"/>
                </a:moveTo>
                <a:cubicBezTo>
                  <a:pt x="36" y="100"/>
                  <a:pt x="36" y="100"/>
                  <a:pt x="36" y="100"/>
                </a:cubicBezTo>
                <a:cubicBezTo>
                  <a:pt x="34" y="100"/>
                  <a:pt x="32" y="102"/>
                  <a:pt x="32" y="104"/>
                </a:cubicBezTo>
                <a:cubicBezTo>
                  <a:pt x="32" y="106"/>
                  <a:pt x="34" y="108"/>
                  <a:pt x="36" y="10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10" y="108"/>
                  <a:pt x="112" y="106"/>
                  <a:pt x="112" y="104"/>
                </a:cubicBezTo>
                <a:cubicBezTo>
                  <a:pt x="112" y="102"/>
                  <a:pt x="110" y="100"/>
                  <a:pt x="108" y="100"/>
                </a:cubicBezTo>
                <a:moveTo>
                  <a:pt x="32" y="72"/>
                </a:moveTo>
                <a:cubicBezTo>
                  <a:pt x="32" y="74"/>
                  <a:pt x="34" y="76"/>
                  <a:pt x="36" y="76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10" y="76"/>
                  <a:pt x="112" y="74"/>
                  <a:pt x="112" y="72"/>
                </a:cubicBezTo>
                <a:cubicBezTo>
                  <a:pt x="112" y="70"/>
                  <a:pt x="110" y="68"/>
                  <a:pt x="108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4" y="68"/>
                  <a:pt x="32" y="70"/>
                  <a:pt x="32" y="72"/>
                </a:cubicBezTo>
                <a:moveTo>
                  <a:pt x="10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4"/>
                  <a:pt x="144" y="44"/>
                  <a:pt x="144" y="44"/>
                </a:cubicBezTo>
                <a:lnTo>
                  <a:pt x="104" y="0"/>
                </a:lnTo>
                <a:close/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52"/>
                  <a:pt x="92" y="56"/>
                  <a:pt x="96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0"/>
                </a:lnTo>
                <a:close/>
                <a:moveTo>
                  <a:pt x="96" y="48"/>
                </a:move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36" y="48"/>
                  <a:pt x="136" y="48"/>
                  <a:pt x="136" y="48"/>
                </a:cubicBezTo>
                <a:lnTo>
                  <a:pt x="96" y="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13"/>
          <p:cNvSpPr>
            <a:spLocks noEditPoints="1"/>
          </p:cNvSpPr>
          <p:nvPr/>
        </p:nvSpPr>
        <p:spPr bwMode="auto">
          <a:xfrm>
            <a:off x="8812213" y="2170113"/>
            <a:ext cx="355600" cy="433388"/>
          </a:xfrm>
          <a:custGeom>
            <a:avLst/>
            <a:gdLst>
              <a:gd name="T0" fmla="*/ 28 w 144"/>
              <a:gd name="T1" fmla="*/ 120 h 176"/>
              <a:gd name="T2" fmla="*/ 28 w 144"/>
              <a:gd name="T3" fmla="*/ 128 h 176"/>
              <a:gd name="T4" fmla="*/ 80 w 144"/>
              <a:gd name="T5" fmla="*/ 124 h 176"/>
              <a:gd name="T6" fmla="*/ 60 w 144"/>
              <a:gd name="T7" fmla="*/ 144 h 176"/>
              <a:gd name="T8" fmla="*/ 24 w 144"/>
              <a:gd name="T9" fmla="*/ 148 h 176"/>
              <a:gd name="T10" fmla="*/ 60 w 144"/>
              <a:gd name="T11" fmla="*/ 152 h 176"/>
              <a:gd name="T12" fmla="*/ 60 w 144"/>
              <a:gd name="T13" fmla="*/ 144 h 176"/>
              <a:gd name="T14" fmla="*/ 44 w 144"/>
              <a:gd name="T15" fmla="*/ 80 h 176"/>
              <a:gd name="T16" fmla="*/ 44 w 144"/>
              <a:gd name="T17" fmla="*/ 72 h 176"/>
              <a:gd name="T18" fmla="*/ 24 w 144"/>
              <a:gd name="T19" fmla="*/ 76 h 176"/>
              <a:gd name="T20" fmla="*/ 24 w 144"/>
              <a:gd name="T21" fmla="*/ 100 h 176"/>
              <a:gd name="T22" fmla="*/ 76 w 144"/>
              <a:gd name="T23" fmla="*/ 104 h 176"/>
              <a:gd name="T24" fmla="*/ 76 w 144"/>
              <a:gd name="T25" fmla="*/ 96 h 176"/>
              <a:gd name="T26" fmla="*/ 24 w 144"/>
              <a:gd name="T27" fmla="*/ 100 h 176"/>
              <a:gd name="T28" fmla="*/ 56 w 144"/>
              <a:gd name="T29" fmla="*/ 0 h 176"/>
              <a:gd name="T30" fmla="*/ 40 w 144"/>
              <a:gd name="T31" fmla="*/ 28 h 176"/>
              <a:gd name="T32" fmla="*/ 48 w 144"/>
              <a:gd name="T33" fmla="*/ 28 h 176"/>
              <a:gd name="T34" fmla="*/ 56 w 144"/>
              <a:gd name="T35" fmla="*/ 8 h 176"/>
              <a:gd name="T36" fmla="*/ 104 w 144"/>
              <a:gd name="T37" fmla="*/ 32 h 176"/>
              <a:gd name="T38" fmla="*/ 136 w 144"/>
              <a:gd name="T39" fmla="*/ 40 h 176"/>
              <a:gd name="T40" fmla="*/ 128 w 144"/>
              <a:gd name="T41" fmla="*/ 128 h 176"/>
              <a:gd name="T42" fmla="*/ 112 w 144"/>
              <a:gd name="T43" fmla="*/ 132 h 176"/>
              <a:gd name="T44" fmla="*/ 128 w 144"/>
              <a:gd name="T45" fmla="*/ 136 h 176"/>
              <a:gd name="T46" fmla="*/ 144 w 144"/>
              <a:gd name="T47" fmla="*/ 32 h 176"/>
              <a:gd name="T48" fmla="*/ 112 w 144"/>
              <a:gd name="T49" fmla="*/ 32 h 176"/>
              <a:gd name="T50" fmla="*/ 133 w 144"/>
              <a:gd name="T51" fmla="*/ 32 h 176"/>
              <a:gd name="T52" fmla="*/ 16 w 144"/>
              <a:gd name="T53" fmla="*/ 40 h 176"/>
              <a:gd name="T54" fmla="*/ 0 w 144"/>
              <a:gd name="T55" fmla="*/ 160 h 176"/>
              <a:gd name="T56" fmla="*/ 88 w 144"/>
              <a:gd name="T57" fmla="*/ 176 h 176"/>
              <a:gd name="T58" fmla="*/ 104 w 144"/>
              <a:gd name="T59" fmla="*/ 72 h 176"/>
              <a:gd name="T60" fmla="*/ 16 w 144"/>
              <a:gd name="T61" fmla="*/ 40 h 176"/>
              <a:gd name="T62" fmla="*/ 88 w 144"/>
              <a:gd name="T63" fmla="*/ 168 h 176"/>
              <a:gd name="T64" fmla="*/ 8 w 144"/>
              <a:gd name="T65" fmla="*/ 160 h 176"/>
              <a:gd name="T66" fmla="*/ 16 w 144"/>
              <a:gd name="T67" fmla="*/ 48 h 176"/>
              <a:gd name="T68" fmla="*/ 64 w 144"/>
              <a:gd name="T69" fmla="*/ 72 h 176"/>
              <a:gd name="T70" fmla="*/ 96 w 144"/>
              <a:gd name="T71" fmla="*/ 80 h 176"/>
              <a:gd name="T72" fmla="*/ 72 w 144"/>
              <a:gd name="T73" fmla="*/ 72 h 176"/>
              <a:gd name="T74" fmla="*/ 93 w 144"/>
              <a:gd name="T75" fmla="*/ 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4" h="176">
                <a:moveTo>
                  <a:pt x="76" y="120"/>
                </a:moveTo>
                <a:cubicBezTo>
                  <a:pt x="28" y="120"/>
                  <a:pt x="28" y="120"/>
                  <a:pt x="28" y="120"/>
                </a:cubicBezTo>
                <a:cubicBezTo>
                  <a:pt x="26" y="120"/>
                  <a:pt x="24" y="122"/>
                  <a:pt x="24" y="124"/>
                </a:cubicBezTo>
                <a:cubicBezTo>
                  <a:pt x="24" y="126"/>
                  <a:pt x="26" y="128"/>
                  <a:pt x="28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8" y="128"/>
                  <a:pt x="80" y="126"/>
                  <a:pt x="80" y="124"/>
                </a:cubicBezTo>
                <a:cubicBezTo>
                  <a:pt x="80" y="122"/>
                  <a:pt x="78" y="120"/>
                  <a:pt x="76" y="120"/>
                </a:cubicBezTo>
                <a:moveTo>
                  <a:pt x="60" y="144"/>
                </a:moveTo>
                <a:cubicBezTo>
                  <a:pt x="28" y="144"/>
                  <a:pt x="28" y="144"/>
                  <a:pt x="28" y="144"/>
                </a:cubicBezTo>
                <a:cubicBezTo>
                  <a:pt x="26" y="144"/>
                  <a:pt x="24" y="146"/>
                  <a:pt x="24" y="148"/>
                </a:cubicBezTo>
                <a:cubicBezTo>
                  <a:pt x="24" y="150"/>
                  <a:pt x="26" y="152"/>
                  <a:pt x="28" y="152"/>
                </a:cubicBezTo>
                <a:cubicBezTo>
                  <a:pt x="60" y="152"/>
                  <a:pt x="60" y="152"/>
                  <a:pt x="60" y="152"/>
                </a:cubicBezTo>
                <a:cubicBezTo>
                  <a:pt x="62" y="152"/>
                  <a:pt x="64" y="150"/>
                  <a:pt x="64" y="148"/>
                </a:cubicBezTo>
                <a:cubicBezTo>
                  <a:pt x="64" y="146"/>
                  <a:pt x="62" y="144"/>
                  <a:pt x="60" y="144"/>
                </a:cubicBezTo>
                <a:moveTo>
                  <a:pt x="28" y="80"/>
                </a:moveTo>
                <a:cubicBezTo>
                  <a:pt x="44" y="80"/>
                  <a:pt x="44" y="80"/>
                  <a:pt x="44" y="80"/>
                </a:cubicBezTo>
                <a:cubicBezTo>
                  <a:pt x="46" y="80"/>
                  <a:pt x="48" y="78"/>
                  <a:pt x="48" y="76"/>
                </a:cubicBezTo>
                <a:cubicBezTo>
                  <a:pt x="48" y="74"/>
                  <a:pt x="46" y="72"/>
                  <a:pt x="44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6" y="72"/>
                  <a:pt x="24" y="74"/>
                  <a:pt x="24" y="76"/>
                </a:cubicBezTo>
                <a:cubicBezTo>
                  <a:pt x="24" y="78"/>
                  <a:pt x="26" y="80"/>
                  <a:pt x="28" y="80"/>
                </a:cubicBezTo>
                <a:moveTo>
                  <a:pt x="24" y="100"/>
                </a:moveTo>
                <a:cubicBezTo>
                  <a:pt x="24" y="102"/>
                  <a:pt x="26" y="104"/>
                  <a:pt x="28" y="104"/>
                </a:cubicBezTo>
                <a:cubicBezTo>
                  <a:pt x="76" y="104"/>
                  <a:pt x="76" y="104"/>
                  <a:pt x="76" y="104"/>
                </a:cubicBezTo>
                <a:cubicBezTo>
                  <a:pt x="78" y="104"/>
                  <a:pt x="80" y="102"/>
                  <a:pt x="80" y="100"/>
                </a:cubicBezTo>
                <a:cubicBezTo>
                  <a:pt x="80" y="98"/>
                  <a:pt x="78" y="96"/>
                  <a:pt x="76" y="96"/>
                </a:cubicBezTo>
                <a:cubicBezTo>
                  <a:pt x="28" y="96"/>
                  <a:pt x="28" y="96"/>
                  <a:pt x="28" y="96"/>
                </a:cubicBezTo>
                <a:cubicBezTo>
                  <a:pt x="26" y="96"/>
                  <a:pt x="24" y="98"/>
                  <a:pt x="24" y="100"/>
                </a:cubicBezTo>
                <a:moveTo>
                  <a:pt x="116" y="0"/>
                </a:moveTo>
                <a:cubicBezTo>
                  <a:pt x="56" y="0"/>
                  <a:pt x="56" y="0"/>
                  <a:pt x="56" y="0"/>
                </a:cubicBezTo>
                <a:cubicBezTo>
                  <a:pt x="47" y="0"/>
                  <a:pt x="40" y="7"/>
                  <a:pt x="40" y="16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30"/>
                  <a:pt x="42" y="32"/>
                  <a:pt x="44" y="32"/>
                </a:cubicBezTo>
                <a:cubicBezTo>
                  <a:pt x="46" y="32"/>
                  <a:pt x="48" y="30"/>
                  <a:pt x="48" y="28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2"/>
                  <a:pt x="52" y="8"/>
                  <a:pt x="56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6"/>
                  <a:pt x="108" y="40"/>
                  <a:pt x="112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36" y="124"/>
                  <a:pt x="132" y="128"/>
                  <a:pt x="128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14" y="128"/>
                  <a:pt x="112" y="130"/>
                  <a:pt x="112" y="132"/>
                </a:cubicBezTo>
                <a:cubicBezTo>
                  <a:pt x="112" y="134"/>
                  <a:pt x="114" y="136"/>
                  <a:pt x="116" y="136"/>
                </a:cubicBezTo>
                <a:cubicBezTo>
                  <a:pt x="128" y="136"/>
                  <a:pt x="128" y="136"/>
                  <a:pt x="128" y="136"/>
                </a:cubicBezTo>
                <a:cubicBezTo>
                  <a:pt x="137" y="136"/>
                  <a:pt x="144" y="129"/>
                  <a:pt x="144" y="120"/>
                </a:cubicBezTo>
                <a:cubicBezTo>
                  <a:pt x="144" y="32"/>
                  <a:pt x="144" y="32"/>
                  <a:pt x="144" y="32"/>
                </a:cubicBezTo>
                <a:lnTo>
                  <a:pt x="116" y="0"/>
                </a:lnTo>
                <a:close/>
                <a:moveTo>
                  <a:pt x="112" y="32"/>
                </a:moveTo>
                <a:cubicBezTo>
                  <a:pt x="112" y="9"/>
                  <a:pt x="112" y="9"/>
                  <a:pt x="112" y="9"/>
                </a:cubicBezTo>
                <a:cubicBezTo>
                  <a:pt x="133" y="32"/>
                  <a:pt x="133" y="32"/>
                  <a:pt x="133" y="32"/>
                </a:cubicBezTo>
                <a:lnTo>
                  <a:pt x="112" y="32"/>
                </a:lnTo>
                <a:close/>
                <a:moveTo>
                  <a:pt x="16" y="40"/>
                </a:moveTo>
                <a:cubicBezTo>
                  <a:pt x="7" y="40"/>
                  <a:pt x="0" y="47"/>
                  <a:pt x="0" y="5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97" y="176"/>
                  <a:pt x="104" y="169"/>
                  <a:pt x="104" y="160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76" y="40"/>
                  <a:pt x="76" y="40"/>
                  <a:pt x="76" y="40"/>
                </a:cubicBezTo>
                <a:lnTo>
                  <a:pt x="16" y="40"/>
                </a:lnTo>
                <a:close/>
                <a:moveTo>
                  <a:pt x="96" y="160"/>
                </a:moveTo>
                <a:cubicBezTo>
                  <a:pt x="96" y="164"/>
                  <a:pt x="92" y="168"/>
                  <a:pt x="8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2"/>
                  <a:pt x="12" y="48"/>
                  <a:pt x="16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72"/>
                  <a:pt x="64" y="72"/>
                  <a:pt x="64" y="72"/>
                </a:cubicBezTo>
                <a:cubicBezTo>
                  <a:pt x="64" y="76"/>
                  <a:pt x="68" y="80"/>
                  <a:pt x="72" y="80"/>
                </a:cubicBezTo>
                <a:cubicBezTo>
                  <a:pt x="96" y="80"/>
                  <a:pt x="96" y="80"/>
                  <a:pt x="96" y="80"/>
                </a:cubicBezTo>
                <a:lnTo>
                  <a:pt x="96" y="160"/>
                </a:lnTo>
                <a:close/>
                <a:moveTo>
                  <a:pt x="72" y="72"/>
                </a:moveTo>
                <a:cubicBezTo>
                  <a:pt x="72" y="49"/>
                  <a:pt x="72" y="49"/>
                  <a:pt x="72" y="49"/>
                </a:cubicBezTo>
                <a:cubicBezTo>
                  <a:pt x="93" y="72"/>
                  <a:pt x="93" y="72"/>
                  <a:pt x="93" y="72"/>
                </a:cubicBezTo>
                <a:lnTo>
                  <a:pt x="72" y="7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4"/>
          <p:cNvSpPr>
            <a:spLocks noEditPoints="1"/>
          </p:cNvSpPr>
          <p:nvPr/>
        </p:nvSpPr>
        <p:spPr bwMode="auto">
          <a:xfrm>
            <a:off x="9639301" y="2170113"/>
            <a:ext cx="354013" cy="433388"/>
          </a:xfrm>
          <a:custGeom>
            <a:avLst/>
            <a:gdLst>
              <a:gd name="T0" fmla="*/ 104 w 144"/>
              <a:gd name="T1" fmla="*/ 0 h 176"/>
              <a:gd name="T2" fmla="*/ 16 w 144"/>
              <a:gd name="T3" fmla="*/ 0 h 176"/>
              <a:gd name="T4" fmla="*/ 0 w 144"/>
              <a:gd name="T5" fmla="*/ 16 h 176"/>
              <a:gd name="T6" fmla="*/ 0 w 144"/>
              <a:gd name="T7" fmla="*/ 160 h 176"/>
              <a:gd name="T8" fmla="*/ 16 w 144"/>
              <a:gd name="T9" fmla="*/ 176 h 176"/>
              <a:gd name="T10" fmla="*/ 128 w 144"/>
              <a:gd name="T11" fmla="*/ 176 h 176"/>
              <a:gd name="T12" fmla="*/ 144 w 144"/>
              <a:gd name="T13" fmla="*/ 160 h 176"/>
              <a:gd name="T14" fmla="*/ 144 w 144"/>
              <a:gd name="T15" fmla="*/ 44 h 176"/>
              <a:gd name="T16" fmla="*/ 104 w 144"/>
              <a:gd name="T17" fmla="*/ 0 h 176"/>
              <a:gd name="T18" fmla="*/ 136 w 144"/>
              <a:gd name="T19" fmla="*/ 160 h 176"/>
              <a:gd name="T20" fmla="*/ 128 w 144"/>
              <a:gd name="T21" fmla="*/ 168 h 176"/>
              <a:gd name="T22" fmla="*/ 16 w 144"/>
              <a:gd name="T23" fmla="*/ 168 h 176"/>
              <a:gd name="T24" fmla="*/ 8 w 144"/>
              <a:gd name="T25" fmla="*/ 160 h 176"/>
              <a:gd name="T26" fmla="*/ 8 w 144"/>
              <a:gd name="T27" fmla="*/ 16 h 176"/>
              <a:gd name="T28" fmla="*/ 16 w 144"/>
              <a:gd name="T29" fmla="*/ 8 h 176"/>
              <a:gd name="T30" fmla="*/ 88 w 144"/>
              <a:gd name="T31" fmla="*/ 8 h 176"/>
              <a:gd name="T32" fmla="*/ 88 w 144"/>
              <a:gd name="T33" fmla="*/ 48 h 176"/>
              <a:gd name="T34" fmla="*/ 96 w 144"/>
              <a:gd name="T35" fmla="*/ 56 h 176"/>
              <a:gd name="T36" fmla="*/ 136 w 144"/>
              <a:gd name="T37" fmla="*/ 56 h 176"/>
              <a:gd name="T38" fmla="*/ 136 w 144"/>
              <a:gd name="T39" fmla="*/ 160 h 176"/>
              <a:gd name="T40" fmla="*/ 96 w 144"/>
              <a:gd name="T41" fmla="*/ 48 h 176"/>
              <a:gd name="T42" fmla="*/ 96 w 144"/>
              <a:gd name="T43" fmla="*/ 8 h 176"/>
              <a:gd name="T44" fmla="*/ 100 w 144"/>
              <a:gd name="T45" fmla="*/ 8 h 176"/>
              <a:gd name="T46" fmla="*/ 136 w 144"/>
              <a:gd name="T47" fmla="*/ 48 h 176"/>
              <a:gd name="T48" fmla="*/ 96 w 144"/>
              <a:gd name="T49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4" h="176">
                <a:moveTo>
                  <a:pt x="10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4"/>
                  <a:pt x="144" y="44"/>
                  <a:pt x="144" y="44"/>
                </a:cubicBezTo>
                <a:lnTo>
                  <a:pt x="104" y="0"/>
                </a:lnTo>
                <a:close/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52"/>
                  <a:pt x="92" y="56"/>
                  <a:pt x="96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0"/>
                </a:lnTo>
                <a:close/>
                <a:moveTo>
                  <a:pt x="96" y="48"/>
                </a:move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36" y="48"/>
                  <a:pt x="136" y="48"/>
                  <a:pt x="136" y="48"/>
                </a:cubicBezTo>
                <a:lnTo>
                  <a:pt x="96" y="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 noEditPoints="1"/>
          </p:cNvSpPr>
          <p:nvPr/>
        </p:nvSpPr>
        <p:spPr bwMode="auto">
          <a:xfrm>
            <a:off x="2200276" y="2997201"/>
            <a:ext cx="355600" cy="431800"/>
          </a:xfrm>
          <a:custGeom>
            <a:avLst/>
            <a:gdLst>
              <a:gd name="T0" fmla="*/ 116 w 144"/>
              <a:gd name="T1" fmla="*/ 0 h 176"/>
              <a:gd name="T2" fmla="*/ 56 w 144"/>
              <a:gd name="T3" fmla="*/ 0 h 176"/>
              <a:gd name="T4" fmla="*/ 40 w 144"/>
              <a:gd name="T5" fmla="*/ 16 h 176"/>
              <a:gd name="T6" fmla="*/ 40 w 144"/>
              <a:gd name="T7" fmla="*/ 28 h 176"/>
              <a:gd name="T8" fmla="*/ 44 w 144"/>
              <a:gd name="T9" fmla="*/ 32 h 176"/>
              <a:gd name="T10" fmla="*/ 48 w 144"/>
              <a:gd name="T11" fmla="*/ 28 h 176"/>
              <a:gd name="T12" fmla="*/ 48 w 144"/>
              <a:gd name="T13" fmla="*/ 16 h 176"/>
              <a:gd name="T14" fmla="*/ 56 w 144"/>
              <a:gd name="T15" fmla="*/ 8 h 176"/>
              <a:gd name="T16" fmla="*/ 104 w 144"/>
              <a:gd name="T17" fmla="*/ 8 h 176"/>
              <a:gd name="T18" fmla="*/ 104 w 144"/>
              <a:gd name="T19" fmla="*/ 32 h 176"/>
              <a:gd name="T20" fmla="*/ 112 w 144"/>
              <a:gd name="T21" fmla="*/ 40 h 176"/>
              <a:gd name="T22" fmla="*/ 136 w 144"/>
              <a:gd name="T23" fmla="*/ 40 h 176"/>
              <a:gd name="T24" fmla="*/ 136 w 144"/>
              <a:gd name="T25" fmla="*/ 120 h 176"/>
              <a:gd name="T26" fmla="*/ 128 w 144"/>
              <a:gd name="T27" fmla="*/ 128 h 176"/>
              <a:gd name="T28" fmla="*/ 116 w 144"/>
              <a:gd name="T29" fmla="*/ 128 h 176"/>
              <a:gd name="T30" fmla="*/ 112 w 144"/>
              <a:gd name="T31" fmla="*/ 132 h 176"/>
              <a:gd name="T32" fmla="*/ 116 w 144"/>
              <a:gd name="T33" fmla="*/ 136 h 176"/>
              <a:gd name="T34" fmla="*/ 128 w 144"/>
              <a:gd name="T35" fmla="*/ 136 h 176"/>
              <a:gd name="T36" fmla="*/ 144 w 144"/>
              <a:gd name="T37" fmla="*/ 120 h 176"/>
              <a:gd name="T38" fmla="*/ 144 w 144"/>
              <a:gd name="T39" fmla="*/ 32 h 176"/>
              <a:gd name="T40" fmla="*/ 116 w 144"/>
              <a:gd name="T41" fmla="*/ 0 h 176"/>
              <a:gd name="T42" fmla="*/ 112 w 144"/>
              <a:gd name="T43" fmla="*/ 32 h 176"/>
              <a:gd name="T44" fmla="*/ 112 w 144"/>
              <a:gd name="T45" fmla="*/ 9 h 176"/>
              <a:gd name="T46" fmla="*/ 133 w 144"/>
              <a:gd name="T47" fmla="*/ 32 h 176"/>
              <a:gd name="T48" fmla="*/ 112 w 144"/>
              <a:gd name="T49" fmla="*/ 32 h 176"/>
              <a:gd name="T50" fmla="*/ 16 w 144"/>
              <a:gd name="T51" fmla="*/ 40 h 176"/>
              <a:gd name="T52" fmla="*/ 0 w 144"/>
              <a:gd name="T53" fmla="*/ 56 h 176"/>
              <a:gd name="T54" fmla="*/ 0 w 144"/>
              <a:gd name="T55" fmla="*/ 160 h 176"/>
              <a:gd name="T56" fmla="*/ 16 w 144"/>
              <a:gd name="T57" fmla="*/ 176 h 176"/>
              <a:gd name="T58" fmla="*/ 88 w 144"/>
              <a:gd name="T59" fmla="*/ 176 h 176"/>
              <a:gd name="T60" fmla="*/ 104 w 144"/>
              <a:gd name="T61" fmla="*/ 160 h 176"/>
              <a:gd name="T62" fmla="*/ 104 w 144"/>
              <a:gd name="T63" fmla="*/ 72 h 176"/>
              <a:gd name="T64" fmla="*/ 76 w 144"/>
              <a:gd name="T65" fmla="*/ 40 h 176"/>
              <a:gd name="T66" fmla="*/ 16 w 144"/>
              <a:gd name="T67" fmla="*/ 40 h 176"/>
              <a:gd name="T68" fmla="*/ 96 w 144"/>
              <a:gd name="T69" fmla="*/ 160 h 176"/>
              <a:gd name="T70" fmla="*/ 88 w 144"/>
              <a:gd name="T71" fmla="*/ 168 h 176"/>
              <a:gd name="T72" fmla="*/ 16 w 144"/>
              <a:gd name="T73" fmla="*/ 168 h 176"/>
              <a:gd name="T74" fmla="*/ 8 w 144"/>
              <a:gd name="T75" fmla="*/ 160 h 176"/>
              <a:gd name="T76" fmla="*/ 8 w 144"/>
              <a:gd name="T77" fmla="*/ 56 h 176"/>
              <a:gd name="T78" fmla="*/ 16 w 144"/>
              <a:gd name="T79" fmla="*/ 48 h 176"/>
              <a:gd name="T80" fmla="*/ 64 w 144"/>
              <a:gd name="T81" fmla="*/ 48 h 176"/>
              <a:gd name="T82" fmla="*/ 64 w 144"/>
              <a:gd name="T83" fmla="*/ 72 h 176"/>
              <a:gd name="T84" fmla="*/ 72 w 144"/>
              <a:gd name="T85" fmla="*/ 80 h 176"/>
              <a:gd name="T86" fmla="*/ 96 w 144"/>
              <a:gd name="T87" fmla="*/ 80 h 176"/>
              <a:gd name="T88" fmla="*/ 96 w 144"/>
              <a:gd name="T89" fmla="*/ 160 h 176"/>
              <a:gd name="T90" fmla="*/ 72 w 144"/>
              <a:gd name="T91" fmla="*/ 72 h 176"/>
              <a:gd name="T92" fmla="*/ 72 w 144"/>
              <a:gd name="T93" fmla="*/ 49 h 176"/>
              <a:gd name="T94" fmla="*/ 93 w 144"/>
              <a:gd name="T95" fmla="*/ 72 h 176"/>
              <a:gd name="T96" fmla="*/ 72 w 144"/>
              <a:gd name="T97" fmla="*/ 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4" h="176">
                <a:moveTo>
                  <a:pt x="116" y="0"/>
                </a:moveTo>
                <a:cubicBezTo>
                  <a:pt x="56" y="0"/>
                  <a:pt x="56" y="0"/>
                  <a:pt x="56" y="0"/>
                </a:cubicBezTo>
                <a:cubicBezTo>
                  <a:pt x="47" y="0"/>
                  <a:pt x="40" y="7"/>
                  <a:pt x="40" y="16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30"/>
                  <a:pt x="42" y="32"/>
                  <a:pt x="44" y="32"/>
                </a:cubicBezTo>
                <a:cubicBezTo>
                  <a:pt x="46" y="32"/>
                  <a:pt x="48" y="30"/>
                  <a:pt x="48" y="28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2"/>
                  <a:pt x="52" y="8"/>
                  <a:pt x="56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6"/>
                  <a:pt x="108" y="40"/>
                  <a:pt x="112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36" y="124"/>
                  <a:pt x="132" y="128"/>
                  <a:pt x="128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14" y="128"/>
                  <a:pt x="112" y="130"/>
                  <a:pt x="112" y="132"/>
                </a:cubicBezTo>
                <a:cubicBezTo>
                  <a:pt x="112" y="134"/>
                  <a:pt x="114" y="136"/>
                  <a:pt x="116" y="136"/>
                </a:cubicBezTo>
                <a:cubicBezTo>
                  <a:pt x="128" y="136"/>
                  <a:pt x="128" y="136"/>
                  <a:pt x="128" y="136"/>
                </a:cubicBezTo>
                <a:cubicBezTo>
                  <a:pt x="137" y="136"/>
                  <a:pt x="144" y="129"/>
                  <a:pt x="144" y="120"/>
                </a:cubicBezTo>
                <a:cubicBezTo>
                  <a:pt x="144" y="32"/>
                  <a:pt x="144" y="32"/>
                  <a:pt x="144" y="32"/>
                </a:cubicBezTo>
                <a:lnTo>
                  <a:pt x="116" y="0"/>
                </a:lnTo>
                <a:close/>
                <a:moveTo>
                  <a:pt x="112" y="32"/>
                </a:moveTo>
                <a:cubicBezTo>
                  <a:pt x="112" y="9"/>
                  <a:pt x="112" y="9"/>
                  <a:pt x="112" y="9"/>
                </a:cubicBezTo>
                <a:cubicBezTo>
                  <a:pt x="133" y="32"/>
                  <a:pt x="133" y="32"/>
                  <a:pt x="133" y="32"/>
                </a:cubicBezTo>
                <a:lnTo>
                  <a:pt x="112" y="32"/>
                </a:lnTo>
                <a:close/>
                <a:moveTo>
                  <a:pt x="16" y="40"/>
                </a:moveTo>
                <a:cubicBezTo>
                  <a:pt x="7" y="40"/>
                  <a:pt x="0" y="47"/>
                  <a:pt x="0" y="5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97" y="176"/>
                  <a:pt x="104" y="169"/>
                  <a:pt x="104" y="160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76" y="40"/>
                  <a:pt x="76" y="40"/>
                  <a:pt x="76" y="40"/>
                </a:cubicBezTo>
                <a:lnTo>
                  <a:pt x="16" y="40"/>
                </a:lnTo>
                <a:close/>
                <a:moveTo>
                  <a:pt x="96" y="160"/>
                </a:moveTo>
                <a:cubicBezTo>
                  <a:pt x="96" y="164"/>
                  <a:pt x="92" y="168"/>
                  <a:pt x="8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2"/>
                  <a:pt x="12" y="48"/>
                  <a:pt x="16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72"/>
                  <a:pt x="64" y="72"/>
                  <a:pt x="64" y="72"/>
                </a:cubicBezTo>
                <a:cubicBezTo>
                  <a:pt x="64" y="76"/>
                  <a:pt x="68" y="80"/>
                  <a:pt x="72" y="80"/>
                </a:cubicBezTo>
                <a:cubicBezTo>
                  <a:pt x="96" y="80"/>
                  <a:pt x="96" y="80"/>
                  <a:pt x="96" y="80"/>
                </a:cubicBezTo>
                <a:lnTo>
                  <a:pt x="96" y="160"/>
                </a:lnTo>
                <a:close/>
                <a:moveTo>
                  <a:pt x="72" y="72"/>
                </a:moveTo>
                <a:cubicBezTo>
                  <a:pt x="72" y="49"/>
                  <a:pt x="72" y="49"/>
                  <a:pt x="72" y="49"/>
                </a:cubicBezTo>
                <a:cubicBezTo>
                  <a:pt x="93" y="72"/>
                  <a:pt x="93" y="72"/>
                  <a:pt x="93" y="72"/>
                </a:cubicBezTo>
                <a:lnTo>
                  <a:pt x="72" y="7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6"/>
          <p:cNvSpPr>
            <a:spLocks noEditPoints="1"/>
          </p:cNvSpPr>
          <p:nvPr/>
        </p:nvSpPr>
        <p:spPr bwMode="auto">
          <a:xfrm>
            <a:off x="2987676" y="2997201"/>
            <a:ext cx="433388" cy="431800"/>
          </a:xfrm>
          <a:custGeom>
            <a:avLst/>
            <a:gdLst>
              <a:gd name="T0" fmla="*/ 36 w 176"/>
              <a:gd name="T1" fmla="*/ 48 h 176"/>
              <a:gd name="T2" fmla="*/ 84 w 176"/>
              <a:gd name="T3" fmla="*/ 48 h 176"/>
              <a:gd name="T4" fmla="*/ 88 w 176"/>
              <a:gd name="T5" fmla="*/ 44 h 176"/>
              <a:gd name="T6" fmla="*/ 84 w 176"/>
              <a:gd name="T7" fmla="*/ 40 h 176"/>
              <a:gd name="T8" fmla="*/ 36 w 176"/>
              <a:gd name="T9" fmla="*/ 40 h 176"/>
              <a:gd name="T10" fmla="*/ 32 w 176"/>
              <a:gd name="T11" fmla="*/ 44 h 176"/>
              <a:gd name="T12" fmla="*/ 36 w 176"/>
              <a:gd name="T13" fmla="*/ 48 h 176"/>
              <a:gd name="T14" fmla="*/ 36 w 176"/>
              <a:gd name="T15" fmla="*/ 72 h 176"/>
              <a:gd name="T16" fmla="*/ 140 w 176"/>
              <a:gd name="T17" fmla="*/ 72 h 176"/>
              <a:gd name="T18" fmla="*/ 144 w 176"/>
              <a:gd name="T19" fmla="*/ 68 h 176"/>
              <a:gd name="T20" fmla="*/ 140 w 176"/>
              <a:gd name="T21" fmla="*/ 64 h 176"/>
              <a:gd name="T22" fmla="*/ 36 w 176"/>
              <a:gd name="T23" fmla="*/ 64 h 176"/>
              <a:gd name="T24" fmla="*/ 32 w 176"/>
              <a:gd name="T25" fmla="*/ 68 h 176"/>
              <a:gd name="T26" fmla="*/ 36 w 176"/>
              <a:gd name="T27" fmla="*/ 72 h 176"/>
              <a:gd name="T28" fmla="*/ 168 w 176"/>
              <a:gd name="T29" fmla="*/ 0 h 176"/>
              <a:gd name="T30" fmla="*/ 8 w 176"/>
              <a:gd name="T31" fmla="*/ 0 h 176"/>
              <a:gd name="T32" fmla="*/ 0 w 176"/>
              <a:gd name="T33" fmla="*/ 8 h 176"/>
              <a:gd name="T34" fmla="*/ 0 w 176"/>
              <a:gd name="T35" fmla="*/ 136 h 176"/>
              <a:gd name="T36" fmla="*/ 40 w 176"/>
              <a:gd name="T37" fmla="*/ 176 h 176"/>
              <a:gd name="T38" fmla="*/ 168 w 176"/>
              <a:gd name="T39" fmla="*/ 176 h 176"/>
              <a:gd name="T40" fmla="*/ 176 w 176"/>
              <a:gd name="T41" fmla="*/ 168 h 176"/>
              <a:gd name="T42" fmla="*/ 176 w 176"/>
              <a:gd name="T43" fmla="*/ 8 h 176"/>
              <a:gd name="T44" fmla="*/ 168 w 176"/>
              <a:gd name="T45" fmla="*/ 0 h 176"/>
              <a:gd name="T46" fmla="*/ 40 w 176"/>
              <a:gd name="T47" fmla="*/ 164 h 176"/>
              <a:gd name="T48" fmla="*/ 12 w 176"/>
              <a:gd name="T49" fmla="*/ 136 h 176"/>
              <a:gd name="T50" fmla="*/ 40 w 176"/>
              <a:gd name="T51" fmla="*/ 136 h 176"/>
              <a:gd name="T52" fmla="*/ 40 w 176"/>
              <a:gd name="T53" fmla="*/ 164 h 176"/>
              <a:gd name="T54" fmla="*/ 168 w 176"/>
              <a:gd name="T55" fmla="*/ 168 h 176"/>
              <a:gd name="T56" fmla="*/ 48 w 176"/>
              <a:gd name="T57" fmla="*/ 168 h 176"/>
              <a:gd name="T58" fmla="*/ 48 w 176"/>
              <a:gd name="T59" fmla="*/ 132 h 176"/>
              <a:gd name="T60" fmla="*/ 44 w 176"/>
              <a:gd name="T61" fmla="*/ 128 h 176"/>
              <a:gd name="T62" fmla="*/ 8 w 176"/>
              <a:gd name="T63" fmla="*/ 128 h 176"/>
              <a:gd name="T64" fmla="*/ 8 w 176"/>
              <a:gd name="T65" fmla="*/ 8 h 176"/>
              <a:gd name="T66" fmla="*/ 168 w 176"/>
              <a:gd name="T67" fmla="*/ 8 h 176"/>
              <a:gd name="T68" fmla="*/ 168 w 176"/>
              <a:gd name="T69" fmla="*/ 168 h 176"/>
              <a:gd name="T70" fmla="*/ 36 w 176"/>
              <a:gd name="T71" fmla="*/ 96 h 176"/>
              <a:gd name="T72" fmla="*/ 116 w 176"/>
              <a:gd name="T73" fmla="*/ 96 h 176"/>
              <a:gd name="T74" fmla="*/ 120 w 176"/>
              <a:gd name="T75" fmla="*/ 92 h 176"/>
              <a:gd name="T76" fmla="*/ 116 w 176"/>
              <a:gd name="T77" fmla="*/ 88 h 176"/>
              <a:gd name="T78" fmla="*/ 36 w 176"/>
              <a:gd name="T79" fmla="*/ 88 h 176"/>
              <a:gd name="T80" fmla="*/ 32 w 176"/>
              <a:gd name="T81" fmla="*/ 92 h 176"/>
              <a:gd name="T82" fmla="*/ 36 w 176"/>
              <a:gd name="T83" fmla="*/ 9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6" h="176">
                <a:moveTo>
                  <a:pt x="36" y="48"/>
                </a:moveTo>
                <a:cubicBezTo>
                  <a:pt x="84" y="48"/>
                  <a:pt x="84" y="48"/>
                  <a:pt x="84" y="48"/>
                </a:cubicBezTo>
                <a:cubicBezTo>
                  <a:pt x="86" y="48"/>
                  <a:pt x="88" y="46"/>
                  <a:pt x="88" y="44"/>
                </a:cubicBezTo>
                <a:cubicBezTo>
                  <a:pt x="88" y="42"/>
                  <a:pt x="86" y="40"/>
                  <a:pt x="84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4" y="40"/>
                  <a:pt x="32" y="42"/>
                  <a:pt x="32" y="44"/>
                </a:cubicBezTo>
                <a:cubicBezTo>
                  <a:pt x="32" y="46"/>
                  <a:pt x="34" y="48"/>
                  <a:pt x="36" y="48"/>
                </a:cubicBezTo>
                <a:moveTo>
                  <a:pt x="36" y="72"/>
                </a:moveTo>
                <a:cubicBezTo>
                  <a:pt x="140" y="72"/>
                  <a:pt x="140" y="72"/>
                  <a:pt x="140" y="72"/>
                </a:cubicBezTo>
                <a:cubicBezTo>
                  <a:pt x="142" y="72"/>
                  <a:pt x="144" y="70"/>
                  <a:pt x="144" y="68"/>
                </a:cubicBezTo>
                <a:cubicBezTo>
                  <a:pt x="144" y="66"/>
                  <a:pt x="142" y="64"/>
                  <a:pt x="140" y="64"/>
                </a:cubicBezTo>
                <a:cubicBezTo>
                  <a:pt x="36" y="64"/>
                  <a:pt x="36" y="64"/>
                  <a:pt x="36" y="64"/>
                </a:cubicBezTo>
                <a:cubicBezTo>
                  <a:pt x="34" y="64"/>
                  <a:pt x="32" y="66"/>
                  <a:pt x="32" y="68"/>
                </a:cubicBezTo>
                <a:cubicBezTo>
                  <a:pt x="32" y="70"/>
                  <a:pt x="34" y="72"/>
                  <a:pt x="36" y="72"/>
                </a:cubicBezTo>
                <a:moveTo>
                  <a:pt x="16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36"/>
                  <a:pt x="0" y="136"/>
                  <a:pt x="0" y="136"/>
                </a:cubicBezTo>
                <a:cubicBezTo>
                  <a:pt x="40" y="176"/>
                  <a:pt x="40" y="176"/>
                  <a:pt x="40" y="176"/>
                </a:cubicBezTo>
                <a:cubicBezTo>
                  <a:pt x="168" y="176"/>
                  <a:pt x="168" y="176"/>
                  <a:pt x="168" y="176"/>
                </a:cubicBezTo>
                <a:cubicBezTo>
                  <a:pt x="172" y="176"/>
                  <a:pt x="176" y="172"/>
                  <a:pt x="176" y="168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  <a:moveTo>
                  <a:pt x="40" y="164"/>
                </a:moveTo>
                <a:cubicBezTo>
                  <a:pt x="12" y="136"/>
                  <a:pt x="12" y="136"/>
                  <a:pt x="12" y="136"/>
                </a:cubicBezTo>
                <a:cubicBezTo>
                  <a:pt x="40" y="136"/>
                  <a:pt x="40" y="136"/>
                  <a:pt x="40" y="136"/>
                </a:cubicBezTo>
                <a:lnTo>
                  <a:pt x="40" y="164"/>
                </a:lnTo>
                <a:close/>
                <a:moveTo>
                  <a:pt x="168" y="168"/>
                </a:moveTo>
                <a:cubicBezTo>
                  <a:pt x="48" y="168"/>
                  <a:pt x="48" y="168"/>
                  <a:pt x="48" y="16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30"/>
                  <a:pt x="46" y="128"/>
                  <a:pt x="44" y="128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8"/>
                  <a:pt x="8" y="8"/>
                  <a:pt x="8" y="8"/>
                </a:cubicBezTo>
                <a:cubicBezTo>
                  <a:pt x="168" y="8"/>
                  <a:pt x="168" y="8"/>
                  <a:pt x="168" y="8"/>
                </a:cubicBezTo>
                <a:lnTo>
                  <a:pt x="168" y="168"/>
                </a:lnTo>
                <a:close/>
                <a:moveTo>
                  <a:pt x="36" y="96"/>
                </a:moveTo>
                <a:cubicBezTo>
                  <a:pt x="116" y="96"/>
                  <a:pt x="116" y="96"/>
                  <a:pt x="116" y="96"/>
                </a:cubicBezTo>
                <a:cubicBezTo>
                  <a:pt x="118" y="96"/>
                  <a:pt x="120" y="94"/>
                  <a:pt x="120" y="92"/>
                </a:cubicBezTo>
                <a:cubicBezTo>
                  <a:pt x="120" y="90"/>
                  <a:pt x="118" y="88"/>
                  <a:pt x="116" y="88"/>
                </a:cubicBezTo>
                <a:cubicBezTo>
                  <a:pt x="36" y="88"/>
                  <a:pt x="36" y="88"/>
                  <a:pt x="36" y="88"/>
                </a:cubicBezTo>
                <a:cubicBezTo>
                  <a:pt x="34" y="88"/>
                  <a:pt x="32" y="90"/>
                  <a:pt x="32" y="92"/>
                </a:cubicBezTo>
                <a:cubicBezTo>
                  <a:pt x="32" y="94"/>
                  <a:pt x="34" y="96"/>
                  <a:pt x="36" y="9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17"/>
          <p:cNvSpPr>
            <a:spLocks noEditPoints="1"/>
          </p:cNvSpPr>
          <p:nvPr/>
        </p:nvSpPr>
        <p:spPr bwMode="auto">
          <a:xfrm>
            <a:off x="3854451" y="2997201"/>
            <a:ext cx="354013" cy="431800"/>
          </a:xfrm>
          <a:custGeom>
            <a:avLst/>
            <a:gdLst>
              <a:gd name="T0" fmla="*/ 72 w 144"/>
              <a:gd name="T1" fmla="*/ 72 h 176"/>
              <a:gd name="T2" fmla="*/ 72 w 144"/>
              <a:gd name="T3" fmla="*/ 64 h 176"/>
              <a:gd name="T4" fmla="*/ 20 w 144"/>
              <a:gd name="T5" fmla="*/ 68 h 176"/>
              <a:gd name="T6" fmla="*/ 136 w 144"/>
              <a:gd name="T7" fmla="*/ 16 h 176"/>
              <a:gd name="T8" fmla="*/ 116 w 144"/>
              <a:gd name="T9" fmla="*/ 4 h 176"/>
              <a:gd name="T10" fmla="*/ 108 w 144"/>
              <a:gd name="T11" fmla="*/ 4 h 176"/>
              <a:gd name="T12" fmla="*/ 100 w 144"/>
              <a:gd name="T13" fmla="*/ 16 h 176"/>
              <a:gd name="T14" fmla="*/ 96 w 144"/>
              <a:gd name="T15" fmla="*/ 0 h 176"/>
              <a:gd name="T16" fmla="*/ 92 w 144"/>
              <a:gd name="T17" fmla="*/ 16 h 176"/>
              <a:gd name="T18" fmla="*/ 84 w 144"/>
              <a:gd name="T19" fmla="*/ 4 h 176"/>
              <a:gd name="T20" fmla="*/ 76 w 144"/>
              <a:gd name="T21" fmla="*/ 4 h 176"/>
              <a:gd name="T22" fmla="*/ 68 w 144"/>
              <a:gd name="T23" fmla="*/ 16 h 176"/>
              <a:gd name="T24" fmla="*/ 64 w 144"/>
              <a:gd name="T25" fmla="*/ 0 h 176"/>
              <a:gd name="T26" fmla="*/ 60 w 144"/>
              <a:gd name="T27" fmla="*/ 16 h 176"/>
              <a:gd name="T28" fmla="*/ 52 w 144"/>
              <a:gd name="T29" fmla="*/ 4 h 176"/>
              <a:gd name="T30" fmla="*/ 44 w 144"/>
              <a:gd name="T31" fmla="*/ 4 h 176"/>
              <a:gd name="T32" fmla="*/ 36 w 144"/>
              <a:gd name="T33" fmla="*/ 16 h 176"/>
              <a:gd name="T34" fmla="*/ 32 w 144"/>
              <a:gd name="T35" fmla="*/ 0 h 176"/>
              <a:gd name="T36" fmla="*/ 28 w 144"/>
              <a:gd name="T37" fmla="*/ 16 h 176"/>
              <a:gd name="T38" fmla="*/ 0 w 144"/>
              <a:gd name="T39" fmla="*/ 24 h 176"/>
              <a:gd name="T40" fmla="*/ 8 w 144"/>
              <a:gd name="T41" fmla="*/ 176 h 176"/>
              <a:gd name="T42" fmla="*/ 144 w 144"/>
              <a:gd name="T43" fmla="*/ 168 h 176"/>
              <a:gd name="T44" fmla="*/ 136 w 144"/>
              <a:gd name="T45" fmla="*/ 16 h 176"/>
              <a:gd name="T46" fmla="*/ 8 w 144"/>
              <a:gd name="T47" fmla="*/ 144 h 176"/>
              <a:gd name="T48" fmla="*/ 8 w 144"/>
              <a:gd name="T49" fmla="*/ 168 h 176"/>
              <a:gd name="T50" fmla="*/ 44 w 144"/>
              <a:gd name="T51" fmla="*/ 168 h 176"/>
              <a:gd name="T52" fmla="*/ 8 w 144"/>
              <a:gd name="T53" fmla="*/ 24 h 176"/>
              <a:gd name="T54" fmla="*/ 28 w 144"/>
              <a:gd name="T55" fmla="*/ 36 h 176"/>
              <a:gd name="T56" fmla="*/ 36 w 144"/>
              <a:gd name="T57" fmla="*/ 36 h 176"/>
              <a:gd name="T58" fmla="*/ 44 w 144"/>
              <a:gd name="T59" fmla="*/ 24 h 176"/>
              <a:gd name="T60" fmla="*/ 48 w 144"/>
              <a:gd name="T61" fmla="*/ 40 h 176"/>
              <a:gd name="T62" fmla="*/ 52 w 144"/>
              <a:gd name="T63" fmla="*/ 24 h 176"/>
              <a:gd name="T64" fmla="*/ 60 w 144"/>
              <a:gd name="T65" fmla="*/ 36 h 176"/>
              <a:gd name="T66" fmla="*/ 68 w 144"/>
              <a:gd name="T67" fmla="*/ 36 h 176"/>
              <a:gd name="T68" fmla="*/ 76 w 144"/>
              <a:gd name="T69" fmla="*/ 24 h 176"/>
              <a:gd name="T70" fmla="*/ 80 w 144"/>
              <a:gd name="T71" fmla="*/ 40 h 176"/>
              <a:gd name="T72" fmla="*/ 84 w 144"/>
              <a:gd name="T73" fmla="*/ 24 h 176"/>
              <a:gd name="T74" fmla="*/ 92 w 144"/>
              <a:gd name="T75" fmla="*/ 36 h 176"/>
              <a:gd name="T76" fmla="*/ 100 w 144"/>
              <a:gd name="T77" fmla="*/ 36 h 176"/>
              <a:gd name="T78" fmla="*/ 108 w 144"/>
              <a:gd name="T79" fmla="*/ 24 h 176"/>
              <a:gd name="T80" fmla="*/ 112 w 144"/>
              <a:gd name="T81" fmla="*/ 40 h 176"/>
              <a:gd name="T82" fmla="*/ 116 w 144"/>
              <a:gd name="T83" fmla="*/ 24 h 176"/>
              <a:gd name="T84" fmla="*/ 136 w 144"/>
              <a:gd name="T85" fmla="*/ 168 h 176"/>
              <a:gd name="T86" fmla="*/ 24 w 144"/>
              <a:gd name="T87" fmla="*/ 96 h 176"/>
              <a:gd name="T88" fmla="*/ 124 w 144"/>
              <a:gd name="T89" fmla="*/ 92 h 176"/>
              <a:gd name="T90" fmla="*/ 24 w 144"/>
              <a:gd name="T91" fmla="*/ 88 h 176"/>
              <a:gd name="T92" fmla="*/ 96 w 144"/>
              <a:gd name="T93" fmla="*/ 112 h 176"/>
              <a:gd name="T94" fmla="*/ 20 w 144"/>
              <a:gd name="T95" fmla="*/ 116 h 176"/>
              <a:gd name="T96" fmla="*/ 96 w 144"/>
              <a:gd name="T97" fmla="*/ 120 h 176"/>
              <a:gd name="T98" fmla="*/ 96 w 144"/>
              <a:gd name="T99" fmla="*/ 11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4" h="176">
                <a:moveTo>
                  <a:pt x="24" y="72"/>
                </a:moveTo>
                <a:cubicBezTo>
                  <a:pt x="72" y="72"/>
                  <a:pt x="72" y="72"/>
                  <a:pt x="72" y="72"/>
                </a:cubicBezTo>
                <a:cubicBezTo>
                  <a:pt x="74" y="72"/>
                  <a:pt x="76" y="70"/>
                  <a:pt x="76" y="68"/>
                </a:cubicBezTo>
                <a:cubicBezTo>
                  <a:pt x="76" y="66"/>
                  <a:pt x="74" y="64"/>
                  <a:pt x="72" y="64"/>
                </a:cubicBezTo>
                <a:cubicBezTo>
                  <a:pt x="24" y="64"/>
                  <a:pt x="24" y="64"/>
                  <a:pt x="24" y="64"/>
                </a:cubicBezTo>
                <a:cubicBezTo>
                  <a:pt x="22" y="64"/>
                  <a:pt x="20" y="66"/>
                  <a:pt x="20" y="68"/>
                </a:cubicBezTo>
                <a:cubicBezTo>
                  <a:pt x="20" y="70"/>
                  <a:pt x="22" y="72"/>
                  <a:pt x="24" y="72"/>
                </a:cubicBezTo>
                <a:moveTo>
                  <a:pt x="136" y="16"/>
                </a:moveTo>
                <a:cubicBezTo>
                  <a:pt x="116" y="16"/>
                  <a:pt x="116" y="16"/>
                  <a:pt x="116" y="16"/>
                </a:cubicBezTo>
                <a:cubicBezTo>
                  <a:pt x="116" y="4"/>
                  <a:pt x="116" y="4"/>
                  <a:pt x="116" y="4"/>
                </a:cubicBezTo>
                <a:cubicBezTo>
                  <a:pt x="116" y="2"/>
                  <a:pt x="114" y="0"/>
                  <a:pt x="112" y="0"/>
                </a:cubicBezTo>
                <a:cubicBezTo>
                  <a:pt x="110" y="0"/>
                  <a:pt x="108" y="2"/>
                  <a:pt x="108" y="4"/>
                </a:cubicBezTo>
                <a:cubicBezTo>
                  <a:pt x="108" y="16"/>
                  <a:pt x="108" y="16"/>
                  <a:pt x="108" y="16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0" y="4"/>
                  <a:pt x="100" y="4"/>
                  <a:pt x="100" y="4"/>
                </a:cubicBezTo>
                <a:cubicBezTo>
                  <a:pt x="100" y="2"/>
                  <a:pt x="98" y="0"/>
                  <a:pt x="96" y="0"/>
                </a:cubicBezTo>
                <a:cubicBezTo>
                  <a:pt x="94" y="0"/>
                  <a:pt x="92" y="2"/>
                  <a:pt x="92" y="4"/>
                </a:cubicBezTo>
                <a:cubicBezTo>
                  <a:pt x="92" y="16"/>
                  <a:pt x="92" y="16"/>
                  <a:pt x="92" y="16"/>
                </a:cubicBezTo>
                <a:cubicBezTo>
                  <a:pt x="84" y="16"/>
                  <a:pt x="84" y="16"/>
                  <a:pt x="84" y="16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78" y="0"/>
                  <a:pt x="76" y="2"/>
                  <a:pt x="76" y="4"/>
                </a:cubicBezTo>
                <a:cubicBezTo>
                  <a:pt x="76" y="16"/>
                  <a:pt x="76" y="16"/>
                  <a:pt x="76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2"/>
                  <a:pt x="66" y="0"/>
                  <a:pt x="64" y="0"/>
                </a:cubicBezTo>
                <a:cubicBezTo>
                  <a:pt x="62" y="0"/>
                  <a:pt x="60" y="2"/>
                  <a:pt x="60" y="4"/>
                </a:cubicBezTo>
                <a:cubicBezTo>
                  <a:pt x="60" y="16"/>
                  <a:pt x="60" y="16"/>
                  <a:pt x="60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4"/>
                  <a:pt x="52" y="4"/>
                  <a:pt x="52" y="4"/>
                </a:cubicBezTo>
                <a:cubicBezTo>
                  <a:pt x="52" y="2"/>
                  <a:pt x="50" y="0"/>
                  <a:pt x="48" y="0"/>
                </a:cubicBezTo>
                <a:cubicBezTo>
                  <a:pt x="46" y="0"/>
                  <a:pt x="44" y="2"/>
                  <a:pt x="44" y="4"/>
                </a:cubicBezTo>
                <a:cubicBezTo>
                  <a:pt x="44" y="16"/>
                  <a:pt x="44" y="16"/>
                  <a:pt x="44" y="16"/>
                </a:cubicBezTo>
                <a:cubicBezTo>
                  <a:pt x="36" y="16"/>
                  <a:pt x="36" y="16"/>
                  <a:pt x="36" y="16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2"/>
                  <a:pt x="34" y="0"/>
                  <a:pt x="32" y="0"/>
                </a:cubicBezTo>
                <a:cubicBezTo>
                  <a:pt x="30" y="0"/>
                  <a:pt x="28" y="2"/>
                  <a:pt x="28" y="4"/>
                </a:cubicBezTo>
                <a:cubicBezTo>
                  <a:pt x="28" y="16"/>
                  <a:pt x="28" y="16"/>
                  <a:pt x="2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72"/>
                  <a:pt x="4" y="176"/>
                  <a:pt x="8" y="176"/>
                </a:cubicBezTo>
                <a:cubicBezTo>
                  <a:pt x="136" y="176"/>
                  <a:pt x="136" y="176"/>
                  <a:pt x="136" y="176"/>
                </a:cubicBezTo>
                <a:cubicBezTo>
                  <a:pt x="140" y="176"/>
                  <a:pt x="144" y="172"/>
                  <a:pt x="144" y="168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44" y="20"/>
                  <a:pt x="140" y="16"/>
                  <a:pt x="136" y="16"/>
                </a:cubicBezTo>
                <a:moveTo>
                  <a:pt x="8" y="168"/>
                </a:moveTo>
                <a:cubicBezTo>
                  <a:pt x="8" y="144"/>
                  <a:pt x="8" y="144"/>
                  <a:pt x="8" y="144"/>
                </a:cubicBezTo>
                <a:cubicBezTo>
                  <a:pt x="32" y="168"/>
                  <a:pt x="32" y="168"/>
                  <a:pt x="32" y="168"/>
                </a:cubicBezTo>
                <a:lnTo>
                  <a:pt x="8" y="168"/>
                </a:lnTo>
                <a:close/>
                <a:moveTo>
                  <a:pt x="136" y="168"/>
                </a:moveTo>
                <a:cubicBezTo>
                  <a:pt x="44" y="168"/>
                  <a:pt x="44" y="168"/>
                  <a:pt x="44" y="168"/>
                </a:cubicBezTo>
                <a:cubicBezTo>
                  <a:pt x="8" y="132"/>
                  <a:pt x="8" y="132"/>
                  <a:pt x="8" y="132"/>
                </a:cubicBezTo>
                <a:cubicBezTo>
                  <a:pt x="8" y="24"/>
                  <a:pt x="8" y="24"/>
                  <a:pt x="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38"/>
                  <a:pt x="30" y="40"/>
                  <a:pt x="32" y="40"/>
                </a:cubicBezTo>
                <a:cubicBezTo>
                  <a:pt x="34" y="40"/>
                  <a:pt x="36" y="38"/>
                  <a:pt x="36" y="36"/>
                </a:cubicBezTo>
                <a:cubicBezTo>
                  <a:pt x="36" y="24"/>
                  <a:pt x="36" y="24"/>
                  <a:pt x="36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8"/>
                  <a:pt x="46" y="40"/>
                  <a:pt x="48" y="40"/>
                </a:cubicBezTo>
                <a:cubicBezTo>
                  <a:pt x="50" y="40"/>
                  <a:pt x="52" y="38"/>
                  <a:pt x="52" y="36"/>
                </a:cubicBezTo>
                <a:cubicBezTo>
                  <a:pt x="52" y="24"/>
                  <a:pt x="52" y="24"/>
                  <a:pt x="52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8"/>
                  <a:pt x="62" y="40"/>
                  <a:pt x="64" y="40"/>
                </a:cubicBezTo>
                <a:cubicBezTo>
                  <a:pt x="66" y="40"/>
                  <a:pt x="68" y="38"/>
                  <a:pt x="68" y="36"/>
                </a:cubicBezTo>
                <a:cubicBezTo>
                  <a:pt x="68" y="24"/>
                  <a:pt x="68" y="24"/>
                  <a:pt x="68" y="24"/>
                </a:cubicBezTo>
                <a:cubicBezTo>
                  <a:pt x="76" y="24"/>
                  <a:pt x="76" y="24"/>
                  <a:pt x="76" y="24"/>
                </a:cubicBezTo>
                <a:cubicBezTo>
                  <a:pt x="76" y="36"/>
                  <a:pt x="76" y="36"/>
                  <a:pt x="76" y="36"/>
                </a:cubicBezTo>
                <a:cubicBezTo>
                  <a:pt x="76" y="38"/>
                  <a:pt x="78" y="40"/>
                  <a:pt x="80" y="40"/>
                </a:cubicBezTo>
                <a:cubicBezTo>
                  <a:pt x="82" y="40"/>
                  <a:pt x="84" y="38"/>
                  <a:pt x="84" y="36"/>
                </a:cubicBezTo>
                <a:cubicBezTo>
                  <a:pt x="84" y="24"/>
                  <a:pt x="84" y="24"/>
                  <a:pt x="84" y="24"/>
                </a:cubicBezTo>
                <a:cubicBezTo>
                  <a:pt x="92" y="24"/>
                  <a:pt x="92" y="24"/>
                  <a:pt x="92" y="24"/>
                </a:cubicBezTo>
                <a:cubicBezTo>
                  <a:pt x="92" y="36"/>
                  <a:pt x="92" y="36"/>
                  <a:pt x="92" y="36"/>
                </a:cubicBezTo>
                <a:cubicBezTo>
                  <a:pt x="92" y="38"/>
                  <a:pt x="94" y="40"/>
                  <a:pt x="96" y="40"/>
                </a:cubicBezTo>
                <a:cubicBezTo>
                  <a:pt x="98" y="40"/>
                  <a:pt x="100" y="38"/>
                  <a:pt x="100" y="36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8"/>
                  <a:pt x="110" y="40"/>
                  <a:pt x="112" y="40"/>
                </a:cubicBezTo>
                <a:cubicBezTo>
                  <a:pt x="114" y="40"/>
                  <a:pt x="116" y="38"/>
                  <a:pt x="116" y="36"/>
                </a:cubicBezTo>
                <a:cubicBezTo>
                  <a:pt x="116" y="24"/>
                  <a:pt x="116" y="24"/>
                  <a:pt x="116" y="24"/>
                </a:cubicBezTo>
                <a:cubicBezTo>
                  <a:pt x="136" y="24"/>
                  <a:pt x="136" y="24"/>
                  <a:pt x="136" y="24"/>
                </a:cubicBezTo>
                <a:lnTo>
                  <a:pt x="136" y="168"/>
                </a:lnTo>
                <a:close/>
                <a:moveTo>
                  <a:pt x="20" y="92"/>
                </a:moveTo>
                <a:cubicBezTo>
                  <a:pt x="20" y="94"/>
                  <a:pt x="22" y="96"/>
                  <a:pt x="24" y="96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22" y="96"/>
                  <a:pt x="124" y="94"/>
                  <a:pt x="124" y="92"/>
                </a:cubicBezTo>
                <a:cubicBezTo>
                  <a:pt x="124" y="90"/>
                  <a:pt x="122" y="88"/>
                  <a:pt x="120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2" y="88"/>
                  <a:pt x="20" y="90"/>
                  <a:pt x="20" y="92"/>
                </a:cubicBezTo>
                <a:moveTo>
                  <a:pt x="96" y="112"/>
                </a:moveTo>
                <a:cubicBezTo>
                  <a:pt x="24" y="112"/>
                  <a:pt x="24" y="112"/>
                  <a:pt x="24" y="112"/>
                </a:cubicBezTo>
                <a:cubicBezTo>
                  <a:pt x="22" y="112"/>
                  <a:pt x="20" y="114"/>
                  <a:pt x="20" y="116"/>
                </a:cubicBezTo>
                <a:cubicBezTo>
                  <a:pt x="20" y="118"/>
                  <a:pt x="22" y="120"/>
                  <a:pt x="24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8" y="120"/>
                  <a:pt x="100" y="118"/>
                  <a:pt x="100" y="116"/>
                </a:cubicBezTo>
                <a:cubicBezTo>
                  <a:pt x="100" y="114"/>
                  <a:pt x="98" y="112"/>
                  <a:pt x="96" y="11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18"/>
          <p:cNvSpPr>
            <a:spLocks noEditPoints="1"/>
          </p:cNvSpPr>
          <p:nvPr/>
        </p:nvSpPr>
        <p:spPr bwMode="auto">
          <a:xfrm>
            <a:off x="4679951" y="2997201"/>
            <a:ext cx="354013" cy="431800"/>
          </a:xfrm>
          <a:custGeom>
            <a:avLst/>
            <a:gdLst>
              <a:gd name="T0" fmla="*/ 28 w 144"/>
              <a:gd name="T1" fmla="*/ 88 h 176"/>
              <a:gd name="T2" fmla="*/ 76 w 144"/>
              <a:gd name="T3" fmla="*/ 88 h 176"/>
              <a:gd name="T4" fmla="*/ 80 w 144"/>
              <a:gd name="T5" fmla="*/ 84 h 176"/>
              <a:gd name="T6" fmla="*/ 76 w 144"/>
              <a:gd name="T7" fmla="*/ 80 h 176"/>
              <a:gd name="T8" fmla="*/ 28 w 144"/>
              <a:gd name="T9" fmla="*/ 80 h 176"/>
              <a:gd name="T10" fmla="*/ 24 w 144"/>
              <a:gd name="T11" fmla="*/ 84 h 176"/>
              <a:gd name="T12" fmla="*/ 28 w 144"/>
              <a:gd name="T13" fmla="*/ 88 h 176"/>
              <a:gd name="T14" fmla="*/ 28 w 144"/>
              <a:gd name="T15" fmla="*/ 112 h 176"/>
              <a:gd name="T16" fmla="*/ 116 w 144"/>
              <a:gd name="T17" fmla="*/ 112 h 176"/>
              <a:gd name="T18" fmla="*/ 120 w 144"/>
              <a:gd name="T19" fmla="*/ 108 h 176"/>
              <a:gd name="T20" fmla="*/ 116 w 144"/>
              <a:gd name="T21" fmla="*/ 104 h 176"/>
              <a:gd name="T22" fmla="*/ 28 w 144"/>
              <a:gd name="T23" fmla="*/ 104 h 176"/>
              <a:gd name="T24" fmla="*/ 24 w 144"/>
              <a:gd name="T25" fmla="*/ 108 h 176"/>
              <a:gd name="T26" fmla="*/ 28 w 144"/>
              <a:gd name="T27" fmla="*/ 112 h 176"/>
              <a:gd name="T28" fmla="*/ 28 w 144"/>
              <a:gd name="T29" fmla="*/ 136 h 176"/>
              <a:gd name="T30" fmla="*/ 100 w 144"/>
              <a:gd name="T31" fmla="*/ 136 h 176"/>
              <a:gd name="T32" fmla="*/ 104 w 144"/>
              <a:gd name="T33" fmla="*/ 132 h 176"/>
              <a:gd name="T34" fmla="*/ 100 w 144"/>
              <a:gd name="T35" fmla="*/ 128 h 176"/>
              <a:gd name="T36" fmla="*/ 28 w 144"/>
              <a:gd name="T37" fmla="*/ 128 h 176"/>
              <a:gd name="T38" fmla="*/ 24 w 144"/>
              <a:gd name="T39" fmla="*/ 132 h 176"/>
              <a:gd name="T40" fmla="*/ 28 w 144"/>
              <a:gd name="T41" fmla="*/ 136 h 176"/>
              <a:gd name="T42" fmla="*/ 136 w 144"/>
              <a:gd name="T43" fmla="*/ 24 h 176"/>
              <a:gd name="T44" fmla="*/ 104 w 144"/>
              <a:gd name="T45" fmla="*/ 24 h 176"/>
              <a:gd name="T46" fmla="*/ 104 w 144"/>
              <a:gd name="T47" fmla="*/ 16 h 176"/>
              <a:gd name="T48" fmla="*/ 96 w 144"/>
              <a:gd name="T49" fmla="*/ 8 h 176"/>
              <a:gd name="T50" fmla="*/ 80 w 144"/>
              <a:gd name="T51" fmla="*/ 8 h 176"/>
              <a:gd name="T52" fmla="*/ 72 w 144"/>
              <a:gd name="T53" fmla="*/ 0 h 176"/>
              <a:gd name="T54" fmla="*/ 64 w 144"/>
              <a:gd name="T55" fmla="*/ 8 h 176"/>
              <a:gd name="T56" fmla="*/ 48 w 144"/>
              <a:gd name="T57" fmla="*/ 8 h 176"/>
              <a:gd name="T58" fmla="*/ 40 w 144"/>
              <a:gd name="T59" fmla="*/ 16 h 176"/>
              <a:gd name="T60" fmla="*/ 40 w 144"/>
              <a:gd name="T61" fmla="*/ 24 h 176"/>
              <a:gd name="T62" fmla="*/ 8 w 144"/>
              <a:gd name="T63" fmla="*/ 24 h 176"/>
              <a:gd name="T64" fmla="*/ 0 w 144"/>
              <a:gd name="T65" fmla="*/ 32 h 176"/>
              <a:gd name="T66" fmla="*/ 0 w 144"/>
              <a:gd name="T67" fmla="*/ 168 h 176"/>
              <a:gd name="T68" fmla="*/ 8 w 144"/>
              <a:gd name="T69" fmla="*/ 176 h 176"/>
              <a:gd name="T70" fmla="*/ 136 w 144"/>
              <a:gd name="T71" fmla="*/ 176 h 176"/>
              <a:gd name="T72" fmla="*/ 144 w 144"/>
              <a:gd name="T73" fmla="*/ 168 h 176"/>
              <a:gd name="T74" fmla="*/ 144 w 144"/>
              <a:gd name="T75" fmla="*/ 32 h 176"/>
              <a:gd name="T76" fmla="*/ 136 w 144"/>
              <a:gd name="T77" fmla="*/ 24 h 176"/>
              <a:gd name="T78" fmla="*/ 48 w 144"/>
              <a:gd name="T79" fmla="*/ 16 h 176"/>
              <a:gd name="T80" fmla="*/ 96 w 144"/>
              <a:gd name="T81" fmla="*/ 16 h 176"/>
              <a:gd name="T82" fmla="*/ 96 w 144"/>
              <a:gd name="T83" fmla="*/ 32 h 176"/>
              <a:gd name="T84" fmla="*/ 48 w 144"/>
              <a:gd name="T85" fmla="*/ 32 h 176"/>
              <a:gd name="T86" fmla="*/ 48 w 144"/>
              <a:gd name="T87" fmla="*/ 16 h 176"/>
              <a:gd name="T88" fmla="*/ 136 w 144"/>
              <a:gd name="T89" fmla="*/ 168 h 176"/>
              <a:gd name="T90" fmla="*/ 8 w 144"/>
              <a:gd name="T91" fmla="*/ 168 h 176"/>
              <a:gd name="T92" fmla="*/ 8 w 144"/>
              <a:gd name="T93" fmla="*/ 56 h 176"/>
              <a:gd name="T94" fmla="*/ 136 w 144"/>
              <a:gd name="T95" fmla="*/ 56 h 176"/>
              <a:gd name="T96" fmla="*/ 136 w 144"/>
              <a:gd name="T97" fmla="*/ 168 h 176"/>
              <a:gd name="T98" fmla="*/ 136 w 144"/>
              <a:gd name="T99" fmla="*/ 48 h 176"/>
              <a:gd name="T100" fmla="*/ 8 w 144"/>
              <a:gd name="T101" fmla="*/ 48 h 176"/>
              <a:gd name="T102" fmla="*/ 8 w 144"/>
              <a:gd name="T103" fmla="*/ 32 h 176"/>
              <a:gd name="T104" fmla="*/ 40 w 144"/>
              <a:gd name="T105" fmla="*/ 32 h 176"/>
              <a:gd name="T106" fmla="*/ 48 w 144"/>
              <a:gd name="T107" fmla="*/ 40 h 176"/>
              <a:gd name="T108" fmla="*/ 96 w 144"/>
              <a:gd name="T109" fmla="*/ 40 h 176"/>
              <a:gd name="T110" fmla="*/ 104 w 144"/>
              <a:gd name="T111" fmla="*/ 32 h 176"/>
              <a:gd name="T112" fmla="*/ 136 w 144"/>
              <a:gd name="T113" fmla="*/ 32 h 176"/>
              <a:gd name="T114" fmla="*/ 136 w 144"/>
              <a:gd name="T115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4" h="176">
                <a:moveTo>
                  <a:pt x="28" y="88"/>
                </a:moveTo>
                <a:cubicBezTo>
                  <a:pt x="76" y="88"/>
                  <a:pt x="76" y="88"/>
                  <a:pt x="76" y="88"/>
                </a:cubicBezTo>
                <a:cubicBezTo>
                  <a:pt x="78" y="88"/>
                  <a:pt x="80" y="86"/>
                  <a:pt x="80" y="84"/>
                </a:cubicBezTo>
                <a:cubicBezTo>
                  <a:pt x="80" y="82"/>
                  <a:pt x="78" y="80"/>
                  <a:pt x="76" y="80"/>
                </a:cubicBezTo>
                <a:cubicBezTo>
                  <a:pt x="28" y="80"/>
                  <a:pt x="28" y="80"/>
                  <a:pt x="28" y="80"/>
                </a:cubicBezTo>
                <a:cubicBezTo>
                  <a:pt x="26" y="80"/>
                  <a:pt x="24" y="82"/>
                  <a:pt x="24" y="84"/>
                </a:cubicBezTo>
                <a:cubicBezTo>
                  <a:pt x="24" y="86"/>
                  <a:pt x="26" y="88"/>
                  <a:pt x="28" y="88"/>
                </a:cubicBezTo>
                <a:moveTo>
                  <a:pt x="28" y="112"/>
                </a:moveTo>
                <a:cubicBezTo>
                  <a:pt x="116" y="112"/>
                  <a:pt x="116" y="112"/>
                  <a:pt x="116" y="112"/>
                </a:cubicBezTo>
                <a:cubicBezTo>
                  <a:pt x="118" y="112"/>
                  <a:pt x="120" y="110"/>
                  <a:pt x="120" y="108"/>
                </a:cubicBezTo>
                <a:cubicBezTo>
                  <a:pt x="120" y="106"/>
                  <a:pt x="118" y="104"/>
                  <a:pt x="116" y="104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6" y="104"/>
                  <a:pt x="24" y="106"/>
                  <a:pt x="24" y="108"/>
                </a:cubicBezTo>
                <a:cubicBezTo>
                  <a:pt x="24" y="110"/>
                  <a:pt x="26" y="112"/>
                  <a:pt x="28" y="112"/>
                </a:cubicBezTo>
                <a:moveTo>
                  <a:pt x="28" y="136"/>
                </a:moveTo>
                <a:cubicBezTo>
                  <a:pt x="100" y="136"/>
                  <a:pt x="100" y="136"/>
                  <a:pt x="100" y="136"/>
                </a:cubicBezTo>
                <a:cubicBezTo>
                  <a:pt x="102" y="136"/>
                  <a:pt x="104" y="134"/>
                  <a:pt x="104" y="132"/>
                </a:cubicBezTo>
                <a:cubicBezTo>
                  <a:pt x="104" y="130"/>
                  <a:pt x="102" y="128"/>
                  <a:pt x="100" y="128"/>
                </a:cubicBezTo>
                <a:cubicBezTo>
                  <a:pt x="28" y="128"/>
                  <a:pt x="28" y="128"/>
                  <a:pt x="28" y="128"/>
                </a:cubicBezTo>
                <a:cubicBezTo>
                  <a:pt x="26" y="128"/>
                  <a:pt x="24" y="130"/>
                  <a:pt x="24" y="132"/>
                </a:cubicBezTo>
                <a:cubicBezTo>
                  <a:pt x="24" y="134"/>
                  <a:pt x="26" y="136"/>
                  <a:pt x="28" y="136"/>
                </a:cubicBezTo>
                <a:moveTo>
                  <a:pt x="136" y="24"/>
                </a:moveTo>
                <a:cubicBezTo>
                  <a:pt x="104" y="24"/>
                  <a:pt x="104" y="24"/>
                  <a:pt x="104" y="24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12"/>
                  <a:pt x="100" y="8"/>
                  <a:pt x="96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4"/>
                  <a:pt x="76" y="0"/>
                  <a:pt x="72" y="0"/>
                </a:cubicBezTo>
                <a:cubicBezTo>
                  <a:pt x="68" y="0"/>
                  <a:pt x="64" y="4"/>
                  <a:pt x="64" y="8"/>
                </a:cubicBezTo>
                <a:cubicBezTo>
                  <a:pt x="48" y="8"/>
                  <a:pt x="48" y="8"/>
                  <a:pt x="48" y="8"/>
                </a:cubicBezTo>
                <a:cubicBezTo>
                  <a:pt x="44" y="8"/>
                  <a:pt x="40" y="12"/>
                  <a:pt x="40" y="16"/>
                </a:cubicBezTo>
                <a:cubicBezTo>
                  <a:pt x="40" y="24"/>
                  <a:pt x="40" y="24"/>
                  <a:pt x="40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0" y="28"/>
                  <a:pt x="0" y="32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72"/>
                  <a:pt x="4" y="176"/>
                  <a:pt x="8" y="176"/>
                </a:cubicBezTo>
                <a:cubicBezTo>
                  <a:pt x="136" y="176"/>
                  <a:pt x="136" y="176"/>
                  <a:pt x="136" y="176"/>
                </a:cubicBezTo>
                <a:cubicBezTo>
                  <a:pt x="140" y="176"/>
                  <a:pt x="144" y="172"/>
                  <a:pt x="144" y="168"/>
                </a:cubicBezTo>
                <a:cubicBezTo>
                  <a:pt x="144" y="32"/>
                  <a:pt x="144" y="32"/>
                  <a:pt x="144" y="32"/>
                </a:cubicBezTo>
                <a:cubicBezTo>
                  <a:pt x="144" y="28"/>
                  <a:pt x="140" y="24"/>
                  <a:pt x="136" y="24"/>
                </a:cubicBezTo>
                <a:moveTo>
                  <a:pt x="48" y="16"/>
                </a:moveTo>
                <a:cubicBezTo>
                  <a:pt x="96" y="16"/>
                  <a:pt x="96" y="16"/>
                  <a:pt x="96" y="16"/>
                </a:cubicBezTo>
                <a:cubicBezTo>
                  <a:pt x="96" y="32"/>
                  <a:pt x="96" y="32"/>
                  <a:pt x="96" y="32"/>
                </a:cubicBezTo>
                <a:cubicBezTo>
                  <a:pt x="48" y="32"/>
                  <a:pt x="48" y="32"/>
                  <a:pt x="48" y="32"/>
                </a:cubicBezTo>
                <a:lnTo>
                  <a:pt x="48" y="16"/>
                </a:lnTo>
                <a:close/>
                <a:moveTo>
                  <a:pt x="136" y="168"/>
                </a:moveTo>
                <a:cubicBezTo>
                  <a:pt x="8" y="168"/>
                  <a:pt x="8" y="168"/>
                  <a:pt x="8" y="168"/>
                </a:cubicBezTo>
                <a:cubicBezTo>
                  <a:pt x="8" y="56"/>
                  <a:pt x="8" y="56"/>
                  <a:pt x="8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8"/>
                </a:lnTo>
                <a:close/>
                <a:moveTo>
                  <a:pt x="136" y="48"/>
                </a:moveTo>
                <a:cubicBezTo>
                  <a:pt x="8" y="48"/>
                  <a:pt x="8" y="48"/>
                  <a:pt x="8" y="48"/>
                </a:cubicBezTo>
                <a:cubicBezTo>
                  <a:pt x="8" y="32"/>
                  <a:pt x="8" y="32"/>
                  <a:pt x="8" y="32"/>
                </a:cubicBezTo>
                <a:cubicBezTo>
                  <a:pt x="40" y="32"/>
                  <a:pt x="40" y="32"/>
                  <a:pt x="40" y="32"/>
                </a:cubicBezTo>
                <a:cubicBezTo>
                  <a:pt x="40" y="36"/>
                  <a:pt x="44" y="40"/>
                  <a:pt x="48" y="40"/>
                </a:cubicBezTo>
                <a:cubicBezTo>
                  <a:pt x="96" y="40"/>
                  <a:pt x="96" y="40"/>
                  <a:pt x="96" y="40"/>
                </a:cubicBezTo>
                <a:cubicBezTo>
                  <a:pt x="100" y="40"/>
                  <a:pt x="104" y="36"/>
                  <a:pt x="104" y="32"/>
                </a:cubicBezTo>
                <a:cubicBezTo>
                  <a:pt x="136" y="32"/>
                  <a:pt x="136" y="32"/>
                  <a:pt x="136" y="32"/>
                </a:cubicBezTo>
                <a:lnTo>
                  <a:pt x="136" y="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5467351" y="3065463"/>
            <a:ext cx="433388" cy="295275"/>
          </a:xfrm>
          <a:custGeom>
            <a:avLst/>
            <a:gdLst>
              <a:gd name="T0" fmla="*/ 176 w 176"/>
              <a:gd name="T1" fmla="*/ 4 h 120"/>
              <a:gd name="T2" fmla="*/ 172 w 176"/>
              <a:gd name="T3" fmla="*/ 0 h 120"/>
              <a:gd name="T4" fmla="*/ 169 w 176"/>
              <a:gd name="T5" fmla="*/ 1 h 120"/>
              <a:gd name="T6" fmla="*/ 169 w 176"/>
              <a:gd name="T7" fmla="*/ 1 h 120"/>
              <a:gd name="T8" fmla="*/ 64 w 176"/>
              <a:gd name="T9" fmla="*/ 110 h 120"/>
              <a:gd name="T10" fmla="*/ 7 w 176"/>
              <a:gd name="T11" fmla="*/ 53 h 120"/>
              <a:gd name="T12" fmla="*/ 4 w 176"/>
              <a:gd name="T13" fmla="*/ 52 h 120"/>
              <a:gd name="T14" fmla="*/ 0 w 176"/>
              <a:gd name="T15" fmla="*/ 56 h 120"/>
              <a:gd name="T16" fmla="*/ 1 w 176"/>
              <a:gd name="T17" fmla="*/ 59 h 120"/>
              <a:gd name="T18" fmla="*/ 61 w 176"/>
              <a:gd name="T19" fmla="*/ 119 h 120"/>
              <a:gd name="T20" fmla="*/ 64 w 176"/>
              <a:gd name="T21" fmla="*/ 120 h 120"/>
              <a:gd name="T22" fmla="*/ 67 w 176"/>
              <a:gd name="T23" fmla="*/ 119 h 120"/>
              <a:gd name="T24" fmla="*/ 67 w 176"/>
              <a:gd name="T25" fmla="*/ 119 h 120"/>
              <a:gd name="T26" fmla="*/ 175 w 176"/>
              <a:gd name="T27" fmla="*/ 7 h 120"/>
              <a:gd name="T28" fmla="*/ 175 w 176"/>
              <a:gd name="T29" fmla="*/ 7 h 120"/>
              <a:gd name="T30" fmla="*/ 176 w 176"/>
              <a:gd name="T31" fmla="*/ 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20"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69" y="1"/>
                  <a:pt x="169" y="1"/>
                  <a:pt x="169" y="1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2"/>
                  <a:pt x="5" y="52"/>
                  <a:pt x="4" y="52"/>
                </a:cubicBezTo>
                <a:cubicBezTo>
                  <a:pt x="2" y="52"/>
                  <a:pt x="0" y="54"/>
                  <a:pt x="0" y="56"/>
                </a:cubicBezTo>
                <a:cubicBezTo>
                  <a:pt x="0" y="57"/>
                  <a:pt x="0" y="58"/>
                  <a:pt x="1" y="59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62" y="120"/>
                  <a:pt x="63" y="120"/>
                  <a:pt x="64" y="120"/>
                </a:cubicBezTo>
                <a:cubicBezTo>
                  <a:pt x="65" y="120"/>
                  <a:pt x="66" y="120"/>
                  <a:pt x="67" y="119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175" y="7"/>
                  <a:pt x="175" y="7"/>
                  <a:pt x="175" y="7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20"/>
          <p:cNvSpPr>
            <a:spLocks noEditPoints="1"/>
          </p:cNvSpPr>
          <p:nvPr/>
        </p:nvSpPr>
        <p:spPr bwMode="auto">
          <a:xfrm>
            <a:off x="6294438" y="2997201"/>
            <a:ext cx="431800" cy="431800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7159626" y="3035301"/>
            <a:ext cx="354013" cy="354013"/>
          </a:xfrm>
          <a:custGeom>
            <a:avLst/>
            <a:gdLst>
              <a:gd name="T0" fmla="*/ 78 w 144"/>
              <a:gd name="T1" fmla="*/ 72 h 144"/>
              <a:gd name="T2" fmla="*/ 143 w 144"/>
              <a:gd name="T3" fmla="*/ 7 h 144"/>
              <a:gd name="T4" fmla="*/ 144 w 144"/>
              <a:gd name="T5" fmla="*/ 4 h 144"/>
              <a:gd name="T6" fmla="*/ 140 w 144"/>
              <a:gd name="T7" fmla="*/ 0 h 144"/>
              <a:gd name="T8" fmla="*/ 137 w 144"/>
              <a:gd name="T9" fmla="*/ 1 h 144"/>
              <a:gd name="T10" fmla="*/ 72 w 144"/>
              <a:gd name="T11" fmla="*/ 66 h 144"/>
              <a:gd name="T12" fmla="*/ 7 w 144"/>
              <a:gd name="T13" fmla="*/ 1 h 144"/>
              <a:gd name="T14" fmla="*/ 4 w 144"/>
              <a:gd name="T15" fmla="*/ 0 h 144"/>
              <a:gd name="T16" fmla="*/ 0 w 144"/>
              <a:gd name="T17" fmla="*/ 4 h 144"/>
              <a:gd name="T18" fmla="*/ 1 w 144"/>
              <a:gd name="T19" fmla="*/ 7 h 144"/>
              <a:gd name="T20" fmla="*/ 66 w 144"/>
              <a:gd name="T21" fmla="*/ 72 h 144"/>
              <a:gd name="T22" fmla="*/ 1 w 144"/>
              <a:gd name="T23" fmla="*/ 137 h 144"/>
              <a:gd name="T24" fmla="*/ 0 w 144"/>
              <a:gd name="T25" fmla="*/ 140 h 144"/>
              <a:gd name="T26" fmla="*/ 4 w 144"/>
              <a:gd name="T27" fmla="*/ 144 h 144"/>
              <a:gd name="T28" fmla="*/ 7 w 144"/>
              <a:gd name="T29" fmla="*/ 143 h 144"/>
              <a:gd name="T30" fmla="*/ 72 w 144"/>
              <a:gd name="T31" fmla="*/ 78 h 144"/>
              <a:gd name="T32" fmla="*/ 137 w 144"/>
              <a:gd name="T33" fmla="*/ 143 h 144"/>
              <a:gd name="T34" fmla="*/ 140 w 144"/>
              <a:gd name="T35" fmla="*/ 144 h 144"/>
              <a:gd name="T36" fmla="*/ 144 w 144"/>
              <a:gd name="T37" fmla="*/ 140 h 144"/>
              <a:gd name="T38" fmla="*/ 143 w 144"/>
              <a:gd name="T39" fmla="*/ 137 h 144"/>
              <a:gd name="T40" fmla="*/ 78 w 144"/>
              <a:gd name="T41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4" h="144">
                <a:moveTo>
                  <a:pt x="78" y="72"/>
                </a:moveTo>
                <a:cubicBezTo>
                  <a:pt x="143" y="7"/>
                  <a:pt x="143" y="7"/>
                  <a:pt x="143" y="7"/>
                </a:cubicBezTo>
                <a:cubicBezTo>
                  <a:pt x="144" y="6"/>
                  <a:pt x="144" y="5"/>
                  <a:pt x="144" y="4"/>
                </a:cubicBezTo>
                <a:cubicBezTo>
                  <a:pt x="144" y="2"/>
                  <a:pt x="142" y="0"/>
                  <a:pt x="140" y="0"/>
                </a:cubicBezTo>
                <a:cubicBezTo>
                  <a:pt x="139" y="0"/>
                  <a:pt x="138" y="0"/>
                  <a:pt x="137" y="1"/>
                </a:cubicBezTo>
                <a:cubicBezTo>
                  <a:pt x="72" y="66"/>
                  <a:pt x="72" y="66"/>
                  <a:pt x="72" y="66"/>
                </a:cubicBezTo>
                <a:cubicBezTo>
                  <a:pt x="7" y="1"/>
                  <a:pt x="7" y="1"/>
                  <a:pt x="7" y="1"/>
                </a:cubicBezTo>
                <a:cubicBezTo>
                  <a:pt x="6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0" y="6"/>
                  <a:pt x="1" y="7"/>
                </a:cubicBezTo>
                <a:cubicBezTo>
                  <a:pt x="66" y="72"/>
                  <a:pt x="66" y="72"/>
                  <a:pt x="66" y="72"/>
                </a:cubicBezTo>
                <a:cubicBezTo>
                  <a:pt x="1" y="137"/>
                  <a:pt x="1" y="137"/>
                  <a:pt x="1" y="137"/>
                </a:cubicBezTo>
                <a:cubicBezTo>
                  <a:pt x="0" y="138"/>
                  <a:pt x="0" y="139"/>
                  <a:pt x="0" y="140"/>
                </a:cubicBezTo>
                <a:cubicBezTo>
                  <a:pt x="0" y="142"/>
                  <a:pt x="2" y="144"/>
                  <a:pt x="4" y="144"/>
                </a:cubicBezTo>
                <a:cubicBezTo>
                  <a:pt x="5" y="144"/>
                  <a:pt x="6" y="144"/>
                  <a:pt x="7" y="143"/>
                </a:cubicBezTo>
                <a:cubicBezTo>
                  <a:pt x="72" y="78"/>
                  <a:pt x="72" y="78"/>
                  <a:pt x="72" y="78"/>
                </a:cubicBezTo>
                <a:cubicBezTo>
                  <a:pt x="137" y="143"/>
                  <a:pt x="137" y="143"/>
                  <a:pt x="137" y="143"/>
                </a:cubicBezTo>
                <a:cubicBezTo>
                  <a:pt x="138" y="144"/>
                  <a:pt x="139" y="144"/>
                  <a:pt x="140" y="144"/>
                </a:cubicBezTo>
                <a:cubicBezTo>
                  <a:pt x="142" y="144"/>
                  <a:pt x="144" y="142"/>
                  <a:pt x="144" y="140"/>
                </a:cubicBezTo>
                <a:cubicBezTo>
                  <a:pt x="144" y="139"/>
                  <a:pt x="144" y="138"/>
                  <a:pt x="143" y="137"/>
                </a:cubicBezTo>
                <a:lnTo>
                  <a:pt x="78" y="7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22"/>
          <p:cNvSpPr>
            <a:spLocks noEditPoints="1"/>
          </p:cNvSpPr>
          <p:nvPr/>
        </p:nvSpPr>
        <p:spPr bwMode="auto">
          <a:xfrm>
            <a:off x="7947026" y="2997201"/>
            <a:ext cx="433388" cy="431800"/>
          </a:xfrm>
          <a:custGeom>
            <a:avLst/>
            <a:gdLst>
              <a:gd name="T0" fmla="*/ 24 w 176"/>
              <a:gd name="T1" fmla="*/ 72 h 176"/>
              <a:gd name="T2" fmla="*/ 16 w 176"/>
              <a:gd name="T3" fmla="*/ 64 h 176"/>
              <a:gd name="T4" fmla="*/ 16 w 176"/>
              <a:gd name="T5" fmla="*/ 40 h 176"/>
              <a:gd name="T6" fmla="*/ 24 w 176"/>
              <a:gd name="T7" fmla="*/ 32 h 176"/>
              <a:gd name="T8" fmla="*/ 16 w 176"/>
              <a:gd name="T9" fmla="*/ 40 h 176"/>
              <a:gd name="T10" fmla="*/ 24 w 176"/>
              <a:gd name="T11" fmla="*/ 56 h 176"/>
              <a:gd name="T12" fmla="*/ 16 w 176"/>
              <a:gd name="T13" fmla="*/ 48 h 176"/>
              <a:gd name="T14" fmla="*/ 24 w 176"/>
              <a:gd name="T15" fmla="*/ 104 h 176"/>
              <a:gd name="T16" fmla="*/ 16 w 176"/>
              <a:gd name="T17" fmla="*/ 112 h 176"/>
              <a:gd name="T18" fmla="*/ 24 w 176"/>
              <a:gd name="T19" fmla="*/ 104 h 176"/>
              <a:gd name="T20" fmla="*/ 16 w 176"/>
              <a:gd name="T21" fmla="*/ 120 h 176"/>
              <a:gd name="T22" fmla="*/ 24 w 176"/>
              <a:gd name="T23" fmla="*/ 128 h 176"/>
              <a:gd name="T24" fmla="*/ 16 w 176"/>
              <a:gd name="T25" fmla="*/ 24 h 176"/>
              <a:gd name="T26" fmla="*/ 24 w 176"/>
              <a:gd name="T27" fmla="*/ 16 h 176"/>
              <a:gd name="T28" fmla="*/ 16 w 176"/>
              <a:gd name="T29" fmla="*/ 24 h 176"/>
              <a:gd name="T30" fmla="*/ 16 w 176"/>
              <a:gd name="T31" fmla="*/ 136 h 176"/>
              <a:gd name="T32" fmla="*/ 24 w 176"/>
              <a:gd name="T33" fmla="*/ 144 h 176"/>
              <a:gd name="T34" fmla="*/ 24 w 176"/>
              <a:gd name="T35" fmla="*/ 152 h 176"/>
              <a:gd name="T36" fmla="*/ 16 w 176"/>
              <a:gd name="T37" fmla="*/ 160 h 176"/>
              <a:gd name="T38" fmla="*/ 24 w 176"/>
              <a:gd name="T39" fmla="*/ 152 h 176"/>
              <a:gd name="T40" fmla="*/ 152 w 176"/>
              <a:gd name="T41" fmla="*/ 152 h 176"/>
              <a:gd name="T42" fmla="*/ 160 w 176"/>
              <a:gd name="T43" fmla="*/ 160 h 176"/>
              <a:gd name="T44" fmla="*/ 160 w 176"/>
              <a:gd name="T45" fmla="*/ 136 h 176"/>
              <a:gd name="T46" fmla="*/ 152 w 176"/>
              <a:gd name="T47" fmla="*/ 144 h 176"/>
              <a:gd name="T48" fmla="*/ 160 w 176"/>
              <a:gd name="T49" fmla="*/ 136 h 176"/>
              <a:gd name="T50" fmla="*/ 160 w 176"/>
              <a:gd name="T51" fmla="*/ 72 h 176"/>
              <a:gd name="T52" fmla="*/ 152 w 176"/>
              <a:gd name="T53" fmla="*/ 64 h 176"/>
              <a:gd name="T54" fmla="*/ 152 w 176"/>
              <a:gd name="T55" fmla="*/ 56 h 176"/>
              <a:gd name="T56" fmla="*/ 160 w 176"/>
              <a:gd name="T57" fmla="*/ 48 h 176"/>
              <a:gd name="T58" fmla="*/ 152 w 176"/>
              <a:gd name="T59" fmla="*/ 56 h 176"/>
              <a:gd name="T60" fmla="*/ 152 w 176"/>
              <a:gd name="T61" fmla="*/ 120 h 176"/>
              <a:gd name="T62" fmla="*/ 160 w 176"/>
              <a:gd name="T63" fmla="*/ 128 h 176"/>
              <a:gd name="T64" fmla="*/ 160 w 176"/>
              <a:gd name="T65" fmla="*/ 0 h 176"/>
              <a:gd name="T66" fmla="*/ 0 w 176"/>
              <a:gd name="T67" fmla="*/ 16 h 176"/>
              <a:gd name="T68" fmla="*/ 16 w 176"/>
              <a:gd name="T69" fmla="*/ 176 h 176"/>
              <a:gd name="T70" fmla="*/ 176 w 176"/>
              <a:gd name="T71" fmla="*/ 160 h 176"/>
              <a:gd name="T72" fmla="*/ 160 w 176"/>
              <a:gd name="T73" fmla="*/ 0 h 176"/>
              <a:gd name="T74" fmla="*/ 16 w 176"/>
              <a:gd name="T75" fmla="*/ 168 h 176"/>
              <a:gd name="T76" fmla="*/ 8 w 176"/>
              <a:gd name="T77" fmla="*/ 92 h 176"/>
              <a:gd name="T78" fmla="*/ 32 w 176"/>
              <a:gd name="T79" fmla="*/ 168 h 176"/>
              <a:gd name="T80" fmla="*/ 8 w 176"/>
              <a:gd name="T81" fmla="*/ 84 h 176"/>
              <a:gd name="T82" fmla="*/ 16 w 176"/>
              <a:gd name="T83" fmla="*/ 8 h 176"/>
              <a:gd name="T84" fmla="*/ 32 w 176"/>
              <a:gd name="T85" fmla="*/ 84 h 176"/>
              <a:gd name="T86" fmla="*/ 40 w 176"/>
              <a:gd name="T87" fmla="*/ 168 h 176"/>
              <a:gd name="T88" fmla="*/ 136 w 176"/>
              <a:gd name="T89" fmla="*/ 92 h 176"/>
              <a:gd name="T90" fmla="*/ 136 w 176"/>
              <a:gd name="T91" fmla="*/ 84 h 176"/>
              <a:gd name="T92" fmla="*/ 40 w 176"/>
              <a:gd name="T93" fmla="*/ 8 h 176"/>
              <a:gd name="T94" fmla="*/ 136 w 176"/>
              <a:gd name="T95" fmla="*/ 84 h 176"/>
              <a:gd name="T96" fmla="*/ 160 w 176"/>
              <a:gd name="T97" fmla="*/ 168 h 176"/>
              <a:gd name="T98" fmla="*/ 144 w 176"/>
              <a:gd name="T99" fmla="*/ 92 h 176"/>
              <a:gd name="T100" fmla="*/ 168 w 176"/>
              <a:gd name="T101" fmla="*/ 160 h 176"/>
              <a:gd name="T102" fmla="*/ 144 w 176"/>
              <a:gd name="T103" fmla="*/ 84 h 176"/>
              <a:gd name="T104" fmla="*/ 160 w 176"/>
              <a:gd name="T105" fmla="*/ 8 h 176"/>
              <a:gd name="T106" fmla="*/ 168 w 176"/>
              <a:gd name="T107" fmla="*/ 84 h 176"/>
              <a:gd name="T108" fmla="*/ 160 w 176"/>
              <a:gd name="T109" fmla="*/ 24 h 176"/>
              <a:gd name="T110" fmla="*/ 152 w 176"/>
              <a:gd name="T111" fmla="*/ 16 h 176"/>
              <a:gd name="T112" fmla="*/ 160 w 176"/>
              <a:gd name="T113" fmla="*/ 104 h 176"/>
              <a:gd name="T114" fmla="*/ 152 w 176"/>
              <a:gd name="T115" fmla="*/ 112 h 176"/>
              <a:gd name="T116" fmla="*/ 160 w 176"/>
              <a:gd name="T117" fmla="*/ 104 h 176"/>
              <a:gd name="T118" fmla="*/ 160 w 176"/>
              <a:gd name="T119" fmla="*/ 40 h 176"/>
              <a:gd name="T120" fmla="*/ 152 w 176"/>
              <a:gd name="T121" fmla="*/ 3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6">
                <a:moveTo>
                  <a:pt x="16" y="72"/>
                </a:moveTo>
                <a:cubicBezTo>
                  <a:pt x="24" y="72"/>
                  <a:pt x="24" y="72"/>
                  <a:pt x="24" y="72"/>
                </a:cubicBezTo>
                <a:cubicBezTo>
                  <a:pt x="24" y="64"/>
                  <a:pt x="24" y="64"/>
                  <a:pt x="24" y="64"/>
                </a:cubicBezTo>
                <a:cubicBezTo>
                  <a:pt x="16" y="64"/>
                  <a:pt x="16" y="64"/>
                  <a:pt x="16" y="64"/>
                </a:cubicBezTo>
                <a:lnTo>
                  <a:pt x="16" y="72"/>
                </a:lnTo>
                <a:close/>
                <a:moveTo>
                  <a:pt x="16" y="40"/>
                </a:moveTo>
                <a:cubicBezTo>
                  <a:pt x="24" y="40"/>
                  <a:pt x="24" y="40"/>
                  <a:pt x="24" y="40"/>
                </a:cubicBezTo>
                <a:cubicBezTo>
                  <a:pt x="24" y="32"/>
                  <a:pt x="24" y="32"/>
                  <a:pt x="24" y="32"/>
                </a:cubicBezTo>
                <a:cubicBezTo>
                  <a:pt x="16" y="32"/>
                  <a:pt x="16" y="32"/>
                  <a:pt x="16" y="32"/>
                </a:cubicBezTo>
                <a:lnTo>
                  <a:pt x="16" y="40"/>
                </a:lnTo>
                <a:close/>
                <a:moveTo>
                  <a:pt x="16" y="56"/>
                </a:moveTo>
                <a:cubicBezTo>
                  <a:pt x="24" y="56"/>
                  <a:pt x="24" y="56"/>
                  <a:pt x="24" y="56"/>
                </a:cubicBezTo>
                <a:cubicBezTo>
                  <a:pt x="24" y="48"/>
                  <a:pt x="24" y="48"/>
                  <a:pt x="24" y="48"/>
                </a:cubicBezTo>
                <a:cubicBezTo>
                  <a:pt x="16" y="48"/>
                  <a:pt x="16" y="48"/>
                  <a:pt x="16" y="48"/>
                </a:cubicBezTo>
                <a:lnTo>
                  <a:pt x="16" y="56"/>
                </a:lnTo>
                <a:close/>
                <a:moveTo>
                  <a:pt x="24" y="104"/>
                </a:moveTo>
                <a:cubicBezTo>
                  <a:pt x="16" y="104"/>
                  <a:pt x="16" y="104"/>
                  <a:pt x="16" y="104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24" y="112"/>
                  <a:pt x="24" y="112"/>
                  <a:pt x="24" y="112"/>
                </a:cubicBezTo>
                <a:lnTo>
                  <a:pt x="24" y="104"/>
                </a:lnTo>
                <a:close/>
                <a:moveTo>
                  <a:pt x="24" y="120"/>
                </a:moveTo>
                <a:cubicBezTo>
                  <a:pt x="16" y="120"/>
                  <a:pt x="16" y="120"/>
                  <a:pt x="16" y="120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24" y="128"/>
                  <a:pt x="24" y="128"/>
                  <a:pt x="24" y="128"/>
                </a:cubicBezTo>
                <a:lnTo>
                  <a:pt x="24" y="120"/>
                </a:lnTo>
                <a:close/>
                <a:moveTo>
                  <a:pt x="16" y="24"/>
                </a:moveTo>
                <a:cubicBezTo>
                  <a:pt x="24" y="24"/>
                  <a:pt x="24" y="24"/>
                  <a:pt x="24" y="24"/>
                </a:cubicBezTo>
                <a:cubicBezTo>
                  <a:pt x="24" y="16"/>
                  <a:pt x="24" y="16"/>
                  <a:pt x="24" y="16"/>
                </a:cubicBezTo>
                <a:cubicBezTo>
                  <a:pt x="16" y="16"/>
                  <a:pt x="16" y="16"/>
                  <a:pt x="16" y="16"/>
                </a:cubicBezTo>
                <a:lnTo>
                  <a:pt x="16" y="24"/>
                </a:lnTo>
                <a:close/>
                <a:moveTo>
                  <a:pt x="24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136"/>
                </a:lnTo>
                <a:close/>
                <a:moveTo>
                  <a:pt x="24" y="152"/>
                </a:moveTo>
                <a:cubicBezTo>
                  <a:pt x="16" y="152"/>
                  <a:pt x="16" y="152"/>
                  <a:pt x="16" y="152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24" y="160"/>
                  <a:pt x="24" y="160"/>
                  <a:pt x="24" y="160"/>
                </a:cubicBezTo>
                <a:lnTo>
                  <a:pt x="24" y="152"/>
                </a:lnTo>
                <a:close/>
                <a:moveTo>
                  <a:pt x="160" y="152"/>
                </a:moveTo>
                <a:cubicBezTo>
                  <a:pt x="152" y="152"/>
                  <a:pt x="152" y="152"/>
                  <a:pt x="152" y="152"/>
                </a:cubicBezTo>
                <a:cubicBezTo>
                  <a:pt x="152" y="160"/>
                  <a:pt x="152" y="160"/>
                  <a:pt x="152" y="160"/>
                </a:cubicBezTo>
                <a:cubicBezTo>
                  <a:pt x="160" y="160"/>
                  <a:pt x="160" y="160"/>
                  <a:pt x="160" y="160"/>
                </a:cubicBezTo>
                <a:lnTo>
                  <a:pt x="160" y="152"/>
                </a:lnTo>
                <a:close/>
                <a:moveTo>
                  <a:pt x="160" y="136"/>
                </a:moveTo>
                <a:cubicBezTo>
                  <a:pt x="152" y="136"/>
                  <a:pt x="152" y="136"/>
                  <a:pt x="152" y="136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60" y="144"/>
                  <a:pt x="160" y="144"/>
                  <a:pt x="160" y="144"/>
                </a:cubicBezTo>
                <a:lnTo>
                  <a:pt x="160" y="136"/>
                </a:lnTo>
                <a:close/>
                <a:moveTo>
                  <a:pt x="152" y="72"/>
                </a:moveTo>
                <a:cubicBezTo>
                  <a:pt x="160" y="72"/>
                  <a:pt x="160" y="72"/>
                  <a:pt x="160" y="72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52" y="64"/>
                  <a:pt x="152" y="64"/>
                  <a:pt x="152" y="64"/>
                </a:cubicBezTo>
                <a:lnTo>
                  <a:pt x="152" y="72"/>
                </a:lnTo>
                <a:close/>
                <a:moveTo>
                  <a:pt x="152" y="56"/>
                </a:moveTo>
                <a:cubicBezTo>
                  <a:pt x="160" y="56"/>
                  <a:pt x="160" y="56"/>
                  <a:pt x="160" y="56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2" y="48"/>
                  <a:pt x="152" y="48"/>
                  <a:pt x="152" y="48"/>
                </a:cubicBezTo>
                <a:lnTo>
                  <a:pt x="152" y="56"/>
                </a:lnTo>
                <a:close/>
                <a:moveTo>
                  <a:pt x="160" y="120"/>
                </a:moveTo>
                <a:cubicBezTo>
                  <a:pt x="152" y="120"/>
                  <a:pt x="152" y="120"/>
                  <a:pt x="152" y="120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60" y="128"/>
                  <a:pt x="160" y="128"/>
                  <a:pt x="160" y="128"/>
                </a:cubicBezTo>
                <a:lnTo>
                  <a:pt x="160" y="120"/>
                </a:lnTo>
                <a:close/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32" y="168"/>
                </a:move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92"/>
                  <a:pt x="8" y="92"/>
                  <a:pt x="8" y="92"/>
                </a:cubicBezTo>
                <a:cubicBezTo>
                  <a:pt x="32" y="92"/>
                  <a:pt x="32" y="92"/>
                  <a:pt x="32" y="92"/>
                </a:cubicBezTo>
                <a:lnTo>
                  <a:pt x="32" y="168"/>
                </a:lnTo>
                <a:close/>
                <a:moveTo>
                  <a:pt x="32" y="84"/>
                </a:moveTo>
                <a:cubicBezTo>
                  <a:pt x="8" y="84"/>
                  <a:pt x="8" y="84"/>
                  <a:pt x="8" y="84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32" y="8"/>
                  <a:pt x="32" y="8"/>
                  <a:pt x="32" y="8"/>
                </a:cubicBezTo>
                <a:lnTo>
                  <a:pt x="32" y="84"/>
                </a:lnTo>
                <a:close/>
                <a:moveTo>
                  <a:pt x="136" y="168"/>
                </a:moveTo>
                <a:cubicBezTo>
                  <a:pt x="40" y="168"/>
                  <a:pt x="40" y="168"/>
                  <a:pt x="40" y="168"/>
                </a:cubicBezTo>
                <a:cubicBezTo>
                  <a:pt x="40" y="92"/>
                  <a:pt x="40" y="92"/>
                  <a:pt x="40" y="92"/>
                </a:cubicBezTo>
                <a:cubicBezTo>
                  <a:pt x="136" y="92"/>
                  <a:pt x="136" y="92"/>
                  <a:pt x="136" y="92"/>
                </a:cubicBezTo>
                <a:lnTo>
                  <a:pt x="136" y="168"/>
                </a:lnTo>
                <a:close/>
                <a:moveTo>
                  <a:pt x="136" y="84"/>
                </a:moveTo>
                <a:cubicBezTo>
                  <a:pt x="40" y="84"/>
                  <a:pt x="40" y="84"/>
                  <a:pt x="40" y="84"/>
                </a:cubicBezTo>
                <a:cubicBezTo>
                  <a:pt x="40" y="8"/>
                  <a:pt x="40" y="8"/>
                  <a:pt x="40" y="8"/>
                </a:cubicBezTo>
                <a:cubicBezTo>
                  <a:pt x="136" y="8"/>
                  <a:pt x="136" y="8"/>
                  <a:pt x="136" y="8"/>
                </a:cubicBezTo>
                <a:lnTo>
                  <a:pt x="136" y="84"/>
                </a:lnTo>
                <a:close/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44" y="168"/>
                  <a:pt x="144" y="168"/>
                  <a:pt x="144" y="168"/>
                </a:cubicBezTo>
                <a:cubicBezTo>
                  <a:pt x="144" y="92"/>
                  <a:pt x="144" y="92"/>
                  <a:pt x="144" y="92"/>
                </a:cubicBezTo>
                <a:cubicBezTo>
                  <a:pt x="168" y="92"/>
                  <a:pt x="168" y="92"/>
                  <a:pt x="168" y="92"/>
                </a:cubicBezTo>
                <a:lnTo>
                  <a:pt x="168" y="160"/>
                </a:lnTo>
                <a:close/>
                <a:moveTo>
                  <a:pt x="168" y="84"/>
                </a:moveTo>
                <a:cubicBezTo>
                  <a:pt x="144" y="84"/>
                  <a:pt x="144" y="84"/>
                  <a:pt x="144" y="84"/>
                </a:cubicBezTo>
                <a:cubicBezTo>
                  <a:pt x="144" y="8"/>
                  <a:pt x="144" y="8"/>
                  <a:pt x="144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84"/>
                </a:lnTo>
                <a:close/>
                <a:moveTo>
                  <a:pt x="152" y="24"/>
                </a:moveTo>
                <a:cubicBezTo>
                  <a:pt x="160" y="24"/>
                  <a:pt x="160" y="24"/>
                  <a:pt x="160" y="24"/>
                </a:cubicBezTo>
                <a:cubicBezTo>
                  <a:pt x="160" y="16"/>
                  <a:pt x="160" y="16"/>
                  <a:pt x="160" y="16"/>
                </a:cubicBezTo>
                <a:cubicBezTo>
                  <a:pt x="152" y="16"/>
                  <a:pt x="152" y="16"/>
                  <a:pt x="152" y="16"/>
                </a:cubicBezTo>
                <a:lnTo>
                  <a:pt x="152" y="24"/>
                </a:lnTo>
                <a:close/>
                <a:moveTo>
                  <a:pt x="160" y="104"/>
                </a:moveTo>
                <a:cubicBezTo>
                  <a:pt x="152" y="104"/>
                  <a:pt x="152" y="104"/>
                  <a:pt x="152" y="104"/>
                </a:cubicBezTo>
                <a:cubicBezTo>
                  <a:pt x="152" y="112"/>
                  <a:pt x="152" y="112"/>
                  <a:pt x="152" y="112"/>
                </a:cubicBezTo>
                <a:cubicBezTo>
                  <a:pt x="160" y="112"/>
                  <a:pt x="160" y="112"/>
                  <a:pt x="160" y="112"/>
                </a:cubicBezTo>
                <a:lnTo>
                  <a:pt x="160" y="104"/>
                </a:lnTo>
                <a:close/>
                <a:moveTo>
                  <a:pt x="152" y="40"/>
                </a:moveTo>
                <a:cubicBezTo>
                  <a:pt x="160" y="40"/>
                  <a:pt x="160" y="40"/>
                  <a:pt x="160" y="40"/>
                </a:cubicBezTo>
                <a:cubicBezTo>
                  <a:pt x="160" y="32"/>
                  <a:pt x="160" y="32"/>
                  <a:pt x="160" y="32"/>
                </a:cubicBezTo>
                <a:cubicBezTo>
                  <a:pt x="152" y="32"/>
                  <a:pt x="152" y="32"/>
                  <a:pt x="152" y="32"/>
                </a:cubicBezTo>
                <a:lnTo>
                  <a:pt x="152" y="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23"/>
          <p:cNvSpPr>
            <a:spLocks noEditPoints="1"/>
          </p:cNvSpPr>
          <p:nvPr/>
        </p:nvSpPr>
        <p:spPr bwMode="auto">
          <a:xfrm>
            <a:off x="8774113" y="2997201"/>
            <a:ext cx="431800" cy="431800"/>
          </a:xfrm>
          <a:custGeom>
            <a:avLst/>
            <a:gdLst>
              <a:gd name="T0" fmla="*/ 16 w 176"/>
              <a:gd name="T1" fmla="*/ 152 h 176"/>
              <a:gd name="T2" fmla="*/ 24 w 176"/>
              <a:gd name="T3" fmla="*/ 160 h 176"/>
              <a:gd name="T4" fmla="*/ 24 w 176"/>
              <a:gd name="T5" fmla="*/ 120 h 176"/>
              <a:gd name="T6" fmla="*/ 16 w 176"/>
              <a:gd name="T7" fmla="*/ 128 h 176"/>
              <a:gd name="T8" fmla="*/ 24 w 176"/>
              <a:gd name="T9" fmla="*/ 120 h 176"/>
              <a:gd name="T10" fmla="*/ 24 w 176"/>
              <a:gd name="T11" fmla="*/ 56 h 176"/>
              <a:gd name="T12" fmla="*/ 16 w 176"/>
              <a:gd name="T13" fmla="*/ 48 h 176"/>
              <a:gd name="T14" fmla="*/ 24 w 176"/>
              <a:gd name="T15" fmla="*/ 136 h 176"/>
              <a:gd name="T16" fmla="*/ 16 w 176"/>
              <a:gd name="T17" fmla="*/ 144 h 176"/>
              <a:gd name="T18" fmla="*/ 24 w 176"/>
              <a:gd name="T19" fmla="*/ 136 h 176"/>
              <a:gd name="T20" fmla="*/ 24 w 176"/>
              <a:gd name="T21" fmla="*/ 88 h 176"/>
              <a:gd name="T22" fmla="*/ 16 w 176"/>
              <a:gd name="T23" fmla="*/ 80 h 176"/>
              <a:gd name="T24" fmla="*/ 16 w 176"/>
              <a:gd name="T25" fmla="*/ 72 h 176"/>
              <a:gd name="T26" fmla="*/ 24 w 176"/>
              <a:gd name="T27" fmla="*/ 64 h 176"/>
              <a:gd name="T28" fmla="*/ 16 w 176"/>
              <a:gd name="T29" fmla="*/ 72 h 176"/>
              <a:gd name="T30" fmla="*/ 16 w 176"/>
              <a:gd name="T31" fmla="*/ 32 h 176"/>
              <a:gd name="T32" fmla="*/ 0 w 176"/>
              <a:gd name="T33" fmla="*/ 160 h 176"/>
              <a:gd name="T34" fmla="*/ 128 w 176"/>
              <a:gd name="T35" fmla="*/ 176 h 176"/>
              <a:gd name="T36" fmla="*/ 144 w 176"/>
              <a:gd name="T37" fmla="*/ 48 h 176"/>
              <a:gd name="T38" fmla="*/ 32 w 176"/>
              <a:gd name="T39" fmla="*/ 168 h 176"/>
              <a:gd name="T40" fmla="*/ 8 w 176"/>
              <a:gd name="T41" fmla="*/ 160 h 176"/>
              <a:gd name="T42" fmla="*/ 32 w 176"/>
              <a:gd name="T43" fmla="*/ 108 h 176"/>
              <a:gd name="T44" fmla="*/ 32 w 176"/>
              <a:gd name="T45" fmla="*/ 100 h 176"/>
              <a:gd name="T46" fmla="*/ 8 w 176"/>
              <a:gd name="T47" fmla="*/ 48 h 176"/>
              <a:gd name="T48" fmla="*/ 32 w 176"/>
              <a:gd name="T49" fmla="*/ 40 h 176"/>
              <a:gd name="T50" fmla="*/ 104 w 176"/>
              <a:gd name="T51" fmla="*/ 168 h 176"/>
              <a:gd name="T52" fmla="*/ 40 w 176"/>
              <a:gd name="T53" fmla="*/ 108 h 176"/>
              <a:gd name="T54" fmla="*/ 104 w 176"/>
              <a:gd name="T55" fmla="*/ 168 h 176"/>
              <a:gd name="T56" fmla="*/ 40 w 176"/>
              <a:gd name="T57" fmla="*/ 100 h 176"/>
              <a:gd name="T58" fmla="*/ 104 w 176"/>
              <a:gd name="T59" fmla="*/ 40 h 176"/>
              <a:gd name="T60" fmla="*/ 136 w 176"/>
              <a:gd name="T61" fmla="*/ 160 h 176"/>
              <a:gd name="T62" fmla="*/ 112 w 176"/>
              <a:gd name="T63" fmla="*/ 168 h 176"/>
              <a:gd name="T64" fmla="*/ 136 w 176"/>
              <a:gd name="T65" fmla="*/ 108 h 176"/>
              <a:gd name="T66" fmla="*/ 136 w 176"/>
              <a:gd name="T67" fmla="*/ 100 h 176"/>
              <a:gd name="T68" fmla="*/ 112 w 176"/>
              <a:gd name="T69" fmla="*/ 40 h 176"/>
              <a:gd name="T70" fmla="*/ 136 w 176"/>
              <a:gd name="T71" fmla="*/ 48 h 176"/>
              <a:gd name="T72" fmla="*/ 120 w 176"/>
              <a:gd name="T73" fmla="*/ 56 h 176"/>
              <a:gd name="T74" fmla="*/ 128 w 176"/>
              <a:gd name="T75" fmla="*/ 48 h 176"/>
              <a:gd name="T76" fmla="*/ 120 w 176"/>
              <a:gd name="T77" fmla="*/ 56 h 176"/>
              <a:gd name="T78" fmla="*/ 48 w 176"/>
              <a:gd name="T79" fmla="*/ 0 h 176"/>
              <a:gd name="T80" fmla="*/ 32 w 176"/>
              <a:gd name="T81" fmla="*/ 20 h 176"/>
              <a:gd name="T82" fmla="*/ 40 w 176"/>
              <a:gd name="T83" fmla="*/ 20 h 176"/>
              <a:gd name="T84" fmla="*/ 48 w 176"/>
              <a:gd name="T85" fmla="*/ 8 h 176"/>
              <a:gd name="T86" fmla="*/ 168 w 176"/>
              <a:gd name="T87" fmla="*/ 16 h 176"/>
              <a:gd name="T88" fmla="*/ 160 w 176"/>
              <a:gd name="T89" fmla="*/ 136 h 176"/>
              <a:gd name="T90" fmla="*/ 152 w 176"/>
              <a:gd name="T91" fmla="*/ 140 h 176"/>
              <a:gd name="T92" fmla="*/ 160 w 176"/>
              <a:gd name="T93" fmla="*/ 144 h 176"/>
              <a:gd name="T94" fmla="*/ 176 w 176"/>
              <a:gd name="T95" fmla="*/ 16 h 176"/>
              <a:gd name="T96" fmla="*/ 120 w 176"/>
              <a:gd name="T97" fmla="*/ 72 h 176"/>
              <a:gd name="T98" fmla="*/ 128 w 176"/>
              <a:gd name="T99" fmla="*/ 64 h 176"/>
              <a:gd name="T100" fmla="*/ 120 w 176"/>
              <a:gd name="T101" fmla="*/ 72 h 176"/>
              <a:gd name="T102" fmla="*/ 120 w 176"/>
              <a:gd name="T103" fmla="*/ 136 h 176"/>
              <a:gd name="T104" fmla="*/ 128 w 176"/>
              <a:gd name="T105" fmla="*/ 144 h 176"/>
              <a:gd name="T106" fmla="*/ 120 w 176"/>
              <a:gd name="T107" fmla="*/ 88 h 176"/>
              <a:gd name="T108" fmla="*/ 128 w 176"/>
              <a:gd name="T109" fmla="*/ 80 h 176"/>
              <a:gd name="T110" fmla="*/ 120 w 176"/>
              <a:gd name="T111" fmla="*/ 88 h 176"/>
              <a:gd name="T112" fmla="*/ 120 w 176"/>
              <a:gd name="T113" fmla="*/ 120 h 176"/>
              <a:gd name="T114" fmla="*/ 128 w 176"/>
              <a:gd name="T115" fmla="*/ 128 h 176"/>
              <a:gd name="T116" fmla="*/ 128 w 176"/>
              <a:gd name="T117" fmla="*/ 152 h 176"/>
              <a:gd name="T118" fmla="*/ 120 w 176"/>
              <a:gd name="T119" fmla="*/ 160 h 176"/>
              <a:gd name="T120" fmla="*/ 128 w 176"/>
              <a:gd name="T121" fmla="*/ 15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6">
                <a:moveTo>
                  <a:pt x="24" y="152"/>
                </a:moveTo>
                <a:cubicBezTo>
                  <a:pt x="16" y="152"/>
                  <a:pt x="16" y="152"/>
                  <a:pt x="16" y="152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24" y="160"/>
                  <a:pt x="24" y="160"/>
                  <a:pt x="24" y="160"/>
                </a:cubicBezTo>
                <a:lnTo>
                  <a:pt x="24" y="152"/>
                </a:lnTo>
                <a:close/>
                <a:moveTo>
                  <a:pt x="24" y="120"/>
                </a:moveTo>
                <a:cubicBezTo>
                  <a:pt x="16" y="120"/>
                  <a:pt x="16" y="120"/>
                  <a:pt x="16" y="120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24" y="128"/>
                  <a:pt x="24" y="128"/>
                  <a:pt x="24" y="128"/>
                </a:cubicBezTo>
                <a:lnTo>
                  <a:pt x="24" y="120"/>
                </a:lnTo>
                <a:close/>
                <a:moveTo>
                  <a:pt x="16" y="56"/>
                </a:moveTo>
                <a:cubicBezTo>
                  <a:pt x="24" y="56"/>
                  <a:pt x="24" y="56"/>
                  <a:pt x="24" y="56"/>
                </a:cubicBezTo>
                <a:cubicBezTo>
                  <a:pt x="24" y="48"/>
                  <a:pt x="24" y="48"/>
                  <a:pt x="24" y="48"/>
                </a:cubicBezTo>
                <a:cubicBezTo>
                  <a:pt x="16" y="48"/>
                  <a:pt x="16" y="48"/>
                  <a:pt x="16" y="48"/>
                </a:cubicBezTo>
                <a:lnTo>
                  <a:pt x="16" y="56"/>
                </a:lnTo>
                <a:close/>
                <a:moveTo>
                  <a:pt x="24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136"/>
                </a:lnTo>
                <a:close/>
                <a:moveTo>
                  <a:pt x="16" y="88"/>
                </a:moveTo>
                <a:cubicBezTo>
                  <a:pt x="24" y="88"/>
                  <a:pt x="24" y="88"/>
                  <a:pt x="24" y="88"/>
                </a:cubicBezTo>
                <a:cubicBezTo>
                  <a:pt x="24" y="80"/>
                  <a:pt x="24" y="80"/>
                  <a:pt x="24" y="80"/>
                </a:cubicBezTo>
                <a:cubicBezTo>
                  <a:pt x="16" y="80"/>
                  <a:pt x="16" y="80"/>
                  <a:pt x="16" y="80"/>
                </a:cubicBezTo>
                <a:lnTo>
                  <a:pt x="16" y="88"/>
                </a:lnTo>
                <a:close/>
                <a:moveTo>
                  <a:pt x="16" y="72"/>
                </a:moveTo>
                <a:cubicBezTo>
                  <a:pt x="24" y="72"/>
                  <a:pt x="24" y="72"/>
                  <a:pt x="24" y="72"/>
                </a:cubicBezTo>
                <a:cubicBezTo>
                  <a:pt x="24" y="64"/>
                  <a:pt x="24" y="64"/>
                  <a:pt x="24" y="64"/>
                </a:cubicBezTo>
                <a:cubicBezTo>
                  <a:pt x="16" y="64"/>
                  <a:pt x="16" y="64"/>
                  <a:pt x="16" y="64"/>
                </a:cubicBezTo>
                <a:lnTo>
                  <a:pt x="16" y="72"/>
                </a:lnTo>
                <a:close/>
                <a:moveTo>
                  <a:pt x="128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39"/>
                  <a:pt x="0" y="4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39"/>
                  <a:pt x="137" y="32"/>
                  <a:pt x="128" y="32"/>
                </a:cubicBezTo>
                <a:moveTo>
                  <a:pt x="32" y="168"/>
                </a:move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08"/>
                  <a:pt x="8" y="108"/>
                  <a:pt x="8" y="108"/>
                </a:cubicBezTo>
                <a:cubicBezTo>
                  <a:pt x="32" y="108"/>
                  <a:pt x="32" y="108"/>
                  <a:pt x="32" y="108"/>
                </a:cubicBezTo>
                <a:lnTo>
                  <a:pt x="32" y="168"/>
                </a:lnTo>
                <a:close/>
                <a:moveTo>
                  <a:pt x="32" y="100"/>
                </a:moveTo>
                <a:cubicBezTo>
                  <a:pt x="8" y="100"/>
                  <a:pt x="8" y="100"/>
                  <a:pt x="8" y="100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4"/>
                  <a:pt x="12" y="40"/>
                  <a:pt x="16" y="40"/>
                </a:cubicBezTo>
                <a:cubicBezTo>
                  <a:pt x="32" y="40"/>
                  <a:pt x="32" y="40"/>
                  <a:pt x="32" y="40"/>
                </a:cubicBezTo>
                <a:lnTo>
                  <a:pt x="32" y="100"/>
                </a:lnTo>
                <a:close/>
                <a:moveTo>
                  <a:pt x="104" y="168"/>
                </a:moveTo>
                <a:cubicBezTo>
                  <a:pt x="40" y="168"/>
                  <a:pt x="40" y="168"/>
                  <a:pt x="40" y="168"/>
                </a:cubicBezTo>
                <a:cubicBezTo>
                  <a:pt x="40" y="108"/>
                  <a:pt x="40" y="108"/>
                  <a:pt x="40" y="108"/>
                </a:cubicBezTo>
                <a:cubicBezTo>
                  <a:pt x="104" y="108"/>
                  <a:pt x="104" y="108"/>
                  <a:pt x="104" y="108"/>
                </a:cubicBezTo>
                <a:lnTo>
                  <a:pt x="104" y="168"/>
                </a:lnTo>
                <a:close/>
                <a:moveTo>
                  <a:pt x="104" y="100"/>
                </a:moveTo>
                <a:cubicBezTo>
                  <a:pt x="40" y="100"/>
                  <a:pt x="40" y="100"/>
                  <a:pt x="40" y="100"/>
                </a:cubicBezTo>
                <a:cubicBezTo>
                  <a:pt x="40" y="40"/>
                  <a:pt x="40" y="40"/>
                  <a:pt x="40" y="40"/>
                </a:cubicBezTo>
                <a:cubicBezTo>
                  <a:pt x="104" y="40"/>
                  <a:pt x="104" y="40"/>
                  <a:pt x="104" y="40"/>
                </a:cubicBezTo>
                <a:lnTo>
                  <a:pt x="104" y="100"/>
                </a:lnTo>
                <a:close/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12" y="168"/>
                  <a:pt x="112" y="168"/>
                  <a:pt x="112" y="168"/>
                </a:cubicBezTo>
                <a:cubicBezTo>
                  <a:pt x="112" y="108"/>
                  <a:pt x="112" y="108"/>
                  <a:pt x="112" y="108"/>
                </a:cubicBezTo>
                <a:cubicBezTo>
                  <a:pt x="136" y="108"/>
                  <a:pt x="136" y="108"/>
                  <a:pt x="136" y="108"/>
                </a:cubicBezTo>
                <a:lnTo>
                  <a:pt x="136" y="160"/>
                </a:lnTo>
                <a:close/>
                <a:moveTo>
                  <a:pt x="136" y="100"/>
                </a:moveTo>
                <a:cubicBezTo>
                  <a:pt x="112" y="100"/>
                  <a:pt x="112" y="100"/>
                  <a:pt x="112" y="100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132" y="40"/>
                  <a:pt x="136" y="44"/>
                  <a:pt x="136" y="48"/>
                </a:cubicBezTo>
                <a:lnTo>
                  <a:pt x="136" y="100"/>
                </a:lnTo>
                <a:close/>
                <a:moveTo>
                  <a:pt x="120" y="56"/>
                </a:moveTo>
                <a:cubicBezTo>
                  <a:pt x="128" y="56"/>
                  <a:pt x="128" y="56"/>
                  <a:pt x="128" y="56"/>
                </a:cubicBezTo>
                <a:cubicBezTo>
                  <a:pt x="128" y="48"/>
                  <a:pt x="128" y="48"/>
                  <a:pt x="128" y="48"/>
                </a:cubicBezTo>
                <a:cubicBezTo>
                  <a:pt x="120" y="48"/>
                  <a:pt x="120" y="48"/>
                  <a:pt x="120" y="48"/>
                </a:cubicBezTo>
                <a:lnTo>
                  <a:pt x="120" y="56"/>
                </a:lnTo>
                <a:close/>
                <a:moveTo>
                  <a:pt x="160" y="0"/>
                </a:moveTo>
                <a:cubicBezTo>
                  <a:pt x="48" y="0"/>
                  <a:pt x="48" y="0"/>
                  <a:pt x="48" y="0"/>
                </a:cubicBezTo>
                <a:cubicBezTo>
                  <a:pt x="39" y="0"/>
                  <a:pt x="32" y="7"/>
                  <a:pt x="32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2"/>
                  <a:pt x="44" y="8"/>
                  <a:pt x="48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32"/>
                  <a:pt x="164" y="136"/>
                  <a:pt x="160" y="136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4" y="136"/>
                  <a:pt x="152" y="138"/>
                  <a:pt x="152" y="140"/>
                </a:cubicBezTo>
                <a:cubicBezTo>
                  <a:pt x="152" y="142"/>
                  <a:pt x="154" y="144"/>
                  <a:pt x="15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20" y="72"/>
                </a:moveTo>
                <a:cubicBezTo>
                  <a:pt x="128" y="72"/>
                  <a:pt x="128" y="72"/>
                  <a:pt x="128" y="72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0" y="64"/>
                  <a:pt x="120" y="64"/>
                  <a:pt x="120" y="64"/>
                </a:cubicBezTo>
                <a:lnTo>
                  <a:pt x="120" y="72"/>
                </a:lnTo>
                <a:close/>
                <a:moveTo>
                  <a:pt x="128" y="136"/>
                </a:moveTo>
                <a:cubicBezTo>
                  <a:pt x="120" y="136"/>
                  <a:pt x="120" y="136"/>
                  <a:pt x="120" y="136"/>
                </a:cubicBezTo>
                <a:cubicBezTo>
                  <a:pt x="120" y="144"/>
                  <a:pt x="120" y="144"/>
                  <a:pt x="120" y="144"/>
                </a:cubicBezTo>
                <a:cubicBezTo>
                  <a:pt x="128" y="144"/>
                  <a:pt x="128" y="144"/>
                  <a:pt x="128" y="144"/>
                </a:cubicBezTo>
                <a:lnTo>
                  <a:pt x="128" y="136"/>
                </a:lnTo>
                <a:close/>
                <a:moveTo>
                  <a:pt x="120" y="88"/>
                </a:moveTo>
                <a:cubicBezTo>
                  <a:pt x="128" y="88"/>
                  <a:pt x="128" y="88"/>
                  <a:pt x="128" y="88"/>
                </a:cubicBezTo>
                <a:cubicBezTo>
                  <a:pt x="128" y="80"/>
                  <a:pt x="128" y="80"/>
                  <a:pt x="128" y="80"/>
                </a:cubicBezTo>
                <a:cubicBezTo>
                  <a:pt x="120" y="80"/>
                  <a:pt x="120" y="80"/>
                  <a:pt x="120" y="80"/>
                </a:cubicBezTo>
                <a:lnTo>
                  <a:pt x="120" y="88"/>
                </a:lnTo>
                <a:close/>
                <a:moveTo>
                  <a:pt x="128" y="120"/>
                </a:moveTo>
                <a:cubicBezTo>
                  <a:pt x="120" y="120"/>
                  <a:pt x="120" y="120"/>
                  <a:pt x="120" y="120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8" y="128"/>
                  <a:pt x="128" y="128"/>
                  <a:pt x="128" y="128"/>
                </a:cubicBezTo>
                <a:lnTo>
                  <a:pt x="128" y="120"/>
                </a:lnTo>
                <a:close/>
                <a:moveTo>
                  <a:pt x="128" y="152"/>
                </a:moveTo>
                <a:cubicBezTo>
                  <a:pt x="120" y="152"/>
                  <a:pt x="120" y="152"/>
                  <a:pt x="120" y="152"/>
                </a:cubicBezTo>
                <a:cubicBezTo>
                  <a:pt x="120" y="160"/>
                  <a:pt x="120" y="160"/>
                  <a:pt x="120" y="160"/>
                </a:cubicBezTo>
                <a:cubicBezTo>
                  <a:pt x="128" y="160"/>
                  <a:pt x="128" y="160"/>
                  <a:pt x="128" y="160"/>
                </a:cubicBezTo>
                <a:lnTo>
                  <a:pt x="128" y="1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24"/>
          <p:cNvSpPr>
            <a:spLocks noEditPoints="1"/>
          </p:cNvSpPr>
          <p:nvPr/>
        </p:nvSpPr>
        <p:spPr bwMode="auto">
          <a:xfrm>
            <a:off x="9599613" y="2997201"/>
            <a:ext cx="433388" cy="431800"/>
          </a:xfrm>
          <a:custGeom>
            <a:avLst/>
            <a:gdLst>
              <a:gd name="T0" fmla="*/ 24 w 176"/>
              <a:gd name="T1" fmla="*/ 32 h 176"/>
              <a:gd name="T2" fmla="*/ 16 w 176"/>
              <a:gd name="T3" fmla="*/ 56 h 176"/>
              <a:gd name="T4" fmla="*/ 16 w 176"/>
              <a:gd name="T5" fmla="*/ 48 h 176"/>
              <a:gd name="T6" fmla="*/ 16 w 176"/>
              <a:gd name="T7" fmla="*/ 152 h 176"/>
              <a:gd name="T8" fmla="*/ 24 w 176"/>
              <a:gd name="T9" fmla="*/ 152 h 176"/>
              <a:gd name="T10" fmla="*/ 16 w 176"/>
              <a:gd name="T11" fmla="*/ 128 h 176"/>
              <a:gd name="T12" fmla="*/ 24 w 176"/>
              <a:gd name="T13" fmla="*/ 104 h 176"/>
              <a:gd name="T14" fmla="*/ 24 w 176"/>
              <a:gd name="T15" fmla="*/ 112 h 176"/>
              <a:gd name="T16" fmla="*/ 16 w 176"/>
              <a:gd name="T17" fmla="*/ 136 h 176"/>
              <a:gd name="T18" fmla="*/ 24 w 176"/>
              <a:gd name="T19" fmla="*/ 136 h 176"/>
              <a:gd name="T20" fmla="*/ 24 w 176"/>
              <a:gd name="T21" fmla="*/ 64 h 176"/>
              <a:gd name="T22" fmla="*/ 16 w 176"/>
              <a:gd name="T23" fmla="*/ 24 h 176"/>
              <a:gd name="T24" fmla="*/ 16 w 176"/>
              <a:gd name="T25" fmla="*/ 16 h 176"/>
              <a:gd name="T26" fmla="*/ 160 w 176"/>
              <a:gd name="T27" fmla="*/ 40 h 176"/>
              <a:gd name="T28" fmla="*/ 152 w 176"/>
              <a:gd name="T29" fmla="*/ 40 h 176"/>
              <a:gd name="T30" fmla="*/ 160 w 176"/>
              <a:gd name="T31" fmla="*/ 48 h 176"/>
              <a:gd name="T32" fmla="*/ 152 w 176"/>
              <a:gd name="T33" fmla="*/ 72 h 176"/>
              <a:gd name="T34" fmla="*/ 152 w 176"/>
              <a:gd name="T35" fmla="*/ 64 h 176"/>
              <a:gd name="T36" fmla="*/ 16 w 176"/>
              <a:gd name="T37" fmla="*/ 0 h 176"/>
              <a:gd name="T38" fmla="*/ 16 w 176"/>
              <a:gd name="T39" fmla="*/ 176 h 176"/>
              <a:gd name="T40" fmla="*/ 176 w 176"/>
              <a:gd name="T41" fmla="*/ 16 h 176"/>
              <a:gd name="T42" fmla="*/ 16 w 176"/>
              <a:gd name="T43" fmla="*/ 168 h 176"/>
              <a:gd name="T44" fmla="*/ 32 w 176"/>
              <a:gd name="T45" fmla="*/ 92 h 176"/>
              <a:gd name="T46" fmla="*/ 8 w 176"/>
              <a:gd name="T47" fmla="*/ 84 h 176"/>
              <a:gd name="T48" fmla="*/ 32 w 176"/>
              <a:gd name="T49" fmla="*/ 8 h 176"/>
              <a:gd name="T50" fmla="*/ 40 w 176"/>
              <a:gd name="T51" fmla="*/ 168 h 176"/>
              <a:gd name="T52" fmla="*/ 136 w 176"/>
              <a:gd name="T53" fmla="*/ 168 h 176"/>
              <a:gd name="T54" fmla="*/ 144 w 176"/>
              <a:gd name="T55" fmla="*/ 168 h 176"/>
              <a:gd name="T56" fmla="*/ 168 w 176"/>
              <a:gd name="T57" fmla="*/ 160 h 176"/>
              <a:gd name="T58" fmla="*/ 144 w 176"/>
              <a:gd name="T59" fmla="*/ 8 h 176"/>
              <a:gd name="T60" fmla="*/ 168 w 176"/>
              <a:gd name="T61" fmla="*/ 84 h 176"/>
              <a:gd name="T62" fmla="*/ 160 w 176"/>
              <a:gd name="T63" fmla="*/ 16 h 176"/>
              <a:gd name="T64" fmla="*/ 160 w 176"/>
              <a:gd name="T65" fmla="*/ 136 h 176"/>
              <a:gd name="T66" fmla="*/ 160 w 176"/>
              <a:gd name="T67" fmla="*/ 144 h 176"/>
              <a:gd name="T68" fmla="*/ 152 w 176"/>
              <a:gd name="T69" fmla="*/ 104 h 176"/>
              <a:gd name="T70" fmla="*/ 160 w 176"/>
              <a:gd name="T71" fmla="*/ 104 h 176"/>
              <a:gd name="T72" fmla="*/ 152 w 176"/>
              <a:gd name="T73" fmla="*/ 128 h 176"/>
              <a:gd name="T74" fmla="*/ 160 w 176"/>
              <a:gd name="T75" fmla="*/ 152 h 176"/>
              <a:gd name="T76" fmla="*/ 160 w 176"/>
              <a:gd name="T77" fmla="*/ 160 h 176"/>
              <a:gd name="T78" fmla="*/ 70 w 176"/>
              <a:gd name="T79" fmla="*/ 119 h 176"/>
              <a:gd name="T80" fmla="*/ 114 w 176"/>
              <a:gd name="T81" fmla="*/ 91 h 176"/>
              <a:gd name="T82" fmla="*/ 115 w 176"/>
              <a:gd name="T83" fmla="*/ 85 h 176"/>
              <a:gd name="T84" fmla="*/ 68 w 176"/>
              <a:gd name="T85" fmla="*/ 56 h 176"/>
              <a:gd name="T86" fmla="*/ 68 w 176"/>
              <a:gd name="T87" fmla="*/ 120 h 176"/>
              <a:gd name="T88" fmla="*/ 72 w 176"/>
              <a:gd name="T89" fmla="*/ 10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16" y="40"/>
                </a:moveTo>
                <a:cubicBezTo>
                  <a:pt x="24" y="40"/>
                  <a:pt x="24" y="40"/>
                  <a:pt x="24" y="40"/>
                </a:cubicBezTo>
                <a:cubicBezTo>
                  <a:pt x="24" y="32"/>
                  <a:pt x="24" y="32"/>
                  <a:pt x="24" y="32"/>
                </a:cubicBezTo>
                <a:cubicBezTo>
                  <a:pt x="16" y="32"/>
                  <a:pt x="16" y="32"/>
                  <a:pt x="16" y="32"/>
                </a:cubicBezTo>
                <a:lnTo>
                  <a:pt x="16" y="40"/>
                </a:lnTo>
                <a:close/>
                <a:moveTo>
                  <a:pt x="16" y="56"/>
                </a:moveTo>
                <a:cubicBezTo>
                  <a:pt x="24" y="56"/>
                  <a:pt x="24" y="56"/>
                  <a:pt x="24" y="56"/>
                </a:cubicBezTo>
                <a:cubicBezTo>
                  <a:pt x="24" y="48"/>
                  <a:pt x="24" y="48"/>
                  <a:pt x="24" y="48"/>
                </a:cubicBezTo>
                <a:cubicBezTo>
                  <a:pt x="16" y="48"/>
                  <a:pt x="16" y="48"/>
                  <a:pt x="16" y="48"/>
                </a:cubicBezTo>
                <a:lnTo>
                  <a:pt x="16" y="56"/>
                </a:lnTo>
                <a:close/>
                <a:moveTo>
                  <a:pt x="24" y="152"/>
                </a:moveTo>
                <a:cubicBezTo>
                  <a:pt x="16" y="152"/>
                  <a:pt x="16" y="152"/>
                  <a:pt x="16" y="152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24" y="160"/>
                  <a:pt x="24" y="160"/>
                  <a:pt x="24" y="160"/>
                </a:cubicBezTo>
                <a:lnTo>
                  <a:pt x="24" y="152"/>
                </a:lnTo>
                <a:close/>
                <a:moveTo>
                  <a:pt x="24" y="120"/>
                </a:moveTo>
                <a:cubicBezTo>
                  <a:pt x="16" y="120"/>
                  <a:pt x="16" y="120"/>
                  <a:pt x="16" y="120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24" y="128"/>
                  <a:pt x="24" y="128"/>
                  <a:pt x="24" y="128"/>
                </a:cubicBezTo>
                <a:lnTo>
                  <a:pt x="24" y="120"/>
                </a:lnTo>
                <a:close/>
                <a:moveTo>
                  <a:pt x="24" y="104"/>
                </a:moveTo>
                <a:cubicBezTo>
                  <a:pt x="16" y="104"/>
                  <a:pt x="16" y="104"/>
                  <a:pt x="16" y="104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24" y="112"/>
                  <a:pt x="24" y="112"/>
                  <a:pt x="24" y="112"/>
                </a:cubicBezTo>
                <a:lnTo>
                  <a:pt x="24" y="104"/>
                </a:lnTo>
                <a:close/>
                <a:moveTo>
                  <a:pt x="24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136"/>
                </a:lnTo>
                <a:close/>
                <a:moveTo>
                  <a:pt x="16" y="72"/>
                </a:moveTo>
                <a:cubicBezTo>
                  <a:pt x="24" y="72"/>
                  <a:pt x="24" y="72"/>
                  <a:pt x="24" y="72"/>
                </a:cubicBezTo>
                <a:cubicBezTo>
                  <a:pt x="24" y="64"/>
                  <a:pt x="24" y="64"/>
                  <a:pt x="24" y="64"/>
                </a:cubicBezTo>
                <a:cubicBezTo>
                  <a:pt x="16" y="64"/>
                  <a:pt x="16" y="64"/>
                  <a:pt x="16" y="64"/>
                </a:cubicBezTo>
                <a:lnTo>
                  <a:pt x="16" y="72"/>
                </a:lnTo>
                <a:close/>
                <a:moveTo>
                  <a:pt x="16" y="24"/>
                </a:moveTo>
                <a:cubicBezTo>
                  <a:pt x="24" y="24"/>
                  <a:pt x="24" y="24"/>
                  <a:pt x="24" y="24"/>
                </a:cubicBezTo>
                <a:cubicBezTo>
                  <a:pt x="24" y="16"/>
                  <a:pt x="24" y="16"/>
                  <a:pt x="24" y="16"/>
                </a:cubicBezTo>
                <a:cubicBezTo>
                  <a:pt x="16" y="16"/>
                  <a:pt x="16" y="16"/>
                  <a:pt x="16" y="16"/>
                </a:cubicBezTo>
                <a:lnTo>
                  <a:pt x="16" y="24"/>
                </a:lnTo>
                <a:close/>
                <a:moveTo>
                  <a:pt x="152" y="40"/>
                </a:moveTo>
                <a:cubicBezTo>
                  <a:pt x="160" y="40"/>
                  <a:pt x="160" y="40"/>
                  <a:pt x="160" y="40"/>
                </a:cubicBezTo>
                <a:cubicBezTo>
                  <a:pt x="160" y="32"/>
                  <a:pt x="160" y="32"/>
                  <a:pt x="160" y="32"/>
                </a:cubicBezTo>
                <a:cubicBezTo>
                  <a:pt x="152" y="32"/>
                  <a:pt x="152" y="32"/>
                  <a:pt x="152" y="32"/>
                </a:cubicBezTo>
                <a:lnTo>
                  <a:pt x="152" y="40"/>
                </a:lnTo>
                <a:close/>
                <a:moveTo>
                  <a:pt x="152" y="56"/>
                </a:moveTo>
                <a:cubicBezTo>
                  <a:pt x="160" y="56"/>
                  <a:pt x="160" y="56"/>
                  <a:pt x="160" y="56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2" y="48"/>
                  <a:pt x="152" y="48"/>
                  <a:pt x="152" y="48"/>
                </a:cubicBezTo>
                <a:lnTo>
                  <a:pt x="152" y="56"/>
                </a:lnTo>
                <a:close/>
                <a:moveTo>
                  <a:pt x="152" y="72"/>
                </a:moveTo>
                <a:cubicBezTo>
                  <a:pt x="160" y="72"/>
                  <a:pt x="160" y="72"/>
                  <a:pt x="160" y="72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52" y="64"/>
                  <a:pt x="152" y="64"/>
                  <a:pt x="152" y="64"/>
                </a:cubicBezTo>
                <a:lnTo>
                  <a:pt x="152" y="72"/>
                </a:lnTo>
                <a:close/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32" y="168"/>
                </a:move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92"/>
                  <a:pt x="8" y="92"/>
                  <a:pt x="8" y="92"/>
                </a:cubicBezTo>
                <a:cubicBezTo>
                  <a:pt x="32" y="92"/>
                  <a:pt x="32" y="92"/>
                  <a:pt x="32" y="92"/>
                </a:cubicBezTo>
                <a:lnTo>
                  <a:pt x="32" y="168"/>
                </a:lnTo>
                <a:close/>
                <a:moveTo>
                  <a:pt x="32" y="84"/>
                </a:moveTo>
                <a:cubicBezTo>
                  <a:pt x="8" y="84"/>
                  <a:pt x="8" y="84"/>
                  <a:pt x="8" y="84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32" y="8"/>
                  <a:pt x="32" y="8"/>
                  <a:pt x="32" y="8"/>
                </a:cubicBezTo>
                <a:lnTo>
                  <a:pt x="32" y="84"/>
                </a:lnTo>
                <a:close/>
                <a:moveTo>
                  <a:pt x="136" y="168"/>
                </a:moveTo>
                <a:cubicBezTo>
                  <a:pt x="40" y="168"/>
                  <a:pt x="40" y="168"/>
                  <a:pt x="40" y="168"/>
                </a:cubicBezTo>
                <a:cubicBezTo>
                  <a:pt x="40" y="8"/>
                  <a:pt x="40" y="8"/>
                  <a:pt x="40" y="8"/>
                </a:cubicBezTo>
                <a:cubicBezTo>
                  <a:pt x="136" y="8"/>
                  <a:pt x="136" y="8"/>
                  <a:pt x="136" y="8"/>
                </a:cubicBezTo>
                <a:lnTo>
                  <a:pt x="136" y="168"/>
                </a:lnTo>
                <a:close/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44" y="168"/>
                  <a:pt x="144" y="168"/>
                  <a:pt x="144" y="168"/>
                </a:cubicBezTo>
                <a:cubicBezTo>
                  <a:pt x="144" y="92"/>
                  <a:pt x="144" y="92"/>
                  <a:pt x="144" y="92"/>
                </a:cubicBezTo>
                <a:cubicBezTo>
                  <a:pt x="168" y="92"/>
                  <a:pt x="168" y="92"/>
                  <a:pt x="168" y="92"/>
                </a:cubicBezTo>
                <a:lnTo>
                  <a:pt x="168" y="160"/>
                </a:lnTo>
                <a:close/>
                <a:moveTo>
                  <a:pt x="168" y="84"/>
                </a:moveTo>
                <a:cubicBezTo>
                  <a:pt x="144" y="84"/>
                  <a:pt x="144" y="84"/>
                  <a:pt x="144" y="84"/>
                </a:cubicBezTo>
                <a:cubicBezTo>
                  <a:pt x="144" y="8"/>
                  <a:pt x="144" y="8"/>
                  <a:pt x="144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84"/>
                </a:lnTo>
                <a:close/>
                <a:moveTo>
                  <a:pt x="152" y="24"/>
                </a:moveTo>
                <a:cubicBezTo>
                  <a:pt x="160" y="24"/>
                  <a:pt x="160" y="24"/>
                  <a:pt x="160" y="24"/>
                </a:cubicBezTo>
                <a:cubicBezTo>
                  <a:pt x="160" y="16"/>
                  <a:pt x="160" y="16"/>
                  <a:pt x="160" y="16"/>
                </a:cubicBezTo>
                <a:cubicBezTo>
                  <a:pt x="152" y="16"/>
                  <a:pt x="152" y="16"/>
                  <a:pt x="152" y="16"/>
                </a:cubicBezTo>
                <a:lnTo>
                  <a:pt x="152" y="24"/>
                </a:lnTo>
                <a:close/>
                <a:moveTo>
                  <a:pt x="160" y="136"/>
                </a:moveTo>
                <a:cubicBezTo>
                  <a:pt x="152" y="136"/>
                  <a:pt x="152" y="136"/>
                  <a:pt x="152" y="136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60" y="144"/>
                  <a:pt x="160" y="144"/>
                  <a:pt x="160" y="144"/>
                </a:cubicBezTo>
                <a:lnTo>
                  <a:pt x="160" y="136"/>
                </a:lnTo>
                <a:close/>
                <a:moveTo>
                  <a:pt x="160" y="104"/>
                </a:moveTo>
                <a:cubicBezTo>
                  <a:pt x="152" y="104"/>
                  <a:pt x="152" y="104"/>
                  <a:pt x="152" y="104"/>
                </a:cubicBezTo>
                <a:cubicBezTo>
                  <a:pt x="152" y="112"/>
                  <a:pt x="152" y="112"/>
                  <a:pt x="152" y="112"/>
                </a:cubicBezTo>
                <a:cubicBezTo>
                  <a:pt x="160" y="112"/>
                  <a:pt x="160" y="112"/>
                  <a:pt x="160" y="112"/>
                </a:cubicBezTo>
                <a:lnTo>
                  <a:pt x="160" y="104"/>
                </a:lnTo>
                <a:close/>
                <a:moveTo>
                  <a:pt x="160" y="120"/>
                </a:moveTo>
                <a:cubicBezTo>
                  <a:pt x="152" y="120"/>
                  <a:pt x="152" y="120"/>
                  <a:pt x="152" y="120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60" y="128"/>
                  <a:pt x="160" y="128"/>
                  <a:pt x="160" y="128"/>
                </a:cubicBezTo>
                <a:lnTo>
                  <a:pt x="160" y="120"/>
                </a:lnTo>
                <a:close/>
                <a:moveTo>
                  <a:pt x="160" y="152"/>
                </a:moveTo>
                <a:cubicBezTo>
                  <a:pt x="152" y="152"/>
                  <a:pt x="152" y="152"/>
                  <a:pt x="152" y="152"/>
                </a:cubicBezTo>
                <a:cubicBezTo>
                  <a:pt x="152" y="160"/>
                  <a:pt x="152" y="160"/>
                  <a:pt x="152" y="160"/>
                </a:cubicBezTo>
                <a:cubicBezTo>
                  <a:pt x="160" y="160"/>
                  <a:pt x="160" y="160"/>
                  <a:pt x="160" y="160"/>
                </a:cubicBezTo>
                <a:lnTo>
                  <a:pt x="160" y="152"/>
                </a:lnTo>
                <a:close/>
                <a:moveTo>
                  <a:pt x="68" y="120"/>
                </a:moveTo>
                <a:cubicBezTo>
                  <a:pt x="69" y="120"/>
                  <a:pt x="70" y="120"/>
                  <a:pt x="70" y="119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115" y="91"/>
                  <a:pt x="115" y="91"/>
                  <a:pt x="115" y="91"/>
                </a:cubicBezTo>
                <a:cubicBezTo>
                  <a:pt x="114" y="91"/>
                  <a:pt x="114" y="91"/>
                  <a:pt x="114" y="91"/>
                </a:cubicBezTo>
                <a:cubicBezTo>
                  <a:pt x="115" y="90"/>
                  <a:pt x="116" y="89"/>
                  <a:pt x="116" y="88"/>
                </a:cubicBezTo>
                <a:cubicBezTo>
                  <a:pt x="116" y="87"/>
                  <a:pt x="115" y="86"/>
                  <a:pt x="114" y="85"/>
                </a:cubicBezTo>
                <a:cubicBezTo>
                  <a:pt x="115" y="85"/>
                  <a:pt x="115" y="85"/>
                  <a:pt x="115" y="85"/>
                </a:cubicBezTo>
                <a:cubicBezTo>
                  <a:pt x="71" y="57"/>
                  <a:pt x="71" y="57"/>
                  <a:pt x="71" y="57"/>
                </a:cubicBezTo>
                <a:cubicBezTo>
                  <a:pt x="70" y="57"/>
                  <a:pt x="70" y="57"/>
                  <a:pt x="70" y="57"/>
                </a:cubicBezTo>
                <a:cubicBezTo>
                  <a:pt x="70" y="56"/>
                  <a:pt x="69" y="56"/>
                  <a:pt x="68" y="56"/>
                </a:cubicBezTo>
                <a:cubicBezTo>
                  <a:pt x="66" y="56"/>
                  <a:pt x="64" y="58"/>
                  <a:pt x="64" y="60"/>
                </a:cubicBezTo>
                <a:cubicBezTo>
                  <a:pt x="64" y="116"/>
                  <a:pt x="64" y="116"/>
                  <a:pt x="64" y="116"/>
                </a:cubicBezTo>
                <a:cubicBezTo>
                  <a:pt x="64" y="118"/>
                  <a:pt x="66" y="120"/>
                  <a:pt x="68" y="120"/>
                </a:cubicBezTo>
                <a:moveTo>
                  <a:pt x="72" y="67"/>
                </a:moveTo>
                <a:cubicBezTo>
                  <a:pt x="105" y="88"/>
                  <a:pt x="105" y="88"/>
                  <a:pt x="105" y="88"/>
                </a:cubicBezTo>
                <a:cubicBezTo>
                  <a:pt x="72" y="109"/>
                  <a:pt x="72" y="109"/>
                  <a:pt x="72" y="109"/>
                </a:cubicBezTo>
                <a:lnTo>
                  <a:pt x="72" y="6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25"/>
          <p:cNvSpPr>
            <a:spLocks noEditPoints="1"/>
          </p:cNvSpPr>
          <p:nvPr/>
        </p:nvSpPr>
        <p:spPr bwMode="auto">
          <a:xfrm>
            <a:off x="2162176" y="3822701"/>
            <a:ext cx="431800" cy="431800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168 w 176"/>
              <a:gd name="T11" fmla="*/ 84 h 176"/>
              <a:gd name="T12" fmla="*/ 98 w 176"/>
              <a:gd name="T13" fmla="*/ 84 h 176"/>
              <a:gd name="T14" fmla="*/ 147 w 176"/>
              <a:gd name="T15" fmla="*/ 34 h 176"/>
              <a:gd name="T16" fmla="*/ 168 w 176"/>
              <a:gd name="T17" fmla="*/ 84 h 176"/>
              <a:gd name="T18" fmla="*/ 88 w 176"/>
              <a:gd name="T19" fmla="*/ 168 h 176"/>
              <a:gd name="T20" fmla="*/ 8 w 176"/>
              <a:gd name="T21" fmla="*/ 88 h 176"/>
              <a:gd name="T22" fmla="*/ 88 w 176"/>
              <a:gd name="T23" fmla="*/ 8 h 176"/>
              <a:gd name="T24" fmla="*/ 142 w 176"/>
              <a:gd name="T25" fmla="*/ 29 h 176"/>
              <a:gd name="T26" fmla="*/ 85 w 176"/>
              <a:gd name="T27" fmla="*/ 85 h 176"/>
              <a:gd name="T28" fmla="*/ 84 w 176"/>
              <a:gd name="T29" fmla="*/ 88 h 176"/>
              <a:gd name="T30" fmla="*/ 88 w 176"/>
              <a:gd name="T31" fmla="*/ 92 h 176"/>
              <a:gd name="T32" fmla="*/ 168 w 176"/>
              <a:gd name="T33" fmla="*/ 92 h 176"/>
              <a:gd name="T34" fmla="*/ 88 w 176"/>
              <a:gd name="T3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16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147" y="34"/>
                  <a:pt x="147" y="34"/>
                  <a:pt x="147" y="34"/>
                </a:cubicBezTo>
                <a:cubicBezTo>
                  <a:pt x="159" y="48"/>
                  <a:pt x="167" y="65"/>
                  <a:pt x="168" y="84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09" y="8"/>
                  <a:pt x="127" y="16"/>
                  <a:pt x="142" y="29"/>
                </a:cubicBezTo>
                <a:cubicBezTo>
                  <a:pt x="85" y="85"/>
                  <a:pt x="85" y="85"/>
                  <a:pt x="85" y="85"/>
                </a:cubicBezTo>
                <a:cubicBezTo>
                  <a:pt x="84" y="86"/>
                  <a:pt x="84" y="87"/>
                  <a:pt x="84" y="88"/>
                </a:cubicBezTo>
                <a:cubicBezTo>
                  <a:pt x="84" y="90"/>
                  <a:pt x="86" y="92"/>
                  <a:pt x="88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4"/>
                  <a:pt x="131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26"/>
          <p:cNvSpPr>
            <a:spLocks noEditPoints="1"/>
          </p:cNvSpPr>
          <p:nvPr/>
        </p:nvSpPr>
        <p:spPr bwMode="auto">
          <a:xfrm>
            <a:off x="2987676" y="3860801"/>
            <a:ext cx="433388" cy="354013"/>
          </a:xfrm>
          <a:custGeom>
            <a:avLst/>
            <a:gdLst>
              <a:gd name="T0" fmla="*/ 28 w 176"/>
              <a:gd name="T1" fmla="*/ 88 h 144"/>
              <a:gd name="T2" fmla="*/ 4 w 176"/>
              <a:gd name="T3" fmla="*/ 88 h 144"/>
              <a:gd name="T4" fmla="*/ 0 w 176"/>
              <a:gd name="T5" fmla="*/ 92 h 144"/>
              <a:gd name="T6" fmla="*/ 0 w 176"/>
              <a:gd name="T7" fmla="*/ 140 h 144"/>
              <a:gd name="T8" fmla="*/ 4 w 176"/>
              <a:gd name="T9" fmla="*/ 144 h 144"/>
              <a:gd name="T10" fmla="*/ 28 w 176"/>
              <a:gd name="T11" fmla="*/ 144 h 144"/>
              <a:gd name="T12" fmla="*/ 32 w 176"/>
              <a:gd name="T13" fmla="*/ 140 h 144"/>
              <a:gd name="T14" fmla="*/ 32 w 176"/>
              <a:gd name="T15" fmla="*/ 92 h 144"/>
              <a:gd name="T16" fmla="*/ 28 w 176"/>
              <a:gd name="T17" fmla="*/ 88 h 144"/>
              <a:gd name="T18" fmla="*/ 24 w 176"/>
              <a:gd name="T19" fmla="*/ 136 h 144"/>
              <a:gd name="T20" fmla="*/ 8 w 176"/>
              <a:gd name="T21" fmla="*/ 136 h 144"/>
              <a:gd name="T22" fmla="*/ 8 w 176"/>
              <a:gd name="T23" fmla="*/ 96 h 144"/>
              <a:gd name="T24" fmla="*/ 24 w 176"/>
              <a:gd name="T25" fmla="*/ 96 h 144"/>
              <a:gd name="T26" fmla="*/ 24 w 176"/>
              <a:gd name="T27" fmla="*/ 136 h 144"/>
              <a:gd name="T28" fmla="*/ 124 w 176"/>
              <a:gd name="T29" fmla="*/ 64 h 144"/>
              <a:gd name="T30" fmla="*/ 100 w 176"/>
              <a:gd name="T31" fmla="*/ 64 h 144"/>
              <a:gd name="T32" fmla="*/ 96 w 176"/>
              <a:gd name="T33" fmla="*/ 68 h 144"/>
              <a:gd name="T34" fmla="*/ 96 w 176"/>
              <a:gd name="T35" fmla="*/ 140 h 144"/>
              <a:gd name="T36" fmla="*/ 100 w 176"/>
              <a:gd name="T37" fmla="*/ 144 h 144"/>
              <a:gd name="T38" fmla="*/ 124 w 176"/>
              <a:gd name="T39" fmla="*/ 144 h 144"/>
              <a:gd name="T40" fmla="*/ 128 w 176"/>
              <a:gd name="T41" fmla="*/ 140 h 144"/>
              <a:gd name="T42" fmla="*/ 128 w 176"/>
              <a:gd name="T43" fmla="*/ 68 h 144"/>
              <a:gd name="T44" fmla="*/ 124 w 176"/>
              <a:gd name="T45" fmla="*/ 64 h 144"/>
              <a:gd name="T46" fmla="*/ 120 w 176"/>
              <a:gd name="T47" fmla="*/ 136 h 144"/>
              <a:gd name="T48" fmla="*/ 104 w 176"/>
              <a:gd name="T49" fmla="*/ 136 h 144"/>
              <a:gd name="T50" fmla="*/ 104 w 176"/>
              <a:gd name="T51" fmla="*/ 72 h 144"/>
              <a:gd name="T52" fmla="*/ 120 w 176"/>
              <a:gd name="T53" fmla="*/ 72 h 144"/>
              <a:gd name="T54" fmla="*/ 120 w 176"/>
              <a:gd name="T55" fmla="*/ 136 h 144"/>
              <a:gd name="T56" fmla="*/ 76 w 176"/>
              <a:gd name="T57" fmla="*/ 16 h 144"/>
              <a:gd name="T58" fmla="*/ 52 w 176"/>
              <a:gd name="T59" fmla="*/ 16 h 144"/>
              <a:gd name="T60" fmla="*/ 48 w 176"/>
              <a:gd name="T61" fmla="*/ 20 h 144"/>
              <a:gd name="T62" fmla="*/ 48 w 176"/>
              <a:gd name="T63" fmla="*/ 140 h 144"/>
              <a:gd name="T64" fmla="*/ 52 w 176"/>
              <a:gd name="T65" fmla="*/ 144 h 144"/>
              <a:gd name="T66" fmla="*/ 76 w 176"/>
              <a:gd name="T67" fmla="*/ 144 h 144"/>
              <a:gd name="T68" fmla="*/ 80 w 176"/>
              <a:gd name="T69" fmla="*/ 140 h 144"/>
              <a:gd name="T70" fmla="*/ 80 w 176"/>
              <a:gd name="T71" fmla="*/ 20 h 144"/>
              <a:gd name="T72" fmla="*/ 76 w 176"/>
              <a:gd name="T73" fmla="*/ 16 h 144"/>
              <a:gd name="T74" fmla="*/ 72 w 176"/>
              <a:gd name="T75" fmla="*/ 136 h 144"/>
              <a:gd name="T76" fmla="*/ 56 w 176"/>
              <a:gd name="T77" fmla="*/ 136 h 144"/>
              <a:gd name="T78" fmla="*/ 56 w 176"/>
              <a:gd name="T79" fmla="*/ 24 h 144"/>
              <a:gd name="T80" fmla="*/ 72 w 176"/>
              <a:gd name="T81" fmla="*/ 24 h 144"/>
              <a:gd name="T82" fmla="*/ 72 w 176"/>
              <a:gd name="T83" fmla="*/ 136 h 144"/>
              <a:gd name="T84" fmla="*/ 172 w 176"/>
              <a:gd name="T85" fmla="*/ 0 h 144"/>
              <a:gd name="T86" fmla="*/ 148 w 176"/>
              <a:gd name="T87" fmla="*/ 0 h 144"/>
              <a:gd name="T88" fmla="*/ 144 w 176"/>
              <a:gd name="T89" fmla="*/ 4 h 144"/>
              <a:gd name="T90" fmla="*/ 144 w 176"/>
              <a:gd name="T91" fmla="*/ 140 h 144"/>
              <a:gd name="T92" fmla="*/ 148 w 176"/>
              <a:gd name="T93" fmla="*/ 144 h 144"/>
              <a:gd name="T94" fmla="*/ 172 w 176"/>
              <a:gd name="T95" fmla="*/ 144 h 144"/>
              <a:gd name="T96" fmla="*/ 176 w 176"/>
              <a:gd name="T97" fmla="*/ 140 h 144"/>
              <a:gd name="T98" fmla="*/ 176 w 176"/>
              <a:gd name="T99" fmla="*/ 4 h 144"/>
              <a:gd name="T100" fmla="*/ 172 w 176"/>
              <a:gd name="T101" fmla="*/ 0 h 144"/>
              <a:gd name="T102" fmla="*/ 168 w 176"/>
              <a:gd name="T103" fmla="*/ 136 h 144"/>
              <a:gd name="T104" fmla="*/ 152 w 176"/>
              <a:gd name="T105" fmla="*/ 136 h 144"/>
              <a:gd name="T106" fmla="*/ 152 w 176"/>
              <a:gd name="T107" fmla="*/ 8 h 144"/>
              <a:gd name="T108" fmla="*/ 168 w 176"/>
              <a:gd name="T109" fmla="*/ 8 h 144"/>
              <a:gd name="T110" fmla="*/ 168 w 176"/>
              <a:gd name="T111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44">
                <a:moveTo>
                  <a:pt x="28" y="88"/>
                </a:moveTo>
                <a:cubicBezTo>
                  <a:pt x="4" y="88"/>
                  <a:pt x="4" y="88"/>
                  <a:pt x="4" y="88"/>
                </a:cubicBezTo>
                <a:cubicBezTo>
                  <a:pt x="2" y="88"/>
                  <a:pt x="0" y="90"/>
                  <a:pt x="0" y="92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2"/>
                  <a:pt x="2" y="144"/>
                  <a:pt x="4" y="144"/>
                </a:cubicBezTo>
                <a:cubicBezTo>
                  <a:pt x="28" y="144"/>
                  <a:pt x="28" y="144"/>
                  <a:pt x="28" y="144"/>
                </a:cubicBezTo>
                <a:cubicBezTo>
                  <a:pt x="30" y="144"/>
                  <a:pt x="32" y="142"/>
                  <a:pt x="32" y="140"/>
                </a:cubicBezTo>
                <a:cubicBezTo>
                  <a:pt x="32" y="92"/>
                  <a:pt x="32" y="92"/>
                  <a:pt x="32" y="92"/>
                </a:cubicBezTo>
                <a:cubicBezTo>
                  <a:pt x="32" y="90"/>
                  <a:pt x="30" y="88"/>
                  <a:pt x="28" y="88"/>
                </a:cubicBezTo>
                <a:moveTo>
                  <a:pt x="24" y="136"/>
                </a:moveTo>
                <a:cubicBezTo>
                  <a:pt x="8" y="136"/>
                  <a:pt x="8" y="136"/>
                  <a:pt x="8" y="136"/>
                </a:cubicBezTo>
                <a:cubicBezTo>
                  <a:pt x="8" y="96"/>
                  <a:pt x="8" y="96"/>
                  <a:pt x="8" y="96"/>
                </a:cubicBezTo>
                <a:cubicBezTo>
                  <a:pt x="24" y="96"/>
                  <a:pt x="24" y="96"/>
                  <a:pt x="24" y="96"/>
                </a:cubicBezTo>
                <a:lnTo>
                  <a:pt x="24" y="136"/>
                </a:lnTo>
                <a:close/>
                <a:moveTo>
                  <a:pt x="124" y="64"/>
                </a:moveTo>
                <a:cubicBezTo>
                  <a:pt x="100" y="64"/>
                  <a:pt x="100" y="64"/>
                  <a:pt x="100" y="64"/>
                </a:cubicBezTo>
                <a:cubicBezTo>
                  <a:pt x="98" y="64"/>
                  <a:pt x="96" y="66"/>
                  <a:pt x="96" y="68"/>
                </a:cubicBezTo>
                <a:cubicBezTo>
                  <a:pt x="96" y="140"/>
                  <a:pt x="96" y="140"/>
                  <a:pt x="96" y="140"/>
                </a:cubicBezTo>
                <a:cubicBezTo>
                  <a:pt x="96" y="142"/>
                  <a:pt x="98" y="144"/>
                  <a:pt x="100" y="144"/>
                </a:cubicBezTo>
                <a:cubicBezTo>
                  <a:pt x="124" y="144"/>
                  <a:pt x="124" y="144"/>
                  <a:pt x="124" y="144"/>
                </a:cubicBezTo>
                <a:cubicBezTo>
                  <a:pt x="126" y="144"/>
                  <a:pt x="128" y="142"/>
                  <a:pt x="128" y="140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8" y="66"/>
                  <a:pt x="126" y="64"/>
                  <a:pt x="124" y="64"/>
                </a:cubicBezTo>
                <a:moveTo>
                  <a:pt x="120" y="136"/>
                </a:moveTo>
                <a:cubicBezTo>
                  <a:pt x="104" y="136"/>
                  <a:pt x="104" y="136"/>
                  <a:pt x="104" y="136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120" y="72"/>
                  <a:pt x="120" y="72"/>
                  <a:pt x="120" y="72"/>
                </a:cubicBezTo>
                <a:lnTo>
                  <a:pt x="120" y="136"/>
                </a:lnTo>
                <a:close/>
                <a:moveTo>
                  <a:pt x="76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0" y="16"/>
                  <a:pt x="48" y="18"/>
                  <a:pt x="48" y="20"/>
                </a:cubicBezTo>
                <a:cubicBezTo>
                  <a:pt x="48" y="140"/>
                  <a:pt x="48" y="140"/>
                  <a:pt x="48" y="140"/>
                </a:cubicBezTo>
                <a:cubicBezTo>
                  <a:pt x="48" y="142"/>
                  <a:pt x="50" y="144"/>
                  <a:pt x="52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8" y="144"/>
                  <a:pt x="80" y="142"/>
                  <a:pt x="80" y="140"/>
                </a:cubicBezTo>
                <a:cubicBezTo>
                  <a:pt x="80" y="20"/>
                  <a:pt x="80" y="20"/>
                  <a:pt x="80" y="20"/>
                </a:cubicBezTo>
                <a:cubicBezTo>
                  <a:pt x="80" y="18"/>
                  <a:pt x="78" y="16"/>
                  <a:pt x="76" y="16"/>
                </a:cubicBezTo>
                <a:moveTo>
                  <a:pt x="72" y="136"/>
                </a:moveTo>
                <a:cubicBezTo>
                  <a:pt x="56" y="136"/>
                  <a:pt x="56" y="136"/>
                  <a:pt x="56" y="136"/>
                </a:cubicBezTo>
                <a:cubicBezTo>
                  <a:pt x="56" y="24"/>
                  <a:pt x="56" y="24"/>
                  <a:pt x="56" y="24"/>
                </a:cubicBezTo>
                <a:cubicBezTo>
                  <a:pt x="72" y="24"/>
                  <a:pt x="72" y="24"/>
                  <a:pt x="72" y="24"/>
                </a:cubicBezTo>
                <a:lnTo>
                  <a:pt x="72" y="136"/>
                </a:lnTo>
                <a:close/>
                <a:moveTo>
                  <a:pt x="172" y="0"/>
                </a:moveTo>
                <a:cubicBezTo>
                  <a:pt x="148" y="0"/>
                  <a:pt x="148" y="0"/>
                  <a:pt x="148" y="0"/>
                </a:cubicBezTo>
                <a:cubicBezTo>
                  <a:pt x="146" y="0"/>
                  <a:pt x="144" y="2"/>
                  <a:pt x="144" y="4"/>
                </a:cubicBezTo>
                <a:cubicBezTo>
                  <a:pt x="144" y="140"/>
                  <a:pt x="144" y="140"/>
                  <a:pt x="144" y="140"/>
                </a:cubicBezTo>
                <a:cubicBezTo>
                  <a:pt x="144" y="142"/>
                  <a:pt x="146" y="144"/>
                  <a:pt x="148" y="144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74" y="144"/>
                  <a:pt x="176" y="142"/>
                  <a:pt x="176" y="140"/>
                </a:cubicBezTo>
                <a:cubicBezTo>
                  <a:pt x="176" y="4"/>
                  <a:pt x="176" y="4"/>
                  <a:pt x="176" y="4"/>
                </a:cubicBezTo>
                <a:cubicBezTo>
                  <a:pt x="176" y="2"/>
                  <a:pt x="174" y="0"/>
                  <a:pt x="172" y="0"/>
                </a:cubicBezTo>
                <a:moveTo>
                  <a:pt x="168" y="136"/>
                </a:moveTo>
                <a:cubicBezTo>
                  <a:pt x="152" y="136"/>
                  <a:pt x="152" y="136"/>
                  <a:pt x="152" y="136"/>
                </a:cubicBezTo>
                <a:cubicBezTo>
                  <a:pt x="152" y="8"/>
                  <a:pt x="152" y="8"/>
                  <a:pt x="152" y="8"/>
                </a:cubicBezTo>
                <a:cubicBezTo>
                  <a:pt x="168" y="8"/>
                  <a:pt x="168" y="8"/>
                  <a:pt x="168" y="8"/>
                </a:cubicBezTo>
                <a:lnTo>
                  <a:pt x="168" y="1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7"/>
          <p:cNvSpPr>
            <a:spLocks noEditPoints="1"/>
          </p:cNvSpPr>
          <p:nvPr/>
        </p:nvSpPr>
        <p:spPr bwMode="auto">
          <a:xfrm>
            <a:off x="3814763" y="3822701"/>
            <a:ext cx="433388" cy="431800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8 h 176"/>
              <a:gd name="T12" fmla="*/ 142 w 176"/>
              <a:gd name="T13" fmla="*/ 29 h 176"/>
              <a:gd name="T14" fmla="*/ 122 w 176"/>
              <a:gd name="T15" fmla="*/ 49 h 176"/>
              <a:gd name="T16" fmla="*/ 88 w 176"/>
              <a:gd name="T17" fmla="*/ 36 h 176"/>
              <a:gd name="T18" fmla="*/ 54 w 176"/>
              <a:gd name="T19" fmla="*/ 49 h 176"/>
              <a:gd name="T20" fmla="*/ 34 w 176"/>
              <a:gd name="T21" fmla="*/ 29 h 176"/>
              <a:gd name="T22" fmla="*/ 88 w 176"/>
              <a:gd name="T23" fmla="*/ 8 h 176"/>
              <a:gd name="T24" fmla="*/ 132 w 176"/>
              <a:gd name="T25" fmla="*/ 88 h 176"/>
              <a:gd name="T26" fmla="*/ 88 w 176"/>
              <a:gd name="T27" fmla="*/ 132 h 176"/>
              <a:gd name="T28" fmla="*/ 44 w 176"/>
              <a:gd name="T29" fmla="*/ 88 h 176"/>
              <a:gd name="T30" fmla="*/ 88 w 176"/>
              <a:gd name="T31" fmla="*/ 44 h 176"/>
              <a:gd name="T32" fmla="*/ 132 w 176"/>
              <a:gd name="T33" fmla="*/ 88 h 176"/>
              <a:gd name="T34" fmla="*/ 8 w 176"/>
              <a:gd name="T35" fmla="*/ 88 h 176"/>
              <a:gd name="T36" fmla="*/ 29 w 176"/>
              <a:gd name="T37" fmla="*/ 34 h 176"/>
              <a:gd name="T38" fmla="*/ 49 w 176"/>
              <a:gd name="T39" fmla="*/ 54 h 176"/>
              <a:gd name="T40" fmla="*/ 36 w 176"/>
              <a:gd name="T41" fmla="*/ 88 h 176"/>
              <a:gd name="T42" fmla="*/ 49 w 176"/>
              <a:gd name="T43" fmla="*/ 122 h 176"/>
              <a:gd name="T44" fmla="*/ 29 w 176"/>
              <a:gd name="T45" fmla="*/ 142 h 176"/>
              <a:gd name="T46" fmla="*/ 8 w 176"/>
              <a:gd name="T47" fmla="*/ 88 h 176"/>
              <a:gd name="T48" fmla="*/ 88 w 176"/>
              <a:gd name="T49" fmla="*/ 168 h 176"/>
              <a:gd name="T50" fmla="*/ 34 w 176"/>
              <a:gd name="T51" fmla="*/ 147 h 176"/>
              <a:gd name="T52" fmla="*/ 54 w 176"/>
              <a:gd name="T53" fmla="*/ 127 h 176"/>
              <a:gd name="T54" fmla="*/ 88 w 176"/>
              <a:gd name="T55" fmla="*/ 140 h 176"/>
              <a:gd name="T56" fmla="*/ 122 w 176"/>
              <a:gd name="T57" fmla="*/ 127 h 176"/>
              <a:gd name="T58" fmla="*/ 142 w 176"/>
              <a:gd name="T59" fmla="*/ 147 h 176"/>
              <a:gd name="T60" fmla="*/ 88 w 176"/>
              <a:gd name="T61" fmla="*/ 168 h 176"/>
              <a:gd name="T62" fmla="*/ 147 w 176"/>
              <a:gd name="T63" fmla="*/ 142 h 176"/>
              <a:gd name="T64" fmla="*/ 127 w 176"/>
              <a:gd name="T65" fmla="*/ 122 h 176"/>
              <a:gd name="T66" fmla="*/ 140 w 176"/>
              <a:gd name="T67" fmla="*/ 88 h 176"/>
              <a:gd name="T68" fmla="*/ 127 w 176"/>
              <a:gd name="T69" fmla="*/ 54 h 176"/>
              <a:gd name="T70" fmla="*/ 147 w 176"/>
              <a:gd name="T71" fmla="*/ 34 h 176"/>
              <a:gd name="T72" fmla="*/ 168 w 176"/>
              <a:gd name="T73" fmla="*/ 88 h 176"/>
              <a:gd name="T74" fmla="*/ 147 w 176"/>
              <a:gd name="T75" fmla="*/ 14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8"/>
                </a:moveTo>
                <a:cubicBezTo>
                  <a:pt x="109" y="8"/>
                  <a:pt x="127" y="16"/>
                  <a:pt x="142" y="29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3" y="41"/>
                  <a:pt x="101" y="36"/>
                  <a:pt x="88" y="36"/>
                </a:cubicBezTo>
                <a:cubicBezTo>
                  <a:pt x="75" y="36"/>
                  <a:pt x="63" y="41"/>
                  <a:pt x="54" y="49"/>
                </a:cubicBezTo>
                <a:cubicBezTo>
                  <a:pt x="34" y="29"/>
                  <a:pt x="34" y="29"/>
                  <a:pt x="34" y="29"/>
                </a:cubicBezTo>
                <a:cubicBezTo>
                  <a:pt x="49" y="16"/>
                  <a:pt x="67" y="8"/>
                  <a:pt x="88" y="8"/>
                </a:cubicBezTo>
                <a:moveTo>
                  <a:pt x="132" y="88"/>
                </a:moveTo>
                <a:cubicBezTo>
                  <a:pt x="132" y="112"/>
                  <a:pt x="112" y="132"/>
                  <a:pt x="88" y="132"/>
                </a:cubicBezTo>
                <a:cubicBezTo>
                  <a:pt x="64" y="132"/>
                  <a:pt x="44" y="112"/>
                  <a:pt x="44" y="88"/>
                </a:cubicBezTo>
                <a:cubicBezTo>
                  <a:pt x="44" y="64"/>
                  <a:pt x="64" y="44"/>
                  <a:pt x="88" y="44"/>
                </a:cubicBezTo>
                <a:cubicBezTo>
                  <a:pt x="112" y="44"/>
                  <a:pt x="132" y="64"/>
                  <a:pt x="132" y="88"/>
                </a:cubicBezTo>
                <a:moveTo>
                  <a:pt x="8" y="88"/>
                </a:moveTo>
                <a:cubicBezTo>
                  <a:pt x="8" y="67"/>
                  <a:pt x="16" y="49"/>
                  <a:pt x="29" y="34"/>
                </a:cubicBezTo>
                <a:cubicBezTo>
                  <a:pt x="49" y="54"/>
                  <a:pt x="49" y="54"/>
                  <a:pt x="49" y="54"/>
                </a:cubicBezTo>
                <a:cubicBezTo>
                  <a:pt x="41" y="63"/>
                  <a:pt x="36" y="75"/>
                  <a:pt x="36" y="88"/>
                </a:cubicBezTo>
                <a:cubicBezTo>
                  <a:pt x="36" y="101"/>
                  <a:pt x="41" y="113"/>
                  <a:pt x="49" y="122"/>
                </a:cubicBezTo>
                <a:cubicBezTo>
                  <a:pt x="29" y="142"/>
                  <a:pt x="29" y="142"/>
                  <a:pt x="29" y="142"/>
                </a:cubicBezTo>
                <a:cubicBezTo>
                  <a:pt x="16" y="127"/>
                  <a:pt x="8" y="109"/>
                  <a:pt x="8" y="88"/>
                </a:cubicBezTo>
                <a:moveTo>
                  <a:pt x="88" y="168"/>
                </a:moveTo>
                <a:cubicBezTo>
                  <a:pt x="67" y="168"/>
                  <a:pt x="49" y="160"/>
                  <a:pt x="34" y="147"/>
                </a:cubicBezTo>
                <a:cubicBezTo>
                  <a:pt x="54" y="127"/>
                  <a:pt x="54" y="127"/>
                  <a:pt x="54" y="127"/>
                </a:cubicBezTo>
                <a:cubicBezTo>
                  <a:pt x="63" y="135"/>
                  <a:pt x="75" y="140"/>
                  <a:pt x="88" y="140"/>
                </a:cubicBezTo>
                <a:cubicBezTo>
                  <a:pt x="101" y="140"/>
                  <a:pt x="113" y="135"/>
                  <a:pt x="122" y="127"/>
                </a:cubicBezTo>
                <a:cubicBezTo>
                  <a:pt x="142" y="147"/>
                  <a:pt x="142" y="147"/>
                  <a:pt x="142" y="147"/>
                </a:cubicBezTo>
                <a:cubicBezTo>
                  <a:pt x="127" y="160"/>
                  <a:pt x="109" y="168"/>
                  <a:pt x="88" y="168"/>
                </a:cubicBezTo>
                <a:moveTo>
                  <a:pt x="147" y="142"/>
                </a:moveTo>
                <a:cubicBezTo>
                  <a:pt x="127" y="122"/>
                  <a:pt x="127" y="122"/>
                  <a:pt x="127" y="122"/>
                </a:cubicBezTo>
                <a:cubicBezTo>
                  <a:pt x="135" y="113"/>
                  <a:pt x="140" y="101"/>
                  <a:pt x="140" y="88"/>
                </a:cubicBezTo>
                <a:cubicBezTo>
                  <a:pt x="140" y="75"/>
                  <a:pt x="135" y="63"/>
                  <a:pt x="127" y="54"/>
                </a:cubicBezTo>
                <a:cubicBezTo>
                  <a:pt x="147" y="34"/>
                  <a:pt x="147" y="34"/>
                  <a:pt x="147" y="34"/>
                </a:cubicBezTo>
                <a:cubicBezTo>
                  <a:pt x="160" y="49"/>
                  <a:pt x="168" y="67"/>
                  <a:pt x="168" y="88"/>
                </a:cubicBezTo>
                <a:cubicBezTo>
                  <a:pt x="168" y="109"/>
                  <a:pt x="160" y="127"/>
                  <a:pt x="147" y="14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28"/>
          <p:cNvSpPr>
            <a:spLocks noEditPoints="1"/>
          </p:cNvSpPr>
          <p:nvPr/>
        </p:nvSpPr>
        <p:spPr bwMode="auto">
          <a:xfrm>
            <a:off x="4641851" y="3989388"/>
            <a:ext cx="431800" cy="98425"/>
          </a:xfrm>
          <a:custGeom>
            <a:avLst/>
            <a:gdLst>
              <a:gd name="T0" fmla="*/ 20 w 176"/>
              <a:gd name="T1" fmla="*/ 0 h 40"/>
              <a:gd name="T2" fmla="*/ 0 w 176"/>
              <a:gd name="T3" fmla="*/ 20 h 40"/>
              <a:gd name="T4" fmla="*/ 20 w 176"/>
              <a:gd name="T5" fmla="*/ 40 h 40"/>
              <a:gd name="T6" fmla="*/ 40 w 176"/>
              <a:gd name="T7" fmla="*/ 20 h 40"/>
              <a:gd name="T8" fmla="*/ 20 w 176"/>
              <a:gd name="T9" fmla="*/ 0 h 40"/>
              <a:gd name="T10" fmla="*/ 20 w 176"/>
              <a:gd name="T11" fmla="*/ 32 h 40"/>
              <a:gd name="T12" fmla="*/ 8 w 176"/>
              <a:gd name="T13" fmla="*/ 20 h 40"/>
              <a:gd name="T14" fmla="*/ 20 w 176"/>
              <a:gd name="T15" fmla="*/ 8 h 40"/>
              <a:gd name="T16" fmla="*/ 32 w 176"/>
              <a:gd name="T17" fmla="*/ 20 h 40"/>
              <a:gd name="T18" fmla="*/ 20 w 176"/>
              <a:gd name="T19" fmla="*/ 32 h 40"/>
              <a:gd name="T20" fmla="*/ 88 w 176"/>
              <a:gd name="T21" fmla="*/ 0 h 40"/>
              <a:gd name="T22" fmla="*/ 68 w 176"/>
              <a:gd name="T23" fmla="*/ 20 h 40"/>
              <a:gd name="T24" fmla="*/ 88 w 176"/>
              <a:gd name="T25" fmla="*/ 40 h 40"/>
              <a:gd name="T26" fmla="*/ 108 w 176"/>
              <a:gd name="T27" fmla="*/ 20 h 40"/>
              <a:gd name="T28" fmla="*/ 88 w 176"/>
              <a:gd name="T29" fmla="*/ 0 h 40"/>
              <a:gd name="T30" fmla="*/ 88 w 176"/>
              <a:gd name="T31" fmla="*/ 32 h 40"/>
              <a:gd name="T32" fmla="*/ 76 w 176"/>
              <a:gd name="T33" fmla="*/ 20 h 40"/>
              <a:gd name="T34" fmla="*/ 88 w 176"/>
              <a:gd name="T35" fmla="*/ 8 h 40"/>
              <a:gd name="T36" fmla="*/ 100 w 176"/>
              <a:gd name="T37" fmla="*/ 20 h 40"/>
              <a:gd name="T38" fmla="*/ 88 w 176"/>
              <a:gd name="T39" fmla="*/ 32 h 40"/>
              <a:gd name="T40" fmla="*/ 156 w 176"/>
              <a:gd name="T41" fmla="*/ 0 h 40"/>
              <a:gd name="T42" fmla="*/ 136 w 176"/>
              <a:gd name="T43" fmla="*/ 20 h 40"/>
              <a:gd name="T44" fmla="*/ 156 w 176"/>
              <a:gd name="T45" fmla="*/ 40 h 40"/>
              <a:gd name="T46" fmla="*/ 176 w 176"/>
              <a:gd name="T47" fmla="*/ 20 h 40"/>
              <a:gd name="T48" fmla="*/ 156 w 176"/>
              <a:gd name="T49" fmla="*/ 0 h 40"/>
              <a:gd name="T50" fmla="*/ 156 w 176"/>
              <a:gd name="T51" fmla="*/ 32 h 40"/>
              <a:gd name="T52" fmla="*/ 144 w 176"/>
              <a:gd name="T53" fmla="*/ 20 h 40"/>
              <a:gd name="T54" fmla="*/ 156 w 176"/>
              <a:gd name="T55" fmla="*/ 8 h 40"/>
              <a:gd name="T56" fmla="*/ 168 w 176"/>
              <a:gd name="T57" fmla="*/ 20 h 40"/>
              <a:gd name="T58" fmla="*/ 156 w 176"/>
              <a:gd name="T59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6" h="40">
                <a:moveTo>
                  <a:pt x="20" y="0"/>
                </a:moveTo>
                <a:cubicBezTo>
                  <a:pt x="9" y="0"/>
                  <a:pt x="0" y="9"/>
                  <a:pt x="0" y="20"/>
                </a:cubicBezTo>
                <a:cubicBezTo>
                  <a:pt x="0" y="31"/>
                  <a:pt x="9" y="40"/>
                  <a:pt x="20" y="40"/>
                </a:cubicBezTo>
                <a:cubicBezTo>
                  <a:pt x="31" y="40"/>
                  <a:pt x="40" y="31"/>
                  <a:pt x="40" y="20"/>
                </a:cubicBezTo>
                <a:cubicBezTo>
                  <a:pt x="40" y="9"/>
                  <a:pt x="31" y="0"/>
                  <a:pt x="20" y="0"/>
                </a:cubicBezTo>
                <a:moveTo>
                  <a:pt x="20" y="32"/>
                </a:moveTo>
                <a:cubicBezTo>
                  <a:pt x="13" y="32"/>
                  <a:pt x="8" y="27"/>
                  <a:pt x="8" y="20"/>
                </a:cubicBezTo>
                <a:cubicBezTo>
                  <a:pt x="8" y="13"/>
                  <a:pt x="13" y="8"/>
                  <a:pt x="20" y="8"/>
                </a:cubicBezTo>
                <a:cubicBezTo>
                  <a:pt x="27" y="8"/>
                  <a:pt x="32" y="13"/>
                  <a:pt x="32" y="20"/>
                </a:cubicBezTo>
                <a:cubicBezTo>
                  <a:pt x="32" y="27"/>
                  <a:pt x="27" y="32"/>
                  <a:pt x="20" y="32"/>
                </a:cubicBezTo>
                <a:moveTo>
                  <a:pt x="88" y="0"/>
                </a:moveTo>
                <a:cubicBezTo>
                  <a:pt x="77" y="0"/>
                  <a:pt x="68" y="9"/>
                  <a:pt x="68" y="20"/>
                </a:cubicBezTo>
                <a:cubicBezTo>
                  <a:pt x="68" y="31"/>
                  <a:pt x="77" y="40"/>
                  <a:pt x="88" y="40"/>
                </a:cubicBezTo>
                <a:cubicBezTo>
                  <a:pt x="99" y="40"/>
                  <a:pt x="108" y="31"/>
                  <a:pt x="108" y="20"/>
                </a:cubicBezTo>
                <a:cubicBezTo>
                  <a:pt x="108" y="9"/>
                  <a:pt x="99" y="0"/>
                  <a:pt x="88" y="0"/>
                </a:cubicBezTo>
                <a:moveTo>
                  <a:pt x="88" y="32"/>
                </a:moveTo>
                <a:cubicBezTo>
                  <a:pt x="81" y="32"/>
                  <a:pt x="76" y="27"/>
                  <a:pt x="76" y="20"/>
                </a:cubicBezTo>
                <a:cubicBezTo>
                  <a:pt x="76" y="13"/>
                  <a:pt x="81" y="8"/>
                  <a:pt x="88" y="8"/>
                </a:cubicBezTo>
                <a:cubicBezTo>
                  <a:pt x="95" y="8"/>
                  <a:pt x="100" y="13"/>
                  <a:pt x="100" y="20"/>
                </a:cubicBezTo>
                <a:cubicBezTo>
                  <a:pt x="100" y="27"/>
                  <a:pt x="95" y="32"/>
                  <a:pt x="88" y="32"/>
                </a:cubicBezTo>
                <a:moveTo>
                  <a:pt x="156" y="0"/>
                </a:moveTo>
                <a:cubicBezTo>
                  <a:pt x="145" y="0"/>
                  <a:pt x="136" y="9"/>
                  <a:pt x="136" y="20"/>
                </a:cubicBezTo>
                <a:cubicBezTo>
                  <a:pt x="136" y="31"/>
                  <a:pt x="145" y="40"/>
                  <a:pt x="156" y="40"/>
                </a:cubicBezTo>
                <a:cubicBezTo>
                  <a:pt x="167" y="40"/>
                  <a:pt x="176" y="31"/>
                  <a:pt x="176" y="20"/>
                </a:cubicBezTo>
                <a:cubicBezTo>
                  <a:pt x="176" y="9"/>
                  <a:pt x="167" y="0"/>
                  <a:pt x="156" y="0"/>
                </a:cubicBezTo>
                <a:moveTo>
                  <a:pt x="156" y="32"/>
                </a:moveTo>
                <a:cubicBezTo>
                  <a:pt x="149" y="32"/>
                  <a:pt x="144" y="27"/>
                  <a:pt x="144" y="20"/>
                </a:cubicBezTo>
                <a:cubicBezTo>
                  <a:pt x="144" y="13"/>
                  <a:pt x="149" y="8"/>
                  <a:pt x="156" y="8"/>
                </a:cubicBezTo>
                <a:cubicBezTo>
                  <a:pt x="163" y="8"/>
                  <a:pt x="168" y="13"/>
                  <a:pt x="168" y="20"/>
                </a:cubicBezTo>
                <a:cubicBezTo>
                  <a:pt x="168" y="27"/>
                  <a:pt x="163" y="32"/>
                  <a:pt x="156" y="3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Freeform 29"/>
          <p:cNvSpPr>
            <a:spLocks noEditPoints="1"/>
          </p:cNvSpPr>
          <p:nvPr/>
        </p:nvSpPr>
        <p:spPr bwMode="auto">
          <a:xfrm>
            <a:off x="5467351" y="3822701"/>
            <a:ext cx="433388" cy="431800"/>
          </a:xfrm>
          <a:custGeom>
            <a:avLst/>
            <a:gdLst>
              <a:gd name="T0" fmla="*/ 132 w 176"/>
              <a:gd name="T1" fmla="*/ 76 h 176"/>
              <a:gd name="T2" fmla="*/ 120 w 176"/>
              <a:gd name="T3" fmla="*/ 88 h 176"/>
              <a:gd name="T4" fmla="*/ 132 w 176"/>
              <a:gd name="T5" fmla="*/ 100 h 176"/>
              <a:gd name="T6" fmla="*/ 144 w 176"/>
              <a:gd name="T7" fmla="*/ 88 h 176"/>
              <a:gd name="T8" fmla="*/ 132 w 176"/>
              <a:gd name="T9" fmla="*/ 76 h 176"/>
              <a:gd name="T10" fmla="*/ 132 w 176"/>
              <a:gd name="T11" fmla="*/ 92 h 176"/>
              <a:gd name="T12" fmla="*/ 128 w 176"/>
              <a:gd name="T13" fmla="*/ 88 h 176"/>
              <a:gd name="T14" fmla="*/ 132 w 176"/>
              <a:gd name="T15" fmla="*/ 84 h 176"/>
              <a:gd name="T16" fmla="*/ 136 w 176"/>
              <a:gd name="T17" fmla="*/ 88 h 176"/>
              <a:gd name="T18" fmla="*/ 132 w 176"/>
              <a:gd name="T19" fmla="*/ 92 h 176"/>
              <a:gd name="T20" fmla="*/ 44 w 176"/>
              <a:gd name="T21" fmla="*/ 76 h 176"/>
              <a:gd name="T22" fmla="*/ 32 w 176"/>
              <a:gd name="T23" fmla="*/ 88 h 176"/>
              <a:gd name="T24" fmla="*/ 44 w 176"/>
              <a:gd name="T25" fmla="*/ 100 h 176"/>
              <a:gd name="T26" fmla="*/ 56 w 176"/>
              <a:gd name="T27" fmla="*/ 88 h 176"/>
              <a:gd name="T28" fmla="*/ 44 w 176"/>
              <a:gd name="T29" fmla="*/ 76 h 176"/>
              <a:gd name="T30" fmla="*/ 44 w 176"/>
              <a:gd name="T31" fmla="*/ 92 h 176"/>
              <a:gd name="T32" fmla="*/ 40 w 176"/>
              <a:gd name="T33" fmla="*/ 88 h 176"/>
              <a:gd name="T34" fmla="*/ 44 w 176"/>
              <a:gd name="T35" fmla="*/ 84 h 176"/>
              <a:gd name="T36" fmla="*/ 48 w 176"/>
              <a:gd name="T37" fmla="*/ 88 h 176"/>
              <a:gd name="T38" fmla="*/ 44 w 176"/>
              <a:gd name="T39" fmla="*/ 92 h 176"/>
              <a:gd name="T40" fmla="*/ 88 w 176"/>
              <a:gd name="T41" fmla="*/ 76 h 176"/>
              <a:gd name="T42" fmla="*/ 76 w 176"/>
              <a:gd name="T43" fmla="*/ 88 h 176"/>
              <a:gd name="T44" fmla="*/ 88 w 176"/>
              <a:gd name="T45" fmla="*/ 100 h 176"/>
              <a:gd name="T46" fmla="*/ 100 w 176"/>
              <a:gd name="T47" fmla="*/ 88 h 176"/>
              <a:gd name="T48" fmla="*/ 88 w 176"/>
              <a:gd name="T49" fmla="*/ 76 h 176"/>
              <a:gd name="T50" fmla="*/ 88 w 176"/>
              <a:gd name="T51" fmla="*/ 92 h 176"/>
              <a:gd name="T52" fmla="*/ 84 w 176"/>
              <a:gd name="T53" fmla="*/ 88 h 176"/>
              <a:gd name="T54" fmla="*/ 88 w 176"/>
              <a:gd name="T55" fmla="*/ 84 h 176"/>
              <a:gd name="T56" fmla="*/ 92 w 176"/>
              <a:gd name="T57" fmla="*/ 88 h 176"/>
              <a:gd name="T58" fmla="*/ 88 w 176"/>
              <a:gd name="T59" fmla="*/ 92 h 176"/>
              <a:gd name="T60" fmla="*/ 88 w 176"/>
              <a:gd name="T61" fmla="*/ 0 h 176"/>
              <a:gd name="T62" fmla="*/ 0 w 176"/>
              <a:gd name="T63" fmla="*/ 88 h 176"/>
              <a:gd name="T64" fmla="*/ 88 w 176"/>
              <a:gd name="T65" fmla="*/ 176 h 176"/>
              <a:gd name="T66" fmla="*/ 176 w 176"/>
              <a:gd name="T67" fmla="*/ 88 h 176"/>
              <a:gd name="T68" fmla="*/ 88 w 176"/>
              <a:gd name="T69" fmla="*/ 0 h 176"/>
              <a:gd name="T70" fmla="*/ 88 w 176"/>
              <a:gd name="T71" fmla="*/ 168 h 176"/>
              <a:gd name="T72" fmla="*/ 8 w 176"/>
              <a:gd name="T73" fmla="*/ 88 h 176"/>
              <a:gd name="T74" fmla="*/ 88 w 176"/>
              <a:gd name="T75" fmla="*/ 8 h 176"/>
              <a:gd name="T76" fmla="*/ 168 w 176"/>
              <a:gd name="T77" fmla="*/ 88 h 176"/>
              <a:gd name="T78" fmla="*/ 88 w 176"/>
              <a:gd name="T79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132" y="76"/>
                </a:moveTo>
                <a:cubicBezTo>
                  <a:pt x="125" y="76"/>
                  <a:pt x="120" y="81"/>
                  <a:pt x="120" y="88"/>
                </a:cubicBezTo>
                <a:cubicBezTo>
                  <a:pt x="120" y="95"/>
                  <a:pt x="125" y="100"/>
                  <a:pt x="132" y="100"/>
                </a:cubicBezTo>
                <a:cubicBezTo>
                  <a:pt x="139" y="100"/>
                  <a:pt x="144" y="95"/>
                  <a:pt x="144" y="88"/>
                </a:cubicBezTo>
                <a:cubicBezTo>
                  <a:pt x="144" y="81"/>
                  <a:pt x="139" y="76"/>
                  <a:pt x="132" y="76"/>
                </a:cubicBezTo>
                <a:moveTo>
                  <a:pt x="132" y="92"/>
                </a:moveTo>
                <a:cubicBezTo>
                  <a:pt x="130" y="92"/>
                  <a:pt x="128" y="90"/>
                  <a:pt x="128" y="88"/>
                </a:cubicBezTo>
                <a:cubicBezTo>
                  <a:pt x="128" y="86"/>
                  <a:pt x="130" y="84"/>
                  <a:pt x="132" y="84"/>
                </a:cubicBezTo>
                <a:cubicBezTo>
                  <a:pt x="134" y="84"/>
                  <a:pt x="136" y="86"/>
                  <a:pt x="136" y="88"/>
                </a:cubicBezTo>
                <a:cubicBezTo>
                  <a:pt x="136" y="90"/>
                  <a:pt x="134" y="92"/>
                  <a:pt x="132" y="92"/>
                </a:cubicBezTo>
                <a:moveTo>
                  <a:pt x="44" y="76"/>
                </a:moveTo>
                <a:cubicBezTo>
                  <a:pt x="37" y="76"/>
                  <a:pt x="32" y="81"/>
                  <a:pt x="32" y="88"/>
                </a:cubicBezTo>
                <a:cubicBezTo>
                  <a:pt x="32" y="95"/>
                  <a:pt x="37" y="100"/>
                  <a:pt x="44" y="100"/>
                </a:cubicBezTo>
                <a:cubicBezTo>
                  <a:pt x="51" y="100"/>
                  <a:pt x="56" y="95"/>
                  <a:pt x="56" y="88"/>
                </a:cubicBezTo>
                <a:cubicBezTo>
                  <a:pt x="56" y="81"/>
                  <a:pt x="51" y="76"/>
                  <a:pt x="44" y="76"/>
                </a:cubicBezTo>
                <a:moveTo>
                  <a:pt x="44" y="92"/>
                </a:moveTo>
                <a:cubicBezTo>
                  <a:pt x="42" y="92"/>
                  <a:pt x="40" y="90"/>
                  <a:pt x="40" y="88"/>
                </a:cubicBezTo>
                <a:cubicBezTo>
                  <a:pt x="40" y="86"/>
                  <a:pt x="42" y="84"/>
                  <a:pt x="44" y="84"/>
                </a:cubicBezTo>
                <a:cubicBezTo>
                  <a:pt x="46" y="84"/>
                  <a:pt x="48" y="86"/>
                  <a:pt x="48" y="88"/>
                </a:cubicBezTo>
                <a:cubicBezTo>
                  <a:pt x="48" y="90"/>
                  <a:pt x="46" y="92"/>
                  <a:pt x="44" y="92"/>
                </a:cubicBezTo>
                <a:moveTo>
                  <a:pt x="88" y="76"/>
                </a:moveTo>
                <a:cubicBezTo>
                  <a:pt x="81" y="76"/>
                  <a:pt x="76" y="81"/>
                  <a:pt x="76" y="88"/>
                </a:cubicBezTo>
                <a:cubicBezTo>
                  <a:pt x="76" y="95"/>
                  <a:pt x="81" y="100"/>
                  <a:pt x="88" y="100"/>
                </a:cubicBezTo>
                <a:cubicBezTo>
                  <a:pt x="95" y="100"/>
                  <a:pt x="100" y="95"/>
                  <a:pt x="100" y="88"/>
                </a:cubicBezTo>
                <a:cubicBezTo>
                  <a:pt x="100" y="81"/>
                  <a:pt x="95" y="76"/>
                  <a:pt x="88" y="76"/>
                </a:cubicBezTo>
                <a:moveTo>
                  <a:pt x="88" y="92"/>
                </a:moveTo>
                <a:cubicBezTo>
                  <a:pt x="86" y="92"/>
                  <a:pt x="84" y="90"/>
                  <a:pt x="84" y="88"/>
                </a:cubicBezTo>
                <a:cubicBezTo>
                  <a:pt x="84" y="86"/>
                  <a:pt x="86" y="84"/>
                  <a:pt x="88" y="84"/>
                </a:cubicBezTo>
                <a:cubicBezTo>
                  <a:pt x="90" y="84"/>
                  <a:pt x="92" y="86"/>
                  <a:pt x="92" y="88"/>
                </a:cubicBezTo>
                <a:cubicBezTo>
                  <a:pt x="92" y="90"/>
                  <a:pt x="90" y="92"/>
                  <a:pt x="88" y="92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30"/>
          <p:cNvSpPr>
            <a:spLocks noEditPoints="1"/>
          </p:cNvSpPr>
          <p:nvPr/>
        </p:nvSpPr>
        <p:spPr bwMode="auto">
          <a:xfrm>
            <a:off x="6294438" y="3822701"/>
            <a:ext cx="431800" cy="431800"/>
          </a:xfrm>
          <a:custGeom>
            <a:avLst/>
            <a:gdLst>
              <a:gd name="T0" fmla="*/ 44 w 176"/>
              <a:gd name="T1" fmla="*/ 132 h 176"/>
              <a:gd name="T2" fmla="*/ 78 w 176"/>
              <a:gd name="T3" fmla="*/ 126 h 176"/>
              <a:gd name="T4" fmla="*/ 170 w 176"/>
              <a:gd name="T5" fmla="*/ 34 h 176"/>
              <a:gd name="T6" fmla="*/ 176 w 176"/>
              <a:gd name="T7" fmla="*/ 20 h 176"/>
              <a:gd name="T8" fmla="*/ 156 w 176"/>
              <a:gd name="T9" fmla="*/ 0 h 176"/>
              <a:gd name="T10" fmla="*/ 142 w 176"/>
              <a:gd name="T11" fmla="*/ 6 h 176"/>
              <a:gd name="T12" fmla="*/ 50 w 176"/>
              <a:gd name="T13" fmla="*/ 98 h 176"/>
              <a:gd name="T14" fmla="*/ 44 w 176"/>
              <a:gd name="T15" fmla="*/ 132 h 176"/>
              <a:gd name="T16" fmla="*/ 148 w 176"/>
              <a:gd name="T17" fmla="*/ 12 h 176"/>
              <a:gd name="T18" fmla="*/ 156 w 176"/>
              <a:gd name="T19" fmla="*/ 8 h 176"/>
              <a:gd name="T20" fmla="*/ 168 w 176"/>
              <a:gd name="T21" fmla="*/ 20 h 176"/>
              <a:gd name="T22" fmla="*/ 164 w 176"/>
              <a:gd name="T23" fmla="*/ 28 h 176"/>
              <a:gd name="T24" fmla="*/ 159 w 176"/>
              <a:gd name="T25" fmla="*/ 34 h 176"/>
              <a:gd name="T26" fmla="*/ 142 w 176"/>
              <a:gd name="T27" fmla="*/ 17 h 176"/>
              <a:gd name="T28" fmla="*/ 148 w 176"/>
              <a:gd name="T29" fmla="*/ 12 h 176"/>
              <a:gd name="T30" fmla="*/ 137 w 176"/>
              <a:gd name="T31" fmla="*/ 22 h 176"/>
              <a:gd name="T32" fmla="*/ 154 w 176"/>
              <a:gd name="T33" fmla="*/ 39 h 176"/>
              <a:gd name="T34" fmla="*/ 80 w 176"/>
              <a:gd name="T35" fmla="*/ 113 h 176"/>
              <a:gd name="T36" fmla="*/ 80 w 176"/>
              <a:gd name="T37" fmla="*/ 96 h 176"/>
              <a:gd name="T38" fmla="*/ 63 w 176"/>
              <a:gd name="T39" fmla="*/ 96 h 176"/>
              <a:gd name="T40" fmla="*/ 137 w 176"/>
              <a:gd name="T41" fmla="*/ 22 h 176"/>
              <a:gd name="T42" fmla="*/ 57 w 176"/>
              <a:gd name="T43" fmla="*/ 104 h 176"/>
              <a:gd name="T44" fmla="*/ 72 w 176"/>
              <a:gd name="T45" fmla="*/ 104 h 176"/>
              <a:gd name="T46" fmla="*/ 72 w 176"/>
              <a:gd name="T47" fmla="*/ 119 h 176"/>
              <a:gd name="T48" fmla="*/ 54 w 176"/>
              <a:gd name="T49" fmla="*/ 122 h 176"/>
              <a:gd name="T50" fmla="*/ 57 w 176"/>
              <a:gd name="T51" fmla="*/ 104 h 176"/>
              <a:gd name="T52" fmla="*/ 172 w 176"/>
              <a:gd name="T53" fmla="*/ 60 h 176"/>
              <a:gd name="T54" fmla="*/ 168 w 176"/>
              <a:gd name="T55" fmla="*/ 64 h 176"/>
              <a:gd name="T56" fmla="*/ 168 w 176"/>
              <a:gd name="T57" fmla="*/ 152 h 176"/>
              <a:gd name="T58" fmla="*/ 152 w 176"/>
              <a:gd name="T59" fmla="*/ 168 h 176"/>
              <a:gd name="T60" fmla="*/ 24 w 176"/>
              <a:gd name="T61" fmla="*/ 168 h 176"/>
              <a:gd name="T62" fmla="*/ 8 w 176"/>
              <a:gd name="T63" fmla="*/ 152 h 176"/>
              <a:gd name="T64" fmla="*/ 8 w 176"/>
              <a:gd name="T65" fmla="*/ 24 h 176"/>
              <a:gd name="T66" fmla="*/ 24 w 176"/>
              <a:gd name="T67" fmla="*/ 8 h 176"/>
              <a:gd name="T68" fmla="*/ 112 w 176"/>
              <a:gd name="T69" fmla="*/ 8 h 176"/>
              <a:gd name="T70" fmla="*/ 116 w 176"/>
              <a:gd name="T71" fmla="*/ 4 h 176"/>
              <a:gd name="T72" fmla="*/ 112 w 176"/>
              <a:gd name="T73" fmla="*/ 0 h 176"/>
              <a:gd name="T74" fmla="*/ 24 w 176"/>
              <a:gd name="T75" fmla="*/ 0 h 176"/>
              <a:gd name="T76" fmla="*/ 0 w 176"/>
              <a:gd name="T77" fmla="*/ 24 h 176"/>
              <a:gd name="T78" fmla="*/ 0 w 176"/>
              <a:gd name="T79" fmla="*/ 152 h 176"/>
              <a:gd name="T80" fmla="*/ 24 w 176"/>
              <a:gd name="T81" fmla="*/ 176 h 176"/>
              <a:gd name="T82" fmla="*/ 152 w 176"/>
              <a:gd name="T83" fmla="*/ 176 h 176"/>
              <a:gd name="T84" fmla="*/ 176 w 176"/>
              <a:gd name="T85" fmla="*/ 152 h 176"/>
              <a:gd name="T86" fmla="*/ 176 w 176"/>
              <a:gd name="T87" fmla="*/ 64 h 176"/>
              <a:gd name="T88" fmla="*/ 172 w 176"/>
              <a:gd name="T89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44" y="132"/>
                </a:moveTo>
                <a:cubicBezTo>
                  <a:pt x="78" y="126"/>
                  <a:pt x="78" y="126"/>
                  <a:pt x="78" y="126"/>
                </a:cubicBezTo>
                <a:cubicBezTo>
                  <a:pt x="170" y="34"/>
                  <a:pt x="170" y="34"/>
                  <a:pt x="170" y="34"/>
                </a:cubicBezTo>
                <a:cubicBezTo>
                  <a:pt x="174" y="31"/>
                  <a:pt x="176" y="26"/>
                  <a:pt x="176" y="20"/>
                </a:cubicBezTo>
                <a:cubicBezTo>
                  <a:pt x="176" y="9"/>
                  <a:pt x="167" y="0"/>
                  <a:pt x="156" y="0"/>
                </a:cubicBezTo>
                <a:cubicBezTo>
                  <a:pt x="150" y="0"/>
                  <a:pt x="145" y="2"/>
                  <a:pt x="142" y="6"/>
                </a:cubicBezTo>
                <a:cubicBezTo>
                  <a:pt x="50" y="98"/>
                  <a:pt x="50" y="98"/>
                  <a:pt x="50" y="98"/>
                </a:cubicBezTo>
                <a:lnTo>
                  <a:pt x="44" y="132"/>
                </a:lnTo>
                <a:close/>
                <a:moveTo>
                  <a:pt x="148" y="12"/>
                </a:moveTo>
                <a:cubicBezTo>
                  <a:pt x="150" y="9"/>
                  <a:pt x="153" y="8"/>
                  <a:pt x="156" y="8"/>
                </a:cubicBezTo>
                <a:cubicBezTo>
                  <a:pt x="163" y="8"/>
                  <a:pt x="168" y="13"/>
                  <a:pt x="168" y="20"/>
                </a:cubicBezTo>
                <a:cubicBezTo>
                  <a:pt x="168" y="23"/>
                  <a:pt x="167" y="26"/>
                  <a:pt x="164" y="28"/>
                </a:cubicBezTo>
                <a:cubicBezTo>
                  <a:pt x="159" y="34"/>
                  <a:pt x="159" y="34"/>
                  <a:pt x="159" y="34"/>
                </a:cubicBezTo>
                <a:cubicBezTo>
                  <a:pt x="142" y="17"/>
                  <a:pt x="142" y="17"/>
                  <a:pt x="142" y="17"/>
                </a:cubicBezTo>
                <a:lnTo>
                  <a:pt x="148" y="12"/>
                </a:lnTo>
                <a:close/>
                <a:moveTo>
                  <a:pt x="137" y="22"/>
                </a:moveTo>
                <a:cubicBezTo>
                  <a:pt x="154" y="39"/>
                  <a:pt x="154" y="39"/>
                  <a:pt x="154" y="39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80" y="96"/>
                  <a:pt x="80" y="96"/>
                  <a:pt x="80" y="96"/>
                </a:cubicBezTo>
                <a:cubicBezTo>
                  <a:pt x="63" y="96"/>
                  <a:pt x="63" y="96"/>
                  <a:pt x="63" y="96"/>
                </a:cubicBezTo>
                <a:lnTo>
                  <a:pt x="137" y="22"/>
                </a:lnTo>
                <a:close/>
                <a:moveTo>
                  <a:pt x="57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54" y="122"/>
                  <a:pt x="54" y="122"/>
                  <a:pt x="54" y="122"/>
                </a:cubicBezTo>
                <a:lnTo>
                  <a:pt x="57" y="104"/>
                </a:lnTo>
                <a:close/>
                <a:moveTo>
                  <a:pt x="172" y="60"/>
                </a:moveTo>
                <a:cubicBezTo>
                  <a:pt x="170" y="60"/>
                  <a:pt x="168" y="62"/>
                  <a:pt x="168" y="64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161"/>
                  <a:pt x="161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5" y="168"/>
                  <a:pt x="8" y="161"/>
                  <a:pt x="8" y="15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5"/>
                  <a:pt x="15" y="8"/>
                  <a:pt x="2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4" y="8"/>
                  <a:pt x="116" y="6"/>
                  <a:pt x="116" y="4"/>
                </a:cubicBezTo>
                <a:cubicBezTo>
                  <a:pt x="116" y="2"/>
                  <a:pt x="114" y="0"/>
                  <a:pt x="11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65" y="176"/>
                  <a:pt x="176" y="165"/>
                  <a:pt x="176" y="152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2"/>
                  <a:pt x="174" y="60"/>
                  <a:pt x="172" y="6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Freeform 31"/>
          <p:cNvSpPr>
            <a:spLocks noEditPoints="1"/>
          </p:cNvSpPr>
          <p:nvPr/>
        </p:nvSpPr>
        <p:spPr bwMode="auto">
          <a:xfrm>
            <a:off x="7119938" y="3822701"/>
            <a:ext cx="433388" cy="431800"/>
          </a:xfrm>
          <a:custGeom>
            <a:avLst/>
            <a:gdLst>
              <a:gd name="T0" fmla="*/ 144 w 176"/>
              <a:gd name="T1" fmla="*/ 0 h 176"/>
              <a:gd name="T2" fmla="*/ 121 w 176"/>
              <a:gd name="T3" fmla="*/ 9 h 176"/>
              <a:gd name="T4" fmla="*/ 13 w 176"/>
              <a:gd name="T5" fmla="*/ 117 h 176"/>
              <a:gd name="T6" fmla="*/ 0 w 176"/>
              <a:gd name="T7" fmla="*/ 176 h 176"/>
              <a:gd name="T8" fmla="*/ 59 w 176"/>
              <a:gd name="T9" fmla="*/ 163 h 176"/>
              <a:gd name="T10" fmla="*/ 167 w 176"/>
              <a:gd name="T11" fmla="*/ 55 h 176"/>
              <a:gd name="T12" fmla="*/ 176 w 176"/>
              <a:gd name="T13" fmla="*/ 32 h 176"/>
              <a:gd name="T14" fmla="*/ 144 w 176"/>
              <a:gd name="T15" fmla="*/ 0 h 176"/>
              <a:gd name="T16" fmla="*/ 52 w 176"/>
              <a:gd name="T17" fmla="*/ 155 h 176"/>
              <a:gd name="T18" fmla="*/ 24 w 176"/>
              <a:gd name="T19" fmla="*/ 162 h 176"/>
              <a:gd name="T20" fmla="*/ 24 w 176"/>
              <a:gd name="T21" fmla="*/ 152 h 176"/>
              <a:gd name="T22" fmla="*/ 14 w 176"/>
              <a:gd name="T23" fmla="*/ 152 h 176"/>
              <a:gd name="T24" fmla="*/ 21 w 176"/>
              <a:gd name="T25" fmla="*/ 124 h 176"/>
              <a:gd name="T26" fmla="*/ 52 w 176"/>
              <a:gd name="T27" fmla="*/ 124 h 176"/>
              <a:gd name="T28" fmla="*/ 52 w 176"/>
              <a:gd name="T29" fmla="*/ 155 h 176"/>
              <a:gd name="T30" fmla="*/ 60 w 176"/>
              <a:gd name="T31" fmla="*/ 150 h 176"/>
              <a:gd name="T32" fmla="*/ 60 w 176"/>
              <a:gd name="T33" fmla="*/ 120 h 176"/>
              <a:gd name="T34" fmla="*/ 56 w 176"/>
              <a:gd name="T35" fmla="*/ 116 h 176"/>
              <a:gd name="T36" fmla="*/ 26 w 176"/>
              <a:gd name="T37" fmla="*/ 116 h 176"/>
              <a:gd name="T38" fmla="*/ 112 w 176"/>
              <a:gd name="T39" fmla="*/ 30 h 176"/>
              <a:gd name="T40" fmla="*/ 146 w 176"/>
              <a:gd name="T41" fmla="*/ 64 h 176"/>
              <a:gd name="T42" fmla="*/ 60 w 176"/>
              <a:gd name="T43" fmla="*/ 150 h 176"/>
              <a:gd name="T44" fmla="*/ 161 w 176"/>
              <a:gd name="T45" fmla="*/ 49 h 176"/>
              <a:gd name="T46" fmla="*/ 152 w 176"/>
              <a:gd name="T47" fmla="*/ 58 h 176"/>
              <a:gd name="T48" fmla="*/ 118 w 176"/>
              <a:gd name="T49" fmla="*/ 24 h 176"/>
              <a:gd name="T50" fmla="*/ 127 w 176"/>
              <a:gd name="T51" fmla="*/ 15 h 176"/>
              <a:gd name="T52" fmla="*/ 144 w 176"/>
              <a:gd name="T53" fmla="*/ 8 h 176"/>
              <a:gd name="T54" fmla="*/ 168 w 176"/>
              <a:gd name="T55" fmla="*/ 32 h 176"/>
              <a:gd name="T56" fmla="*/ 161 w 176"/>
              <a:gd name="T57" fmla="*/ 4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76" h="176">
                <a:moveTo>
                  <a:pt x="144" y="0"/>
                </a:moveTo>
                <a:cubicBezTo>
                  <a:pt x="135" y="0"/>
                  <a:pt x="127" y="4"/>
                  <a:pt x="121" y="9"/>
                </a:cubicBezTo>
                <a:cubicBezTo>
                  <a:pt x="13" y="117"/>
                  <a:pt x="13" y="117"/>
                  <a:pt x="13" y="117"/>
                </a:cubicBezTo>
                <a:cubicBezTo>
                  <a:pt x="0" y="176"/>
                  <a:pt x="0" y="176"/>
                  <a:pt x="0" y="176"/>
                </a:cubicBezTo>
                <a:cubicBezTo>
                  <a:pt x="59" y="163"/>
                  <a:pt x="59" y="163"/>
                  <a:pt x="59" y="163"/>
                </a:cubicBezTo>
                <a:cubicBezTo>
                  <a:pt x="167" y="55"/>
                  <a:pt x="167" y="55"/>
                  <a:pt x="167" y="55"/>
                </a:cubicBezTo>
                <a:cubicBezTo>
                  <a:pt x="172" y="49"/>
                  <a:pt x="176" y="41"/>
                  <a:pt x="176" y="32"/>
                </a:cubicBezTo>
                <a:cubicBezTo>
                  <a:pt x="176" y="14"/>
                  <a:pt x="162" y="0"/>
                  <a:pt x="144" y="0"/>
                </a:cubicBezTo>
                <a:moveTo>
                  <a:pt x="52" y="155"/>
                </a:moveTo>
                <a:cubicBezTo>
                  <a:pt x="24" y="162"/>
                  <a:pt x="24" y="162"/>
                  <a:pt x="24" y="162"/>
                </a:cubicBezTo>
                <a:cubicBezTo>
                  <a:pt x="24" y="152"/>
                  <a:pt x="24" y="152"/>
                  <a:pt x="24" y="152"/>
                </a:cubicBezTo>
                <a:cubicBezTo>
                  <a:pt x="14" y="152"/>
                  <a:pt x="14" y="152"/>
                  <a:pt x="14" y="152"/>
                </a:cubicBezTo>
                <a:cubicBezTo>
                  <a:pt x="21" y="124"/>
                  <a:pt x="21" y="124"/>
                  <a:pt x="21" y="124"/>
                </a:cubicBezTo>
                <a:cubicBezTo>
                  <a:pt x="52" y="124"/>
                  <a:pt x="52" y="124"/>
                  <a:pt x="52" y="124"/>
                </a:cubicBezTo>
                <a:lnTo>
                  <a:pt x="52" y="155"/>
                </a:lnTo>
                <a:close/>
                <a:moveTo>
                  <a:pt x="60" y="150"/>
                </a:moveTo>
                <a:cubicBezTo>
                  <a:pt x="60" y="120"/>
                  <a:pt x="60" y="120"/>
                  <a:pt x="60" y="120"/>
                </a:cubicBezTo>
                <a:cubicBezTo>
                  <a:pt x="60" y="118"/>
                  <a:pt x="58" y="116"/>
                  <a:pt x="56" y="116"/>
                </a:cubicBezTo>
                <a:cubicBezTo>
                  <a:pt x="26" y="116"/>
                  <a:pt x="26" y="116"/>
                  <a:pt x="26" y="116"/>
                </a:cubicBezTo>
                <a:cubicBezTo>
                  <a:pt x="112" y="30"/>
                  <a:pt x="112" y="30"/>
                  <a:pt x="112" y="30"/>
                </a:cubicBezTo>
                <a:cubicBezTo>
                  <a:pt x="146" y="64"/>
                  <a:pt x="146" y="64"/>
                  <a:pt x="146" y="64"/>
                </a:cubicBezTo>
                <a:lnTo>
                  <a:pt x="60" y="150"/>
                </a:lnTo>
                <a:close/>
                <a:moveTo>
                  <a:pt x="161" y="49"/>
                </a:moveTo>
                <a:cubicBezTo>
                  <a:pt x="152" y="58"/>
                  <a:pt x="152" y="58"/>
                  <a:pt x="152" y="58"/>
                </a:cubicBezTo>
                <a:cubicBezTo>
                  <a:pt x="118" y="24"/>
                  <a:pt x="118" y="24"/>
                  <a:pt x="118" y="24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7" y="15"/>
                  <a:pt x="134" y="8"/>
                  <a:pt x="144" y="8"/>
                </a:cubicBezTo>
                <a:cubicBezTo>
                  <a:pt x="157" y="8"/>
                  <a:pt x="168" y="19"/>
                  <a:pt x="168" y="32"/>
                </a:cubicBezTo>
                <a:cubicBezTo>
                  <a:pt x="168" y="39"/>
                  <a:pt x="165" y="45"/>
                  <a:pt x="161" y="49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Freeform 32"/>
          <p:cNvSpPr>
            <a:spLocks noEditPoints="1"/>
          </p:cNvSpPr>
          <p:nvPr/>
        </p:nvSpPr>
        <p:spPr bwMode="auto">
          <a:xfrm>
            <a:off x="7947026" y="3841751"/>
            <a:ext cx="433388" cy="393700"/>
          </a:xfrm>
          <a:custGeom>
            <a:avLst/>
            <a:gdLst>
              <a:gd name="T0" fmla="*/ 88 w 176"/>
              <a:gd name="T1" fmla="*/ 0 h 160"/>
              <a:gd name="T2" fmla="*/ 0 w 176"/>
              <a:gd name="T3" fmla="*/ 72 h 160"/>
              <a:gd name="T4" fmla="*/ 25 w 176"/>
              <a:gd name="T5" fmla="*/ 122 h 160"/>
              <a:gd name="T6" fmla="*/ 16 w 176"/>
              <a:gd name="T7" fmla="*/ 160 h 160"/>
              <a:gd name="T8" fmla="*/ 63 w 176"/>
              <a:gd name="T9" fmla="*/ 141 h 160"/>
              <a:gd name="T10" fmla="*/ 88 w 176"/>
              <a:gd name="T11" fmla="*/ 144 h 160"/>
              <a:gd name="T12" fmla="*/ 176 w 176"/>
              <a:gd name="T13" fmla="*/ 72 h 160"/>
              <a:gd name="T14" fmla="*/ 88 w 176"/>
              <a:gd name="T15" fmla="*/ 0 h 160"/>
              <a:gd name="T16" fmla="*/ 88 w 176"/>
              <a:gd name="T17" fmla="*/ 136 h 160"/>
              <a:gd name="T18" fmla="*/ 65 w 176"/>
              <a:gd name="T19" fmla="*/ 133 h 160"/>
              <a:gd name="T20" fmla="*/ 63 w 176"/>
              <a:gd name="T21" fmla="*/ 133 h 160"/>
              <a:gd name="T22" fmla="*/ 60 w 176"/>
              <a:gd name="T23" fmla="*/ 134 h 160"/>
              <a:gd name="T24" fmla="*/ 27 w 176"/>
              <a:gd name="T25" fmla="*/ 147 h 160"/>
              <a:gd name="T26" fmla="*/ 33 w 176"/>
              <a:gd name="T27" fmla="*/ 124 h 160"/>
              <a:gd name="T28" fmla="*/ 30 w 176"/>
              <a:gd name="T29" fmla="*/ 116 h 160"/>
              <a:gd name="T30" fmla="*/ 8 w 176"/>
              <a:gd name="T31" fmla="*/ 72 h 160"/>
              <a:gd name="T32" fmla="*/ 88 w 176"/>
              <a:gd name="T33" fmla="*/ 8 h 160"/>
              <a:gd name="T34" fmla="*/ 168 w 176"/>
              <a:gd name="T35" fmla="*/ 72 h 160"/>
              <a:gd name="T36" fmla="*/ 88 w 176"/>
              <a:gd name="T37" fmla="*/ 13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6" h="160">
                <a:moveTo>
                  <a:pt x="88" y="0"/>
                </a:moveTo>
                <a:cubicBezTo>
                  <a:pt x="39" y="0"/>
                  <a:pt x="0" y="32"/>
                  <a:pt x="0" y="72"/>
                </a:cubicBezTo>
                <a:cubicBezTo>
                  <a:pt x="0" y="92"/>
                  <a:pt x="10" y="109"/>
                  <a:pt x="25" y="122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63" y="141"/>
                  <a:pt x="63" y="141"/>
                  <a:pt x="63" y="141"/>
                </a:cubicBezTo>
                <a:cubicBezTo>
                  <a:pt x="71" y="143"/>
                  <a:pt x="79" y="144"/>
                  <a:pt x="88" y="144"/>
                </a:cubicBezTo>
                <a:cubicBezTo>
                  <a:pt x="137" y="144"/>
                  <a:pt x="176" y="112"/>
                  <a:pt x="176" y="72"/>
                </a:cubicBezTo>
                <a:cubicBezTo>
                  <a:pt x="176" y="32"/>
                  <a:pt x="137" y="0"/>
                  <a:pt x="88" y="0"/>
                </a:cubicBezTo>
                <a:moveTo>
                  <a:pt x="88" y="136"/>
                </a:moveTo>
                <a:cubicBezTo>
                  <a:pt x="80" y="136"/>
                  <a:pt x="73" y="135"/>
                  <a:pt x="65" y="133"/>
                </a:cubicBezTo>
                <a:cubicBezTo>
                  <a:pt x="65" y="133"/>
                  <a:pt x="64" y="133"/>
                  <a:pt x="63" y="133"/>
                </a:cubicBezTo>
                <a:cubicBezTo>
                  <a:pt x="62" y="133"/>
                  <a:pt x="61" y="133"/>
                  <a:pt x="60" y="134"/>
                </a:cubicBezTo>
                <a:cubicBezTo>
                  <a:pt x="27" y="147"/>
                  <a:pt x="27" y="147"/>
                  <a:pt x="27" y="147"/>
                </a:cubicBezTo>
                <a:cubicBezTo>
                  <a:pt x="33" y="124"/>
                  <a:pt x="33" y="124"/>
                  <a:pt x="33" y="124"/>
                </a:cubicBezTo>
                <a:cubicBezTo>
                  <a:pt x="33" y="121"/>
                  <a:pt x="32" y="118"/>
                  <a:pt x="30" y="116"/>
                </a:cubicBezTo>
                <a:cubicBezTo>
                  <a:pt x="16" y="104"/>
                  <a:pt x="8" y="88"/>
                  <a:pt x="8" y="72"/>
                </a:cubicBezTo>
                <a:cubicBezTo>
                  <a:pt x="8" y="37"/>
                  <a:pt x="44" y="8"/>
                  <a:pt x="88" y="8"/>
                </a:cubicBezTo>
                <a:cubicBezTo>
                  <a:pt x="132" y="8"/>
                  <a:pt x="168" y="37"/>
                  <a:pt x="168" y="72"/>
                </a:cubicBezTo>
                <a:cubicBezTo>
                  <a:pt x="168" y="107"/>
                  <a:pt x="132" y="136"/>
                  <a:pt x="88" y="13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Freeform 33"/>
          <p:cNvSpPr>
            <a:spLocks noEditPoints="1"/>
          </p:cNvSpPr>
          <p:nvPr/>
        </p:nvSpPr>
        <p:spPr bwMode="auto">
          <a:xfrm>
            <a:off x="8774113" y="3841751"/>
            <a:ext cx="431800" cy="393700"/>
          </a:xfrm>
          <a:custGeom>
            <a:avLst/>
            <a:gdLst>
              <a:gd name="T0" fmla="*/ 48 w 176"/>
              <a:gd name="T1" fmla="*/ 60 h 160"/>
              <a:gd name="T2" fmla="*/ 36 w 176"/>
              <a:gd name="T3" fmla="*/ 72 h 160"/>
              <a:gd name="T4" fmla="*/ 48 w 176"/>
              <a:gd name="T5" fmla="*/ 84 h 160"/>
              <a:gd name="T6" fmla="*/ 60 w 176"/>
              <a:gd name="T7" fmla="*/ 72 h 160"/>
              <a:gd name="T8" fmla="*/ 48 w 176"/>
              <a:gd name="T9" fmla="*/ 60 h 160"/>
              <a:gd name="T10" fmla="*/ 88 w 176"/>
              <a:gd name="T11" fmla="*/ 60 h 160"/>
              <a:gd name="T12" fmla="*/ 76 w 176"/>
              <a:gd name="T13" fmla="*/ 72 h 160"/>
              <a:gd name="T14" fmla="*/ 88 w 176"/>
              <a:gd name="T15" fmla="*/ 84 h 160"/>
              <a:gd name="T16" fmla="*/ 100 w 176"/>
              <a:gd name="T17" fmla="*/ 72 h 160"/>
              <a:gd name="T18" fmla="*/ 88 w 176"/>
              <a:gd name="T19" fmla="*/ 60 h 160"/>
              <a:gd name="T20" fmla="*/ 88 w 176"/>
              <a:gd name="T21" fmla="*/ 0 h 160"/>
              <a:gd name="T22" fmla="*/ 0 w 176"/>
              <a:gd name="T23" fmla="*/ 72 h 160"/>
              <a:gd name="T24" fmla="*/ 25 w 176"/>
              <a:gd name="T25" fmla="*/ 122 h 160"/>
              <a:gd name="T26" fmla="*/ 16 w 176"/>
              <a:gd name="T27" fmla="*/ 160 h 160"/>
              <a:gd name="T28" fmla="*/ 63 w 176"/>
              <a:gd name="T29" fmla="*/ 141 h 160"/>
              <a:gd name="T30" fmla="*/ 88 w 176"/>
              <a:gd name="T31" fmla="*/ 144 h 160"/>
              <a:gd name="T32" fmla="*/ 176 w 176"/>
              <a:gd name="T33" fmla="*/ 72 h 160"/>
              <a:gd name="T34" fmla="*/ 88 w 176"/>
              <a:gd name="T35" fmla="*/ 0 h 160"/>
              <a:gd name="T36" fmla="*/ 88 w 176"/>
              <a:gd name="T37" fmla="*/ 136 h 160"/>
              <a:gd name="T38" fmla="*/ 65 w 176"/>
              <a:gd name="T39" fmla="*/ 133 h 160"/>
              <a:gd name="T40" fmla="*/ 63 w 176"/>
              <a:gd name="T41" fmla="*/ 133 h 160"/>
              <a:gd name="T42" fmla="*/ 60 w 176"/>
              <a:gd name="T43" fmla="*/ 134 h 160"/>
              <a:gd name="T44" fmla="*/ 27 w 176"/>
              <a:gd name="T45" fmla="*/ 147 h 160"/>
              <a:gd name="T46" fmla="*/ 33 w 176"/>
              <a:gd name="T47" fmla="*/ 124 h 160"/>
              <a:gd name="T48" fmla="*/ 30 w 176"/>
              <a:gd name="T49" fmla="*/ 116 h 160"/>
              <a:gd name="T50" fmla="*/ 8 w 176"/>
              <a:gd name="T51" fmla="*/ 72 h 160"/>
              <a:gd name="T52" fmla="*/ 88 w 176"/>
              <a:gd name="T53" fmla="*/ 8 h 160"/>
              <a:gd name="T54" fmla="*/ 168 w 176"/>
              <a:gd name="T55" fmla="*/ 72 h 160"/>
              <a:gd name="T56" fmla="*/ 88 w 176"/>
              <a:gd name="T57" fmla="*/ 136 h 160"/>
              <a:gd name="T58" fmla="*/ 128 w 176"/>
              <a:gd name="T59" fmla="*/ 60 h 160"/>
              <a:gd name="T60" fmla="*/ 116 w 176"/>
              <a:gd name="T61" fmla="*/ 72 h 160"/>
              <a:gd name="T62" fmla="*/ 128 w 176"/>
              <a:gd name="T63" fmla="*/ 84 h 160"/>
              <a:gd name="T64" fmla="*/ 140 w 176"/>
              <a:gd name="T65" fmla="*/ 72 h 160"/>
              <a:gd name="T66" fmla="*/ 128 w 176"/>
              <a:gd name="T67" fmla="*/ 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60">
                <a:moveTo>
                  <a:pt x="48" y="60"/>
                </a:moveTo>
                <a:cubicBezTo>
                  <a:pt x="41" y="60"/>
                  <a:pt x="36" y="65"/>
                  <a:pt x="36" y="72"/>
                </a:cubicBezTo>
                <a:cubicBezTo>
                  <a:pt x="36" y="79"/>
                  <a:pt x="41" y="84"/>
                  <a:pt x="48" y="84"/>
                </a:cubicBezTo>
                <a:cubicBezTo>
                  <a:pt x="55" y="84"/>
                  <a:pt x="60" y="79"/>
                  <a:pt x="60" y="72"/>
                </a:cubicBezTo>
                <a:cubicBezTo>
                  <a:pt x="60" y="65"/>
                  <a:pt x="55" y="60"/>
                  <a:pt x="48" y="60"/>
                </a:cubicBezTo>
                <a:moveTo>
                  <a:pt x="88" y="60"/>
                </a:moveTo>
                <a:cubicBezTo>
                  <a:pt x="81" y="60"/>
                  <a:pt x="76" y="65"/>
                  <a:pt x="76" y="72"/>
                </a:cubicBezTo>
                <a:cubicBezTo>
                  <a:pt x="76" y="79"/>
                  <a:pt x="81" y="84"/>
                  <a:pt x="88" y="84"/>
                </a:cubicBezTo>
                <a:cubicBezTo>
                  <a:pt x="95" y="84"/>
                  <a:pt x="100" y="79"/>
                  <a:pt x="100" y="72"/>
                </a:cubicBezTo>
                <a:cubicBezTo>
                  <a:pt x="100" y="65"/>
                  <a:pt x="95" y="60"/>
                  <a:pt x="88" y="60"/>
                </a:cubicBezTo>
                <a:moveTo>
                  <a:pt x="88" y="0"/>
                </a:moveTo>
                <a:cubicBezTo>
                  <a:pt x="39" y="0"/>
                  <a:pt x="0" y="32"/>
                  <a:pt x="0" y="72"/>
                </a:cubicBezTo>
                <a:cubicBezTo>
                  <a:pt x="0" y="92"/>
                  <a:pt x="10" y="109"/>
                  <a:pt x="25" y="122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63" y="141"/>
                  <a:pt x="63" y="141"/>
                  <a:pt x="63" y="141"/>
                </a:cubicBezTo>
                <a:cubicBezTo>
                  <a:pt x="71" y="143"/>
                  <a:pt x="79" y="144"/>
                  <a:pt x="88" y="144"/>
                </a:cubicBezTo>
                <a:cubicBezTo>
                  <a:pt x="137" y="144"/>
                  <a:pt x="176" y="112"/>
                  <a:pt x="176" y="72"/>
                </a:cubicBezTo>
                <a:cubicBezTo>
                  <a:pt x="176" y="32"/>
                  <a:pt x="137" y="0"/>
                  <a:pt x="88" y="0"/>
                </a:cubicBezTo>
                <a:moveTo>
                  <a:pt x="88" y="136"/>
                </a:moveTo>
                <a:cubicBezTo>
                  <a:pt x="80" y="136"/>
                  <a:pt x="73" y="135"/>
                  <a:pt x="65" y="133"/>
                </a:cubicBezTo>
                <a:cubicBezTo>
                  <a:pt x="65" y="133"/>
                  <a:pt x="64" y="133"/>
                  <a:pt x="63" y="133"/>
                </a:cubicBezTo>
                <a:cubicBezTo>
                  <a:pt x="62" y="133"/>
                  <a:pt x="61" y="133"/>
                  <a:pt x="60" y="134"/>
                </a:cubicBezTo>
                <a:cubicBezTo>
                  <a:pt x="27" y="147"/>
                  <a:pt x="27" y="147"/>
                  <a:pt x="27" y="147"/>
                </a:cubicBezTo>
                <a:cubicBezTo>
                  <a:pt x="33" y="124"/>
                  <a:pt x="33" y="124"/>
                  <a:pt x="33" y="124"/>
                </a:cubicBezTo>
                <a:cubicBezTo>
                  <a:pt x="33" y="121"/>
                  <a:pt x="32" y="118"/>
                  <a:pt x="30" y="116"/>
                </a:cubicBezTo>
                <a:cubicBezTo>
                  <a:pt x="16" y="104"/>
                  <a:pt x="8" y="88"/>
                  <a:pt x="8" y="72"/>
                </a:cubicBezTo>
                <a:cubicBezTo>
                  <a:pt x="8" y="37"/>
                  <a:pt x="44" y="8"/>
                  <a:pt x="88" y="8"/>
                </a:cubicBezTo>
                <a:cubicBezTo>
                  <a:pt x="132" y="8"/>
                  <a:pt x="168" y="37"/>
                  <a:pt x="168" y="72"/>
                </a:cubicBezTo>
                <a:cubicBezTo>
                  <a:pt x="168" y="107"/>
                  <a:pt x="132" y="136"/>
                  <a:pt x="88" y="136"/>
                </a:cubicBezTo>
                <a:moveTo>
                  <a:pt x="128" y="60"/>
                </a:moveTo>
                <a:cubicBezTo>
                  <a:pt x="121" y="60"/>
                  <a:pt x="116" y="65"/>
                  <a:pt x="116" y="72"/>
                </a:cubicBezTo>
                <a:cubicBezTo>
                  <a:pt x="116" y="79"/>
                  <a:pt x="121" y="84"/>
                  <a:pt x="128" y="84"/>
                </a:cubicBezTo>
                <a:cubicBezTo>
                  <a:pt x="135" y="84"/>
                  <a:pt x="140" y="79"/>
                  <a:pt x="140" y="72"/>
                </a:cubicBezTo>
                <a:cubicBezTo>
                  <a:pt x="140" y="65"/>
                  <a:pt x="135" y="60"/>
                  <a:pt x="128" y="6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34"/>
          <p:cNvSpPr>
            <a:spLocks noEditPoints="1"/>
          </p:cNvSpPr>
          <p:nvPr/>
        </p:nvSpPr>
        <p:spPr bwMode="auto">
          <a:xfrm>
            <a:off x="9599613" y="3841751"/>
            <a:ext cx="433388" cy="393700"/>
          </a:xfrm>
          <a:custGeom>
            <a:avLst/>
            <a:gdLst>
              <a:gd name="T0" fmla="*/ 176 w 176"/>
              <a:gd name="T1" fmla="*/ 54 h 160"/>
              <a:gd name="T2" fmla="*/ 112 w 176"/>
              <a:gd name="T3" fmla="*/ 0 h 160"/>
              <a:gd name="T4" fmla="*/ 53 w 176"/>
              <a:gd name="T5" fmla="*/ 33 h 160"/>
              <a:gd name="T6" fmla="*/ 63 w 176"/>
              <a:gd name="T7" fmla="*/ 32 h 160"/>
              <a:gd name="T8" fmla="*/ 112 w 176"/>
              <a:gd name="T9" fmla="*/ 8 h 160"/>
              <a:gd name="T10" fmla="*/ 168 w 176"/>
              <a:gd name="T11" fmla="*/ 54 h 160"/>
              <a:gd name="T12" fmla="*/ 151 w 176"/>
              <a:gd name="T13" fmla="*/ 87 h 160"/>
              <a:gd name="T14" fmla="*/ 149 w 176"/>
              <a:gd name="T15" fmla="*/ 95 h 160"/>
              <a:gd name="T16" fmla="*/ 152 w 176"/>
              <a:gd name="T17" fmla="*/ 107 h 160"/>
              <a:gd name="T18" fmla="*/ 135 w 176"/>
              <a:gd name="T19" fmla="*/ 100 h 160"/>
              <a:gd name="T20" fmla="*/ 134 w 176"/>
              <a:gd name="T21" fmla="*/ 108 h 160"/>
              <a:gd name="T22" fmla="*/ 164 w 176"/>
              <a:gd name="T23" fmla="*/ 120 h 160"/>
              <a:gd name="T24" fmla="*/ 156 w 176"/>
              <a:gd name="T25" fmla="*/ 93 h 160"/>
              <a:gd name="T26" fmla="*/ 176 w 176"/>
              <a:gd name="T27" fmla="*/ 54 h 160"/>
              <a:gd name="T28" fmla="*/ 64 w 176"/>
              <a:gd name="T29" fmla="*/ 40 h 160"/>
              <a:gd name="T30" fmla="*/ 0 w 176"/>
              <a:gd name="T31" fmla="*/ 94 h 160"/>
              <a:gd name="T32" fmla="*/ 20 w 176"/>
              <a:gd name="T33" fmla="*/ 133 h 160"/>
              <a:gd name="T34" fmla="*/ 12 w 176"/>
              <a:gd name="T35" fmla="*/ 160 h 160"/>
              <a:gd name="T36" fmla="*/ 48 w 176"/>
              <a:gd name="T37" fmla="*/ 146 h 160"/>
              <a:gd name="T38" fmla="*/ 64 w 176"/>
              <a:gd name="T39" fmla="*/ 148 h 160"/>
              <a:gd name="T40" fmla="*/ 128 w 176"/>
              <a:gd name="T41" fmla="*/ 94 h 160"/>
              <a:gd name="T42" fmla="*/ 64 w 176"/>
              <a:gd name="T43" fmla="*/ 40 h 160"/>
              <a:gd name="T44" fmla="*/ 64 w 176"/>
              <a:gd name="T45" fmla="*/ 140 h 160"/>
              <a:gd name="T46" fmla="*/ 50 w 176"/>
              <a:gd name="T47" fmla="*/ 138 h 160"/>
              <a:gd name="T48" fmla="*/ 48 w 176"/>
              <a:gd name="T49" fmla="*/ 138 h 160"/>
              <a:gd name="T50" fmla="*/ 45 w 176"/>
              <a:gd name="T51" fmla="*/ 139 h 160"/>
              <a:gd name="T52" fmla="*/ 24 w 176"/>
              <a:gd name="T53" fmla="*/ 147 h 160"/>
              <a:gd name="T54" fmla="*/ 27 w 176"/>
              <a:gd name="T55" fmla="*/ 135 h 160"/>
              <a:gd name="T56" fmla="*/ 25 w 176"/>
              <a:gd name="T57" fmla="*/ 127 h 160"/>
              <a:gd name="T58" fmla="*/ 8 w 176"/>
              <a:gd name="T59" fmla="*/ 94 h 160"/>
              <a:gd name="T60" fmla="*/ 64 w 176"/>
              <a:gd name="T61" fmla="*/ 48 h 160"/>
              <a:gd name="T62" fmla="*/ 120 w 176"/>
              <a:gd name="T63" fmla="*/ 94 h 160"/>
              <a:gd name="T64" fmla="*/ 64 w 176"/>
              <a:gd name="T65" fmla="*/ 14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60">
                <a:moveTo>
                  <a:pt x="176" y="54"/>
                </a:moveTo>
                <a:cubicBezTo>
                  <a:pt x="176" y="24"/>
                  <a:pt x="147" y="0"/>
                  <a:pt x="112" y="0"/>
                </a:cubicBezTo>
                <a:cubicBezTo>
                  <a:pt x="86" y="0"/>
                  <a:pt x="63" y="13"/>
                  <a:pt x="53" y="33"/>
                </a:cubicBezTo>
                <a:cubicBezTo>
                  <a:pt x="56" y="32"/>
                  <a:pt x="60" y="32"/>
                  <a:pt x="63" y="32"/>
                </a:cubicBezTo>
                <a:cubicBezTo>
                  <a:pt x="72" y="18"/>
                  <a:pt x="91" y="8"/>
                  <a:pt x="112" y="8"/>
                </a:cubicBezTo>
                <a:cubicBezTo>
                  <a:pt x="143" y="8"/>
                  <a:pt x="168" y="29"/>
                  <a:pt x="168" y="54"/>
                </a:cubicBezTo>
                <a:cubicBezTo>
                  <a:pt x="168" y="66"/>
                  <a:pt x="162" y="78"/>
                  <a:pt x="151" y="87"/>
                </a:cubicBezTo>
                <a:cubicBezTo>
                  <a:pt x="149" y="89"/>
                  <a:pt x="148" y="92"/>
                  <a:pt x="149" y="95"/>
                </a:cubicBezTo>
                <a:cubicBezTo>
                  <a:pt x="152" y="107"/>
                  <a:pt x="152" y="107"/>
                  <a:pt x="152" y="107"/>
                </a:cubicBezTo>
                <a:cubicBezTo>
                  <a:pt x="135" y="100"/>
                  <a:pt x="135" y="100"/>
                  <a:pt x="135" y="100"/>
                </a:cubicBezTo>
                <a:cubicBezTo>
                  <a:pt x="135" y="103"/>
                  <a:pt x="134" y="106"/>
                  <a:pt x="134" y="108"/>
                </a:cubicBezTo>
                <a:cubicBezTo>
                  <a:pt x="164" y="120"/>
                  <a:pt x="164" y="120"/>
                  <a:pt x="164" y="120"/>
                </a:cubicBezTo>
                <a:cubicBezTo>
                  <a:pt x="156" y="93"/>
                  <a:pt x="156" y="93"/>
                  <a:pt x="156" y="93"/>
                </a:cubicBezTo>
                <a:cubicBezTo>
                  <a:pt x="168" y="83"/>
                  <a:pt x="176" y="69"/>
                  <a:pt x="176" y="54"/>
                </a:cubicBezTo>
                <a:moveTo>
                  <a:pt x="64" y="40"/>
                </a:moveTo>
                <a:cubicBezTo>
                  <a:pt x="29" y="40"/>
                  <a:pt x="0" y="64"/>
                  <a:pt x="0" y="94"/>
                </a:cubicBezTo>
                <a:cubicBezTo>
                  <a:pt x="0" y="109"/>
                  <a:pt x="8" y="123"/>
                  <a:pt x="20" y="133"/>
                </a:cubicBezTo>
                <a:cubicBezTo>
                  <a:pt x="12" y="160"/>
                  <a:pt x="12" y="160"/>
                  <a:pt x="12" y="160"/>
                </a:cubicBezTo>
                <a:cubicBezTo>
                  <a:pt x="48" y="146"/>
                  <a:pt x="48" y="146"/>
                  <a:pt x="48" y="146"/>
                </a:cubicBezTo>
                <a:cubicBezTo>
                  <a:pt x="53" y="147"/>
                  <a:pt x="58" y="148"/>
                  <a:pt x="64" y="148"/>
                </a:cubicBezTo>
                <a:cubicBezTo>
                  <a:pt x="99" y="148"/>
                  <a:pt x="128" y="124"/>
                  <a:pt x="128" y="94"/>
                </a:cubicBezTo>
                <a:cubicBezTo>
                  <a:pt x="128" y="64"/>
                  <a:pt x="99" y="40"/>
                  <a:pt x="64" y="40"/>
                </a:cubicBezTo>
                <a:moveTo>
                  <a:pt x="64" y="140"/>
                </a:moveTo>
                <a:cubicBezTo>
                  <a:pt x="59" y="140"/>
                  <a:pt x="54" y="139"/>
                  <a:pt x="50" y="138"/>
                </a:cubicBezTo>
                <a:cubicBezTo>
                  <a:pt x="49" y="138"/>
                  <a:pt x="48" y="138"/>
                  <a:pt x="48" y="138"/>
                </a:cubicBezTo>
                <a:cubicBezTo>
                  <a:pt x="47" y="138"/>
                  <a:pt x="46" y="138"/>
                  <a:pt x="45" y="139"/>
                </a:cubicBezTo>
                <a:cubicBezTo>
                  <a:pt x="24" y="147"/>
                  <a:pt x="24" y="147"/>
                  <a:pt x="24" y="147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8" y="132"/>
                  <a:pt x="27" y="129"/>
                  <a:pt x="25" y="127"/>
                </a:cubicBezTo>
                <a:cubicBezTo>
                  <a:pt x="14" y="118"/>
                  <a:pt x="8" y="106"/>
                  <a:pt x="8" y="94"/>
                </a:cubicBezTo>
                <a:cubicBezTo>
                  <a:pt x="8" y="69"/>
                  <a:pt x="33" y="48"/>
                  <a:pt x="64" y="48"/>
                </a:cubicBezTo>
                <a:cubicBezTo>
                  <a:pt x="95" y="48"/>
                  <a:pt x="120" y="69"/>
                  <a:pt x="120" y="94"/>
                </a:cubicBezTo>
                <a:cubicBezTo>
                  <a:pt x="120" y="119"/>
                  <a:pt x="95" y="140"/>
                  <a:pt x="64" y="1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Freeform 35"/>
          <p:cNvSpPr>
            <a:spLocks noEditPoints="1"/>
          </p:cNvSpPr>
          <p:nvPr/>
        </p:nvSpPr>
        <p:spPr bwMode="auto">
          <a:xfrm>
            <a:off x="2162176" y="4648201"/>
            <a:ext cx="431800" cy="431800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8 w 176"/>
              <a:gd name="T13" fmla="*/ 88 h 176"/>
              <a:gd name="T14" fmla="*/ 29 w 176"/>
              <a:gd name="T15" fmla="*/ 34 h 176"/>
              <a:gd name="T16" fmla="*/ 142 w 176"/>
              <a:gd name="T17" fmla="*/ 147 h 176"/>
              <a:gd name="T18" fmla="*/ 88 w 176"/>
              <a:gd name="T19" fmla="*/ 168 h 176"/>
              <a:gd name="T20" fmla="*/ 147 w 176"/>
              <a:gd name="T21" fmla="*/ 142 h 176"/>
              <a:gd name="T22" fmla="*/ 34 w 176"/>
              <a:gd name="T23" fmla="*/ 29 h 176"/>
              <a:gd name="T24" fmla="*/ 88 w 176"/>
              <a:gd name="T25" fmla="*/ 8 h 176"/>
              <a:gd name="T26" fmla="*/ 168 w 176"/>
              <a:gd name="T27" fmla="*/ 88 h 176"/>
              <a:gd name="T28" fmla="*/ 147 w 176"/>
              <a:gd name="T29" fmla="*/ 14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67"/>
                  <a:pt x="16" y="49"/>
                  <a:pt x="29" y="34"/>
                </a:cubicBezTo>
                <a:cubicBezTo>
                  <a:pt x="142" y="147"/>
                  <a:pt x="142" y="147"/>
                  <a:pt x="142" y="147"/>
                </a:cubicBezTo>
                <a:cubicBezTo>
                  <a:pt x="127" y="160"/>
                  <a:pt x="109" y="168"/>
                  <a:pt x="88" y="168"/>
                </a:cubicBezTo>
                <a:moveTo>
                  <a:pt x="147" y="142"/>
                </a:moveTo>
                <a:cubicBezTo>
                  <a:pt x="34" y="29"/>
                  <a:pt x="34" y="29"/>
                  <a:pt x="34" y="29"/>
                </a:cubicBezTo>
                <a:cubicBezTo>
                  <a:pt x="49" y="16"/>
                  <a:pt x="67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09"/>
                  <a:pt x="160" y="127"/>
                  <a:pt x="147" y="14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Freeform 36"/>
          <p:cNvSpPr>
            <a:spLocks noEditPoints="1"/>
          </p:cNvSpPr>
          <p:nvPr/>
        </p:nvSpPr>
        <p:spPr bwMode="auto">
          <a:xfrm>
            <a:off x="2987676" y="4648201"/>
            <a:ext cx="433388" cy="431800"/>
          </a:xfrm>
          <a:custGeom>
            <a:avLst/>
            <a:gdLst>
              <a:gd name="T0" fmla="*/ 100 w 176"/>
              <a:gd name="T1" fmla="*/ 124 h 176"/>
              <a:gd name="T2" fmla="*/ 95 w 176"/>
              <a:gd name="T3" fmla="*/ 123 h 176"/>
              <a:gd name="T4" fmla="*/ 93 w 176"/>
              <a:gd name="T5" fmla="*/ 118 h 176"/>
              <a:gd name="T6" fmla="*/ 94 w 176"/>
              <a:gd name="T7" fmla="*/ 115 h 176"/>
              <a:gd name="T8" fmla="*/ 95 w 176"/>
              <a:gd name="T9" fmla="*/ 110 h 176"/>
              <a:gd name="T10" fmla="*/ 99 w 176"/>
              <a:gd name="T11" fmla="*/ 94 h 176"/>
              <a:gd name="T12" fmla="*/ 100 w 176"/>
              <a:gd name="T13" fmla="*/ 89 h 176"/>
              <a:gd name="T14" fmla="*/ 101 w 176"/>
              <a:gd name="T15" fmla="*/ 85 h 176"/>
              <a:gd name="T16" fmla="*/ 97 w 176"/>
              <a:gd name="T17" fmla="*/ 77 h 176"/>
              <a:gd name="T18" fmla="*/ 86 w 176"/>
              <a:gd name="T19" fmla="*/ 74 h 176"/>
              <a:gd name="T20" fmla="*/ 78 w 176"/>
              <a:gd name="T21" fmla="*/ 75 h 176"/>
              <a:gd name="T22" fmla="*/ 69 w 176"/>
              <a:gd name="T23" fmla="*/ 78 h 176"/>
              <a:gd name="T24" fmla="*/ 68 w 176"/>
              <a:gd name="T25" fmla="*/ 83 h 176"/>
              <a:gd name="T26" fmla="*/ 71 w 176"/>
              <a:gd name="T27" fmla="*/ 82 h 176"/>
              <a:gd name="T28" fmla="*/ 75 w 176"/>
              <a:gd name="T29" fmla="*/ 82 h 176"/>
              <a:gd name="T30" fmla="*/ 80 w 176"/>
              <a:gd name="T31" fmla="*/ 83 h 176"/>
              <a:gd name="T32" fmla="*/ 82 w 176"/>
              <a:gd name="T33" fmla="*/ 87 h 176"/>
              <a:gd name="T34" fmla="*/ 81 w 176"/>
              <a:gd name="T35" fmla="*/ 91 h 176"/>
              <a:gd name="T36" fmla="*/ 80 w 176"/>
              <a:gd name="T37" fmla="*/ 95 h 176"/>
              <a:gd name="T38" fmla="*/ 75 w 176"/>
              <a:gd name="T39" fmla="*/ 112 h 176"/>
              <a:gd name="T40" fmla="*/ 74 w 176"/>
              <a:gd name="T41" fmla="*/ 116 h 176"/>
              <a:gd name="T42" fmla="*/ 74 w 176"/>
              <a:gd name="T43" fmla="*/ 120 h 176"/>
              <a:gd name="T44" fmla="*/ 78 w 176"/>
              <a:gd name="T45" fmla="*/ 129 h 176"/>
              <a:gd name="T46" fmla="*/ 89 w 176"/>
              <a:gd name="T47" fmla="*/ 132 h 176"/>
              <a:gd name="T48" fmla="*/ 96 w 176"/>
              <a:gd name="T49" fmla="*/ 131 h 176"/>
              <a:gd name="T50" fmla="*/ 106 w 176"/>
              <a:gd name="T51" fmla="*/ 127 h 176"/>
              <a:gd name="T52" fmla="*/ 107 w 176"/>
              <a:gd name="T53" fmla="*/ 122 h 176"/>
              <a:gd name="T54" fmla="*/ 104 w 176"/>
              <a:gd name="T55" fmla="*/ 123 h 176"/>
              <a:gd name="T56" fmla="*/ 100 w 176"/>
              <a:gd name="T57" fmla="*/ 124 h 176"/>
              <a:gd name="T58" fmla="*/ 97 w 176"/>
              <a:gd name="T59" fmla="*/ 44 h 176"/>
              <a:gd name="T60" fmla="*/ 89 w 176"/>
              <a:gd name="T61" fmla="*/ 47 h 176"/>
              <a:gd name="T62" fmla="*/ 85 w 176"/>
              <a:gd name="T63" fmla="*/ 54 h 176"/>
              <a:gd name="T64" fmla="*/ 89 w 176"/>
              <a:gd name="T65" fmla="*/ 61 h 176"/>
              <a:gd name="T66" fmla="*/ 97 w 176"/>
              <a:gd name="T67" fmla="*/ 64 h 176"/>
              <a:gd name="T68" fmla="*/ 105 w 176"/>
              <a:gd name="T69" fmla="*/ 61 h 176"/>
              <a:gd name="T70" fmla="*/ 108 w 176"/>
              <a:gd name="T71" fmla="*/ 54 h 176"/>
              <a:gd name="T72" fmla="*/ 105 w 176"/>
              <a:gd name="T73" fmla="*/ 47 h 176"/>
              <a:gd name="T74" fmla="*/ 97 w 176"/>
              <a:gd name="T75" fmla="*/ 44 h 176"/>
              <a:gd name="T76" fmla="*/ 88 w 176"/>
              <a:gd name="T77" fmla="*/ 0 h 176"/>
              <a:gd name="T78" fmla="*/ 0 w 176"/>
              <a:gd name="T79" fmla="*/ 88 h 176"/>
              <a:gd name="T80" fmla="*/ 88 w 176"/>
              <a:gd name="T81" fmla="*/ 176 h 176"/>
              <a:gd name="T82" fmla="*/ 176 w 176"/>
              <a:gd name="T83" fmla="*/ 88 h 176"/>
              <a:gd name="T84" fmla="*/ 88 w 176"/>
              <a:gd name="T85" fmla="*/ 0 h 176"/>
              <a:gd name="T86" fmla="*/ 88 w 176"/>
              <a:gd name="T87" fmla="*/ 168 h 176"/>
              <a:gd name="T88" fmla="*/ 8 w 176"/>
              <a:gd name="T89" fmla="*/ 88 h 176"/>
              <a:gd name="T90" fmla="*/ 88 w 176"/>
              <a:gd name="T91" fmla="*/ 8 h 176"/>
              <a:gd name="T92" fmla="*/ 168 w 176"/>
              <a:gd name="T93" fmla="*/ 88 h 176"/>
              <a:gd name="T94" fmla="*/ 88 w 176"/>
              <a:gd name="T9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6" h="176">
                <a:moveTo>
                  <a:pt x="100" y="124"/>
                </a:moveTo>
                <a:cubicBezTo>
                  <a:pt x="97" y="124"/>
                  <a:pt x="96" y="124"/>
                  <a:pt x="95" y="123"/>
                </a:cubicBezTo>
                <a:cubicBezTo>
                  <a:pt x="94" y="122"/>
                  <a:pt x="93" y="121"/>
                  <a:pt x="93" y="118"/>
                </a:cubicBezTo>
                <a:cubicBezTo>
                  <a:pt x="93" y="118"/>
                  <a:pt x="93" y="116"/>
                  <a:pt x="94" y="115"/>
                </a:cubicBezTo>
                <a:cubicBezTo>
                  <a:pt x="94" y="113"/>
                  <a:pt x="94" y="112"/>
                  <a:pt x="95" y="110"/>
                </a:cubicBezTo>
                <a:cubicBezTo>
                  <a:pt x="99" y="94"/>
                  <a:pt x="99" y="94"/>
                  <a:pt x="99" y="94"/>
                </a:cubicBezTo>
                <a:cubicBezTo>
                  <a:pt x="100" y="92"/>
                  <a:pt x="100" y="91"/>
                  <a:pt x="100" y="89"/>
                </a:cubicBezTo>
                <a:cubicBezTo>
                  <a:pt x="100" y="87"/>
                  <a:pt x="101" y="86"/>
                  <a:pt x="101" y="85"/>
                </a:cubicBezTo>
                <a:cubicBezTo>
                  <a:pt x="101" y="82"/>
                  <a:pt x="99" y="79"/>
                  <a:pt x="97" y="77"/>
                </a:cubicBezTo>
                <a:cubicBezTo>
                  <a:pt x="94" y="75"/>
                  <a:pt x="91" y="74"/>
                  <a:pt x="86" y="74"/>
                </a:cubicBezTo>
                <a:cubicBezTo>
                  <a:pt x="84" y="74"/>
                  <a:pt x="81" y="74"/>
                  <a:pt x="78" y="75"/>
                </a:cubicBezTo>
                <a:cubicBezTo>
                  <a:pt x="75" y="76"/>
                  <a:pt x="72" y="77"/>
                  <a:pt x="69" y="78"/>
                </a:cubicBezTo>
                <a:cubicBezTo>
                  <a:pt x="68" y="83"/>
                  <a:pt x="68" y="83"/>
                  <a:pt x="68" y="83"/>
                </a:cubicBezTo>
                <a:cubicBezTo>
                  <a:pt x="69" y="83"/>
                  <a:pt x="70" y="83"/>
                  <a:pt x="71" y="82"/>
                </a:cubicBezTo>
                <a:cubicBezTo>
                  <a:pt x="73" y="82"/>
                  <a:pt x="74" y="82"/>
                  <a:pt x="75" y="82"/>
                </a:cubicBezTo>
                <a:cubicBezTo>
                  <a:pt x="78" y="82"/>
                  <a:pt x="79" y="82"/>
                  <a:pt x="80" y="83"/>
                </a:cubicBezTo>
                <a:cubicBezTo>
                  <a:pt x="81" y="84"/>
                  <a:pt x="82" y="85"/>
                  <a:pt x="82" y="87"/>
                </a:cubicBezTo>
                <a:cubicBezTo>
                  <a:pt x="82" y="88"/>
                  <a:pt x="81" y="90"/>
                  <a:pt x="81" y="91"/>
                </a:cubicBezTo>
                <a:cubicBezTo>
                  <a:pt x="81" y="92"/>
                  <a:pt x="80" y="94"/>
                  <a:pt x="80" y="95"/>
                </a:cubicBezTo>
                <a:cubicBezTo>
                  <a:pt x="75" y="112"/>
                  <a:pt x="75" y="112"/>
                  <a:pt x="75" y="112"/>
                </a:cubicBezTo>
                <a:cubicBezTo>
                  <a:pt x="75" y="113"/>
                  <a:pt x="75" y="115"/>
                  <a:pt x="74" y="116"/>
                </a:cubicBezTo>
                <a:cubicBezTo>
                  <a:pt x="74" y="118"/>
                  <a:pt x="74" y="119"/>
                  <a:pt x="74" y="120"/>
                </a:cubicBezTo>
                <a:cubicBezTo>
                  <a:pt x="74" y="124"/>
                  <a:pt x="75" y="127"/>
                  <a:pt x="78" y="129"/>
                </a:cubicBezTo>
                <a:cubicBezTo>
                  <a:pt x="80" y="131"/>
                  <a:pt x="84" y="132"/>
                  <a:pt x="89" y="132"/>
                </a:cubicBezTo>
                <a:cubicBezTo>
                  <a:pt x="92" y="132"/>
                  <a:pt x="94" y="132"/>
                  <a:pt x="96" y="131"/>
                </a:cubicBezTo>
                <a:cubicBezTo>
                  <a:pt x="99" y="130"/>
                  <a:pt x="102" y="129"/>
                  <a:pt x="106" y="127"/>
                </a:cubicBezTo>
                <a:cubicBezTo>
                  <a:pt x="107" y="122"/>
                  <a:pt x="107" y="122"/>
                  <a:pt x="107" y="122"/>
                </a:cubicBezTo>
                <a:cubicBezTo>
                  <a:pt x="106" y="123"/>
                  <a:pt x="105" y="123"/>
                  <a:pt x="104" y="123"/>
                </a:cubicBezTo>
                <a:cubicBezTo>
                  <a:pt x="102" y="124"/>
                  <a:pt x="101" y="124"/>
                  <a:pt x="100" y="124"/>
                </a:cubicBezTo>
                <a:moveTo>
                  <a:pt x="97" y="44"/>
                </a:moveTo>
                <a:cubicBezTo>
                  <a:pt x="94" y="44"/>
                  <a:pt x="91" y="45"/>
                  <a:pt x="89" y="47"/>
                </a:cubicBezTo>
                <a:cubicBezTo>
                  <a:pt x="87" y="49"/>
                  <a:pt x="85" y="51"/>
                  <a:pt x="85" y="54"/>
                </a:cubicBezTo>
                <a:cubicBezTo>
                  <a:pt x="85" y="57"/>
                  <a:pt x="87" y="59"/>
                  <a:pt x="89" y="61"/>
                </a:cubicBezTo>
                <a:cubicBezTo>
                  <a:pt x="91" y="63"/>
                  <a:pt x="94" y="64"/>
                  <a:pt x="97" y="64"/>
                </a:cubicBezTo>
                <a:cubicBezTo>
                  <a:pt x="100" y="64"/>
                  <a:pt x="103" y="63"/>
                  <a:pt x="105" y="61"/>
                </a:cubicBezTo>
                <a:cubicBezTo>
                  <a:pt x="107" y="59"/>
                  <a:pt x="108" y="57"/>
                  <a:pt x="108" y="54"/>
                </a:cubicBezTo>
                <a:cubicBezTo>
                  <a:pt x="108" y="51"/>
                  <a:pt x="107" y="49"/>
                  <a:pt x="105" y="47"/>
                </a:cubicBezTo>
                <a:cubicBezTo>
                  <a:pt x="103" y="45"/>
                  <a:pt x="100" y="44"/>
                  <a:pt x="97" y="44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Freeform 37"/>
          <p:cNvSpPr>
            <a:spLocks noEditPoints="1"/>
          </p:cNvSpPr>
          <p:nvPr/>
        </p:nvSpPr>
        <p:spPr bwMode="auto">
          <a:xfrm>
            <a:off x="3814763" y="4648201"/>
            <a:ext cx="433388" cy="431800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8 w 176"/>
              <a:gd name="T13" fmla="*/ 88 h 176"/>
              <a:gd name="T14" fmla="*/ 88 w 176"/>
              <a:gd name="T15" fmla="*/ 8 h 176"/>
              <a:gd name="T16" fmla="*/ 168 w 176"/>
              <a:gd name="T17" fmla="*/ 88 h 176"/>
              <a:gd name="T18" fmla="*/ 88 w 176"/>
              <a:gd name="T19" fmla="*/ 168 h 176"/>
              <a:gd name="T20" fmla="*/ 83 w 176"/>
              <a:gd name="T21" fmla="*/ 128 h 176"/>
              <a:gd name="T22" fmla="*/ 94 w 176"/>
              <a:gd name="T23" fmla="*/ 128 h 176"/>
              <a:gd name="T24" fmla="*/ 94 w 176"/>
              <a:gd name="T25" fmla="*/ 115 h 176"/>
              <a:gd name="T26" fmla="*/ 83 w 176"/>
              <a:gd name="T27" fmla="*/ 115 h 176"/>
              <a:gd name="T28" fmla="*/ 83 w 176"/>
              <a:gd name="T29" fmla="*/ 128 h 176"/>
              <a:gd name="T30" fmla="*/ 106 w 176"/>
              <a:gd name="T31" fmla="*/ 53 h 176"/>
              <a:gd name="T32" fmla="*/ 98 w 176"/>
              <a:gd name="T33" fmla="*/ 49 h 176"/>
              <a:gd name="T34" fmla="*/ 89 w 176"/>
              <a:gd name="T35" fmla="*/ 48 h 176"/>
              <a:gd name="T36" fmla="*/ 78 w 176"/>
              <a:gd name="T37" fmla="*/ 50 h 176"/>
              <a:gd name="T38" fmla="*/ 70 w 176"/>
              <a:gd name="T39" fmla="*/ 55 h 176"/>
              <a:gd name="T40" fmla="*/ 65 w 176"/>
              <a:gd name="T41" fmla="*/ 63 h 176"/>
              <a:gd name="T42" fmla="*/ 63 w 176"/>
              <a:gd name="T43" fmla="*/ 74 h 176"/>
              <a:gd name="T44" fmla="*/ 63 w 176"/>
              <a:gd name="T45" fmla="*/ 75 h 176"/>
              <a:gd name="T46" fmla="*/ 72 w 176"/>
              <a:gd name="T47" fmla="*/ 75 h 176"/>
              <a:gd name="T48" fmla="*/ 72 w 176"/>
              <a:gd name="T49" fmla="*/ 74 h 176"/>
              <a:gd name="T50" fmla="*/ 73 w 176"/>
              <a:gd name="T51" fmla="*/ 67 h 176"/>
              <a:gd name="T52" fmla="*/ 76 w 176"/>
              <a:gd name="T53" fmla="*/ 61 h 176"/>
              <a:gd name="T54" fmla="*/ 82 w 176"/>
              <a:gd name="T55" fmla="*/ 57 h 176"/>
              <a:gd name="T56" fmla="*/ 89 w 176"/>
              <a:gd name="T57" fmla="*/ 56 h 176"/>
              <a:gd name="T58" fmla="*/ 95 w 176"/>
              <a:gd name="T59" fmla="*/ 57 h 176"/>
              <a:gd name="T60" fmla="*/ 100 w 176"/>
              <a:gd name="T61" fmla="*/ 59 h 176"/>
              <a:gd name="T62" fmla="*/ 103 w 176"/>
              <a:gd name="T63" fmla="*/ 64 h 176"/>
              <a:gd name="T64" fmla="*/ 104 w 176"/>
              <a:gd name="T65" fmla="*/ 69 h 176"/>
              <a:gd name="T66" fmla="*/ 102 w 176"/>
              <a:gd name="T67" fmla="*/ 76 h 176"/>
              <a:gd name="T68" fmla="*/ 97 w 176"/>
              <a:gd name="T69" fmla="*/ 82 h 176"/>
              <a:gd name="T70" fmla="*/ 91 w 176"/>
              <a:gd name="T71" fmla="*/ 88 h 176"/>
              <a:gd name="T72" fmla="*/ 87 w 176"/>
              <a:gd name="T73" fmla="*/ 93 h 176"/>
              <a:gd name="T74" fmla="*/ 85 w 176"/>
              <a:gd name="T75" fmla="*/ 99 h 176"/>
              <a:gd name="T76" fmla="*/ 84 w 176"/>
              <a:gd name="T77" fmla="*/ 108 h 176"/>
              <a:gd name="T78" fmla="*/ 84 w 176"/>
              <a:gd name="T79" fmla="*/ 109 h 176"/>
              <a:gd name="T80" fmla="*/ 93 w 176"/>
              <a:gd name="T81" fmla="*/ 109 h 176"/>
              <a:gd name="T82" fmla="*/ 93 w 176"/>
              <a:gd name="T83" fmla="*/ 108 h 176"/>
              <a:gd name="T84" fmla="*/ 93 w 176"/>
              <a:gd name="T85" fmla="*/ 100 h 176"/>
              <a:gd name="T86" fmla="*/ 95 w 176"/>
              <a:gd name="T87" fmla="*/ 96 h 176"/>
              <a:gd name="T88" fmla="*/ 97 w 176"/>
              <a:gd name="T89" fmla="*/ 93 h 176"/>
              <a:gd name="T90" fmla="*/ 103 w 176"/>
              <a:gd name="T91" fmla="*/ 88 h 176"/>
              <a:gd name="T92" fmla="*/ 110 w 176"/>
              <a:gd name="T93" fmla="*/ 79 h 176"/>
              <a:gd name="T94" fmla="*/ 113 w 176"/>
              <a:gd name="T95" fmla="*/ 69 h 176"/>
              <a:gd name="T96" fmla="*/ 111 w 176"/>
              <a:gd name="T97" fmla="*/ 60 h 176"/>
              <a:gd name="T98" fmla="*/ 106 w 176"/>
              <a:gd name="T99" fmla="*/ 5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83" y="128"/>
                </a:moveTo>
                <a:cubicBezTo>
                  <a:pt x="94" y="128"/>
                  <a:pt x="94" y="128"/>
                  <a:pt x="94" y="128"/>
                </a:cubicBezTo>
                <a:cubicBezTo>
                  <a:pt x="94" y="115"/>
                  <a:pt x="94" y="115"/>
                  <a:pt x="94" y="115"/>
                </a:cubicBezTo>
                <a:cubicBezTo>
                  <a:pt x="83" y="115"/>
                  <a:pt x="83" y="115"/>
                  <a:pt x="83" y="115"/>
                </a:cubicBezTo>
                <a:lnTo>
                  <a:pt x="83" y="128"/>
                </a:lnTo>
                <a:close/>
                <a:moveTo>
                  <a:pt x="106" y="53"/>
                </a:moveTo>
                <a:cubicBezTo>
                  <a:pt x="104" y="52"/>
                  <a:pt x="101" y="50"/>
                  <a:pt x="98" y="49"/>
                </a:cubicBezTo>
                <a:cubicBezTo>
                  <a:pt x="96" y="48"/>
                  <a:pt x="93" y="48"/>
                  <a:pt x="89" y="48"/>
                </a:cubicBezTo>
                <a:cubicBezTo>
                  <a:pt x="85" y="48"/>
                  <a:pt x="82" y="49"/>
                  <a:pt x="78" y="50"/>
                </a:cubicBezTo>
                <a:cubicBezTo>
                  <a:pt x="75" y="51"/>
                  <a:pt x="73" y="53"/>
                  <a:pt x="70" y="55"/>
                </a:cubicBezTo>
                <a:cubicBezTo>
                  <a:pt x="68" y="57"/>
                  <a:pt x="66" y="60"/>
                  <a:pt x="65" y="63"/>
                </a:cubicBezTo>
                <a:cubicBezTo>
                  <a:pt x="64" y="67"/>
                  <a:pt x="63" y="70"/>
                  <a:pt x="63" y="74"/>
                </a:cubicBezTo>
                <a:cubicBezTo>
                  <a:pt x="63" y="75"/>
                  <a:pt x="63" y="75"/>
                  <a:pt x="63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4"/>
                  <a:pt x="72" y="74"/>
                  <a:pt x="72" y="74"/>
                </a:cubicBezTo>
                <a:cubicBezTo>
                  <a:pt x="72" y="71"/>
                  <a:pt x="73" y="69"/>
                  <a:pt x="73" y="67"/>
                </a:cubicBezTo>
                <a:cubicBezTo>
                  <a:pt x="74" y="64"/>
                  <a:pt x="75" y="63"/>
                  <a:pt x="76" y="61"/>
                </a:cubicBezTo>
                <a:cubicBezTo>
                  <a:pt x="78" y="59"/>
                  <a:pt x="80" y="58"/>
                  <a:pt x="82" y="57"/>
                </a:cubicBezTo>
                <a:cubicBezTo>
                  <a:pt x="84" y="56"/>
                  <a:pt x="86" y="56"/>
                  <a:pt x="89" y="56"/>
                </a:cubicBezTo>
                <a:cubicBezTo>
                  <a:pt x="91" y="56"/>
                  <a:pt x="93" y="56"/>
                  <a:pt x="95" y="57"/>
                </a:cubicBezTo>
                <a:cubicBezTo>
                  <a:pt x="97" y="57"/>
                  <a:pt x="98" y="58"/>
                  <a:pt x="100" y="59"/>
                </a:cubicBezTo>
                <a:cubicBezTo>
                  <a:pt x="101" y="61"/>
                  <a:pt x="102" y="62"/>
                  <a:pt x="103" y="64"/>
                </a:cubicBezTo>
                <a:cubicBezTo>
                  <a:pt x="104" y="65"/>
                  <a:pt x="104" y="67"/>
                  <a:pt x="104" y="69"/>
                </a:cubicBezTo>
                <a:cubicBezTo>
                  <a:pt x="104" y="72"/>
                  <a:pt x="103" y="74"/>
                  <a:pt x="102" y="76"/>
                </a:cubicBezTo>
                <a:cubicBezTo>
                  <a:pt x="101" y="78"/>
                  <a:pt x="99" y="80"/>
                  <a:pt x="97" y="82"/>
                </a:cubicBezTo>
                <a:cubicBezTo>
                  <a:pt x="95" y="84"/>
                  <a:pt x="93" y="86"/>
                  <a:pt x="91" y="88"/>
                </a:cubicBezTo>
                <a:cubicBezTo>
                  <a:pt x="89" y="89"/>
                  <a:pt x="88" y="91"/>
                  <a:pt x="87" y="93"/>
                </a:cubicBezTo>
                <a:cubicBezTo>
                  <a:pt x="86" y="95"/>
                  <a:pt x="85" y="97"/>
                  <a:pt x="85" y="99"/>
                </a:cubicBezTo>
                <a:cubicBezTo>
                  <a:pt x="84" y="102"/>
                  <a:pt x="84" y="105"/>
                  <a:pt x="84" y="108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93" y="109"/>
                  <a:pt x="93" y="109"/>
                  <a:pt x="93" y="109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3" y="105"/>
                  <a:pt x="93" y="102"/>
                  <a:pt x="93" y="100"/>
                </a:cubicBezTo>
                <a:cubicBezTo>
                  <a:pt x="94" y="99"/>
                  <a:pt x="94" y="97"/>
                  <a:pt x="95" y="96"/>
                </a:cubicBezTo>
                <a:cubicBezTo>
                  <a:pt x="95" y="95"/>
                  <a:pt x="96" y="94"/>
                  <a:pt x="97" y="93"/>
                </a:cubicBezTo>
                <a:cubicBezTo>
                  <a:pt x="99" y="92"/>
                  <a:pt x="101" y="90"/>
                  <a:pt x="103" y="88"/>
                </a:cubicBezTo>
                <a:cubicBezTo>
                  <a:pt x="106" y="85"/>
                  <a:pt x="108" y="82"/>
                  <a:pt x="110" y="79"/>
                </a:cubicBezTo>
                <a:cubicBezTo>
                  <a:pt x="112" y="77"/>
                  <a:pt x="113" y="73"/>
                  <a:pt x="113" y="69"/>
                </a:cubicBezTo>
                <a:cubicBezTo>
                  <a:pt x="113" y="65"/>
                  <a:pt x="112" y="63"/>
                  <a:pt x="111" y="60"/>
                </a:cubicBezTo>
                <a:cubicBezTo>
                  <a:pt x="110" y="57"/>
                  <a:pt x="108" y="55"/>
                  <a:pt x="106" y="5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Freeform 38"/>
          <p:cNvSpPr>
            <a:spLocks noEditPoints="1"/>
          </p:cNvSpPr>
          <p:nvPr/>
        </p:nvSpPr>
        <p:spPr bwMode="auto">
          <a:xfrm>
            <a:off x="4641851" y="4648201"/>
            <a:ext cx="431800" cy="431800"/>
          </a:xfrm>
          <a:custGeom>
            <a:avLst/>
            <a:gdLst>
              <a:gd name="T0" fmla="*/ 88 w 176"/>
              <a:gd name="T1" fmla="*/ 112 h 176"/>
              <a:gd name="T2" fmla="*/ 80 w 176"/>
              <a:gd name="T3" fmla="*/ 120 h 176"/>
              <a:gd name="T4" fmla="*/ 88 w 176"/>
              <a:gd name="T5" fmla="*/ 128 h 176"/>
              <a:gd name="T6" fmla="*/ 96 w 176"/>
              <a:gd name="T7" fmla="*/ 120 h 176"/>
              <a:gd name="T8" fmla="*/ 88 w 176"/>
              <a:gd name="T9" fmla="*/ 112 h 176"/>
              <a:gd name="T10" fmla="*/ 96 w 176"/>
              <a:gd name="T11" fmla="*/ 48 h 176"/>
              <a:gd name="T12" fmla="*/ 80 w 176"/>
              <a:gd name="T13" fmla="*/ 48 h 176"/>
              <a:gd name="T14" fmla="*/ 76 w 176"/>
              <a:gd name="T15" fmla="*/ 52 h 176"/>
              <a:gd name="T16" fmla="*/ 76 w 176"/>
              <a:gd name="T17" fmla="*/ 52 h 176"/>
              <a:gd name="T18" fmla="*/ 76 w 176"/>
              <a:gd name="T19" fmla="*/ 52 h 176"/>
              <a:gd name="T20" fmla="*/ 80 w 176"/>
              <a:gd name="T21" fmla="*/ 100 h 176"/>
              <a:gd name="T22" fmla="*/ 80 w 176"/>
              <a:gd name="T23" fmla="*/ 100 h 176"/>
              <a:gd name="T24" fmla="*/ 84 w 176"/>
              <a:gd name="T25" fmla="*/ 104 h 176"/>
              <a:gd name="T26" fmla="*/ 92 w 176"/>
              <a:gd name="T27" fmla="*/ 104 h 176"/>
              <a:gd name="T28" fmla="*/ 96 w 176"/>
              <a:gd name="T29" fmla="*/ 100 h 176"/>
              <a:gd name="T30" fmla="*/ 96 w 176"/>
              <a:gd name="T31" fmla="*/ 100 h 176"/>
              <a:gd name="T32" fmla="*/ 100 w 176"/>
              <a:gd name="T33" fmla="*/ 52 h 176"/>
              <a:gd name="T34" fmla="*/ 100 w 176"/>
              <a:gd name="T35" fmla="*/ 52 h 176"/>
              <a:gd name="T36" fmla="*/ 100 w 176"/>
              <a:gd name="T37" fmla="*/ 52 h 176"/>
              <a:gd name="T38" fmla="*/ 96 w 176"/>
              <a:gd name="T39" fmla="*/ 48 h 176"/>
              <a:gd name="T40" fmla="*/ 88 w 176"/>
              <a:gd name="T41" fmla="*/ 0 h 176"/>
              <a:gd name="T42" fmla="*/ 0 w 176"/>
              <a:gd name="T43" fmla="*/ 88 h 176"/>
              <a:gd name="T44" fmla="*/ 88 w 176"/>
              <a:gd name="T45" fmla="*/ 176 h 176"/>
              <a:gd name="T46" fmla="*/ 176 w 176"/>
              <a:gd name="T47" fmla="*/ 88 h 176"/>
              <a:gd name="T48" fmla="*/ 88 w 176"/>
              <a:gd name="T49" fmla="*/ 0 h 176"/>
              <a:gd name="T50" fmla="*/ 88 w 176"/>
              <a:gd name="T51" fmla="*/ 168 h 176"/>
              <a:gd name="T52" fmla="*/ 8 w 176"/>
              <a:gd name="T53" fmla="*/ 88 h 176"/>
              <a:gd name="T54" fmla="*/ 88 w 176"/>
              <a:gd name="T55" fmla="*/ 8 h 176"/>
              <a:gd name="T56" fmla="*/ 168 w 176"/>
              <a:gd name="T57" fmla="*/ 88 h 176"/>
              <a:gd name="T58" fmla="*/ 88 w 176"/>
              <a:gd name="T59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6" h="176">
                <a:moveTo>
                  <a:pt x="88" y="112"/>
                </a:moveTo>
                <a:cubicBezTo>
                  <a:pt x="84" y="112"/>
                  <a:pt x="80" y="116"/>
                  <a:pt x="80" y="120"/>
                </a:cubicBezTo>
                <a:cubicBezTo>
                  <a:pt x="80" y="124"/>
                  <a:pt x="84" y="128"/>
                  <a:pt x="88" y="128"/>
                </a:cubicBezTo>
                <a:cubicBezTo>
                  <a:pt x="92" y="128"/>
                  <a:pt x="96" y="124"/>
                  <a:pt x="96" y="120"/>
                </a:cubicBezTo>
                <a:cubicBezTo>
                  <a:pt x="96" y="116"/>
                  <a:pt x="92" y="112"/>
                  <a:pt x="88" y="112"/>
                </a:cubicBezTo>
                <a:moveTo>
                  <a:pt x="96" y="48"/>
                </a:moveTo>
                <a:cubicBezTo>
                  <a:pt x="80" y="48"/>
                  <a:pt x="80" y="48"/>
                  <a:pt x="80" y="48"/>
                </a:cubicBezTo>
                <a:cubicBezTo>
                  <a:pt x="78" y="48"/>
                  <a:pt x="76" y="50"/>
                  <a:pt x="76" y="52"/>
                </a:cubicBezTo>
                <a:cubicBezTo>
                  <a:pt x="76" y="52"/>
                  <a:pt x="76" y="52"/>
                  <a:pt x="76" y="52"/>
                </a:cubicBezTo>
                <a:cubicBezTo>
                  <a:pt x="76" y="52"/>
                  <a:pt x="76" y="52"/>
                  <a:pt x="76" y="52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80" y="102"/>
                  <a:pt x="82" y="104"/>
                  <a:pt x="84" y="104"/>
                </a:cubicBezTo>
                <a:cubicBezTo>
                  <a:pt x="92" y="104"/>
                  <a:pt x="92" y="104"/>
                  <a:pt x="92" y="104"/>
                </a:cubicBezTo>
                <a:cubicBezTo>
                  <a:pt x="94" y="104"/>
                  <a:pt x="96" y="102"/>
                  <a:pt x="96" y="100"/>
                </a:cubicBezTo>
                <a:cubicBezTo>
                  <a:pt x="96" y="100"/>
                  <a:pt x="96" y="100"/>
                  <a:pt x="96" y="100"/>
                </a:cubicBezTo>
                <a:cubicBezTo>
                  <a:pt x="100" y="52"/>
                  <a:pt x="100" y="52"/>
                  <a:pt x="100" y="52"/>
                </a:cubicBezTo>
                <a:cubicBezTo>
                  <a:pt x="100" y="52"/>
                  <a:pt x="100" y="52"/>
                  <a:pt x="100" y="52"/>
                </a:cubicBezTo>
                <a:cubicBezTo>
                  <a:pt x="100" y="52"/>
                  <a:pt x="100" y="52"/>
                  <a:pt x="100" y="52"/>
                </a:cubicBezTo>
                <a:cubicBezTo>
                  <a:pt x="100" y="50"/>
                  <a:pt x="98" y="48"/>
                  <a:pt x="96" y="48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Freeform 39"/>
          <p:cNvSpPr>
            <a:spLocks noEditPoints="1"/>
          </p:cNvSpPr>
          <p:nvPr/>
        </p:nvSpPr>
        <p:spPr bwMode="auto">
          <a:xfrm>
            <a:off x="5467351" y="4686301"/>
            <a:ext cx="433388" cy="354013"/>
          </a:xfrm>
          <a:custGeom>
            <a:avLst/>
            <a:gdLst>
              <a:gd name="T0" fmla="*/ 168 w 176"/>
              <a:gd name="T1" fmla="*/ 32 h 144"/>
              <a:gd name="T2" fmla="*/ 40 w 176"/>
              <a:gd name="T3" fmla="*/ 32 h 144"/>
              <a:gd name="T4" fmla="*/ 32 w 176"/>
              <a:gd name="T5" fmla="*/ 40 h 144"/>
              <a:gd name="T6" fmla="*/ 32 w 176"/>
              <a:gd name="T7" fmla="*/ 136 h 144"/>
              <a:gd name="T8" fmla="*/ 40 w 176"/>
              <a:gd name="T9" fmla="*/ 144 h 144"/>
              <a:gd name="T10" fmla="*/ 168 w 176"/>
              <a:gd name="T11" fmla="*/ 144 h 144"/>
              <a:gd name="T12" fmla="*/ 176 w 176"/>
              <a:gd name="T13" fmla="*/ 136 h 144"/>
              <a:gd name="T14" fmla="*/ 176 w 176"/>
              <a:gd name="T15" fmla="*/ 40 h 144"/>
              <a:gd name="T16" fmla="*/ 168 w 176"/>
              <a:gd name="T17" fmla="*/ 32 h 144"/>
              <a:gd name="T18" fmla="*/ 168 w 176"/>
              <a:gd name="T19" fmla="*/ 136 h 144"/>
              <a:gd name="T20" fmla="*/ 40 w 176"/>
              <a:gd name="T21" fmla="*/ 136 h 144"/>
              <a:gd name="T22" fmla="*/ 40 w 176"/>
              <a:gd name="T23" fmla="*/ 40 h 144"/>
              <a:gd name="T24" fmla="*/ 168 w 176"/>
              <a:gd name="T25" fmla="*/ 40 h 144"/>
              <a:gd name="T26" fmla="*/ 168 w 176"/>
              <a:gd name="T27" fmla="*/ 136 h 144"/>
              <a:gd name="T28" fmla="*/ 20 w 176"/>
              <a:gd name="T29" fmla="*/ 104 h 144"/>
              <a:gd name="T30" fmla="*/ 8 w 176"/>
              <a:gd name="T31" fmla="*/ 104 h 144"/>
              <a:gd name="T32" fmla="*/ 8 w 176"/>
              <a:gd name="T33" fmla="*/ 8 h 144"/>
              <a:gd name="T34" fmla="*/ 136 w 176"/>
              <a:gd name="T35" fmla="*/ 8 h 144"/>
              <a:gd name="T36" fmla="*/ 136 w 176"/>
              <a:gd name="T37" fmla="*/ 20 h 144"/>
              <a:gd name="T38" fmla="*/ 140 w 176"/>
              <a:gd name="T39" fmla="*/ 24 h 144"/>
              <a:gd name="T40" fmla="*/ 144 w 176"/>
              <a:gd name="T41" fmla="*/ 20 h 144"/>
              <a:gd name="T42" fmla="*/ 144 w 176"/>
              <a:gd name="T43" fmla="*/ 8 h 144"/>
              <a:gd name="T44" fmla="*/ 136 w 176"/>
              <a:gd name="T45" fmla="*/ 0 h 144"/>
              <a:gd name="T46" fmla="*/ 8 w 176"/>
              <a:gd name="T47" fmla="*/ 0 h 144"/>
              <a:gd name="T48" fmla="*/ 0 w 176"/>
              <a:gd name="T49" fmla="*/ 8 h 144"/>
              <a:gd name="T50" fmla="*/ 0 w 176"/>
              <a:gd name="T51" fmla="*/ 104 h 144"/>
              <a:gd name="T52" fmla="*/ 8 w 176"/>
              <a:gd name="T53" fmla="*/ 112 h 144"/>
              <a:gd name="T54" fmla="*/ 20 w 176"/>
              <a:gd name="T55" fmla="*/ 112 h 144"/>
              <a:gd name="T56" fmla="*/ 24 w 176"/>
              <a:gd name="T57" fmla="*/ 108 h 144"/>
              <a:gd name="T58" fmla="*/ 20 w 176"/>
              <a:gd name="T59" fmla="*/ 10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6" h="144">
                <a:moveTo>
                  <a:pt x="168" y="32"/>
                </a:moveTo>
                <a:cubicBezTo>
                  <a:pt x="40" y="32"/>
                  <a:pt x="40" y="32"/>
                  <a:pt x="40" y="32"/>
                </a:cubicBezTo>
                <a:cubicBezTo>
                  <a:pt x="36" y="32"/>
                  <a:pt x="32" y="36"/>
                  <a:pt x="32" y="40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2" y="140"/>
                  <a:pt x="36" y="144"/>
                  <a:pt x="40" y="144"/>
                </a:cubicBezTo>
                <a:cubicBezTo>
                  <a:pt x="168" y="144"/>
                  <a:pt x="168" y="144"/>
                  <a:pt x="168" y="144"/>
                </a:cubicBezTo>
                <a:cubicBezTo>
                  <a:pt x="172" y="144"/>
                  <a:pt x="176" y="140"/>
                  <a:pt x="176" y="136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6" y="36"/>
                  <a:pt x="172" y="32"/>
                  <a:pt x="168" y="32"/>
                </a:cubicBezTo>
                <a:moveTo>
                  <a:pt x="168" y="136"/>
                </a:moveTo>
                <a:cubicBezTo>
                  <a:pt x="40" y="136"/>
                  <a:pt x="40" y="136"/>
                  <a:pt x="40" y="136"/>
                </a:cubicBezTo>
                <a:cubicBezTo>
                  <a:pt x="40" y="40"/>
                  <a:pt x="40" y="40"/>
                  <a:pt x="40" y="40"/>
                </a:cubicBezTo>
                <a:cubicBezTo>
                  <a:pt x="168" y="40"/>
                  <a:pt x="168" y="40"/>
                  <a:pt x="168" y="40"/>
                </a:cubicBezTo>
                <a:lnTo>
                  <a:pt x="168" y="136"/>
                </a:lnTo>
                <a:close/>
                <a:moveTo>
                  <a:pt x="20" y="104"/>
                </a:moveTo>
                <a:cubicBezTo>
                  <a:pt x="8" y="104"/>
                  <a:pt x="8" y="104"/>
                  <a:pt x="8" y="104"/>
                </a:cubicBezTo>
                <a:cubicBezTo>
                  <a:pt x="8" y="8"/>
                  <a:pt x="8" y="8"/>
                  <a:pt x="8" y="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36" y="22"/>
                  <a:pt x="138" y="24"/>
                  <a:pt x="140" y="24"/>
                </a:cubicBezTo>
                <a:cubicBezTo>
                  <a:pt x="142" y="24"/>
                  <a:pt x="144" y="22"/>
                  <a:pt x="144" y="2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"/>
                  <a:pt x="140" y="0"/>
                  <a:pt x="136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8"/>
                  <a:pt x="4" y="112"/>
                  <a:pt x="8" y="112"/>
                </a:cubicBezTo>
                <a:cubicBezTo>
                  <a:pt x="20" y="112"/>
                  <a:pt x="20" y="112"/>
                  <a:pt x="20" y="112"/>
                </a:cubicBezTo>
                <a:cubicBezTo>
                  <a:pt x="22" y="112"/>
                  <a:pt x="24" y="110"/>
                  <a:pt x="24" y="108"/>
                </a:cubicBezTo>
                <a:cubicBezTo>
                  <a:pt x="24" y="106"/>
                  <a:pt x="22" y="104"/>
                  <a:pt x="20" y="10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40"/>
          <p:cNvSpPr>
            <a:spLocks noEditPoints="1"/>
          </p:cNvSpPr>
          <p:nvPr/>
        </p:nvSpPr>
        <p:spPr bwMode="auto">
          <a:xfrm>
            <a:off x="6294438" y="4648201"/>
            <a:ext cx="431800" cy="431800"/>
          </a:xfrm>
          <a:custGeom>
            <a:avLst/>
            <a:gdLst>
              <a:gd name="T0" fmla="*/ 168 w 176"/>
              <a:gd name="T1" fmla="*/ 32 h 176"/>
              <a:gd name="T2" fmla="*/ 40 w 176"/>
              <a:gd name="T3" fmla="*/ 32 h 176"/>
              <a:gd name="T4" fmla="*/ 32 w 176"/>
              <a:gd name="T5" fmla="*/ 40 h 176"/>
              <a:gd name="T6" fmla="*/ 32 w 176"/>
              <a:gd name="T7" fmla="*/ 168 h 176"/>
              <a:gd name="T8" fmla="*/ 40 w 176"/>
              <a:gd name="T9" fmla="*/ 176 h 176"/>
              <a:gd name="T10" fmla="*/ 168 w 176"/>
              <a:gd name="T11" fmla="*/ 176 h 176"/>
              <a:gd name="T12" fmla="*/ 176 w 176"/>
              <a:gd name="T13" fmla="*/ 168 h 176"/>
              <a:gd name="T14" fmla="*/ 176 w 176"/>
              <a:gd name="T15" fmla="*/ 40 h 176"/>
              <a:gd name="T16" fmla="*/ 168 w 176"/>
              <a:gd name="T17" fmla="*/ 32 h 176"/>
              <a:gd name="T18" fmla="*/ 168 w 176"/>
              <a:gd name="T19" fmla="*/ 168 h 176"/>
              <a:gd name="T20" fmla="*/ 40 w 176"/>
              <a:gd name="T21" fmla="*/ 168 h 176"/>
              <a:gd name="T22" fmla="*/ 40 w 176"/>
              <a:gd name="T23" fmla="*/ 144 h 176"/>
              <a:gd name="T24" fmla="*/ 168 w 176"/>
              <a:gd name="T25" fmla="*/ 144 h 176"/>
              <a:gd name="T26" fmla="*/ 168 w 176"/>
              <a:gd name="T27" fmla="*/ 168 h 176"/>
              <a:gd name="T28" fmla="*/ 168 w 176"/>
              <a:gd name="T29" fmla="*/ 136 h 176"/>
              <a:gd name="T30" fmla="*/ 40 w 176"/>
              <a:gd name="T31" fmla="*/ 136 h 176"/>
              <a:gd name="T32" fmla="*/ 40 w 176"/>
              <a:gd name="T33" fmla="*/ 40 h 176"/>
              <a:gd name="T34" fmla="*/ 168 w 176"/>
              <a:gd name="T35" fmla="*/ 40 h 176"/>
              <a:gd name="T36" fmla="*/ 168 w 176"/>
              <a:gd name="T37" fmla="*/ 136 h 176"/>
              <a:gd name="T38" fmla="*/ 20 w 176"/>
              <a:gd name="T39" fmla="*/ 112 h 176"/>
              <a:gd name="T40" fmla="*/ 24 w 176"/>
              <a:gd name="T41" fmla="*/ 108 h 176"/>
              <a:gd name="T42" fmla="*/ 20 w 176"/>
              <a:gd name="T43" fmla="*/ 104 h 176"/>
              <a:gd name="T44" fmla="*/ 8 w 176"/>
              <a:gd name="T45" fmla="*/ 104 h 176"/>
              <a:gd name="T46" fmla="*/ 8 w 176"/>
              <a:gd name="T47" fmla="*/ 8 h 176"/>
              <a:gd name="T48" fmla="*/ 136 w 176"/>
              <a:gd name="T49" fmla="*/ 8 h 176"/>
              <a:gd name="T50" fmla="*/ 136 w 176"/>
              <a:gd name="T51" fmla="*/ 20 h 176"/>
              <a:gd name="T52" fmla="*/ 140 w 176"/>
              <a:gd name="T53" fmla="*/ 24 h 176"/>
              <a:gd name="T54" fmla="*/ 144 w 176"/>
              <a:gd name="T55" fmla="*/ 20 h 176"/>
              <a:gd name="T56" fmla="*/ 144 w 176"/>
              <a:gd name="T57" fmla="*/ 8 h 176"/>
              <a:gd name="T58" fmla="*/ 136 w 176"/>
              <a:gd name="T59" fmla="*/ 0 h 176"/>
              <a:gd name="T60" fmla="*/ 8 w 176"/>
              <a:gd name="T61" fmla="*/ 0 h 176"/>
              <a:gd name="T62" fmla="*/ 0 w 176"/>
              <a:gd name="T63" fmla="*/ 8 h 176"/>
              <a:gd name="T64" fmla="*/ 0 w 176"/>
              <a:gd name="T65" fmla="*/ 136 h 176"/>
              <a:gd name="T66" fmla="*/ 8 w 176"/>
              <a:gd name="T67" fmla="*/ 144 h 176"/>
              <a:gd name="T68" fmla="*/ 20 w 176"/>
              <a:gd name="T69" fmla="*/ 144 h 176"/>
              <a:gd name="T70" fmla="*/ 24 w 176"/>
              <a:gd name="T71" fmla="*/ 140 h 176"/>
              <a:gd name="T72" fmla="*/ 20 w 176"/>
              <a:gd name="T73" fmla="*/ 136 h 176"/>
              <a:gd name="T74" fmla="*/ 8 w 176"/>
              <a:gd name="T75" fmla="*/ 136 h 176"/>
              <a:gd name="T76" fmla="*/ 8 w 176"/>
              <a:gd name="T77" fmla="*/ 112 h 176"/>
              <a:gd name="T78" fmla="*/ 20 w 176"/>
              <a:gd name="T79" fmla="*/ 11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168" y="32"/>
                </a:moveTo>
                <a:cubicBezTo>
                  <a:pt x="40" y="32"/>
                  <a:pt x="40" y="32"/>
                  <a:pt x="40" y="32"/>
                </a:cubicBezTo>
                <a:cubicBezTo>
                  <a:pt x="36" y="32"/>
                  <a:pt x="32" y="36"/>
                  <a:pt x="32" y="40"/>
                </a:cubicBezTo>
                <a:cubicBezTo>
                  <a:pt x="32" y="168"/>
                  <a:pt x="32" y="168"/>
                  <a:pt x="32" y="168"/>
                </a:cubicBezTo>
                <a:cubicBezTo>
                  <a:pt x="32" y="172"/>
                  <a:pt x="36" y="176"/>
                  <a:pt x="40" y="176"/>
                </a:cubicBezTo>
                <a:cubicBezTo>
                  <a:pt x="168" y="176"/>
                  <a:pt x="168" y="176"/>
                  <a:pt x="168" y="176"/>
                </a:cubicBezTo>
                <a:cubicBezTo>
                  <a:pt x="172" y="176"/>
                  <a:pt x="176" y="172"/>
                  <a:pt x="176" y="168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6" y="36"/>
                  <a:pt x="172" y="32"/>
                  <a:pt x="168" y="32"/>
                </a:cubicBezTo>
                <a:moveTo>
                  <a:pt x="168" y="168"/>
                </a:moveTo>
                <a:cubicBezTo>
                  <a:pt x="40" y="168"/>
                  <a:pt x="40" y="168"/>
                  <a:pt x="40" y="168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168" y="144"/>
                  <a:pt x="168" y="144"/>
                  <a:pt x="168" y="144"/>
                </a:cubicBezTo>
                <a:lnTo>
                  <a:pt x="168" y="168"/>
                </a:lnTo>
                <a:close/>
                <a:moveTo>
                  <a:pt x="168" y="136"/>
                </a:moveTo>
                <a:cubicBezTo>
                  <a:pt x="40" y="136"/>
                  <a:pt x="40" y="136"/>
                  <a:pt x="40" y="136"/>
                </a:cubicBezTo>
                <a:cubicBezTo>
                  <a:pt x="40" y="40"/>
                  <a:pt x="40" y="40"/>
                  <a:pt x="40" y="40"/>
                </a:cubicBezTo>
                <a:cubicBezTo>
                  <a:pt x="168" y="40"/>
                  <a:pt x="168" y="40"/>
                  <a:pt x="168" y="40"/>
                </a:cubicBezTo>
                <a:lnTo>
                  <a:pt x="168" y="136"/>
                </a:lnTo>
                <a:close/>
                <a:moveTo>
                  <a:pt x="20" y="112"/>
                </a:moveTo>
                <a:cubicBezTo>
                  <a:pt x="22" y="112"/>
                  <a:pt x="24" y="110"/>
                  <a:pt x="24" y="108"/>
                </a:cubicBezTo>
                <a:cubicBezTo>
                  <a:pt x="24" y="106"/>
                  <a:pt x="22" y="104"/>
                  <a:pt x="20" y="104"/>
                </a:cubicBezTo>
                <a:cubicBezTo>
                  <a:pt x="8" y="104"/>
                  <a:pt x="8" y="104"/>
                  <a:pt x="8" y="104"/>
                </a:cubicBezTo>
                <a:cubicBezTo>
                  <a:pt x="8" y="8"/>
                  <a:pt x="8" y="8"/>
                  <a:pt x="8" y="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36" y="22"/>
                  <a:pt x="138" y="24"/>
                  <a:pt x="140" y="24"/>
                </a:cubicBezTo>
                <a:cubicBezTo>
                  <a:pt x="142" y="24"/>
                  <a:pt x="144" y="22"/>
                  <a:pt x="144" y="2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"/>
                  <a:pt x="140" y="0"/>
                  <a:pt x="136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40"/>
                  <a:pt x="4" y="144"/>
                  <a:pt x="8" y="144"/>
                </a:cubicBezTo>
                <a:cubicBezTo>
                  <a:pt x="20" y="144"/>
                  <a:pt x="20" y="144"/>
                  <a:pt x="20" y="144"/>
                </a:cubicBezTo>
                <a:cubicBezTo>
                  <a:pt x="22" y="144"/>
                  <a:pt x="24" y="142"/>
                  <a:pt x="24" y="140"/>
                </a:cubicBezTo>
                <a:cubicBezTo>
                  <a:pt x="24" y="138"/>
                  <a:pt x="22" y="136"/>
                  <a:pt x="20" y="136"/>
                </a:cubicBezTo>
                <a:cubicBezTo>
                  <a:pt x="8" y="136"/>
                  <a:pt x="8" y="136"/>
                  <a:pt x="8" y="136"/>
                </a:cubicBezTo>
                <a:cubicBezTo>
                  <a:pt x="8" y="112"/>
                  <a:pt x="8" y="112"/>
                  <a:pt x="8" y="112"/>
                </a:cubicBezTo>
                <a:lnTo>
                  <a:pt x="20" y="1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Freeform 41"/>
          <p:cNvSpPr>
            <a:spLocks noEditPoints="1"/>
          </p:cNvSpPr>
          <p:nvPr/>
        </p:nvSpPr>
        <p:spPr bwMode="auto">
          <a:xfrm>
            <a:off x="7119938" y="4686301"/>
            <a:ext cx="433388" cy="354013"/>
          </a:xfrm>
          <a:custGeom>
            <a:avLst/>
            <a:gdLst>
              <a:gd name="T0" fmla="*/ 36 w 176"/>
              <a:gd name="T1" fmla="*/ 8 h 144"/>
              <a:gd name="T2" fmla="*/ 140 w 176"/>
              <a:gd name="T3" fmla="*/ 8 h 144"/>
              <a:gd name="T4" fmla="*/ 144 w 176"/>
              <a:gd name="T5" fmla="*/ 4 h 144"/>
              <a:gd name="T6" fmla="*/ 140 w 176"/>
              <a:gd name="T7" fmla="*/ 0 h 144"/>
              <a:gd name="T8" fmla="*/ 36 w 176"/>
              <a:gd name="T9" fmla="*/ 0 h 144"/>
              <a:gd name="T10" fmla="*/ 32 w 176"/>
              <a:gd name="T11" fmla="*/ 4 h 144"/>
              <a:gd name="T12" fmla="*/ 36 w 176"/>
              <a:gd name="T13" fmla="*/ 8 h 144"/>
              <a:gd name="T14" fmla="*/ 168 w 176"/>
              <a:gd name="T15" fmla="*/ 32 h 144"/>
              <a:gd name="T16" fmla="*/ 8 w 176"/>
              <a:gd name="T17" fmla="*/ 32 h 144"/>
              <a:gd name="T18" fmla="*/ 0 w 176"/>
              <a:gd name="T19" fmla="*/ 40 h 144"/>
              <a:gd name="T20" fmla="*/ 0 w 176"/>
              <a:gd name="T21" fmla="*/ 136 h 144"/>
              <a:gd name="T22" fmla="*/ 8 w 176"/>
              <a:gd name="T23" fmla="*/ 144 h 144"/>
              <a:gd name="T24" fmla="*/ 168 w 176"/>
              <a:gd name="T25" fmla="*/ 144 h 144"/>
              <a:gd name="T26" fmla="*/ 176 w 176"/>
              <a:gd name="T27" fmla="*/ 136 h 144"/>
              <a:gd name="T28" fmla="*/ 176 w 176"/>
              <a:gd name="T29" fmla="*/ 40 h 144"/>
              <a:gd name="T30" fmla="*/ 168 w 176"/>
              <a:gd name="T31" fmla="*/ 32 h 144"/>
              <a:gd name="T32" fmla="*/ 168 w 176"/>
              <a:gd name="T33" fmla="*/ 136 h 144"/>
              <a:gd name="T34" fmla="*/ 8 w 176"/>
              <a:gd name="T35" fmla="*/ 136 h 144"/>
              <a:gd name="T36" fmla="*/ 8 w 176"/>
              <a:gd name="T37" fmla="*/ 40 h 144"/>
              <a:gd name="T38" fmla="*/ 168 w 176"/>
              <a:gd name="T39" fmla="*/ 40 h 144"/>
              <a:gd name="T40" fmla="*/ 168 w 176"/>
              <a:gd name="T41" fmla="*/ 136 h 144"/>
              <a:gd name="T42" fmla="*/ 20 w 176"/>
              <a:gd name="T43" fmla="*/ 24 h 144"/>
              <a:gd name="T44" fmla="*/ 156 w 176"/>
              <a:gd name="T45" fmla="*/ 24 h 144"/>
              <a:gd name="T46" fmla="*/ 160 w 176"/>
              <a:gd name="T47" fmla="*/ 20 h 144"/>
              <a:gd name="T48" fmla="*/ 156 w 176"/>
              <a:gd name="T49" fmla="*/ 16 h 144"/>
              <a:gd name="T50" fmla="*/ 20 w 176"/>
              <a:gd name="T51" fmla="*/ 16 h 144"/>
              <a:gd name="T52" fmla="*/ 16 w 176"/>
              <a:gd name="T53" fmla="*/ 20 h 144"/>
              <a:gd name="T54" fmla="*/ 20 w 176"/>
              <a:gd name="T55" fmla="*/ 2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76" h="144">
                <a:moveTo>
                  <a:pt x="36" y="8"/>
                </a:moveTo>
                <a:cubicBezTo>
                  <a:pt x="140" y="8"/>
                  <a:pt x="140" y="8"/>
                  <a:pt x="140" y="8"/>
                </a:cubicBezTo>
                <a:cubicBezTo>
                  <a:pt x="142" y="8"/>
                  <a:pt x="144" y="6"/>
                  <a:pt x="144" y="4"/>
                </a:cubicBezTo>
                <a:cubicBezTo>
                  <a:pt x="144" y="2"/>
                  <a:pt x="142" y="0"/>
                  <a:pt x="140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6"/>
                  <a:pt x="34" y="8"/>
                  <a:pt x="36" y="8"/>
                </a:cubicBezTo>
                <a:moveTo>
                  <a:pt x="168" y="32"/>
                </a:moveTo>
                <a:cubicBezTo>
                  <a:pt x="8" y="32"/>
                  <a:pt x="8" y="32"/>
                  <a:pt x="8" y="32"/>
                </a:cubicBezTo>
                <a:cubicBezTo>
                  <a:pt x="4" y="32"/>
                  <a:pt x="0" y="36"/>
                  <a:pt x="0" y="40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40"/>
                  <a:pt x="4" y="144"/>
                  <a:pt x="8" y="144"/>
                </a:cubicBezTo>
                <a:cubicBezTo>
                  <a:pt x="168" y="144"/>
                  <a:pt x="168" y="144"/>
                  <a:pt x="168" y="144"/>
                </a:cubicBezTo>
                <a:cubicBezTo>
                  <a:pt x="172" y="144"/>
                  <a:pt x="176" y="140"/>
                  <a:pt x="176" y="136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6" y="36"/>
                  <a:pt x="172" y="32"/>
                  <a:pt x="168" y="32"/>
                </a:cubicBezTo>
                <a:moveTo>
                  <a:pt x="168" y="136"/>
                </a:moveTo>
                <a:cubicBezTo>
                  <a:pt x="8" y="136"/>
                  <a:pt x="8" y="136"/>
                  <a:pt x="8" y="136"/>
                </a:cubicBezTo>
                <a:cubicBezTo>
                  <a:pt x="8" y="40"/>
                  <a:pt x="8" y="40"/>
                  <a:pt x="8" y="40"/>
                </a:cubicBezTo>
                <a:cubicBezTo>
                  <a:pt x="168" y="40"/>
                  <a:pt x="168" y="40"/>
                  <a:pt x="168" y="40"/>
                </a:cubicBezTo>
                <a:lnTo>
                  <a:pt x="168" y="136"/>
                </a:lnTo>
                <a:close/>
                <a:moveTo>
                  <a:pt x="20" y="24"/>
                </a:moveTo>
                <a:cubicBezTo>
                  <a:pt x="156" y="24"/>
                  <a:pt x="156" y="24"/>
                  <a:pt x="156" y="24"/>
                </a:cubicBezTo>
                <a:cubicBezTo>
                  <a:pt x="158" y="24"/>
                  <a:pt x="160" y="22"/>
                  <a:pt x="160" y="20"/>
                </a:cubicBezTo>
                <a:cubicBezTo>
                  <a:pt x="160" y="18"/>
                  <a:pt x="158" y="16"/>
                  <a:pt x="156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18" y="16"/>
                  <a:pt x="16" y="18"/>
                  <a:pt x="16" y="20"/>
                </a:cubicBezTo>
                <a:cubicBezTo>
                  <a:pt x="16" y="22"/>
                  <a:pt x="18" y="24"/>
                  <a:pt x="20" y="2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42"/>
          <p:cNvSpPr>
            <a:spLocks noEditPoints="1"/>
          </p:cNvSpPr>
          <p:nvPr/>
        </p:nvSpPr>
        <p:spPr bwMode="auto">
          <a:xfrm>
            <a:off x="7947026" y="4648201"/>
            <a:ext cx="433388" cy="431800"/>
          </a:xfrm>
          <a:custGeom>
            <a:avLst/>
            <a:gdLst>
              <a:gd name="T0" fmla="*/ 44 w 176"/>
              <a:gd name="T1" fmla="*/ 64 h 176"/>
              <a:gd name="T2" fmla="*/ 64 w 176"/>
              <a:gd name="T3" fmla="*/ 44 h 176"/>
              <a:gd name="T4" fmla="*/ 44 w 176"/>
              <a:gd name="T5" fmla="*/ 24 h 176"/>
              <a:gd name="T6" fmla="*/ 24 w 176"/>
              <a:gd name="T7" fmla="*/ 44 h 176"/>
              <a:gd name="T8" fmla="*/ 44 w 176"/>
              <a:gd name="T9" fmla="*/ 64 h 176"/>
              <a:gd name="T10" fmla="*/ 44 w 176"/>
              <a:gd name="T11" fmla="*/ 32 h 176"/>
              <a:gd name="T12" fmla="*/ 56 w 176"/>
              <a:gd name="T13" fmla="*/ 44 h 176"/>
              <a:gd name="T14" fmla="*/ 44 w 176"/>
              <a:gd name="T15" fmla="*/ 56 h 176"/>
              <a:gd name="T16" fmla="*/ 32 w 176"/>
              <a:gd name="T17" fmla="*/ 44 h 176"/>
              <a:gd name="T18" fmla="*/ 44 w 176"/>
              <a:gd name="T19" fmla="*/ 32 h 176"/>
              <a:gd name="T20" fmla="*/ 152 w 176"/>
              <a:gd name="T21" fmla="*/ 147 h 176"/>
              <a:gd name="T22" fmla="*/ 152 w 176"/>
              <a:gd name="T23" fmla="*/ 146 h 176"/>
              <a:gd name="T24" fmla="*/ 151 w 176"/>
              <a:gd name="T25" fmla="*/ 145 h 176"/>
              <a:gd name="T26" fmla="*/ 116 w 176"/>
              <a:gd name="T27" fmla="*/ 95 h 176"/>
              <a:gd name="T28" fmla="*/ 116 w 176"/>
              <a:gd name="T29" fmla="*/ 95 h 176"/>
              <a:gd name="T30" fmla="*/ 112 w 176"/>
              <a:gd name="T31" fmla="*/ 92 h 176"/>
              <a:gd name="T32" fmla="*/ 109 w 176"/>
              <a:gd name="T33" fmla="*/ 93 h 176"/>
              <a:gd name="T34" fmla="*/ 93 w 176"/>
              <a:gd name="T35" fmla="*/ 110 h 176"/>
              <a:gd name="T36" fmla="*/ 72 w 176"/>
              <a:gd name="T37" fmla="*/ 78 h 176"/>
              <a:gd name="T38" fmla="*/ 68 w 176"/>
              <a:gd name="T39" fmla="*/ 76 h 176"/>
              <a:gd name="T40" fmla="*/ 65 w 176"/>
              <a:gd name="T41" fmla="*/ 78 h 176"/>
              <a:gd name="T42" fmla="*/ 65 w 176"/>
              <a:gd name="T43" fmla="*/ 78 h 176"/>
              <a:gd name="T44" fmla="*/ 25 w 176"/>
              <a:gd name="T45" fmla="*/ 146 h 176"/>
              <a:gd name="T46" fmla="*/ 25 w 176"/>
              <a:gd name="T47" fmla="*/ 146 h 176"/>
              <a:gd name="T48" fmla="*/ 24 w 176"/>
              <a:gd name="T49" fmla="*/ 148 h 176"/>
              <a:gd name="T50" fmla="*/ 28 w 176"/>
              <a:gd name="T51" fmla="*/ 152 h 176"/>
              <a:gd name="T52" fmla="*/ 148 w 176"/>
              <a:gd name="T53" fmla="*/ 152 h 176"/>
              <a:gd name="T54" fmla="*/ 152 w 176"/>
              <a:gd name="T55" fmla="*/ 148 h 176"/>
              <a:gd name="T56" fmla="*/ 152 w 176"/>
              <a:gd name="T57" fmla="*/ 147 h 176"/>
              <a:gd name="T58" fmla="*/ 35 w 176"/>
              <a:gd name="T59" fmla="*/ 144 h 176"/>
              <a:gd name="T60" fmla="*/ 68 w 176"/>
              <a:gd name="T61" fmla="*/ 87 h 176"/>
              <a:gd name="T62" fmla="*/ 88 w 176"/>
              <a:gd name="T63" fmla="*/ 118 h 176"/>
              <a:gd name="T64" fmla="*/ 89 w 176"/>
              <a:gd name="T65" fmla="*/ 119 h 176"/>
              <a:gd name="T66" fmla="*/ 89 w 176"/>
              <a:gd name="T67" fmla="*/ 119 h 176"/>
              <a:gd name="T68" fmla="*/ 92 w 176"/>
              <a:gd name="T69" fmla="*/ 120 h 176"/>
              <a:gd name="T70" fmla="*/ 95 w 176"/>
              <a:gd name="T71" fmla="*/ 119 h 176"/>
              <a:gd name="T72" fmla="*/ 112 w 176"/>
              <a:gd name="T73" fmla="*/ 102 h 176"/>
              <a:gd name="T74" fmla="*/ 140 w 176"/>
              <a:gd name="T75" fmla="*/ 144 h 176"/>
              <a:gd name="T76" fmla="*/ 35 w 176"/>
              <a:gd name="T77" fmla="*/ 144 h 176"/>
              <a:gd name="T78" fmla="*/ 160 w 176"/>
              <a:gd name="T79" fmla="*/ 0 h 176"/>
              <a:gd name="T80" fmla="*/ 16 w 176"/>
              <a:gd name="T81" fmla="*/ 0 h 176"/>
              <a:gd name="T82" fmla="*/ 0 w 176"/>
              <a:gd name="T83" fmla="*/ 16 h 176"/>
              <a:gd name="T84" fmla="*/ 0 w 176"/>
              <a:gd name="T85" fmla="*/ 160 h 176"/>
              <a:gd name="T86" fmla="*/ 16 w 176"/>
              <a:gd name="T87" fmla="*/ 176 h 176"/>
              <a:gd name="T88" fmla="*/ 160 w 176"/>
              <a:gd name="T89" fmla="*/ 176 h 176"/>
              <a:gd name="T90" fmla="*/ 176 w 176"/>
              <a:gd name="T91" fmla="*/ 160 h 176"/>
              <a:gd name="T92" fmla="*/ 176 w 176"/>
              <a:gd name="T93" fmla="*/ 16 h 176"/>
              <a:gd name="T94" fmla="*/ 160 w 176"/>
              <a:gd name="T95" fmla="*/ 0 h 176"/>
              <a:gd name="T96" fmla="*/ 168 w 176"/>
              <a:gd name="T97" fmla="*/ 160 h 176"/>
              <a:gd name="T98" fmla="*/ 160 w 176"/>
              <a:gd name="T99" fmla="*/ 168 h 176"/>
              <a:gd name="T100" fmla="*/ 16 w 176"/>
              <a:gd name="T101" fmla="*/ 168 h 176"/>
              <a:gd name="T102" fmla="*/ 8 w 176"/>
              <a:gd name="T103" fmla="*/ 160 h 176"/>
              <a:gd name="T104" fmla="*/ 8 w 176"/>
              <a:gd name="T105" fmla="*/ 16 h 176"/>
              <a:gd name="T106" fmla="*/ 16 w 176"/>
              <a:gd name="T107" fmla="*/ 8 h 176"/>
              <a:gd name="T108" fmla="*/ 160 w 176"/>
              <a:gd name="T109" fmla="*/ 8 h 176"/>
              <a:gd name="T110" fmla="*/ 168 w 176"/>
              <a:gd name="T111" fmla="*/ 16 h 176"/>
              <a:gd name="T112" fmla="*/ 168 w 176"/>
              <a:gd name="T113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44" y="64"/>
                </a:moveTo>
                <a:cubicBezTo>
                  <a:pt x="55" y="64"/>
                  <a:pt x="64" y="55"/>
                  <a:pt x="64" y="44"/>
                </a:cubicBezTo>
                <a:cubicBezTo>
                  <a:pt x="64" y="33"/>
                  <a:pt x="55" y="24"/>
                  <a:pt x="44" y="24"/>
                </a:cubicBezTo>
                <a:cubicBezTo>
                  <a:pt x="33" y="24"/>
                  <a:pt x="24" y="33"/>
                  <a:pt x="24" y="44"/>
                </a:cubicBezTo>
                <a:cubicBezTo>
                  <a:pt x="24" y="55"/>
                  <a:pt x="33" y="64"/>
                  <a:pt x="44" y="64"/>
                </a:cubicBezTo>
                <a:moveTo>
                  <a:pt x="44" y="32"/>
                </a:moveTo>
                <a:cubicBezTo>
                  <a:pt x="51" y="32"/>
                  <a:pt x="56" y="37"/>
                  <a:pt x="56" y="44"/>
                </a:cubicBezTo>
                <a:cubicBezTo>
                  <a:pt x="56" y="51"/>
                  <a:pt x="51" y="56"/>
                  <a:pt x="44" y="56"/>
                </a:cubicBezTo>
                <a:cubicBezTo>
                  <a:pt x="37" y="56"/>
                  <a:pt x="32" y="51"/>
                  <a:pt x="32" y="44"/>
                </a:cubicBezTo>
                <a:cubicBezTo>
                  <a:pt x="32" y="37"/>
                  <a:pt x="37" y="32"/>
                  <a:pt x="44" y="32"/>
                </a:cubicBezTo>
                <a:moveTo>
                  <a:pt x="152" y="147"/>
                </a:moveTo>
                <a:cubicBezTo>
                  <a:pt x="152" y="146"/>
                  <a:pt x="152" y="146"/>
                  <a:pt x="152" y="146"/>
                </a:cubicBezTo>
                <a:cubicBezTo>
                  <a:pt x="151" y="146"/>
                  <a:pt x="151" y="146"/>
                  <a:pt x="151" y="145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5" y="93"/>
                  <a:pt x="114" y="92"/>
                  <a:pt x="112" y="92"/>
                </a:cubicBezTo>
                <a:cubicBezTo>
                  <a:pt x="111" y="92"/>
                  <a:pt x="110" y="92"/>
                  <a:pt x="109" y="93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72" y="78"/>
                  <a:pt x="72" y="78"/>
                  <a:pt x="72" y="78"/>
                </a:cubicBezTo>
                <a:cubicBezTo>
                  <a:pt x="71" y="77"/>
                  <a:pt x="70" y="76"/>
                  <a:pt x="68" y="76"/>
                </a:cubicBezTo>
                <a:cubicBezTo>
                  <a:pt x="67" y="76"/>
                  <a:pt x="65" y="77"/>
                  <a:pt x="65" y="78"/>
                </a:cubicBezTo>
                <a:cubicBezTo>
                  <a:pt x="65" y="78"/>
                  <a:pt x="65" y="78"/>
                  <a:pt x="65" y="78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24" y="146"/>
                  <a:pt x="24" y="147"/>
                  <a:pt x="24" y="148"/>
                </a:cubicBezTo>
                <a:cubicBezTo>
                  <a:pt x="24" y="150"/>
                  <a:pt x="26" y="152"/>
                  <a:pt x="28" y="152"/>
                </a:cubicBezTo>
                <a:cubicBezTo>
                  <a:pt x="148" y="152"/>
                  <a:pt x="148" y="152"/>
                  <a:pt x="148" y="152"/>
                </a:cubicBezTo>
                <a:cubicBezTo>
                  <a:pt x="150" y="152"/>
                  <a:pt x="152" y="150"/>
                  <a:pt x="152" y="148"/>
                </a:cubicBezTo>
                <a:cubicBezTo>
                  <a:pt x="152" y="147"/>
                  <a:pt x="152" y="147"/>
                  <a:pt x="152" y="147"/>
                </a:cubicBezTo>
                <a:close/>
                <a:moveTo>
                  <a:pt x="35" y="144"/>
                </a:moveTo>
                <a:cubicBezTo>
                  <a:pt x="68" y="87"/>
                  <a:pt x="68" y="87"/>
                  <a:pt x="68" y="87"/>
                </a:cubicBezTo>
                <a:cubicBezTo>
                  <a:pt x="88" y="118"/>
                  <a:pt x="88" y="118"/>
                  <a:pt x="88" y="118"/>
                </a:cubicBezTo>
                <a:cubicBezTo>
                  <a:pt x="89" y="118"/>
                  <a:pt x="89" y="118"/>
                  <a:pt x="89" y="119"/>
                </a:cubicBezTo>
                <a:cubicBezTo>
                  <a:pt x="89" y="119"/>
                  <a:pt x="89" y="119"/>
                  <a:pt x="89" y="119"/>
                </a:cubicBezTo>
                <a:cubicBezTo>
                  <a:pt x="90" y="120"/>
                  <a:pt x="91" y="120"/>
                  <a:pt x="92" y="120"/>
                </a:cubicBezTo>
                <a:cubicBezTo>
                  <a:pt x="93" y="120"/>
                  <a:pt x="94" y="120"/>
                  <a:pt x="95" y="119"/>
                </a:cubicBezTo>
                <a:cubicBezTo>
                  <a:pt x="112" y="102"/>
                  <a:pt x="112" y="102"/>
                  <a:pt x="112" y="102"/>
                </a:cubicBezTo>
                <a:cubicBezTo>
                  <a:pt x="140" y="144"/>
                  <a:pt x="140" y="144"/>
                  <a:pt x="140" y="144"/>
                </a:cubicBezTo>
                <a:lnTo>
                  <a:pt x="35" y="144"/>
                </a:lnTo>
                <a:close/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Freeform 43"/>
          <p:cNvSpPr>
            <a:spLocks noEditPoints="1"/>
          </p:cNvSpPr>
          <p:nvPr/>
        </p:nvSpPr>
        <p:spPr bwMode="auto">
          <a:xfrm>
            <a:off x="8774113" y="4648201"/>
            <a:ext cx="431800" cy="431800"/>
          </a:xfrm>
          <a:custGeom>
            <a:avLst/>
            <a:gdLst>
              <a:gd name="T0" fmla="*/ 16 w 176"/>
              <a:gd name="T1" fmla="*/ 32 h 176"/>
              <a:gd name="T2" fmla="*/ 0 w 176"/>
              <a:gd name="T3" fmla="*/ 160 h 176"/>
              <a:gd name="T4" fmla="*/ 128 w 176"/>
              <a:gd name="T5" fmla="*/ 176 h 176"/>
              <a:gd name="T6" fmla="*/ 144 w 176"/>
              <a:gd name="T7" fmla="*/ 48 h 176"/>
              <a:gd name="T8" fmla="*/ 136 w 176"/>
              <a:gd name="T9" fmla="*/ 160 h 176"/>
              <a:gd name="T10" fmla="*/ 16 w 176"/>
              <a:gd name="T11" fmla="*/ 168 h 176"/>
              <a:gd name="T12" fmla="*/ 8 w 176"/>
              <a:gd name="T13" fmla="*/ 48 h 176"/>
              <a:gd name="T14" fmla="*/ 128 w 176"/>
              <a:gd name="T15" fmla="*/ 40 h 176"/>
              <a:gd name="T16" fmla="*/ 136 w 176"/>
              <a:gd name="T17" fmla="*/ 160 h 176"/>
              <a:gd name="T18" fmla="*/ 56 w 176"/>
              <a:gd name="T19" fmla="*/ 72 h 176"/>
              <a:gd name="T20" fmla="*/ 24 w 176"/>
              <a:gd name="T21" fmla="*/ 72 h 176"/>
              <a:gd name="T22" fmla="*/ 40 w 176"/>
              <a:gd name="T23" fmla="*/ 64 h 176"/>
              <a:gd name="T24" fmla="*/ 40 w 176"/>
              <a:gd name="T25" fmla="*/ 80 h 176"/>
              <a:gd name="T26" fmla="*/ 40 w 176"/>
              <a:gd name="T27" fmla="*/ 64 h 176"/>
              <a:gd name="T28" fmla="*/ 120 w 176"/>
              <a:gd name="T29" fmla="*/ 146 h 176"/>
              <a:gd name="T30" fmla="*/ 96 w 176"/>
              <a:gd name="T31" fmla="*/ 107 h 176"/>
              <a:gd name="T32" fmla="*/ 92 w 176"/>
              <a:gd name="T33" fmla="*/ 104 h 176"/>
              <a:gd name="T34" fmla="*/ 77 w 176"/>
              <a:gd name="T35" fmla="*/ 118 h 176"/>
              <a:gd name="T36" fmla="*/ 60 w 176"/>
              <a:gd name="T37" fmla="*/ 96 h 176"/>
              <a:gd name="T38" fmla="*/ 57 w 176"/>
              <a:gd name="T39" fmla="*/ 98 h 176"/>
              <a:gd name="T40" fmla="*/ 25 w 176"/>
              <a:gd name="T41" fmla="*/ 146 h 176"/>
              <a:gd name="T42" fmla="*/ 28 w 176"/>
              <a:gd name="T43" fmla="*/ 152 h 176"/>
              <a:gd name="T44" fmla="*/ 120 w 176"/>
              <a:gd name="T45" fmla="*/ 148 h 176"/>
              <a:gd name="T46" fmla="*/ 35 w 176"/>
              <a:gd name="T47" fmla="*/ 144 h 176"/>
              <a:gd name="T48" fmla="*/ 72 w 176"/>
              <a:gd name="T49" fmla="*/ 126 h 176"/>
              <a:gd name="T50" fmla="*/ 79 w 176"/>
              <a:gd name="T51" fmla="*/ 127 h 176"/>
              <a:gd name="T52" fmla="*/ 109 w 176"/>
              <a:gd name="T53" fmla="*/ 144 h 176"/>
              <a:gd name="T54" fmla="*/ 160 w 176"/>
              <a:gd name="T55" fmla="*/ 0 h 176"/>
              <a:gd name="T56" fmla="*/ 32 w 176"/>
              <a:gd name="T57" fmla="*/ 16 h 176"/>
              <a:gd name="T58" fmla="*/ 36 w 176"/>
              <a:gd name="T59" fmla="*/ 24 h 176"/>
              <a:gd name="T60" fmla="*/ 40 w 176"/>
              <a:gd name="T61" fmla="*/ 16 h 176"/>
              <a:gd name="T62" fmla="*/ 160 w 176"/>
              <a:gd name="T63" fmla="*/ 8 h 176"/>
              <a:gd name="T64" fmla="*/ 168 w 176"/>
              <a:gd name="T65" fmla="*/ 128 h 176"/>
              <a:gd name="T66" fmla="*/ 156 w 176"/>
              <a:gd name="T67" fmla="*/ 136 h 176"/>
              <a:gd name="T68" fmla="*/ 156 w 176"/>
              <a:gd name="T69" fmla="*/ 144 h 176"/>
              <a:gd name="T70" fmla="*/ 176 w 176"/>
              <a:gd name="T71" fmla="*/ 128 h 176"/>
              <a:gd name="T72" fmla="*/ 160 w 176"/>
              <a:gd name="T73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6" h="176">
                <a:moveTo>
                  <a:pt x="128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39"/>
                  <a:pt x="0" y="4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39"/>
                  <a:pt x="137" y="32"/>
                  <a:pt x="128" y="32"/>
                </a:cubicBezTo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4"/>
                  <a:pt x="12" y="40"/>
                  <a:pt x="16" y="40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132" y="40"/>
                  <a:pt x="136" y="44"/>
                  <a:pt x="136" y="48"/>
                </a:cubicBezTo>
                <a:lnTo>
                  <a:pt x="136" y="160"/>
                </a:lnTo>
                <a:close/>
                <a:moveTo>
                  <a:pt x="40" y="88"/>
                </a:moveTo>
                <a:cubicBezTo>
                  <a:pt x="49" y="88"/>
                  <a:pt x="56" y="81"/>
                  <a:pt x="56" y="72"/>
                </a:cubicBezTo>
                <a:cubicBezTo>
                  <a:pt x="56" y="63"/>
                  <a:pt x="49" y="56"/>
                  <a:pt x="40" y="56"/>
                </a:cubicBezTo>
                <a:cubicBezTo>
                  <a:pt x="31" y="56"/>
                  <a:pt x="24" y="63"/>
                  <a:pt x="24" y="72"/>
                </a:cubicBezTo>
                <a:cubicBezTo>
                  <a:pt x="24" y="81"/>
                  <a:pt x="31" y="88"/>
                  <a:pt x="40" y="88"/>
                </a:cubicBezTo>
                <a:moveTo>
                  <a:pt x="40" y="64"/>
                </a:moveTo>
                <a:cubicBezTo>
                  <a:pt x="44" y="64"/>
                  <a:pt x="48" y="68"/>
                  <a:pt x="48" y="72"/>
                </a:cubicBezTo>
                <a:cubicBezTo>
                  <a:pt x="48" y="76"/>
                  <a:pt x="44" y="80"/>
                  <a:pt x="40" y="80"/>
                </a:cubicBezTo>
                <a:cubicBezTo>
                  <a:pt x="36" y="80"/>
                  <a:pt x="32" y="76"/>
                  <a:pt x="32" y="72"/>
                </a:cubicBezTo>
                <a:cubicBezTo>
                  <a:pt x="32" y="68"/>
                  <a:pt x="36" y="64"/>
                  <a:pt x="40" y="64"/>
                </a:cubicBezTo>
                <a:moveTo>
                  <a:pt x="120" y="147"/>
                </a:moveTo>
                <a:cubicBezTo>
                  <a:pt x="120" y="146"/>
                  <a:pt x="120" y="146"/>
                  <a:pt x="120" y="146"/>
                </a:cubicBezTo>
                <a:cubicBezTo>
                  <a:pt x="120" y="146"/>
                  <a:pt x="120" y="146"/>
                  <a:pt x="120" y="146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95" y="105"/>
                  <a:pt x="94" y="104"/>
                  <a:pt x="92" y="104"/>
                </a:cubicBezTo>
                <a:cubicBezTo>
                  <a:pt x="91" y="104"/>
                  <a:pt x="90" y="104"/>
                  <a:pt x="89" y="105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64" y="98"/>
                  <a:pt x="64" y="98"/>
                  <a:pt x="64" y="98"/>
                </a:cubicBezTo>
                <a:cubicBezTo>
                  <a:pt x="63" y="97"/>
                  <a:pt x="62" y="96"/>
                  <a:pt x="60" y="96"/>
                </a:cubicBezTo>
                <a:cubicBezTo>
                  <a:pt x="59" y="96"/>
                  <a:pt x="57" y="97"/>
                  <a:pt x="57" y="98"/>
                </a:cubicBezTo>
                <a:cubicBezTo>
                  <a:pt x="57" y="98"/>
                  <a:pt x="57" y="98"/>
                  <a:pt x="57" y="98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24" y="146"/>
                  <a:pt x="24" y="147"/>
                  <a:pt x="24" y="148"/>
                </a:cubicBezTo>
                <a:cubicBezTo>
                  <a:pt x="24" y="150"/>
                  <a:pt x="26" y="152"/>
                  <a:pt x="28" y="152"/>
                </a:cubicBezTo>
                <a:cubicBezTo>
                  <a:pt x="116" y="152"/>
                  <a:pt x="116" y="152"/>
                  <a:pt x="116" y="152"/>
                </a:cubicBezTo>
                <a:cubicBezTo>
                  <a:pt x="118" y="152"/>
                  <a:pt x="120" y="150"/>
                  <a:pt x="120" y="148"/>
                </a:cubicBezTo>
                <a:cubicBezTo>
                  <a:pt x="120" y="147"/>
                  <a:pt x="120" y="147"/>
                  <a:pt x="120" y="147"/>
                </a:cubicBezTo>
                <a:close/>
                <a:moveTo>
                  <a:pt x="35" y="144"/>
                </a:moveTo>
                <a:cubicBezTo>
                  <a:pt x="60" y="107"/>
                  <a:pt x="60" y="107"/>
                  <a:pt x="60" y="107"/>
                </a:cubicBezTo>
                <a:cubicBezTo>
                  <a:pt x="72" y="126"/>
                  <a:pt x="72" y="126"/>
                  <a:pt x="72" y="126"/>
                </a:cubicBezTo>
                <a:cubicBezTo>
                  <a:pt x="73" y="127"/>
                  <a:pt x="74" y="128"/>
                  <a:pt x="76" y="128"/>
                </a:cubicBezTo>
                <a:cubicBezTo>
                  <a:pt x="77" y="128"/>
                  <a:pt x="78" y="128"/>
                  <a:pt x="79" y="127"/>
                </a:cubicBezTo>
                <a:cubicBezTo>
                  <a:pt x="91" y="114"/>
                  <a:pt x="91" y="114"/>
                  <a:pt x="91" y="114"/>
                </a:cubicBezTo>
                <a:cubicBezTo>
                  <a:pt x="109" y="144"/>
                  <a:pt x="109" y="144"/>
                  <a:pt x="109" y="144"/>
                </a:cubicBezTo>
                <a:lnTo>
                  <a:pt x="35" y="144"/>
                </a:lnTo>
                <a:close/>
                <a:moveTo>
                  <a:pt x="160" y="0"/>
                </a:moveTo>
                <a:cubicBezTo>
                  <a:pt x="48" y="0"/>
                  <a:pt x="48" y="0"/>
                  <a:pt x="48" y="0"/>
                </a:cubicBezTo>
                <a:cubicBezTo>
                  <a:pt x="39" y="0"/>
                  <a:pt x="32" y="7"/>
                  <a:pt x="32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2"/>
                  <a:pt x="44" y="8"/>
                  <a:pt x="48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32"/>
                  <a:pt x="164" y="136"/>
                  <a:pt x="160" y="136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4" y="136"/>
                  <a:pt x="152" y="138"/>
                  <a:pt x="152" y="140"/>
                </a:cubicBezTo>
                <a:cubicBezTo>
                  <a:pt x="152" y="142"/>
                  <a:pt x="154" y="144"/>
                  <a:pt x="15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Freeform 44"/>
          <p:cNvSpPr>
            <a:spLocks noEditPoints="1"/>
          </p:cNvSpPr>
          <p:nvPr/>
        </p:nvSpPr>
        <p:spPr bwMode="auto">
          <a:xfrm>
            <a:off x="9599613" y="4648201"/>
            <a:ext cx="433388" cy="431800"/>
          </a:xfrm>
          <a:custGeom>
            <a:avLst/>
            <a:gdLst>
              <a:gd name="T0" fmla="*/ 168 w 176"/>
              <a:gd name="T1" fmla="*/ 4 h 176"/>
              <a:gd name="T2" fmla="*/ 8 w 176"/>
              <a:gd name="T3" fmla="*/ 4 h 176"/>
              <a:gd name="T4" fmla="*/ 0 w 176"/>
              <a:gd name="T5" fmla="*/ 20 h 176"/>
              <a:gd name="T6" fmla="*/ 8 w 176"/>
              <a:gd name="T7" fmla="*/ 172 h 176"/>
              <a:gd name="T8" fmla="*/ 168 w 176"/>
              <a:gd name="T9" fmla="*/ 172 h 176"/>
              <a:gd name="T10" fmla="*/ 176 w 176"/>
              <a:gd name="T11" fmla="*/ 20 h 176"/>
              <a:gd name="T12" fmla="*/ 80 w 176"/>
              <a:gd name="T13" fmla="*/ 168 h 176"/>
              <a:gd name="T14" fmla="*/ 96 w 176"/>
              <a:gd name="T15" fmla="*/ 168 h 176"/>
              <a:gd name="T16" fmla="*/ 104 w 176"/>
              <a:gd name="T17" fmla="*/ 124 h 176"/>
              <a:gd name="T18" fmla="*/ 72 w 176"/>
              <a:gd name="T19" fmla="*/ 124 h 176"/>
              <a:gd name="T20" fmla="*/ 16 w 176"/>
              <a:gd name="T21" fmla="*/ 24 h 176"/>
              <a:gd name="T22" fmla="*/ 160 w 176"/>
              <a:gd name="T23" fmla="*/ 16 h 176"/>
              <a:gd name="T24" fmla="*/ 160 w 176"/>
              <a:gd name="T25" fmla="*/ 8 h 176"/>
              <a:gd name="T26" fmla="*/ 140 w 176"/>
              <a:gd name="T27" fmla="*/ 72 h 176"/>
              <a:gd name="T28" fmla="*/ 140 w 176"/>
              <a:gd name="T29" fmla="*/ 40 h 176"/>
              <a:gd name="T30" fmla="*/ 112 w 176"/>
              <a:gd name="T31" fmla="*/ 68 h 176"/>
              <a:gd name="T32" fmla="*/ 136 w 176"/>
              <a:gd name="T33" fmla="*/ 48 h 176"/>
              <a:gd name="T34" fmla="*/ 120 w 176"/>
              <a:gd name="T35" fmla="*/ 48 h 176"/>
              <a:gd name="T36" fmla="*/ 64 w 176"/>
              <a:gd name="T37" fmla="*/ 68 h 176"/>
              <a:gd name="T38" fmla="*/ 36 w 176"/>
              <a:gd name="T39" fmla="*/ 40 h 176"/>
              <a:gd name="T40" fmla="*/ 36 w 176"/>
              <a:gd name="T41" fmla="*/ 72 h 176"/>
              <a:gd name="T42" fmla="*/ 56 w 176"/>
              <a:gd name="T43" fmla="*/ 64 h 176"/>
              <a:gd name="T44" fmla="*/ 36 w 176"/>
              <a:gd name="T45" fmla="*/ 112 h 176"/>
              <a:gd name="T46" fmla="*/ 64 w 176"/>
              <a:gd name="T47" fmla="*/ 84 h 176"/>
              <a:gd name="T48" fmla="*/ 32 w 176"/>
              <a:gd name="T49" fmla="*/ 84 h 176"/>
              <a:gd name="T50" fmla="*/ 40 w 176"/>
              <a:gd name="T51" fmla="*/ 88 h 176"/>
              <a:gd name="T52" fmla="*/ 40 w 176"/>
              <a:gd name="T53" fmla="*/ 104 h 176"/>
              <a:gd name="T54" fmla="*/ 140 w 176"/>
              <a:gd name="T55" fmla="*/ 112 h 176"/>
              <a:gd name="T56" fmla="*/ 140 w 176"/>
              <a:gd name="T57" fmla="*/ 80 h 176"/>
              <a:gd name="T58" fmla="*/ 112 w 176"/>
              <a:gd name="T59" fmla="*/ 108 h 176"/>
              <a:gd name="T60" fmla="*/ 136 w 176"/>
              <a:gd name="T61" fmla="*/ 88 h 176"/>
              <a:gd name="T62" fmla="*/ 120 w 176"/>
              <a:gd name="T63" fmla="*/ 88 h 176"/>
              <a:gd name="T64" fmla="*/ 64 w 176"/>
              <a:gd name="T65" fmla="*/ 148 h 176"/>
              <a:gd name="T66" fmla="*/ 36 w 176"/>
              <a:gd name="T67" fmla="*/ 120 h 176"/>
              <a:gd name="T68" fmla="*/ 36 w 176"/>
              <a:gd name="T69" fmla="*/ 152 h 176"/>
              <a:gd name="T70" fmla="*/ 56 w 176"/>
              <a:gd name="T71" fmla="*/ 144 h 176"/>
              <a:gd name="T72" fmla="*/ 76 w 176"/>
              <a:gd name="T73" fmla="*/ 72 h 176"/>
              <a:gd name="T74" fmla="*/ 104 w 176"/>
              <a:gd name="T75" fmla="*/ 44 h 176"/>
              <a:gd name="T76" fmla="*/ 72 w 176"/>
              <a:gd name="T77" fmla="*/ 44 h 176"/>
              <a:gd name="T78" fmla="*/ 80 w 176"/>
              <a:gd name="T79" fmla="*/ 48 h 176"/>
              <a:gd name="T80" fmla="*/ 80 w 176"/>
              <a:gd name="T81" fmla="*/ 64 h 176"/>
              <a:gd name="T82" fmla="*/ 140 w 176"/>
              <a:gd name="T83" fmla="*/ 152 h 176"/>
              <a:gd name="T84" fmla="*/ 140 w 176"/>
              <a:gd name="T85" fmla="*/ 120 h 176"/>
              <a:gd name="T86" fmla="*/ 112 w 176"/>
              <a:gd name="T87" fmla="*/ 148 h 176"/>
              <a:gd name="T88" fmla="*/ 136 w 176"/>
              <a:gd name="T89" fmla="*/ 128 h 176"/>
              <a:gd name="T90" fmla="*/ 120 w 176"/>
              <a:gd name="T91" fmla="*/ 128 h 176"/>
              <a:gd name="T92" fmla="*/ 104 w 176"/>
              <a:gd name="T93" fmla="*/ 108 h 176"/>
              <a:gd name="T94" fmla="*/ 76 w 176"/>
              <a:gd name="T95" fmla="*/ 80 h 176"/>
              <a:gd name="T96" fmla="*/ 76 w 176"/>
              <a:gd name="T97" fmla="*/ 112 h 176"/>
              <a:gd name="T98" fmla="*/ 96 w 176"/>
              <a:gd name="T99" fmla="*/ 10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6" h="176">
                <a:moveTo>
                  <a:pt x="172" y="16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4"/>
                  <a:pt x="168" y="4"/>
                  <a:pt x="168" y="4"/>
                </a:cubicBezTo>
                <a:cubicBezTo>
                  <a:pt x="168" y="2"/>
                  <a:pt x="166" y="0"/>
                  <a:pt x="16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0"/>
                  <a:pt x="8" y="2"/>
                  <a:pt x="8" y="4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2" y="16"/>
                  <a:pt x="0" y="18"/>
                  <a:pt x="0" y="20"/>
                </a:cubicBezTo>
                <a:cubicBezTo>
                  <a:pt x="0" y="22"/>
                  <a:pt x="2" y="24"/>
                  <a:pt x="4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72"/>
                  <a:pt x="8" y="172"/>
                  <a:pt x="8" y="172"/>
                </a:cubicBezTo>
                <a:cubicBezTo>
                  <a:pt x="8" y="174"/>
                  <a:pt x="10" y="176"/>
                  <a:pt x="12" y="176"/>
                </a:cubicBezTo>
                <a:cubicBezTo>
                  <a:pt x="164" y="176"/>
                  <a:pt x="164" y="176"/>
                  <a:pt x="164" y="176"/>
                </a:cubicBezTo>
                <a:cubicBezTo>
                  <a:pt x="166" y="176"/>
                  <a:pt x="168" y="174"/>
                  <a:pt x="168" y="172"/>
                </a:cubicBezTo>
                <a:cubicBezTo>
                  <a:pt x="168" y="24"/>
                  <a:pt x="168" y="24"/>
                  <a:pt x="168" y="24"/>
                </a:cubicBezTo>
                <a:cubicBezTo>
                  <a:pt x="172" y="24"/>
                  <a:pt x="172" y="24"/>
                  <a:pt x="172" y="24"/>
                </a:cubicBezTo>
                <a:cubicBezTo>
                  <a:pt x="174" y="24"/>
                  <a:pt x="176" y="22"/>
                  <a:pt x="176" y="20"/>
                </a:cubicBezTo>
                <a:cubicBezTo>
                  <a:pt x="176" y="18"/>
                  <a:pt x="174" y="16"/>
                  <a:pt x="172" y="16"/>
                </a:cubicBezTo>
                <a:moveTo>
                  <a:pt x="96" y="168"/>
                </a:moveTo>
                <a:cubicBezTo>
                  <a:pt x="80" y="168"/>
                  <a:pt x="80" y="168"/>
                  <a:pt x="80" y="168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96" y="128"/>
                  <a:pt x="96" y="128"/>
                  <a:pt x="96" y="128"/>
                </a:cubicBezTo>
                <a:lnTo>
                  <a:pt x="96" y="168"/>
                </a:lnTo>
                <a:close/>
                <a:moveTo>
                  <a:pt x="160" y="168"/>
                </a:moveTo>
                <a:cubicBezTo>
                  <a:pt x="104" y="168"/>
                  <a:pt x="104" y="168"/>
                  <a:pt x="104" y="168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104" y="122"/>
                  <a:pt x="102" y="120"/>
                  <a:pt x="100" y="120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74" y="120"/>
                  <a:pt x="72" y="122"/>
                  <a:pt x="72" y="124"/>
                </a:cubicBezTo>
                <a:cubicBezTo>
                  <a:pt x="72" y="168"/>
                  <a:pt x="72" y="168"/>
                  <a:pt x="7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24"/>
                  <a:pt x="16" y="24"/>
                  <a:pt x="16" y="24"/>
                </a:cubicBezTo>
                <a:cubicBezTo>
                  <a:pt x="160" y="24"/>
                  <a:pt x="160" y="24"/>
                  <a:pt x="160" y="24"/>
                </a:cubicBezTo>
                <a:lnTo>
                  <a:pt x="160" y="168"/>
                </a:lnTo>
                <a:close/>
                <a:moveTo>
                  <a:pt x="160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8"/>
                  <a:pt x="16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lnTo>
                  <a:pt x="160" y="16"/>
                </a:lnTo>
                <a:close/>
                <a:moveTo>
                  <a:pt x="116" y="72"/>
                </a:moveTo>
                <a:cubicBezTo>
                  <a:pt x="140" y="72"/>
                  <a:pt x="140" y="72"/>
                  <a:pt x="140" y="72"/>
                </a:cubicBezTo>
                <a:cubicBezTo>
                  <a:pt x="142" y="72"/>
                  <a:pt x="144" y="70"/>
                  <a:pt x="144" y="68"/>
                </a:cubicBezTo>
                <a:cubicBezTo>
                  <a:pt x="144" y="44"/>
                  <a:pt x="144" y="44"/>
                  <a:pt x="144" y="44"/>
                </a:cubicBezTo>
                <a:cubicBezTo>
                  <a:pt x="144" y="42"/>
                  <a:pt x="142" y="40"/>
                  <a:pt x="140" y="4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4" y="40"/>
                  <a:pt x="112" y="42"/>
                  <a:pt x="112" y="44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70"/>
                  <a:pt x="114" y="72"/>
                  <a:pt x="116" y="72"/>
                </a:cubicBezTo>
                <a:moveTo>
                  <a:pt x="120" y="48"/>
                </a:moveTo>
                <a:cubicBezTo>
                  <a:pt x="136" y="48"/>
                  <a:pt x="136" y="48"/>
                  <a:pt x="136" y="48"/>
                </a:cubicBezTo>
                <a:cubicBezTo>
                  <a:pt x="136" y="64"/>
                  <a:pt x="136" y="64"/>
                  <a:pt x="136" y="64"/>
                </a:cubicBezTo>
                <a:cubicBezTo>
                  <a:pt x="120" y="64"/>
                  <a:pt x="120" y="64"/>
                  <a:pt x="120" y="64"/>
                </a:cubicBezTo>
                <a:lnTo>
                  <a:pt x="120" y="48"/>
                </a:lnTo>
                <a:close/>
                <a:moveTo>
                  <a:pt x="36" y="72"/>
                </a:moveTo>
                <a:cubicBezTo>
                  <a:pt x="60" y="72"/>
                  <a:pt x="60" y="72"/>
                  <a:pt x="60" y="72"/>
                </a:cubicBezTo>
                <a:cubicBezTo>
                  <a:pt x="62" y="72"/>
                  <a:pt x="64" y="70"/>
                  <a:pt x="64" y="68"/>
                </a:cubicBezTo>
                <a:cubicBezTo>
                  <a:pt x="64" y="44"/>
                  <a:pt x="64" y="44"/>
                  <a:pt x="64" y="44"/>
                </a:cubicBezTo>
                <a:cubicBezTo>
                  <a:pt x="64" y="42"/>
                  <a:pt x="62" y="40"/>
                  <a:pt x="60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4" y="40"/>
                  <a:pt x="32" y="42"/>
                  <a:pt x="32" y="44"/>
                </a:cubicBezTo>
                <a:cubicBezTo>
                  <a:pt x="32" y="68"/>
                  <a:pt x="32" y="68"/>
                  <a:pt x="32" y="68"/>
                </a:cubicBezTo>
                <a:cubicBezTo>
                  <a:pt x="32" y="70"/>
                  <a:pt x="34" y="72"/>
                  <a:pt x="36" y="72"/>
                </a:cubicBezTo>
                <a:moveTo>
                  <a:pt x="40" y="48"/>
                </a:moveTo>
                <a:cubicBezTo>
                  <a:pt x="56" y="48"/>
                  <a:pt x="56" y="48"/>
                  <a:pt x="56" y="48"/>
                </a:cubicBezTo>
                <a:cubicBezTo>
                  <a:pt x="56" y="64"/>
                  <a:pt x="56" y="64"/>
                  <a:pt x="56" y="64"/>
                </a:cubicBezTo>
                <a:cubicBezTo>
                  <a:pt x="40" y="64"/>
                  <a:pt x="40" y="64"/>
                  <a:pt x="40" y="64"/>
                </a:cubicBezTo>
                <a:lnTo>
                  <a:pt x="40" y="48"/>
                </a:lnTo>
                <a:close/>
                <a:moveTo>
                  <a:pt x="36" y="112"/>
                </a:moveTo>
                <a:cubicBezTo>
                  <a:pt x="60" y="112"/>
                  <a:pt x="60" y="112"/>
                  <a:pt x="60" y="112"/>
                </a:cubicBezTo>
                <a:cubicBezTo>
                  <a:pt x="62" y="112"/>
                  <a:pt x="64" y="110"/>
                  <a:pt x="64" y="108"/>
                </a:cubicBezTo>
                <a:cubicBezTo>
                  <a:pt x="64" y="84"/>
                  <a:pt x="64" y="84"/>
                  <a:pt x="64" y="84"/>
                </a:cubicBezTo>
                <a:cubicBezTo>
                  <a:pt x="64" y="82"/>
                  <a:pt x="62" y="80"/>
                  <a:pt x="60" y="80"/>
                </a:cubicBezTo>
                <a:cubicBezTo>
                  <a:pt x="36" y="80"/>
                  <a:pt x="36" y="80"/>
                  <a:pt x="36" y="80"/>
                </a:cubicBezTo>
                <a:cubicBezTo>
                  <a:pt x="34" y="80"/>
                  <a:pt x="32" y="82"/>
                  <a:pt x="32" y="84"/>
                </a:cubicBezTo>
                <a:cubicBezTo>
                  <a:pt x="32" y="108"/>
                  <a:pt x="32" y="108"/>
                  <a:pt x="32" y="108"/>
                </a:cubicBezTo>
                <a:cubicBezTo>
                  <a:pt x="32" y="110"/>
                  <a:pt x="34" y="112"/>
                  <a:pt x="36" y="112"/>
                </a:cubicBezTo>
                <a:moveTo>
                  <a:pt x="40" y="88"/>
                </a:moveTo>
                <a:cubicBezTo>
                  <a:pt x="56" y="88"/>
                  <a:pt x="56" y="88"/>
                  <a:pt x="56" y="88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40" y="104"/>
                  <a:pt x="40" y="104"/>
                  <a:pt x="40" y="104"/>
                </a:cubicBezTo>
                <a:lnTo>
                  <a:pt x="40" y="88"/>
                </a:lnTo>
                <a:close/>
                <a:moveTo>
                  <a:pt x="116" y="112"/>
                </a:moveTo>
                <a:cubicBezTo>
                  <a:pt x="140" y="112"/>
                  <a:pt x="140" y="112"/>
                  <a:pt x="140" y="112"/>
                </a:cubicBezTo>
                <a:cubicBezTo>
                  <a:pt x="142" y="112"/>
                  <a:pt x="144" y="110"/>
                  <a:pt x="144" y="108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2"/>
                  <a:pt x="142" y="80"/>
                  <a:pt x="140" y="80"/>
                </a:cubicBezTo>
                <a:cubicBezTo>
                  <a:pt x="116" y="80"/>
                  <a:pt x="116" y="80"/>
                  <a:pt x="116" y="80"/>
                </a:cubicBezTo>
                <a:cubicBezTo>
                  <a:pt x="114" y="80"/>
                  <a:pt x="112" y="82"/>
                  <a:pt x="112" y="84"/>
                </a:cubicBezTo>
                <a:cubicBezTo>
                  <a:pt x="112" y="108"/>
                  <a:pt x="112" y="108"/>
                  <a:pt x="112" y="108"/>
                </a:cubicBezTo>
                <a:cubicBezTo>
                  <a:pt x="112" y="110"/>
                  <a:pt x="114" y="112"/>
                  <a:pt x="116" y="112"/>
                </a:cubicBezTo>
                <a:moveTo>
                  <a:pt x="120" y="88"/>
                </a:moveTo>
                <a:cubicBezTo>
                  <a:pt x="136" y="88"/>
                  <a:pt x="136" y="88"/>
                  <a:pt x="136" y="88"/>
                </a:cubicBezTo>
                <a:cubicBezTo>
                  <a:pt x="136" y="104"/>
                  <a:pt x="136" y="104"/>
                  <a:pt x="136" y="104"/>
                </a:cubicBezTo>
                <a:cubicBezTo>
                  <a:pt x="120" y="104"/>
                  <a:pt x="120" y="104"/>
                  <a:pt x="120" y="104"/>
                </a:cubicBezTo>
                <a:lnTo>
                  <a:pt x="120" y="88"/>
                </a:lnTo>
                <a:close/>
                <a:moveTo>
                  <a:pt x="36" y="152"/>
                </a:moveTo>
                <a:cubicBezTo>
                  <a:pt x="60" y="152"/>
                  <a:pt x="60" y="152"/>
                  <a:pt x="60" y="152"/>
                </a:cubicBezTo>
                <a:cubicBezTo>
                  <a:pt x="62" y="152"/>
                  <a:pt x="64" y="150"/>
                  <a:pt x="64" y="148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2"/>
                  <a:pt x="62" y="120"/>
                  <a:pt x="60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4" y="120"/>
                  <a:pt x="32" y="122"/>
                  <a:pt x="32" y="124"/>
                </a:cubicBezTo>
                <a:cubicBezTo>
                  <a:pt x="32" y="148"/>
                  <a:pt x="32" y="148"/>
                  <a:pt x="32" y="148"/>
                </a:cubicBezTo>
                <a:cubicBezTo>
                  <a:pt x="32" y="150"/>
                  <a:pt x="34" y="152"/>
                  <a:pt x="36" y="152"/>
                </a:cubicBezTo>
                <a:moveTo>
                  <a:pt x="40" y="128"/>
                </a:moveTo>
                <a:cubicBezTo>
                  <a:pt x="56" y="128"/>
                  <a:pt x="56" y="128"/>
                  <a:pt x="56" y="128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40" y="144"/>
                  <a:pt x="40" y="144"/>
                  <a:pt x="40" y="144"/>
                </a:cubicBezTo>
                <a:lnTo>
                  <a:pt x="40" y="128"/>
                </a:lnTo>
                <a:close/>
                <a:moveTo>
                  <a:pt x="76" y="72"/>
                </a:moveTo>
                <a:cubicBezTo>
                  <a:pt x="100" y="72"/>
                  <a:pt x="100" y="72"/>
                  <a:pt x="100" y="72"/>
                </a:cubicBezTo>
                <a:cubicBezTo>
                  <a:pt x="102" y="72"/>
                  <a:pt x="104" y="70"/>
                  <a:pt x="104" y="68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4" y="42"/>
                  <a:pt x="102" y="40"/>
                  <a:pt x="100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4" y="40"/>
                  <a:pt x="72" y="42"/>
                  <a:pt x="72" y="44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70"/>
                  <a:pt x="74" y="72"/>
                  <a:pt x="76" y="72"/>
                </a:cubicBezTo>
                <a:moveTo>
                  <a:pt x="80" y="48"/>
                </a:moveTo>
                <a:cubicBezTo>
                  <a:pt x="96" y="48"/>
                  <a:pt x="96" y="48"/>
                  <a:pt x="96" y="48"/>
                </a:cubicBezTo>
                <a:cubicBezTo>
                  <a:pt x="96" y="64"/>
                  <a:pt x="96" y="64"/>
                  <a:pt x="96" y="64"/>
                </a:cubicBezTo>
                <a:cubicBezTo>
                  <a:pt x="80" y="64"/>
                  <a:pt x="80" y="64"/>
                  <a:pt x="80" y="64"/>
                </a:cubicBezTo>
                <a:lnTo>
                  <a:pt x="80" y="48"/>
                </a:lnTo>
                <a:close/>
                <a:moveTo>
                  <a:pt x="116" y="152"/>
                </a:moveTo>
                <a:cubicBezTo>
                  <a:pt x="140" y="152"/>
                  <a:pt x="140" y="152"/>
                  <a:pt x="140" y="152"/>
                </a:cubicBezTo>
                <a:cubicBezTo>
                  <a:pt x="142" y="152"/>
                  <a:pt x="144" y="150"/>
                  <a:pt x="144" y="148"/>
                </a:cubicBezTo>
                <a:cubicBezTo>
                  <a:pt x="144" y="124"/>
                  <a:pt x="144" y="124"/>
                  <a:pt x="144" y="124"/>
                </a:cubicBezTo>
                <a:cubicBezTo>
                  <a:pt x="144" y="122"/>
                  <a:pt x="142" y="120"/>
                  <a:pt x="140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4" y="120"/>
                  <a:pt x="112" y="122"/>
                  <a:pt x="112" y="124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12" y="150"/>
                  <a:pt x="114" y="152"/>
                  <a:pt x="116" y="152"/>
                </a:cubicBezTo>
                <a:moveTo>
                  <a:pt x="120" y="128"/>
                </a:moveTo>
                <a:cubicBezTo>
                  <a:pt x="136" y="128"/>
                  <a:pt x="136" y="128"/>
                  <a:pt x="136" y="128"/>
                </a:cubicBezTo>
                <a:cubicBezTo>
                  <a:pt x="136" y="144"/>
                  <a:pt x="136" y="144"/>
                  <a:pt x="136" y="144"/>
                </a:cubicBezTo>
                <a:cubicBezTo>
                  <a:pt x="120" y="144"/>
                  <a:pt x="120" y="144"/>
                  <a:pt x="120" y="144"/>
                </a:cubicBezTo>
                <a:lnTo>
                  <a:pt x="120" y="128"/>
                </a:lnTo>
                <a:close/>
                <a:moveTo>
                  <a:pt x="76" y="112"/>
                </a:moveTo>
                <a:cubicBezTo>
                  <a:pt x="100" y="112"/>
                  <a:pt x="100" y="112"/>
                  <a:pt x="100" y="112"/>
                </a:cubicBezTo>
                <a:cubicBezTo>
                  <a:pt x="102" y="112"/>
                  <a:pt x="104" y="110"/>
                  <a:pt x="104" y="108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4" y="82"/>
                  <a:pt x="102" y="80"/>
                  <a:pt x="100" y="80"/>
                </a:cubicBezTo>
                <a:cubicBezTo>
                  <a:pt x="76" y="80"/>
                  <a:pt x="76" y="80"/>
                  <a:pt x="76" y="80"/>
                </a:cubicBezTo>
                <a:cubicBezTo>
                  <a:pt x="74" y="80"/>
                  <a:pt x="72" y="82"/>
                  <a:pt x="72" y="84"/>
                </a:cubicBezTo>
                <a:cubicBezTo>
                  <a:pt x="72" y="108"/>
                  <a:pt x="72" y="108"/>
                  <a:pt x="72" y="108"/>
                </a:cubicBezTo>
                <a:cubicBezTo>
                  <a:pt x="72" y="110"/>
                  <a:pt x="74" y="112"/>
                  <a:pt x="76" y="112"/>
                </a:cubicBezTo>
                <a:moveTo>
                  <a:pt x="80" y="88"/>
                </a:moveTo>
                <a:cubicBezTo>
                  <a:pt x="96" y="88"/>
                  <a:pt x="96" y="88"/>
                  <a:pt x="96" y="88"/>
                </a:cubicBezTo>
                <a:cubicBezTo>
                  <a:pt x="96" y="104"/>
                  <a:pt x="96" y="104"/>
                  <a:pt x="96" y="104"/>
                </a:cubicBezTo>
                <a:cubicBezTo>
                  <a:pt x="80" y="104"/>
                  <a:pt x="80" y="104"/>
                  <a:pt x="80" y="104"/>
                </a:cubicBezTo>
                <a:lnTo>
                  <a:pt x="80" y="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45"/>
          <p:cNvSpPr>
            <a:spLocks noEditPoints="1"/>
          </p:cNvSpPr>
          <p:nvPr/>
        </p:nvSpPr>
        <p:spPr bwMode="auto">
          <a:xfrm>
            <a:off x="2162176" y="5513388"/>
            <a:ext cx="431800" cy="352425"/>
          </a:xfrm>
          <a:custGeom>
            <a:avLst/>
            <a:gdLst>
              <a:gd name="T0" fmla="*/ 168 w 176"/>
              <a:gd name="T1" fmla="*/ 0 h 144"/>
              <a:gd name="T2" fmla="*/ 8 w 176"/>
              <a:gd name="T3" fmla="*/ 0 h 144"/>
              <a:gd name="T4" fmla="*/ 0 w 176"/>
              <a:gd name="T5" fmla="*/ 8 h 144"/>
              <a:gd name="T6" fmla="*/ 0 w 176"/>
              <a:gd name="T7" fmla="*/ 24 h 144"/>
              <a:gd name="T8" fmla="*/ 8 w 176"/>
              <a:gd name="T9" fmla="*/ 32 h 144"/>
              <a:gd name="T10" fmla="*/ 16 w 176"/>
              <a:gd name="T11" fmla="*/ 32 h 144"/>
              <a:gd name="T12" fmla="*/ 16 w 176"/>
              <a:gd name="T13" fmla="*/ 136 h 144"/>
              <a:gd name="T14" fmla="*/ 24 w 176"/>
              <a:gd name="T15" fmla="*/ 144 h 144"/>
              <a:gd name="T16" fmla="*/ 152 w 176"/>
              <a:gd name="T17" fmla="*/ 144 h 144"/>
              <a:gd name="T18" fmla="*/ 160 w 176"/>
              <a:gd name="T19" fmla="*/ 136 h 144"/>
              <a:gd name="T20" fmla="*/ 160 w 176"/>
              <a:gd name="T21" fmla="*/ 32 h 144"/>
              <a:gd name="T22" fmla="*/ 168 w 176"/>
              <a:gd name="T23" fmla="*/ 32 h 144"/>
              <a:gd name="T24" fmla="*/ 176 w 176"/>
              <a:gd name="T25" fmla="*/ 24 h 144"/>
              <a:gd name="T26" fmla="*/ 176 w 176"/>
              <a:gd name="T27" fmla="*/ 8 h 144"/>
              <a:gd name="T28" fmla="*/ 168 w 176"/>
              <a:gd name="T29" fmla="*/ 0 h 144"/>
              <a:gd name="T30" fmla="*/ 152 w 176"/>
              <a:gd name="T31" fmla="*/ 136 h 144"/>
              <a:gd name="T32" fmla="*/ 24 w 176"/>
              <a:gd name="T33" fmla="*/ 136 h 144"/>
              <a:gd name="T34" fmla="*/ 24 w 176"/>
              <a:gd name="T35" fmla="*/ 32 h 144"/>
              <a:gd name="T36" fmla="*/ 152 w 176"/>
              <a:gd name="T37" fmla="*/ 32 h 144"/>
              <a:gd name="T38" fmla="*/ 152 w 176"/>
              <a:gd name="T39" fmla="*/ 136 h 144"/>
              <a:gd name="T40" fmla="*/ 168 w 176"/>
              <a:gd name="T41" fmla="*/ 24 h 144"/>
              <a:gd name="T42" fmla="*/ 8 w 176"/>
              <a:gd name="T43" fmla="*/ 24 h 144"/>
              <a:gd name="T44" fmla="*/ 8 w 176"/>
              <a:gd name="T45" fmla="*/ 8 h 144"/>
              <a:gd name="T46" fmla="*/ 168 w 176"/>
              <a:gd name="T47" fmla="*/ 8 h 144"/>
              <a:gd name="T48" fmla="*/ 168 w 176"/>
              <a:gd name="T49" fmla="*/ 24 h 144"/>
              <a:gd name="T50" fmla="*/ 64 w 176"/>
              <a:gd name="T51" fmla="*/ 72 h 144"/>
              <a:gd name="T52" fmla="*/ 112 w 176"/>
              <a:gd name="T53" fmla="*/ 72 h 144"/>
              <a:gd name="T54" fmla="*/ 120 w 176"/>
              <a:gd name="T55" fmla="*/ 64 h 144"/>
              <a:gd name="T56" fmla="*/ 120 w 176"/>
              <a:gd name="T57" fmla="*/ 56 h 144"/>
              <a:gd name="T58" fmla="*/ 112 w 176"/>
              <a:gd name="T59" fmla="*/ 48 h 144"/>
              <a:gd name="T60" fmla="*/ 64 w 176"/>
              <a:gd name="T61" fmla="*/ 48 h 144"/>
              <a:gd name="T62" fmla="*/ 56 w 176"/>
              <a:gd name="T63" fmla="*/ 56 h 144"/>
              <a:gd name="T64" fmla="*/ 56 w 176"/>
              <a:gd name="T65" fmla="*/ 64 h 144"/>
              <a:gd name="T66" fmla="*/ 64 w 176"/>
              <a:gd name="T67" fmla="*/ 72 h 144"/>
              <a:gd name="T68" fmla="*/ 64 w 176"/>
              <a:gd name="T69" fmla="*/ 56 h 144"/>
              <a:gd name="T70" fmla="*/ 112 w 176"/>
              <a:gd name="T71" fmla="*/ 56 h 144"/>
              <a:gd name="T72" fmla="*/ 112 w 176"/>
              <a:gd name="T73" fmla="*/ 64 h 144"/>
              <a:gd name="T74" fmla="*/ 64 w 176"/>
              <a:gd name="T75" fmla="*/ 64 h 144"/>
              <a:gd name="T76" fmla="*/ 64 w 176"/>
              <a:gd name="T77" fmla="*/ 5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44">
                <a:moveTo>
                  <a:pt x="16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8"/>
                  <a:pt x="4" y="32"/>
                  <a:pt x="8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6" y="140"/>
                  <a:pt x="20" y="144"/>
                  <a:pt x="24" y="144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56" y="144"/>
                  <a:pt x="160" y="140"/>
                  <a:pt x="160" y="136"/>
                </a:cubicBezTo>
                <a:cubicBezTo>
                  <a:pt x="160" y="32"/>
                  <a:pt x="160" y="32"/>
                  <a:pt x="160" y="32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6" y="28"/>
                  <a:pt x="176" y="24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  <a:moveTo>
                  <a:pt x="152" y="136"/>
                </a:moveTo>
                <a:cubicBezTo>
                  <a:pt x="24" y="136"/>
                  <a:pt x="24" y="136"/>
                  <a:pt x="24" y="136"/>
                </a:cubicBezTo>
                <a:cubicBezTo>
                  <a:pt x="24" y="32"/>
                  <a:pt x="24" y="32"/>
                  <a:pt x="24" y="32"/>
                </a:cubicBezTo>
                <a:cubicBezTo>
                  <a:pt x="152" y="32"/>
                  <a:pt x="152" y="32"/>
                  <a:pt x="152" y="32"/>
                </a:cubicBezTo>
                <a:lnTo>
                  <a:pt x="152" y="136"/>
                </a:lnTo>
                <a:close/>
                <a:moveTo>
                  <a:pt x="168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8"/>
                  <a:pt x="8" y="8"/>
                  <a:pt x="8" y="8"/>
                </a:cubicBezTo>
                <a:cubicBezTo>
                  <a:pt x="168" y="8"/>
                  <a:pt x="168" y="8"/>
                  <a:pt x="168" y="8"/>
                </a:cubicBezTo>
                <a:lnTo>
                  <a:pt x="168" y="24"/>
                </a:lnTo>
                <a:close/>
                <a:moveTo>
                  <a:pt x="64" y="72"/>
                </a:moveTo>
                <a:cubicBezTo>
                  <a:pt x="112" y="72"/>
                  <a:pt x="112" y="72"/>
                  <a:pt x="112" y="72"/>
                </a:cubicBezTo>
                <a:cubicBezTo>
                  <a:pt x="116" y="72"/>
                  <a:pt x="120" y="68"/>
                  <a:pt x="120" y="64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120" y="52"/>
                  <a:pt x="116" y="48"/>
                  <a:pt x="112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0" y="48"/>
                  <a:pt x="56" y="52"/>
                  <a:pt x="56" y="56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8"/>
                  <a:pt x="60" y="72"/>
                  <a:pt x="64" y="72"/>
                </a:cubicBezTo>
                <a:moveTo>
                  <a:pt x="64" y="56"/>
                </a:moveTo>
                <a:cubicBezTo>
                  <a:pt x="112" y="56"/>
                  <a:pt x="112" y="56"/>
                  <a:pt x="112" y="56"/>
                </a:cubicBezTo>
                <a:cubicBezTo>
                  <a:pt x="112" y="64"/>
                  <a:pt x="112" y="64"/>
                  <a:pt x="112" y="64"/>
                </a:cubicBezTo>
                <a:cubicBezTo>
                  <a:pt x="64" y="64"/>
                  <a:pt x="64" y="64"/>
                  <a:pt x="64" y="64"/>
                </a:cubicBezTo>
                <a:lnTo>
                  <a:pt x="64" y="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Freeform 46"/>
          <p:cNvSpPr>
            <a:spLocks noEditPoints="1"/>
          </p:cNvSpPr>
          <p:nvPr/>
        </p:nvSpPr>
        <p:spPr bwMode="auto">
          <a:xfrm>
            <a:off x="2987676" y="5513388"/>
            <a:ext cx="433388" cy="352425"/>
          </a:xfrm>
          <a:custGeom>
            <a:avLst/>
            <a:gdLst>
              <a:gd name="T0" fmla="*/ 124 w 176"/>
              <a:gd name="T1" fmla="*/ 96 h 144"/>
              <a:gd name="T2" fmla="*/ 136 w 176"/>
              <a:gd name="T3" fmla="*/ 84 h 144"/>
              <a:gd name="T4" fmla="*/ 124 w 176"/>
              <a:gd name="T5" fmla="*/ 72 h 144"/>
              <a:gd name="T6" fmla="*/ 112 w 176"/>
              <a:gd name="T7" fmla="*/ 84 h 144"/>
              <a:gd name="T8" fmla="*/ 124 w 176"/>
              <a:gd name="T9" fmla="*/ 96 h 144"/>
              <a:gd name="T10" fmla="*/ 124 w 176"/>
              <a:gd name="T11" fmla="*/ 80 h 144"/>
              <a:gd name="T12" fmla="*/ 128 w 176"/>
              <a:gd name="T13" fmla="*/ 84 h 144"/>
              <a:gd name="T14" fmla="*/ 124 w 176"/>
              <a:gd name="T15" fmla="*/ 88 h 144"/>
              <a:gd name="T16" fmla="*/ 120 w 176"/>
              <a:gd name="T17" fmla="*/ 84 h 144"/>
              <a:gd name="T18" fmla="*/ 124 w 176"/>
              <a:gd name="T19" fmla="*/ 80 h 144"/>
              <a:gd name="T20" fmla="*/ 88 w 176"/>
              <a:gd name="T21" fmla="*/ 96 h 144"/>
              <a:gd name="T22" fmla="*/ 100 w 176"/>
              <a:gd name="T23" fmla="*/ 84 h 144"/>
              <a:gd name="T24" fmla="*/ 88 w 176"/>
              <a:gd name="T25" fmla="*/ 72 h 144"/>
              <a:gd name="T26" fmla="*/ 76 w 176"/>
              <a:gd name="T27" fmla="*/ 84 h 144"/>
              <a:gd name="T28" fmla="*/ 88 w 176"/>
              <a:gd name="T29" fmla="*/ 96 h 144"/>
              <a:gd name="T30" fmla="*/ 88 w 176"/>
              <a:gd name="T31" fmla="*/ 80 h 144"/>
              <a:gd name="T32" fmla="*/ 92 w 176"/>
              <a:gd name="T33" fmla="*/ 84 h 144"/>
              <a:gd name="T34" fmla="*/ 88 w 176"/>
              <a:gd name="T35" fmla="*/ 88 h 144"/>
              <a:gd name="T36" fmla="*/ 84 w 176"/>
              <a:gd name="T37" fmla="*/ 84 h 144"/>
              <a:gd name="T38" fmla="*/ 88 w 176"/>
              <a:gd name="T39" fmla="*/ 80 h 144"/>
              <a:gd name="T40" fmla="*/ 168 w 176"/>
              <a:gd name="T41" fmla="*/ 0 h 144"/>
              <a:gd name="T42" fmla="*/ 8 w 176"/>
              <a:gd name="T43" fmla="*/ 0 h 144"/>
              <a:gd name="T44" fmla="*/ 0 w 176"/>
              <a:gd name="T45" fmla="*/ 8 h 144"/>
              <a:gd name="T46" fmla="*/ 0 w 176"/>
              <a:gd name="T47" fmla="*/ 24 h 144"/>
              <a:gd name="T48" fmla="*/ 8 w 176"/>
              <a:gd name="T49" fmla="*/ 32 h 144"/>
              <a:gd name="T50" fmla="*/ 16 w 176"/>
              <a:gd name="T51" fmla="*/ 32 h 144"/>
              <a:gd name="T52" fmla="*/ 16 w 176"/>
              <a:gd name="T53" fmla="*/ 136 h 144"/>
              <a:gd name="T54" fmla="*/ 24 w 176"/>
              <a:gd name="T55" fmla="*/ 144 h 144"/>
              <a:gd name="T56" fmla="*/ 152 w 176"/>
              <a:gd name="T57" fmla="*/ 144 h 144"/>
              <a:gd name="T58" fmla="*/ 160 w 176"/>
              <a:gd name="T59" fmla="*/ 136 h 144"/>
              <a:gd name="T60" fmla="*/ 160 w 176"/>
              <a:gd name="T61" fmla="*/ 32 h 144"/>
              <a:gd name="T62" fmla="*/ 168 w 176"/>
              <a:gd name="T63" fmla="*/ 32 h 144"/>
              <a:gd name="T64" fmla="*/ 176 w 176"/>
              <a:gd name="T65" fmla="*/ 24 h 144"/>
              <a:gd name="T66" fmla="*/ 176 w 176"/>
              <a:gd name="T67" fmla="*/ 8 h 144"/>
              <a:gd name="T68" fmla="*/ 168 w 176"/>
              <a:gd name="T69" fmla="*/ 0 h 144"/>
              <a:gd name="T70" fmla="*/ 152 w 176"/>
              <a:gd name="T71" fmla="*/ 136 h 144"/>
              <a:gd name="T72" fmla="*/ 24 w 176"/>
              <a:gd name="T73" fmla="*/ 136 h 144"/>
              <a:gd name="T74" fmla="*/ 24 w 176"/>
              <a:gd name="T75" fmla="*/ 32 h 144"/>
              <a:gd name="T76" fmla="*/ 152 w 176"/>
              <a:gd name="T77" fmla="*/ 32 h 144"/>
              <a:gd name="T78" fmla="*/ 152 w 176"/>
              <a:gd name="T79" fmla="*/ 136 h 144"/>
              <a:gd name="T80" fmla="*/ 168 w 176"/>
              <a:gd name="T81" fmla="*/ 24 h 144"/>
              <a:gd name="T82" fmla="*/ 8 w 176"/>
              <a:gd name="T83" fmla="*/ 24 h 144"/>
              <a:gd name="T84" fmla="*/ 8 w 176"/>
              <a:gd name="T85" fmla="*/ 8 h 144"/>
              <a:gd name="T86" fmla="*/ 168 w 176"/>
              <a:gd name="T87" fmla="*/ 8 h 144"/>
              <a:gd name="T88" fmla="*/ 168 w 176"/>
              <a:gd name="T89" fmla="*/ 24 h 144"/>
              <a:gd name="T90" fmla="*/ 52 w 176"/>
              <a:gd name="T91" fmla="*/ 96 h 144"/>
              <a:gd name="T92" fmla="*/ 64 w 176"/>
              <a:gd name="T93" fmla="*/ 84 h 144"/>
              <a:gd name="T94" fmla="*/ 52 w 176"/>
              <a:gd name="T95" fmla="*/ 72 h 144"/>
              <a:gd name="T96" fmla="*/ 40 w 176"/>
              <a:gd name="T97" fmla="*/ 84 h 144"/>
              <a:gd name="T98" fmla="*/ 52 w 176"/>
              <a:gd name="T99" fmla="*/ 96 h 144"/>
              <a:gd name="T100" fmla="*/ 52 w 176"/>
              <a:gd name="T101" fmla="*/ 80 h 144"/>
              <a:gd name="T102" fmla="*/ 56 w 176"/>
              <a:gd name="T103" fmla="*/ 84 h 144"/>
              <a:gd name="T104" fmla="*/ 52 w 176"/>
              <a:gd name="T105" fmla="*/ 88 h 144"/>
              <a:gd name="T106" fmla="*/ 48 w 176"/>
              <a:gd name="T107" fmla="*/ 84 h 144"/>
              <a:gd name="T108" fmla="*/ 52 w 176"/>
              <a:gd name="T109" fmla="*/ 8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6" h="144">
                <a:moveTo>
                  <a:pt x="124" y="96"/>
                </a:moveTo>
                <a:cubicBezTo>
                  <a:pt x="131" y="96"/>
                  <a:pt x="136" y="91"/>
                  <a:pt x="136" y="84"/>
                </a:cubicBezTo>
                <a:cubicBezTo>
                  <a:pt x="136" y="77"/>
                  <a:pt x="131" y="72"/>
                  <a:pt x="124" y="72"/>
                </a:cubicBezTo>
                <a:cubicBezTo>
                  <a:pt x="117" y="72"/>
                  <a:pt x="112" y="77"/>
                  <a:pt x="112" y="84"/>
                </a:cubicBezTo>
                <a:cubicBezTo>
                  <a:pt x="112" y="91"/>
                  <a:pt x="117" y="96"/>
                  <a:pt x="124" y="96"/>
                </a:cubicBezTo>
                <a:moveTo>
                  <a:pt x="124" y="80"/>
                </a:moveTo>
                <a:cubicBezTo>
                  <a:pt x="126" y="80"/>
                  <a:pt x="128" y="82"/>
                  <a:pt x="128" y="84"/>
                </a:cubicBezTo>
                <a:cubicBezTo>
                  <a:pt x="128" y="86"/>
                  <a:pt x="126" y="88"/>
                  <a:pt x="124" y="88"/>
                </a:cubicBezTo>
                <a:cubicBezTo>
                  <a:pt x="122" y="88"/>
                  <a:pt x="120" y="86"/>
                  <a:pt x="120" y="84"/>
                </a:cubicBezTo>
                <a:cubicBezTo>
                  <a:pt x="120" y="82"/>
                  <a:pt x="122" y="80"/>
                  <a:pt x="124" y="80"/>
                </a:cubicBezTo>
                <a:moveTo>
                  <a:pt x="88" y="96"/>
                </a:moveTo>
                <a:cubicBezTo>
                  <a:pt x="95" y="96"/>
                  <a:pt x="100" y="91"/>
                  <a:pt x="100" y="84"/>
                </a:cubicBezTo>
                <a:cubicBezTo>
                  <a:pt x="100" y="77"/>
                  <a:pt x="95" y="72"/>
                  <a:pt x="88" y="72"/>
                </a:cubicBezTo>
                <a:cubicBezTo>
                  <a:pt x="81" y="72"/>
                  <a:pt x="76" y="77"/>
                  <a:pt x="76" y="84"/>
                </a:cubicBezTo>
                <a:cubicBezTo>
                  <a:pt x="76" y="91"/>
                  <a:pt x="81" y="96"/>
                  <a:pt x="88" y="96"/>
                </a:cubicBezTo>
                <a:moveTo>
                  <a:pt x="88" y="80"/>
                </a:moveTo>
                <a:cubicBezTo>
                  <a:pt x="90" y="80"/>
                  <a:pt x="92" y="82"/>
                  <a:pt x="92" y="84"/>
                </a:cubicBezTo>
                <a:cubicBezTo>
                  <a:pt x="92" y="86"/>
                  <a:pt x="90" y="88"/>
                  <a:pt x="88" y="88"/>
                </a:cubicBezTo>
                <a:cubicBezTo>
                  <a:pt x="86" y="88"/>
                  <a:pt x="84" y="86"/>
                  <a:pt x="84" y="84"/>
                </a:cubicBezTo>
                <a:cubicBezTo>
                  <a:pt x="84" y="82"/>
                  <a:pt x="86" y="80"/>
                  <a:pt x="88" y="80"/>
                </a:cubicBezTo>
                <a:moveTo>
                  <a:pt x="16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8"/>
                  <a:pt x="4" y="32"/>
                  <a:pt x="8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6" y="140"/>
                  <a:pt x="20" y="144"/>
                  <a:pt x="24" y="144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56" y="144"/>
                  <a:pt x="160" y="140"/>
                  <a:pt x="160" y="136"/>
                </a:cubicBezTo>
                <a:cubicBezTo>
                  <a:pt x="160" y="32"/>
                  <a:pt x="160" y="32"/>
                  <a:pt x="160" y="32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6" y="28"/>
                  <a:pt x="176" y="24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  <a:moveTo>
                  <a:pt x="152" y="136"/>
                </a:moveTo>
                <a:cubicBezTo>
                  <a:pt x="24" y="136"/>
                  <a:pt x="24" y="136"/>
                  <a:pt x="24" y="136"/>
                </a:cubicBezTo>
                <a:cubicBezTo>
                  <a:pt x="24" y="32"/>
                  <a:pt x="24" y="32"/>
                  <a:pt x="24" y="32"/>
                </a:cubicBezTo>
                <a:cubicBezTo>
                  <a:pt x="152" y="32"/>
                  <a:pt x="152" y="32"/>
                  <a:pt x="152" y="32"/>
                </a:cubicBezTo>
                <a:lnTo>
                  <a:pt x="152" y="136"/>
                </a:lnTo>
                <a:close/>
                <a:moveTo>
                  <a:pt x="168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8"/>
                  <a:pt x="8" y="8"/>
                  <a:pt x="8" y="8"/>
                </a:cubicBezTo>
                <a:cubicBezTo>
                  <a:pt x="168" y="8"/>
                  <a:pt x="168" y="8"/>
                  <a:pt x="168" y="8"/>
                </a:cubicBezTo>
                <a:lnTo>
                  <a:pt x="168" y="24"/>
                </a:lnTo>
                <a:close/>
                <a:moveTo>
                  <a:pt x="52" y="96"/>
                </a:moveTo>
                <a:cubicBezTo>
                  <a:pt x="59" y="96"/>
                  <a:pt x="64" y="91"/>
                  <a:pt x="64" y="84"/>
                </a:cubicBezTo>
                <a:cubicBezTo>
                  <a:pt x="64" y="77"/>
                  <a:pt x="59" y="72"/>
                  <a:pt x="52" y="72"/>
                </a:cubicBezTo>
                <a:cubicBezTo>
                  <a:pt x="45" y="72"/>
                  <a:pt x="40" y="77"/>
                  <a:pt x="40" y="84"/>
                </a:cubicBezTo>
                <a:cubicBezTo>
                  <a:pt x="40" y="91"/>
                  <a:pt x="45" y="96"/>
                  <a:pt x="52" y="96"/>
                </a:cubicBezTo>
                <a:moveTo>
                  <a:pt x="52" y="80"/>
                </a:moveTo>
                <a:cubicBezTo>
                  <a:pt x="54" y="80"/>
                  <a:pt x="56" y="82"/>
                  <a:pt x="56" y="84"/>
                </a:cubicBezTo>
                <a:cubicBezTo>
                  <a:pt x="56" y="86"/>
                  <a:pt x="54" y="88"/>
                  <a:pt x="52" y="88"/>
                </a:cubicBezTo>
                <a:cubicBezTo>
                  <a:pt x="50" y="88"/>
                  <a:pt x="48" y="86"/>
                  <a:pt x="48" y="84"/>
                </a:cubicBezTo>
                <a:cubicBezTo>
                  <a:pt x="48" y="82"/>
                  <a:pt x="50" y="80"/>
                  <a:pt x="52" y="8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47"/>
          <p:cNvSpPr>
            <a:spLocks noEditPoints="1"/>
          </p:cNvSpPr>
          <p:nvPr/>
        </p:nvSpPr>
        <p:spPr bwMode="auto">
          <a:xfrm>
            <a:off x="3814763" y="5473701"/>
            <a:ext cx="433388" cy="431800"/>
          </a:xfrm>
          <a:custGeom>
            <a:avLst/>
            <a:gdLst>
              <a:gd name="T0" fmla="*/ 64 w 176"/>
              <a:gd name="T1" fmla="*/ 96 h 176"/>
              <a:gd name="T2" fmla="*/ 60 w 176"/>
              <a:gd name="T3" fmla="*/ 100 h 176"/>
              <a:gd name="T4" fmla="*/ 61 w 176"/>
              <a:gd name="T5" fmla="*/ 103 h 176"/>
              <a:gd name="T6" fmla="*/ 85 w 176"/>
              <a:gd name="T7" fmla="*/ 127 h 176"/>
              <a:gd name="T8" fmla="*/ 88 w 176"/>
              <a:gd name="T9" fmla="*/ 128 h 176"/>
              <a:gd name="T10" fmla="*/ 91 w 176"/>
              <a:gd name="T11" fmla="*/ 127 h 176"/>
              <a:gd name="T12" fmla="*/ 115 w 176"/>
              <a:gd name="T13" fmla="*/ 103 h 176"/>
              <a:gd name="T14" fmla="*/ 116 w 176"/>
              <a:gd name="T15" fmla="*/ 100 h 176"/>
              <a:gd name="T16" fmla="*/ 112 w 176"/>
              <a:gd name="T17" fmla="*/ 96 h 176"/>
              <a:gd name="T18" fmla="*/ 109 w 176"/>
              <a:gd name="T19" fmla="*/ 97 h 176"/>
              <a:gd name="T20" fmla="*/ 92 w 176"/>
              <a:gd name="T21" fmla="*/ 114 h 176"/>
              <a:gd name="T22" fmla="*/ 92 w 176"/>
              <a:gd name="T23" fmla="*/ 4 h 176"/>
              <a:gd name="T24" fmla="*/ 92 w 176"/>
              <a:gd name="T25" fmla="*/ 4 h 176"/>
              <a:gd name="T26" fmla="*/ 88 w 176"/>
              <a:gd name="T27" fmla="*/ 0 h 176"/>
              <a:gd name="T28" fmla="*/ 84 w 176"/>
              <a:gd name="T29" fmla="*/ 4 h 176"/>
              <a:gd name="T30" fmla="*/ 84 w 176"/>
              <a:gd name="T31" fmla="*/ 114 h 176"/>
              <a:gd name="T32" fmla="*/ 67 w 176"/>
              <a:gd name="T33" fmla="*/ 97 h 176"/>
              <a:gd name="T34" fmla="*/ 64 w 176"/>
              <a:gd name="T35" fmla="*/ 96 h 176"/>
              <a:gd name="T36" fmla="*/ 168 w 176"/>
              <a:gd name="T37" fmla="*/ 40 h 176"/>
              <a:gd name="T38" fmla="*/ 104 w 176"/>
              <a:gd name="T39" fmla="*/ 40 h 176"/>
              <a:gd name="T40" fmla="*/ 100 w 176"/>
              <a:gd name="T41" fmla="*/ 44 h 176"/>
              <a:gd name="T42" fmla="*/ 104 w 176"/>
              <a:gd name="T43" fmla="*/ 48 h 176"/>
              <a:gd name="T44" fmla="*/ 168 w 176"/>
              <a:gd name="T45" fmla="*/ 48 h 176"/>
              <a:gd name="T46" fmla="*/ 168 w 176"/>
              <a:gd name="T47" fmla="*/ 64 h 176"/>
              <a:gd name="T48" fmla="*/ 104 w 176"/>
              <a:gd name="T49" fmla="*/ 64 h 176"/>
              <a:gd name="T50" fmla="*/ 100 w 176"/>
              <a:gd name="T51" fmla="*/ 68 h 176"/>
              <a:gd name="T52" fmla="*/ 104 w 176"/>
              <a:gd name="T53" fmla="*/ 72 h 176"/>
              <a:gd name="T54" fmla="*/ 152 w 176"/>
              <a:gd name="T55" fmla="*/ 72 h 176"/>
              <a:gd name="T56" fmla="*/ 152 w 176"/>
              <a:gd name="T57" fmla="*/ 168 h 176"/>
              <a:gd name="T58" fmla="*/ 24 w 176"/>
              <a:gd name="T59" fmla="*/ 168 h 176"/>
              <a:gd name="T60" fmla="*/ 24 w 176"/>
              <a:gd name="T61" fmla="*/ 72 h 176"/>
              <a:gd name="T62" fmla="*/ 72 w 176"/>
              <a:gd name="T63" fmla="*/ 72 h 176"/>
              <a:gd name="T64" fmla="*/ 76 w 176"/>
              <a:gd name="T65" fmla="*/ 68 h 176"/>
              <a:gd name="T66" fmla="*/ 72 w 176"/>
              <a:gd name="T67" fmla="*/ 64 h 176"/>
              <a:gd name="T68" fmla="*/ 8 w 176"/>
              <a:gd name="T69" fmla="*/ 64 h 176"/>
              <a:gd name="T70" fmla="*/ 8 w 176"/>
              <a:gd name="T71" fmla="*/ 48 h 176"/>
              <a:gd name="T72" fmla="*/ 72 w 176"/>
              <a:gd name="T73" fmla="*/ 48 h 176"/>
              <a:gd name="T74" fmla="*/ 76 w 176"/>
              <a:gd name="T75" fmla="*/ 44 h 176"/>
              <a:gd name="T76" fmla="*/ 72 w 176"/>
              <a:gd name="T77" fmla="*/ 40 h 176"/>
              <a:gd name="T78" fmla="*/ 8 w 176"/>
              <a:gd name="T79" fmla="*/ 40 h 176"/>
              <a:gd name="T80" fmla="*/ 0 w 176"/>
              <a:gd name="T81" fmla="*/ 48 h 176"/>
              <a:gd name="T82" fmla="*/ 0 w 176"/>
              <a:gd name="T83" fmla="*/ 64 h 176"/>
              <a:gd name="T84" fmla="*/ 8 w 176"/>
              <a:gd name="T85" fmla="*/ 72 h 176"/>
              <a:gd name="T86" fmla="*/ 16 w 176"/>
              <a:gd name="T87" fmla="*/ 72 h 176"/>
              <a:gd name="T88" fmla="*/ 16 w 176"/>
              <a:gd name="T89" fmla="*/ 168 h 176"/>
              <a:gd name="T90" fmla="*/ 24 w 176"/>
              <a:gd name="T91" fmla="*/ 176 h 176"/>
              <a:gd name="T92" fmla="*/ 152 w 176"/>
              <a:gd name="T93" fmla="*/ 176 h 176"/>
              <a:gd name="T94" fmla="*/ 160 w 176"/>
              <a:gd name="T95" fmla="*/ 168 h 176"/>
              <a:gd name="T96" fmla="*/ 160 w 176"/>
              <a:gd name="T97" fmla="*/ 72 h 176"/>
              <a:gd name="T98" fmla="*/ 168 w 176"/>
              <a:gd name="T99" fmla="*/ 72 h 176"/>
              <a:gd name="T100" fmla="*/ 176 w 176"/>
              <a:gd name="T101" fmla="*/ 64 h 176"/>
              <a:gd name="T102" fmla="*/ 176 w 176"/>
              <a:gd name="T103" fmla="*/ 48 h 176"/>
              <a:gd name="T104" fmla="*/ 168 w 176"/>
              <a:gd name="T105" fmla="*/ 4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64" y="96"/>
                </a:moveTo>
                <a:cubicBezTo>
                  <a:pt x="62" y="96"/>
                  <a:pt x="60" y="98"/>
                  <a:pt x="60" y="100"/>
                </a:cubicBezTo>
                <a:cubicBezTo>
                  <a:pt x="60" y="101"/>
                  <a:pt x="60" y="102"/>
                  <a:pt x="61" y="103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6" y="128"/>
                  <a:pt x="87" y="128"/>
                  <a:pt x="88" y="128"/>
                </a:cubicBezTo>
                <a:cubicBezTo>
                  <a:pt x="89" y="128"/>
                  <a:pt x="90" y="128"/>
                  <a:pt x="91" y="127"/>
                </a:cubicBezTo>
                <a:cubicBezTo>
                  <a:pt x="115" y="103"/>
                  <a:pt x="115" y="103"/>
                  <a:pt x="115" y="103"/>
                </a:cubicBezTo>
                <a:cubicBezTo>
                  <a:pt x="116" y="102"/>
                  <a:pt x="116" y="101"/>
                  <a:pt x="116" y="100"/>
                </a:cubicBezTo>
                <a:cubicBezTo>
                  <a:pt x="116" y="98"/>
                  <a:pt x="114" y="96"/>
                  <a:pt x="112" y="96"/>
                </a:cubicBezTo>
                <a:cubicBezTo>
                  <a:pt x="111" y="96"/>
                  <a:pt x="110" y="96"/>
                  <a:pt x="109" y="97"/>
                </a:cubicBezTo>
                <a:cubicBezTo>
                  <a:pt x="92" y="114"/>
                  <a:pt x="92" y="114"/>
                  <a:pt x="92" y="114"/>
                </a:cubicBezTo>
                <a:cubicBezTo>
                  <a:pt x="92" y="4"/>
                  <a:pt x="92" y="4"/>
                  <a:pt x="92" y="4"/>
                </a:cubicBezTo>
                <a:cubicBezTo>
                  <a:pt x="92" y="4"/>
                  <a:pt x="92" y="4"/>
                  <a:pt x="92" y="4"/>
                </a:cubicBezTo>
                <a:cubicBezTo>
                  <a:pt x="92" y="2"/>
                  <a:pt x="90" y="0"/>
                  <a:pt x="88" y="0"/>
                </a:cubicBezTo>
                <a:cubicBezTo>
                  <a:pt x="86" y="0"/>
                  <a:pt x="84" y="2"/>
                  <a:pt x="84" y="4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67" y="97"/>
                  <a:pt x="67" y="97"/>
                  <a:pt x="67" y="97"/>
                </a:cubicBezTo>
                <a:cubicBezTo>
                  <a:pt x="66" y="96"/>
                  <a:pt x="65" y="96"/>
                  <a:pt x="64" y="96"/>
                </a:cubicBezTo>
                <a:moveTo>
                  <a:pt x="168" y="40"/>
                </a:moveTo>
                <a:cubicBezTo>
                  <a:pt x="104" y="40"/>
                  <a:pt x="104" y="40"/>
                  <a:pt x="104" y="40"/>
                </a:cubicBezTo>
                <a:cubicBezTo>
                  <a:pt x="102" y="40"/>
                  <a:pt x="100" y="42"/>
                  <a:pt x="100" y="44"/>
                </a:cubicBezTo>
                <a:cubicBezTo>
                  <a:pt x="100" y="46"/>
                  <a:pt x="102" y="48"/>
                  <a:pt x="104" y="48"/>
                </a:cubicBezTo>
                <a:cubicBezTo>
                  <a:pt x="168" y="48"/>
                  <a:pt x="168" y="48"/>
                  <a:pt x="168" y="48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2" y="64"/>
                  <a:pt x="100" y="66"/>
                  <a:pt x="100" y="68"/>
                </a:cubicBezTo>
                <a:cubicBezTo>
                  <a:pt x="100" y="70"/>
                  <a:pt x="102" y="72"/>
                  <a:pt x="104" y="72"/>
                </a:cubicBezTo>
                <a:cubicBezTo>
                  <a:pt x="152" y="72"/>
                  <a:pt x="152" y="72"/>
                  <a:pt x="152" y="72"/>
                </a:cubicBezTo>
                <a:cubicBezTo>
                  <a:pt x="152" y="168"/>
                  <a:pt x="152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24" y="72"/>
                  <a:pt x="24" y="72"/>
                  <a:pt x="24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4" y="72"/>
                  <a:pt x="76" y="70"/>
                  <a:pt x="76" y="68"/>
                </a:cubicBezTo>
                <a:cubicBezTo>
                  <a:pt x="76" y="66"/>
                  <a:pt x="74" y="64"/>
                  <a:pt x="72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48"/>
                  <a:pt x="8" y="48"/>
                  <a:pt x="8" y="48"/>
                </a:cubicBezTo>
                <a:cubicBezTo>
                  <a:pt x="72" y="48"/>
                  <a:pt x="72" y="48"/>
                  <a:pt x="72" y="48"/>
                </a:cubicBezTo>
                <a:cubicBezTo>
                  <a:pt x="74" y="48"/>
                  <a:pt x="76" y="46"/>
                  <a:pt x="76" y="44"/>
                </a:cubicBezTo>
                <a:cubicBezTo>
                  <a:pt x="76" y="42"/>
                  <a:pt x="74" y="40"/>
                  <a:pt x="72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44"/>
                  <a:pt x="0" y="48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8"/>
                  <a:pt x="4" y="72"/>
                  <a:pt x="8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72"/>
                  <a:pt x="20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56" y="176"/>
                  <a:pt x="160" y="172"/>
                  <a:pt x="160" y="168"/>
                </a:cubicBezTo>
                <a:cubicBezTo>
                  <a:pt x="160" y="72"/>
                  <a:pt x="160" y="72"/>
                  <a:pt x="160" y="72"/>
                </a:cubicBezTo>
                <a:cubicBezTo>
                  <a:pt x="168" y="72"/>
                  <a:pt x="168" y="72"/>
                  <a:pt x="168" y="72"/>
                </a:cubicBezTo>
                <a:cubicBezTo>
                  <a:pt x="172" y="72"/>
                  <a:pt x="176" y="68"/>
                  <a:pt x="176" y="64"/>
                </a:cubicBezTo>
                <a:cubicBezTo>
                  <a:pt x="176" y="48"/>
                  <a:pt x="176" y="48"/>
                  <a:pt x="176" y="48"/>
                </a:cubicBezTo>
                <a:cubicBezTo>
                  <a:pt x="176" y="44"/>
                  <a:pt x="172" y="40"/>
                  <a:pt x="168" y="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Freeform 48"/>
          <p:cNvSpPr>
            <a:spLocks noEditPoints="1"/>
          </p:cNvSpPr>
          <p:nvPr/>
        </p:nvSpPr>
        <p:spPr bwMode="auto">
          <a:xfrm>
            <a:off x="4641851" y="5473701"/>
            <a:ext cx="431800" cy="431800"/>
          </a:xfrm>
          <a:custGeom>
            <a:avLst/>
            <a:gdLst>
              <a:gd name="T0" fmla="*/ 64 w 176"/>
              <a:gd name="T1" fmla="*/ 32 h 176"/>
              <a:gd name="T2" fmla="*/ 67 w 176"/>
              <a:gd name="T3" fmla="*/ 31 h 176"/>
              <a:gd name="T4" fmla="*/ 84 w 176"/>
              <a:gd name="T5" fmla="*/ 14 h 176"/>
              <a:gd name="T6" fmla="*/ 84 w 176"/>
              <a:gd name="T7" fmla="*/ 124 h 176"/>
              <a:gd name="T8" fmla="*/ 84 w 176"/>
              <a:gd name="T9" fmla="*/ 124 h 176"/>
              <a:gd name="T10" fmla="*/ 88 w 176"/>
              <a:gd name="T11" fmla="*/ 128 h 176"/>
              <a:gd name="T12" fmla="*/ 92 w 176"/>
              <a:gd name="T13" fmla="*/ 124 h 176"/>
              <a:gd name="T14" fmla="*/ 92 w 176"/>
              <a:gd name="T15" fmla="*/ 14 h 176"/>
              <a:gd name="T16" fmla="*/ 109 w 176"/>
              <a:gd name="T17" fmla="*/ 31 h 176"/>
              <a:gd name="T18" fmla="*/ 112 w 176"/>
              <a:gd name="T19" fmla="*/ 32 h 176"/>
              <a:gd name="T20" fmla="*/ 116 w 176"/>
              <a:gd name="T21" fmla="*/ 28 h 176"/>
              <a:gd name="T22" fmla="*/ 115 w 176"/>
              <a:gd name="T23" fmla="*/ 25 h 176"/>
              <a:gd name="T24" fmla="*/ 91 w 176"/>
              <a:gd name="T25" fmla="*/ 1 h 176"/>
              <a:gd name="T26" fmla="*/ 88 w 176"/>
              <a:gd name="T27" fmla="*/ 0 h 176"/>
              <a:gd name="T28" fmla="*/ 85 w 176"/>
              <a:gd name="T29" fmla="*/ 1 h 176"/>
              <a:gd name="T30" fmla="*/ 61 w 176"/>
              <a:gd name="T31" fmla="*/ 25 h 176"/>
              <a:gd name="T32" fmla="*/ 60 w 176"/>
              <a:gd name="T33" fmla="*/ 28 h 176"/>
              <a:gd name="T34" fmla="*/ 64 w 176"/>
              <a:gd name="T35" fmla="*/ 32 h 176"/>
              <a:gd name="T36" fmla="*/ 168 w 176"/>
              <a:gd name="T37" fmla="*/ 40 h 176"/>
              <a:gd name="T38" fmla="*/ 104 w 176"/>
              <a:gd name="T39" fmla="*/ 40 h 176"/>
              <a:gd name="T40" fmla="*/ 100 w 176"/>
              <a:gd name="T41" fmla="*/ 44 h 176"/>
              <a:gd name="T42" fmla="*/ 104 w 176"/>
              <a:gd name="T43" fmla="*/ 48 h 176"/>
              <a:gd name="T44" fmla="*/ 168 w 176"/>
              <a:gd name="T45" fmla="*/ 48 h 176"/>
              <a:gd name="T46" fmla="*/ 168 w 176"/>
              <a:gd name="T47" fmla="*/ 64 h 176"/>
              <a:gd name="T48" fmla="*/ 104 w 176"/>
              <a:gd name="T49" fmla="*/ 64 h 176"/>
              <a:gd name="T50" fmla="*/ 100 w 176"/>
              <a:gd name="T51" fmla="*/ 68 h 176"/>
              <a:gd name="T52" fmla="*/ 104 w 176"/>
              <a:gd name="T53" fmla="*/ 72 h 176"/>
              <a:gd name="T54" fmla="*/ 152 w 176"/>
              <a:gd name="T55" fmla="*/ 72 h 176"/>
              <a:gd name="T56" fmla="*/ 152 w 176"/>
              <a:gd name="T57" fmla="*/ 168 h 176"/>
              <a:gd name="T58" fmla="*/ 24 w 176"/>
              <a:gd name="T59" fmla="*/ 168 h 176"/>
              <a:gd name="T60" fmla="*/ 24 w 176"/>
              <a:gd name="T61" fmla="*/ 72 h 176"/>
              <a:gd name="T62" fmla="*/ 72 w 176"/>
              <a:gd name="T63" fmla="*/ 72 h 176"/>
              <a:gd name="T64" fmla="*/ 76 w 176"/>
              <a:gd name="T65" fmla="*/ 68 h 176"/>
              <a:gd name="T66" fmla="*/ 72 w 176"/>
              <a:gd name="T67" fmla="*/ 64 h 176"/>
              <a:gd name="T68" fmla="*/ 8 w 176"/>
              <a:gd name="T69" fmla="*/ 64 h 176"/>
              <a:gd name="T70" fmla="*/ 8 w 176"/>
              <a:gd name="T71" fmla="*/ 48 h 176"/>
              <a:gd name="T72" fmla="*/ 72 w 176"/>
              <a:gd name="T73" fmla="*/ 48 h 176"/>
              <a:gd name="T74" fmla="*/ 76 w 176"/>
              <a:gd name="T75" fmla="*/ 44 h 176"/>
              <a:gd name="T76" fmla="*/ 72 w 176"/>
              <a:gd name="T77" fmla="*/ 40 h 176"/>
              <a:gd name="T78" fmla="*/ 8 w 176"/>
              <a:gd name="T79" fmla="*/ 40 h 176"/>
              <a:gd name="T80" fmla="*/ 0 w 176"/>
              <a:gd name="T81" fmla="*/ 48 h 176"/>
              <a:gd name="T82" fmla="*/ 0 w 176"/>
              <a:gd name="T83" fmla="*/ 64 h 176"/>
              <a:gd name="T84" fmla="*/ 8 w 176"/>
              <a:gd name="T85" fmla="*/ 72 h 176"/>
              <a:gd name="T86" fmla="*/ 16 w 176"/>
              <a:gd name="T87" fmla="*/ 72 h 176"/>
              <a:gd name="T88" fmla="*/ 16 w 176"/>
              <a:gd name="T89" fmla="*/ 168 h 176"/>
              <a:gd name="T90" fmla="*/ 24 w 176"/>
              <a:gd name="T91" fmla="*/ 176 h 176"/>
              <a:gd name="T92" fmla="*/ 152 w 176"/>
              <a:gd name="T93" fmla="*/ 176 h 176"/>
              <a:gd name="T94" fmla="*/ 160 w 176"/>
              <a:gd name="T95" fmla="*/ 168 h 176"/>
              <a:gd name="T96" fmla="*/ 160 w 176"/>
              <a:gd name="T97" fmla="*/ 72 h 176"/>
              <a:gd name="T98" fmla="*/ 168 w 176"/>
              <a:gd name="T99" fmla="*/ 72 h 176"/>
              <a:gd name="T100" fmla="*/ 176 w 176"/>
              <a:gd name="T101" fmla="*/ 64 h 176"/>
              <a:gd name="T102" fmla="*/ 176 w 176"/>
              <a:gd name="T103" fmla="*/ 48 h 176"/>
              <a:gd name="T104" fmla="*/ 168 w 176"/>
              <a:gd name="T105" fmla="*/ 4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64" y="32"/>
                </a:moveTo>
                <a:cubicBezTo>
                  <a:pt x="65" y="32"/>
                  <a:pt x="66" y="32"/>
                  <a:pt x="67" y="31"/>
                </a:cubicBezTo>
                <a:cubicBezTo>
                  <a:pt x="84" y="14"/>
                  <a:pt x="84" y="14"/>
                  <a:pt x="84" y="14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84" y="126"/>
                  <a:pt x="86" y="128"/>
                  <a:pt x="88" y="128"/>
                </a:cubicBezTo>
                <a:cubicBezTo>
                  <a:pt x="90" y="128"/>
                  <a:pt x="92" y="126"/>
                  <a:pt x="92" y="124"/>
                </a:cubicBezTo>
                <a:cubicBezTo>
                  <a:pt x="92" y="14"/>
                  <a:pt x="92" y="14"/>
                  <a:pt x="92" y="14"/>
                </a:cubicBezTo>
                <a:cubicBezTo>
                  <a:pt x="109" y="31"/>
                  <a:pt x="109" y="31"/>
                  <a:pt x="109" y="31"/>
                </a:cubicBezTo>
                <a:cubicBezTo>
                  <a:pt x="110" y="32"/>
                  <a:pt x="111" y="32"/>
                  <a:pt x="112" y="32"/>
                </a:cubicBezTo>
                <a:cubicBezTo>
                  <a:pt x="114" y="32"/>
                  <a:pt x="116" y="30"/>
                  <a:pt x="116" y="28"/>
                </a:cubicBezTo>
                <a:cubicBezTo>
                  <a:pt x="116" y="27"/>
                  <a:pt x="116" y="26"/>
                  <a:pt x="115" y="25"/>
                </a:cubicBezTo>
                <a:cubicBezTo>
                  <a:pt x="91" y="1"/>
                  <a:pt x="91" y="1"/>
                  <a:pt x="91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7" y="0"/>
                  <a:pt x="86" y="0"/>
                  <a:pt x="85" y="1"/>
                </a:cubicBezTo>
                <a:cubicBezTo>
                  <a:pt x="61" y="25"/>
                  <a:pt x="61" y="25"/>
                  <a:pt x="61" y="25"/>
                </a:cubicBezTo>
                <a:cubicBezTo>
                  <a:pt x="60" y="26"/>
                  <a:pt x="60" y="27"/>
                  <a:pt x="60" y="28"/>
                </a:cubicBezTo>
                <a:cubicBezTo>
                  <a:pt x="60" y="30"/>
                  <a:pt x="62" y="32"/>
                  <a:pt x="64" y="32"/>
                </a:cubicBezTo>
                <a:moveTo>
                  <a:pt x="168" y="40"/>
                </a:moveTo>
                <a:cubicBezTo>
                  <a:pt x="104" y="40"/>
                  <a:pt x="104" y="40"/>
                  <a:pt x="104" y="40"/>
                </a:cubicBezTo>
                <a:cubicBezTo>
                  <a:pt x="102" y="40"/>
                  <a:pt x="100" y="42"/>
                  <a:pt x="100" y="44"/>
                </a:cubicBezTo>
                <a:cubicBezTo>
                  <a:pt x="100" y="46"/>
                  <a:pt x="102" y="48"/>
                  <a:pt x="104" y="48"/>
                </a:cubicBezTo>
                <a:cubicBezTo>
                  <a:pt x="168" y="48"/>
                  <a:pt x="168" y="48"/>
                  <a:pt x="168" y="48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2" y="64"/>
                  <a:pt x="100" y="66"/>
                  <a:pt x="100" y="68"/>
                </a:cubicBezTo>
                <a:cubicBezTo>
                  <a:pt x="100" y="70"/>
                  <a:pt x="102" y="72"/>
                  <a:pt x="104" y="72"/>
                </a:cubicBezTo>
                <a:cubicBezTo>
                  <a:pt x="152" y="72"/>
                  <a:pt x="152" y="72"/>
                  <a:pt x="152" y="72"/>
                </a:cubicBezTo>
                <a:cubicBezTo>
                  <a:pt x="152" y="168"/>
                  <a:pt x="152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24" y="72"/>
                  <a:pt x="24" y="72"/>
                  <a:pt x="24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4" y="72"/>
                  <a:pt x="76" y="70"/>
                  <a:pt x="76" y="68"/>
                </a:cubicBezTo>
                <a:cubicBezTo>
                  <a:pt x="76" y="66"/>
                  <a:pt x="74" y="64"/>
                  <a:pt x="72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48"/>
                  <a:pt x="8" y="48"/>
                  <a:pt x="8" y="48"/>
                </a:cubicBezTo>
                <a:cubicBezTo>
                  <a:pt x="72" y="48"/>
                  <a:pt x="72" y="48"/>
                  <a:pt x="72" y="48"/>
                </a:cubicBezTo>
                <a:cubicBezTo>
                  <a:pt x="74" y="48"/>
                  <a:pt x="76" y="46"/>
                  <a:pt x="76" y="44"/>
                </a:cubicBezTo>
                <a:cubicBezTo>
                  <a:pt x="76" y="42"/>
                  <a:pt x="74" y="40"/>
                  <a:pt x="72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44"/>
                  <a:pt x="0" y="48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8"/>
                  <a:pt x="4" y="72"/>
                  <a:pt x="8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72"/>
                  <a:pt x="20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56" y="176"/>
                  <a:pt x="160" y="172"/>
                  <a:pt x="160" y="168"/>
                </a:cubicBezTo>
                <a:cubicBezTo>
                  <a:pt x="160" y="72"/>
                  <a:pt x="160" y="72"/>
                  <a:pt x="160" y="72"/>
                </a:cubicBezTo>
                <a:cubicBezTo>
                  <a:pt x="168" y="72"/>
                  <a:pt x="168" y="72"/>
                  <a:pt x="168" y="72"/>
                </a:cubicBezTo>
                <a:cubicBezTo>
                  <a:pt x="172" y="72"/>
                  <a:pt x="176" y="68"/>
                  <a:pt x="176" y="64"/>
                </a:cubicBezTo>
                <a:cubicBezTo>
                  <a:pt x="176" y="48"/>
                  <a:pt x="176" y="48"/>
                  <a:pt x="176" y="48"/>
                </a:cubicBezTo>
                <a:cubicBezTo>
                  <a:pt x="176" y="44"/>
                  <a:pt x="172" y="40"/>
                  <a:pt x="168" y="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Freeform 49"/>
          <p:cNvSpPr>
            <a:spLocks noEditPoints="1"/>
          </p:cNvSpPr>
          <p:nvPr/>
        </p:nvSpPr>
        <p:spPr bwMode="auto">
          <a:xfrm>
            <a:off x="5467351" y="5473701"/>
            <a:ext cx="433388" cy="431800"/>
          </a:xfrm>
          <a:custGeom>
            <a:avLst/>
            <a:gdLst>
              <a:gd name="T0" fmla="*/ 112 w 176"/>
              <a:gd name="T1" fmla="*/ 120 h 176"/>
              <a:gd name="T2" fmla="*/ 120 w 176"/>
              <a:gd name="T3" fmla="*/ 104 h 176"/>
              <a:gd name="T4" fmla="*/ 64 w 176"/>
              <a:gd name="T5" fmla="*/ 96 h 176"/>
              <a:gd name="T6" fmla="*/ 56 w 176"/>
              <a:gd name="T7" fmla="*/ 112 h 176"/>
              <a:gd name="T8" fmla="*/ 64 w 176"/>
              <a:gd name="T9" fmla="*/ 104 h 176"/>
              <a:gd name="T10" fmla="*/ 112 w 176"/>
              <a:gd name="T11" fmla="*/ 112 h 176"/>
              <a:gd name="T12" fmla="*/ 64 w 176"/>
              <a:gd name="T13" fmla="*/ 104 h 176"/>
              <a:gd name="T14" fmla="*/ 152 w 176"/>
              <a:gd name="T15" fmla="*/ 48 h 176"/>
              <a:gd name="T16" fmla="*/ 144 w 176"/>
              <a:gd name="T17" fmla="*/ 8 h 176"/>
              <a:gd name="T18" fmla="*/ 104 w 176"/>
              <a:gd name="T19" fmla="*/ 0 h 176"/>
              <a:gd name="T20" fmla="*/ 24 w 176"/>
              <a:gd name="T21" fmla="*/ 8 h 176"/>
              <a:gd name="T22" fmla="*/ 8 w 176"/>
              <a:gd name="T23" fmla="*/ 48 h 176"/>
              <a:gd name="T24" fmla="*/ 0 w 176"/>
              <a:gd name="T25" fmla="*/ 72 h 176"/>
              <a:gd name="T26" fmla="*/ 16 w 176"/>
              <a:gd name="T27" fmla="*/ 80 h 176"/>
              <a:gd name="T28" fmla="*/ 24 w 176"/>
              <a:gd name="T29" fmla="*/ 176 h 176"/>
              <a:gd name="T30" fmla="*/ 160 w 176"/>
              <a:gd name="T31" fmla="*/ 168 h 176"/>
              <a:gd name="T32" fmla="*/ 168 w 176"/>
              <a:gd name="T33" fmla="*/ 80 h 176"/>
              <a:gd name="T34" fmla="*/ 176 w 176"/>
              <a:gd name="T35" fmla="*/ 56 h 176"/>
              <a:gd name="T36" fmla="*/ 144 w 176"/>
              <a:gd name="T37" fmla="*/ 16 h 176"/>
              <a:gd name="T38" fmla="*/ 128 w 176"/>
              <a:gd name="T39" fmla="*/ 48 h 176"/>
              <a:gd name="T40" fmla="*/ 120 w 176"/>
              <a:gd name="T41" fmla="*/ 16 h 176"/>
              <a:gd name="T42" fmla="*/ 104 w 176"/>
              <a:gd name="T43" fmla="*/ 12 h 176"/>
              <a:gd name="T44" fmla="*/ 104 w 176"/>
              <a:gd name="T45" fmla="*/ 24 h 176"/>
              <a:gd name="T46" fmla="*/ 32 w 176"/>
              <a:gd name="T47" fmla="*/ 8 h 176"/>
              <a:gd name="T48" fmla="*/ 96 w 176"/>
              <a:gd name="T49" fmla="*/ 28 h 176"/>
              <a:gd name="T50" fmla="*/ 120 w 176"/>
              <a:gd name="T51" fmla="*/ 32 h 176"/>
              <a:gd name="T52" fmla="*/ 32 w 176"/>
              <a:gd name="T53" fmla="*/ 48 h 176"/>
              <a:gd name="T54" fmla="*/ 152 w 176"/>
              <a:gd name="T55" fmla="*/ 168 h 176"/>
              <a:gd name="T56" fmla="*/ 24 w 176"/>
              <a:gd name="T57" fmla="*/ 80 h 176"/>
              <a:gd name="T58" fmla="*/ 152 w 176"/>
              <a:gd name="T59" fmla="*/ 168 h 176"/>
              <a:gd name="T60" fmla="*/ 8 w 176"/>
              <a:gd name="T61" fmla="*/ 72 h 176"/>
              <a:gd name="T62" fmla="*/ 168 w 176"/>
              <a:gd name="T63" fmla="*/ 5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64" y="120"/>
                </a:moveTo>
                <a:cubicBezTo>
                  <a:pt x="112" y="120"/>
                  <a:pt x="112" y="120"/>
                  <a:pt x="112" y="120"/>
                </a:cubicBezTo>
                <a:cubicBezTo>
                  <a:pt x="116" y="120"/>
                  <a:pt x="120" y="116"/>
                  <a:pt x="120" y="112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00"/>
                  <a:pt x="116" y="96"/>
                  <a:pt x="112" y="96"/>
                </a:cubicBezTo>
                <a:cubicBezTo>
                  <a:pt x="64" y="96"/>
                  <a:pt x="64" y="96"/>
                  <a:pt x="64" y="96"/>
                </a:cubicBezTo>
                <a:cubicBezTo>
                  <a:pt x="60" y="96"/>
                  <a:pt x="56" y="100"/>
                  <a:pt x="56" y="104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6"/>
                  <a:pt x="60" y="120"/>
                  <a:pt x="64" y="120"/>
                </a:cubicBezTo>
                <a:moveTo>
                  <a:pt x="64" y="104"/>
                </a:moveTo>
                <a:cubicBezTo>
                  <a:pt x="112" y="104"/>
                  <a:pt x="112" y="104"/>
                  <a:pt x="112" y="104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64" y="112"/>
                  <a:pt x="64" y="112"/>
                  <a:pt x="64" y="112"/>
                </a:cubicBezTo>
                <a:lnTo>
                  <a:pt x="64" y="104"/>
                </a:lnTo>
                <a:close/>
                <a:moveTo>
                  <a:pt x="168" y="48"/>
                </a:moveTo>
                <a:cubicBezTo>
                  <a:pt x="152" y="48"/>
                  <a:pt x="152" y="48"/>
                  <a:pt x="152" y="48"/>
                </a:cubicBezTo>
                <a:cubicBezTo>
                  <a:pt x="152" y="16"/>
                  <a:pt x="152" y="16"/>
                  <a:pt x="152" y="16"/>
                </a:cubicBezTo>
                <a:cubicBezTo>
                  <a:pt x="152" y="12"/>
                  <a:pt x="148" y="8"/>
                  <a:pt x="14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04" y="0"/>
                  <a:pt x="104" y="0"/>
                  <a:pt x="104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28" y="0"/>
                  <a:pt x="24" y="4"/>
                  <a:pt x="24" y="8"/>
                </a:cubicBezTo>
                <a:cubicBezTo>
                  <a:pt x="24" y="48"/>
                  <a:pt x="24" y="48"/>
                  <a:pt x="24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4" y="48"/>
                  <a:pt x="0" y="52"/>
                  <a:pt x="0" y="56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4" y="80"/>
                  <a:pt x="8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72"/>
                  <a:pt x="20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56" y="176"/>
                  <a:pt x="160" y="172"/>
                  <a:pt x="160" y="168"/>
                </a:cubicBezTo>
                <a:cubicBezTo>
                  <a:pt x="160" y="80"/>
                  <a:pt x="160" y="80"/>
                  <a:pt x="160" y="80"/>
                </a:cubicBezTo>
                <a:cubicBezTo>
                  <a:pt x="168" y="80"/>
                  <a:pt x="168" y="80"/>
                  <a:pt x="168" y="80"/>
                </a:cubicBezTo>
                <a:cubicBezTo>
                  <a:pt x="172" y="80"/>
                  <a:pt x="176" y="76"/>
                  <a:pt x="176" y="72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176" y="52"/>
                  <a:pt x="172" y="48"/>
                  <a:pt x="168" y="48"/>
                </a:cubicBezTo>
                <a:moveTo>
                  <a:pt x="144" y="16"/>
                </a:moveTo>
                <a:cubicBezTo>
                  <a:pt x="144" y="48"/>
                  <a:pt x="144" y="48"/>
                  <a:pt x="144" y="48"/>
                </a:cubicBezTo>
                <a:cubicBezTo>
                  <a:pt x="128" y="48"/>
                  <a:pt x="128" y="48"/>
                  <a:pt x="128" y="48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120" y="16"/>
                  <a:pt x="120" y="16"/>
                  <a:pt x="120" y="16"/>
                </a:cubicBezTo>
                <a:lnTo>
                  <a:pt x="144" y="16"/>
                </a:lnTo>
                <a:close/>
                <a:moveTo>
                  <a:pt x="104" y="12"/>
                </a:moveTo>
                <a:cubicBezTo>
                  <a:pt x="116" y="24"/>
                  <a:pt x="116" y="24"/>
                  <a:pt x="116" y="24"/>
                </a:cubicBezTo>
                <a:cubicBezTo>
                  <a:pt x="104" y="24"/>
                  <a:pt x="104" y="24"/>
                  <a:pt x="104" y="24"/>
                </a:cubicBezTo>
                <a:lnTo>
                  <a:pt x="104" y="12"/>
                </a:lnTo>
                <a:close/>
                <a:moveTo>
                  <a:pt x="32" y="8"/>
                </a:moveTo>
                <a:cubicBezTo>
                  <a:pt x="96" y="8"/>
                  <a:pt x="96" y="8"/>
                  <a:pt x="96" y="8"/>
                </a:cubicBezTo>
                <a:cubicBezTo>
                  <a:pt x="96" y="28"/>
                  <a:pt x="96" y="28"/>
                  <a:pt x="96" y="28"/>
                </a:cubicBezTo>
                <a:cubicBezTo>
                  <a:pt x="96" y="30"/>
                  <a:pt x="98" y="32"/>
                  <a:pt x="100" y="32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0" y="48"/>
                  <a:pt x="120" y="48"/>
                  <a:pt x="120" y="48"/>
                </a:cubicBezTo>
                <a:cubicBezTo>
                  <a:pt x="32" y="48"/>
                  <a:pt x="32" y="48"/>
                  <a:pt x="32" y="48"/>
                </a:cubicBezTo>
                <a:lnTo>
                  <a:pt x="32" y="8"/>
                </a:lnTo>
                <a:close/>
                <a:moveTo>
                  <a:pt x="152" y="168"/>
                </a:moveTo>
                <a:cubicBezTo>
                  <a:pt x="24" y="168"/>
                  <a:pt x="24" y="168"/>
                  <a:pt x="24" y="168"/>
                </a:cubicBezTo>
                <a:cubicBezTo>
                  <a:pt x="24" y="80"/>
                  <a:pt x="24" y="80"/>
                  <a:pt x="24" y="80"/>
                </a:cubicBezTo>
                <a:cubicBezTo>
                  <a:pt x="152" y="80"/>
                  <a:pt x="152" y="80"/>
                  <a:pt x="152" y="80"/>
                </a:cubicBezTo>
                <a:lnTo>
                  <a:pt x="152" y="168"/>
                </a:lnTo>
                <a:close/>
                <a:moveTo>
                  <a:pt x="168" y="72"/>
                </a:moveTo>
                <a:cubicBezTo>
                  <a:pt x="8" y="72"/>
                  <a:pt x="8" y="72"/>
                  <a:pt x="8" y="72"/>
                </a:cubicBezTo>
                <a:cubicBezTo>
                  <a:pt x="8" y="56"/>
                  <a:pt x="8" y="56"/>
                  <a:pt x="8" y="56"/>
                </a:cubicBezTo>
                <a:cubicBezTo>
                  <a:pt x="168" y="56"/>
                  <a:pt x="168" y="56"/>
                  <a:pt x="168" y="56"/>
                </a:cubicBezTo>
                <a:lnTo>
                  <a:pt x="168" y="7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Freeform 50"/>
          <p:cNvSpPr>
            <a:spLocks noEditPoints="1"/>
          </p:cNvSpPr>
          <p:nvPr/>
        </p:nvSpPr>
        <p:spPr bwMode="auto">
          <a:xfrm>
            <a:off x="6294438" y="5478463"/>
            <a:ext cx="431800" cy="427038"/>
          </a:xfrm>
          <a:custGeom>
            <a:avLst/>
            <a:gdLst>
              <a:gd name="T0" fmla="*/ 112 w 176"/>
              <a:gd name="T1" fmla="*/ 118 h 174"/>
              <a:gd name="T2" fmla="*/ 120 w 176"/>
              <a:gd name="T3" fmla="*/ 102 h 174"/>
              <a:gd name="T4" fmla="*/ 64 w 176"/>
              <a:gd name="T5" fmla="*/ 94 h 174"/>
              <a:gd name="T6" fmla="*/ 56 w 176"/>
              <a:gd name="T7" fmla="*/ 110 h 174"/>
              <a:gd name="T8" fmla="*/ 64 w 176"/>
              <a:gd name="T9" fmla="*/ 102 h 174"/>
              <a:gd name="T10" fmla="*/ 112 w 176"/>
              <a:gd name="T11" fmla="*/ 110 h 174"/>
              <a:gd name="T12" fmla="*/ 64 w 176"/>
              <a:gd name="T13" fmla="*/ 102 h 174"/>
              <a:gd name="T14" fmla="*/ 152 w 176"/>
              <a:gd name="T15" fmla="*/ 46 h 174"/>
              <a:gd name="T16" fmla="*/ 128 w 176"/>
              <a:gd name="T17" fmla="*/ 17 h 174"/>
              <a:gd name="T18" fmla="*/ 70 w 176"/>
              <a:gd name="T19" fmla="*/ 4 h 174"/>
              <a:gd name="T20" fmla="*/ 28 w 176"/>
              <a:gd name="T21" fmla="*/ 46 h 174"/>
              <a:gd name="T22" fmla="*/ 0 w 176"/>
              <a:gd name="T23" fmla="*/ 54 h 174"/>
              <a:gd name="T24" fmla="*/ 8 w 176"/>
              <a:gd name="T25" fmla="*/ 78 h 174"/>
              <a:gd name="T26" fmla="*/ 16 w 176"/>
              <a:gd name="T27" fmla="*/ 166 h 174"/>
              <a:gd name="T28" fmla="*/ 152 w 176"/>
              <a:gd name="T29" fmla="*/ 174 h 174"/>
              <a:gd name="T30" fmla="*/ 160 w 176"/>
              <a:gd name="T31" fmla="*/ 78 h 174"/>
              <a:gd name="T32" fmla="*/ 176 w 176"/>
              <a:gd name="T33" fmla="*/ 70 h 174"/>
              <a:gd name="T34" fmla="*/ 168 w 176"/>
              <a:gd name="T35" fmla="*/ 46 h 174"/>
              <a:gd name="T36" fmla="*/ 140 w 176"/>
              <a:gd name="T37" fmla="*/ 30 h 174"/>
              <a:gd name="T38" fmla="*/ 143 w 176"/>
              <a:gd name="T39" fmla="*/ 46 h 174"/>
              <a:gd name="T40" fmla="*/ 134 w 176"/>
              <a:gd name="T41" fmla="*/ 40 h 174"/>
              <a:gd name="T42" fmla="*/ 124 w 176"/>
              <a:gd name="T43" fmla="*/ 34 h 174"/>
              <a:gd name="T44" fmla="*/ 115 w 176"/>
              <a:gd name="T45" fmla="*/ 30 h 174"/>
              <a:gd name="T46" fmla="*/ 130 w 176"/>
              <a:gd name="T47" fmla="*/ 24 h 174"/>
              <a:gd name="T48" fmla="*/ 74 w 176"/>
              <a:gd name="T49" fmla="*/ 46 h 174"/>
              <a:gd name="T50" fmla="*/ 127 w 176"/>
              <a:gd name="T51" fmla="*/ 46 h 174"/>
              <a:gd name="T52" fmla="*/ 66 w 176"/>
              <a:gd name="T53" fmla="*/ 11 h 174"/>
              <a:gd name="T54" fmla="*/ 65 w 176"/>
              <a:gd name="T55" fmla="*/ 46 h 174"/>
              <a:gd name="T56" fmla="*/ 46 w 176"/>
              <a:gd name="T57" fmla="*/ 46 h 174"/>
              <a:gd name="T58" fmla="*/ 37 w 176"/>
              <a:gd name="T59" fmla="*/ 46 h 174"/>
              <a:gd name="T60" fmla="*/ 152 w 176"/>
              <a:gd name="T61" fmla="*/ 166 h 174"/>
              <a:gd name="T62" fmla="*/ 24 w 176"/>
              <a:gd name="T63" fmla="*/ 78 h 174"/>
              <a:gd name="T64" fmla="*/ 152 w 176"/>
              <a:gd name="T65" fmla="*/ 166 h 174"/>
              <a:gd name="T66" fmla="*/ 8 w 176"/>
              <a:gd name="T67" fmla="*/ 70 h 174"/>
              <a:gd name="T68" fmla="*/ 168 w 176"/>
              <a:gd name="T69" fmla="*/ 54 h 174"/>
              <a:gd name="T70" fmla="*/ 69 w 176"/>
              <a:gd name="T71" fmla="*/ 22 h 174"/>
              <a:gd name="T72" fmla="*/ 58 w 176"/>
              <a:gd name="T73" fmla="*/ 25 h 174"/>
              <a:gd name="T74" fmla="*/ 69 w 176"/>
              <a:gd name="T75" fmla="*/ 22 h 174"/>
              <a:gd name="T76" fmla="*/ 54 w 176"/>
              <a:gd name="T77" fmla="*/ 32 h 174"/>
              <a:gd name="T78" fmla="*/ 57 w 176"/>
              <a:gd name="T79" fmla="*/ 43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4">
                <a:moveTo>
                  <a:pt x="64" y="118"/>
                </a:moveTo>
                <a:cubicBezTo>
                  <a:pt x="112" y="118"/>
                  <a:pt x="112" y="118"/>
                  <a:pt x="112" y="118"/>
                </a:cubicBezTo>
                <a:cubicBezTo>
                  <a:pt x="116" y="118"/>
                  <a:pt x="120" y="114"/>
                  <a:pt x="120" y="110"/>
                </a:cubicBezTo>
                <a:cubicBezTo>
                  <a:pt x="120" y="102"/>
                  <a:pt x="120" y="102"/>
                  <a:pt x="120" y="102"/>
                </a:cubicBezTo>
                <a:cubicBezTo>
                  <a:pt x="120" y="98"/>
                  <a:pt x="116" y="94"/>
                  <a:pt x="112" y="94"/>
                </a:cubicBezTo>
                <a:cubicBezTo>
                  <a:pt x="64" y="94"/>
                  <a:pt x="64" y="94"/>
                  <a:pt x="64" y="94"/>
                </a:cubicBezTo>
                <a:cubicBezTo>
                  <a:pt x="60" y="94"/>
                  <a:pt x="56" y="98"/>
                  <a:pt x="56" y="102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6" y="114"/>
                  <a:pt x="60" y="118"/>
                  <a:pt x="64" y="118"/>
                </a:cubicBezTo>
                <a:moveTo>
                  <a:pt x="64" y="102"/>
                </a:moveTo>
                <a:cubicBezTo>
                  <a:pt x="112" y="102"/>
                  <a:pt x="112" y="102"/>
                  <a:pt x="112" y="102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64" y="110"/>
                  <a:pt x="64" y="110"/>
                  <a:pt x="64" y="110"/>
                </a:cubicBezTo>
                <a:lnTo>
                  <a:pt x="64" y="102"/>
                </a:lnTo>
                <a:close/>
                <a:moveTo>
                  <a:pt x="168" y="46"/>
                </a:moveTo>
                <a:cubicBezTo>
                  <a:pt x="152" y="46"/>
                  <a:pt x="152" y="46"/>
                  <a:pt x="152" y="46"/>
                </a:cubicBezTo>
                <a:cubicBezTo>
                  <a:pt x="147" y="28"/>
                  <a:pt x="147" y="28"/>
                  <a:pt x="147" y="28"/>
                </a:cubicBezTo>
                <a:cubicBezTo>
                  <a:pt x="145" y="19"/>
                  <a:pt x="136" y="14"/>
                  <a:pt x="128" y="17"/>
                </a:cubicBezTo>
                <a:cubicBezTo>
                  <a:pt x="103" y="23"/>
                  <a:pt x="103" y="23"/>
                  <a:pt x="103" y="23"/>
                </a:cubicBezTo>
                <a:cubicBezTo>
                  <a:pt x="70" y="4"/>
                  <a:pt x="70" y="4"/>
                  <a:pt x="70" y="4"/>
                </a:cubicBezTo>
                <a:cubicBezTo>
                  <a:pt x="63" y="0"/>
                  <a:pt x="53" y="2"/>
                  <a:pt x="49" y="10"/>
                </a:cubicBezTo>
                <a:cubicBezTo>
                  <a:pt x="28" y="46"/>
                  <a:pt x="28" y="46"/>
                  <a:pt x="2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4" y="46"/>
                  <a:pt x="0" y="50"/>
                  <a:pt x="0" y="5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4" y="78"/>
                  <a:pt x="8" y="78"/>
                </a:cubicBezTo>
                <a:cubicBezTo>
                  <a:pt x="16" y="78"/>
                  <a:pt x="16" y="78"/>
                  <a:pt x="16" y="78"/>
                </a:cubicBezTo>
                <a:cubicBezTo>
                  <a:pt x="16" y="166"/>
                  <a:pt x="16" y="166"/>
                  <a:pt x="16" y="166"/>
                </a:cubicBezTo>
                <a:cubicBezTo>
                  <a:pt x="16" y="170"/>
                  <a:pt x="20" y="174"/>
                  <a:pt x="24" y="174"/>
                </a:cubicBezTo>
                <a:cubicBezTo>
                  <a:pt x="152" y="174"/>
                  <a:pt x="152" y="174"/>
                  <a:pt x="152" y="174"/>
                </a:cubicBezTo>
                <a:cubicBezTo>
                  <a:pt x="156" y="174"/>
                  <a:pt x="160" y="170"/>
                  <a:pt x="160" y="166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72" y="78"/>
                  <a:pt x="176" y="74"/>
                  <a:pt x="176" y="70"/>
                </a:cubicBezTo>
                <a:cubicBezTo>
                  <a:pt x="176" y="54"/>
                  <a:pt x="176" y="54"/>
                  <a:pt x="176" y="54"/>
                </a:cubicBezTo>
                <a:cubicBezTo>
                  <a:pt x="176" y="50"/>
                  <a:pt x="172" y="46"/>
                  <a:pt x="168" y="46"/>
                </a:cubicBezTo>
                <a:moveTo>
                  <a:pt x="130" y="24"/>
                </a:moveTo>
                <a:cubicBezTo>
                  <a:pt x="134" y="23"/>
                  <a:pt x="138" y="26"/>
                  <a:pt x="140" y="30"/>
                </a:cubicBezTo>
                <a:cubicBezTo>
                  <a:pt x="144" y="46"/>
                  <a:pt x="144" y="46"/>
                  <a:pt x="144" y="46"/>
                </a:cubicBezTo>
                <a:cubicBezTo>
                  <a:pt x="143" y="46"/>
                  <a:pt x="143" y="46"/>
                  <a:pt x="143" y="46"/>
                </a:cubicBezTo>
                <a:cubicBezTo>
                  <a:pt x="133" y="40"/>
                  <a:pt x="133" y="40"/>
                  <a:pt x="133" y="40"/>
                </a:cubicBezTo>
                <a:cubicBezTo>
                  <a:pt x="134" y="40"/>
                  <a:pt x="134" y="40"/>
                  <a:pt x="134" y="40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4" y="35"/>
                  <a:pt x="124" y="35"/>
                  <a:pt x="124" y="35"/>
                </a:cubicBezTo>
                <a:cubicBezTo>
                  <a:pt x="115" y="30"/>
                  <a:pt x="115" y="30"/>
                  <a:pt x="115" y="30"/>
                </a:cubicBezTo>
                <a:cubicBezTo>
                  <a:pt x="114" y="28"/>
                  <a:pt x="114" y="28"/>
                  <a:pt x="114" y="28"/>
                </a:cubicBezTo>
                <a:lnTo>
                  <a:pt x="130" y="24"/>
                </a:lnTo>
                <a:close/>
                <a:moveTo>
                  <a:pt x="127" y="46"/>
                </a:moveTo>
                <a:cubicBezTo>
                  <a:pt x="74" y="46"/>
                  <a:pt x="74" y="46"/>
                  <a:pt x="74" y="46"/>
                </a:cubicBezTo>
                <a:cubicBezTo>
                  <a:pt x="87" y="23"/>
                  <a:pt x="87" y="23"/>
                  <a:pt x="87" y="23"/>
                </a:cubicBezTo>
                <a:lnTo>
                  <a:pt x="127" y="46"/>
                </a:lnTo>
                <a:close/>
                <a:moveTo>
                  <a:pt x="56" y="14"/>
                </a:moveTo>
                <a:cubicBezTo>
                  <a:pt x="58" y="10"/>
                  <a:pt x="63" y="9"/>
                  <a:pt x="66" y="11"/>
                </a:cubicBezTo>
                <a:cubicBezTo>
                  <a:pt x="80" y="19"/>
                  <a:pt x="80" y="19"/>
                  <a:pt x="80" y="19"/>
                </a:cubicBezTo>
                <a:cubicBezTo>
                  <a:pt x="65" y="46"/>
                  <a:pt x="65" y="46"/>
                  <a:pt x="65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37" y="46"/>
                  <a:pt x="37" y="46"/>
                  <a:pt x="37" y="46"/>
                </a:cubicBezTo>
                <a:lnTo>
                  <a:pt x="56" y="14"/>
                </a:lnTo>
                <a:close/>
                <a:moveTo>
                  <a:pt x="152" y="166"/>
                </a:moveTo>
                <a:cubicBezTo>
                  <a:pt x="24" y="166"/>
                  <a:pt x="24" y="166"/>
                  <a:pt x="24" y="166"/>
                </a:cubicBezTo>
                <a:cubicBezTo>
                  <a:pt x="24" y="78"/>
                  <a:pt x="24" y="78"/>
                  <a:pt x="24" y="78"/>
                </a:cubicBezTo>
                <a:cubicBezTo>
                  <a:pt x="152" y="78"/>
                  <a:pt x="152" y="78"/>
                  <a:pt x="152" y="78"/>
                </a:cubicBezTo>
                <a:lnTo>
                  <a:pt x="152" y="166"/>
                </a:lnTo>
                <a:close/>
                <a:moveTo>
                  <a:pt x="168" y="70"/>
                </a:moveTo>
                <a:cubicBezTo>
                  <a:pt x="8" y="70"/>
                  <a:pt x="8" y="70"/>
                  <a:pt x="8" y="70"/>
                </a:cubicBezTo>
                <a:cubicBezTo>
                  <a:pt x="8" y="54"/>
                  <a:pt x="8" y="54"/>
                  <a:pt x="8" y="54"/>
                </a:cubicBezTo>
                <a:cubicBezTo>
                  <a:pt x="168" y="54"/>
                  <a:pt x="168" y="54"/>
                  <a:pt x="168" y="54"/>
                </a:cubicBezTo>
                <a:lnTo>
                  <a:pt x="168" y="70"/>
                </a:lnTo>
                <a:close/>
                <a:moveTo>
                  <a:pt x="69" y="22"/>
                </a:moveTo>
                <a:cubicBezTo>
                  <a:pt x="62" y="18"/>
                  <a:pt x="62" y="18"/>
                  <a:pt x="62" y="18"/>
                </a:cubicBezTo>
                <a:cubicBezTo>
                  <a:pt x="58" y="25"/>
                  <a:pt x="58" y="25"/>
                  <a:pt x="58" y="25"/>
                </a:cubicBezTo>
                <a:cubicBezTo>
                  <a:pt x="65" y="29"/>
                  <a:pt x="65" y="29"/>
                  <a:pt x="65" y="29"/>
                </a:cubicBezTo>
                <a:lnTo>
                  <a:pt x="69" y="22"/>
                </a:lnTo>
                <a:close/>
                <a:moveTo>
                  <a:pt x="61" y="36"/>
                </a:moveTo>
                <a:cubicBezTo>
                  <a:pt x="54" y="32"/>
                  <a:pt x="54" y="32"/>
                  <a:pt x="54" y="32"/>
                </a:cubicBezTo>
                <a:cubicBezTo>
                  <a:pt x="50" y="39"/>
                  <a:pt x="50" y="39"/>
                  <a:pt x="50" y="39"/>
                </a:cubicBezTo>
                <a:cubicBezTo>
                  <a:pt x="57" y="43"/>
                  <a:pt x="57" y="43"/>
                  <a:pt x="57" y="43"/>
                </a:cubicBezTo>
                <a:lnTo>
                  <a:pt x="61" y="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Freeform 51"/>
          <p:cNvSpPr>
            <a:spLocks noEditPoints="1"/>
          </p:cNvSpPr>
          <p:nvPr/>
        </p:nvSpPr>
        <p:spPr bwMode="auto">
          <a:xfrm>
            <a:off x="7119938" y="5473701"/>
            <a:ext cx="433388" cy="431800"/>
          </a:xfrm>
          <a:custGeom>
            <a:avLst/>
            <a:gdLst>
              <a:gd name="T0" fmla="*/ 175 w 176"/>
              <a:gd name="T1" fmla="*/ 169 h 176"/>
              <a:gd name="T2" fmla="*/ 132 w 176"/>
              <a:gd name="T3" fmla="*/ 127 h 176"/>
              <a:gd name="T4" fmla="*/ 152 w 176"/>
              <a:gd name="T5" fmla="*/ 76 h 176"/>
              <a:gd name="T6" fmla="*/ 76 w 176"/>
              <a:gd name="T7" fmla="*/ 0 h 176"/>
              <a:gd name="T8" fmla="*/ 0 w 176"/>
              <a:gd name="T9" fmla="*/ 76 h 176"/>
              <a:gd name="T10" fmla="*/ 76 w 176"/>
              <a:gd name="T11" fmla="*/ 152 h 176"/>
              <a:gd name="T12" fmla="*/ 127 w 176"/>
              <a:gd name="T13" fmla="*/ 132 h 176"/>
              <a:gd name="T14" fmla="*/ 169 w 176"/>
              <a:gd name="T15" fmla="*/ 175 h 176"/>
              <a:gd name="T16" fmla="*/ 172 w 176"/>
              <a:gd name="T17" fmla="*/ 176 h 176"/>
              <a:gd name="T18" fmla="*/ 176 w 176"/>
              <a:gd name="T19" fmla="*/ 172 h 176"/>
              <a:gd name="T20" fmla="*/ 175 w 176"/>
              <a:gd name="T21" fmla="*/ 169 h 176"/>
              <a:gd name="T22" fmla="*/ 76 w 176"/>
              <a:gd name="T23" fmla="*/ 144 h 176"/>
              <a:gd name="T24" fmla="*/ 8 w 176"/>
              <a:gd name="T25" fmla="*/ 76 h 176"/>
              <a:gd name="T26" fmla="*/ 76 w 176"/>
              <a:gd name="T27" fmla="*/ 8 h 176"/>
              <a:gd name="T28" fmla="*/ 144 w 176"/>
              <a:gd name="T29" fmla="*/ 76 h 176"/>
              <a:gd name="T30" fmla="*/ 76 w 176"/>
              <a:gd name="T31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76">
                <a:moveTo>
                  <a:pt x="175" y="169"/>
                </a:moveTo>
                <a:cubicBezTo>
                  <a:pt x="132" y="127"/>
                  <a:pt x="132" y="127"/>
                  <a:pt x="132" y="127"/>
                </a:cubicBezTo>
                <a:cubicBezTo>
                  <a:pt x="145" y="113"/>
                  <a:pt x="152" y="9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6" y="152"/>
                  <a:pt x="113" y="145"/>
                  <a:pt x="127" y="132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moveTo>
                  <a:pt x="76" y="144"/>
                </a:moveTo>
                <a:cubicBezTo>
                  <a:pt x="38" y="144"/>
                  <a:pt x="8" y="114"/>
                  <a:pt x="8" y="76"/>
                </a:cubicBezTo>
                <a:cubicBezTo>
                  <a:pt x="8" y="38"/>
                  <a:pt x="38" y="8"/>
                  <a:pt x="76" y="8"/>
                </a:cubicBezTo>
                <a:cubicBezTo>
                  <a:pt x="114" y="8"/>
                  <a:pt x="144" y="38"/>
                  <a:pt x="144" y="76"/>
                </a:cubicBezTo>
                <a:cubicBezTo>
                  <a:pt x="144" y="114"/>
                  <a:pt x="114" y="144"/>
                  <a:pt x="76" y="14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Freeform 52"/>
          <p:cNvSpPr>
            <a:spLocks noEditPoints="1"/>
          </p:cNvSpPr>
          <p:nvPr/>
        </p:nvSpPr>
        <p:spPr bwMode="auto">
          <a:xfrm>
            <a:off x="7947026" y="5473701"/>
            <a:ext cx="433388" cy="431800"/>
          </a:xfrm>
          <a:custGeom>
            <a:avLst/>
            <a:gdLst>
              <a:gd name="T0" fmla="*/ 112 w 176"/>
              <a:gd name="T1" fmla="*/ 72 h 176"/>
              <a:gd name="T2" fmla="*/ 80 w 176"/>
              <a:gd name="T3" fmla="*/ 72 h 176"/>
              <a:gd name="T4" fmla="*/ 80 w 176"/>
              <a:gd name="T5" fmla="*/ 40 h 176"/>
              <a:gd name="T6" fmla="*/ 76 w 176"/>
              <a:gd name="T7" fmla="*/ 36 h 176"/>
              <a:gd name="T8" fmla="*/ 72 w 176"/>
              <a:gd name="T9" fmla="*/ 40 h 176"/>
              <a:gd name="T10" fmla="*/ 72 w 176"/>
              <a:gd name="T11" fmla="*/ 72 h 176"/>
              <a:gd name="T12" fmla="*/ 40 w 176"/>
              <a:gd name="T13" fmla="*/ 72 h 176"/>
              <a:gd name="T14" fmla="*/ 36 w 176"/>
              <a:gd name="T15" fmla="*/ 76 h 176"/>
              <a:gd name="T16" fmla="*/ 40 w 176"/>
              <a:gd name="T17" fmla="*/ 80 h 176"/>
              <a:gd name="T18" fmla="*/ 72 w 176"/>
              <a:gd name="T19" fmla="*/ 80 h 176"/>
              <a:gd name="T20" fmla="*/ 72 w 176"/>
              <a:gd name="T21" fmla="*/ 112 h 176"/>
              <a:gd name="T22" fmla="*/ 76 w 176"/>
              <a:gd name="T23" fmla="*/ 116 h 176"/>
              <a:gd name="T24" fmla="*/ 80 w 176"/>
              <a:gd name="T25" fmla="*/ 112 h 176"/>
              <a:gd name="T26" fmla="*/ 80 w 176"/>
              <a:gd name="T27" fmla="*/ 80 h 176"/>
              <a:gd name="T28" fmla="*/ 112 w 176"/>
              <a:gd name="T29" fmla="*/ 80 h 176"/>
              <a:gd name="T30" fmla="*/ 116 w 176"/>
              <a:gd name="T31" fmla="*/ 76 h 176"/>
              <a:gd name="T32" fmla="*/ 112 w 176"/>
              <a:gd name="T33" fmla="*/ 72 h 176"/>
              <a:gd name="T34" fmla="*/ 175 w 176"/>
              <a:gd name="T35" fmla="*/ 169 h 176"/>
              <a:gd name="T36" fmla="*/ 132 w 176"/>
              <a:gd name="T37" fmla="*/ 127 h 176"/>
              <a:gd name="T38" fmla="*/ 152 w 176"/>
              <a:gd name="T39" fmla="*/ 76 h 176"/>
              <a:gd name="T40" fmla="*/ 76 w 176"/>
              <a:gd name="T41" fmla="*/ 0 h 176"/>
              <a:gd name="T42" fmla="*/ 0 w 176"/>
              <a:gd name="T43" fmla="*/ 76 h 176"/>
              <a:gd name="T44" fmla="*/ 76 w 176"/>
              <a:gd name="T45" fmla="*/ 152 h 176"/>
              <a:gd name="T46" fmla="*/ 127 w 176"/>
              <a:gd name="T47" fmla="*/ 132 h 176"/>
              <a:gd name="T48" fmla="*/ 169 w 176"/>
              <a:gd name="T49" fmla="*/ 175 h 176"/>
              <a:gd name="T50" fmla="*/ 172 w 176"/>
              <a:gd name="T51" fmla="*/ 176 h 176"/>
              <a:gd name="T52" fmla="*/ 176 w 176"/>
              <a:gd name="T53" fmla="*/ 172 h 176"/>
              <a:gd name="T54" fmla="*/ 175 w 176"/>
              <a:gd name="T55" fmla="*/ 169 h 176"/>
              <a:gd name="T56" fmla="*/ 76 w 176"/>
              <a:gd name="T57" fmla="*/ 144 h 176"/>
              <a:gd name="T58" fmla="*/ 8 w 176"/>
              <a:gd name="T59" fmla="*/ 76 h 176"/>
              <a:gd name="T60" fmla="*/ 76 w 176"/>
              <a:gd name="T61" fmla="*/ 8 h 176"/>
              <a:gd name="T62" fmla="*/ 144 w 176"/>
              <a:gd name="T63" fmla="*/ 76 h 176"/>
              <a:gd name="T64" fmla="*/ 76 w 176"/>
              <a:gd name="T65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112" y="72"/>
                </a:moveTo>
                <a:cubicBezTo>
                  <a:pt x="80" y="72"/>
                  <a:pt x="80" y="72"/>
                  <a:pt x="80" y="72"/>
                </a:cubicBezTo>
                <a:cubicBezTo>
                  <a:pt x="80" y="40"/>
                  <a:pt x="80" y="40"/>
                  <a:pt x="80" y="40"/>
                </a:cubicBezTo>
                <a:cubicBezTo>
                  <a:pt x="80" y="38"/>
                  <a:pt x="78" y="36"/>
                  <a:pt x="76" y="36"/>
                </a:cubicBezTo>
                <a:cubicBezTo>
                  <a:pt x="74" y="36"/>
                  <a:pt x="72" y="38"/>
                  <a:pt x="72" y="40"/>
                </a:cubicBezTo>
                <a:cubicBezTo>
                  <a:pt x="72" y="72"/>
                  <a:pt x="72" y="72"/>
                  <a:pt x="72" y="72"/>
                </a:cubicBezTo>
                <a:cubicBezTo>
                  <a:pt x="40" y="72"/>
                  <a:pt x="40" y="72"/>
                  <a:pt x="40" y="72"/>
                </a:cubicBezTo>
                <a:cubicBezTo>
                  <a:pt x="38" y="72"/>
                  <a:pt x="36" y="74"/>
                  <a:pt x="36" y="76"/>
                </a:cubicBezTo>
                <a:cubicBezTo>
                  <a:pt x="36" y="78"/>
                  <a:pt x="38" y="80"/>
                  <a:pt x="40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2" y="114"/>
                  <a:pt x="74" y="116"/>
                  <a:pt x="76" y="116"/>
                </a:cubicBezTo>
                <a:cubicBezTo>
                  <a:pt x="78" y="116"/>
                  <a:pt x="80" y="114"/>
                  <a:pt x="80" y="112"/>
                </a:cubicBezTo>
                <a:cubicBezTo>
                  <a:pt x="80" y="80"/>
                  <a:pt x="80" y="80"/>
                  <a:pt x="80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4" y="80"/>
                  <a:pt x="116" y="78"/>
                  <a:pt x="116" y="76"/>
                </a:cubicBezTo>
                <a:cubicBezTo>
                  <a:pt x="116" y="74"/>
                  <a:pt x="114" y="72"/>
                  <a:pt x="112" y="72"/>
                </a:cubicBezTo>
                <a:moveTo>
                  <a:pt x="175" y="169"/>
                </a:moveTo>
                <a:cubicBezTo>
                  <a:pt x="132" y="127"/>
                  <a:pt x="132" y="127"/>
                  <a:pt x="132" y="127"/>
                </a:cubicBezTo>
                <a:cubicBezTo>
                  <a:pt x="145" y="113"/>
                  <a:pt x="152" y="9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6" y="152"/>
                  <a:pt x="113" y="145"/>
                  <a:pt x="127" y="132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moveTo>
                  <a:pt x="76" y="144"/>
                </a:moveTo>
                <a:cubicBezTo>
                  <a:pt x="38" y="144"/>
                  <a:pt x="8" y="114"/>
                  <a:pt x="8" y="76"/>
                </a:cubicBezTo>
                <a:cubicBezTo>
                  <a:pt x="8" y="38"/>
                  <a:pt x="38" y="8"/>
                  <a:pt x="76" y="8"/>
                </a:cubicBezTo>
                <a:cubicBezTo>
                  <a:pt x="114" y="8"/>
                  <a:pt x="144" y="38"/>
                  <a:pt x="144" y="76"/>
                </a:cubicBezTo>
                <a:cubicBezTo>
                  <a:pt x="144" y="114"/>
                  <a:pt x="114" y="144"/>
                  <a:pt x="76" y="14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Freeform 53"/>
          <p:cNvSpPr>
            <a:spLocks noEditPoints="1"/>
          </p:cNvSpPr>
          <p:nvPr/>
        </p:nvSpPr>
        <p:spPr bwMode="auto">
          <a:xfrm>
            <a:off x="8774113" y="5473701"/>
            <a:ext cx="431800" cy="431800"/>
          </a:xfrm>
          <a:custGeom>
            <a:avLst/>
            <a:gdLst>
              <a:gd name="T0" fmla="*/ 112 w 176"/>
              <a:gd name="T1" fmla="*/ 72 h 176"/>
              <a:gd name="T2" fmla="*/ 40 w 176"/>
              <a:gd name="T3" fmla="*/ 72 h 176"/>
              <a:gd name="T4" fmla="*/ 36 w 176"/>
              <a:gd name="T5" fmla="*/ 76 h 176"/>
              <a:gd name="T6" fmla="*/ 40 w 176"/>
              <a:gd name="T7" fmla="*/ 80 h 176"/>
              <a:gd name="T8" fmla="*/ 112 w 176"/>
              <a:gd name="T9" fmla="*/ 80 h 176"/>
              <a:gd name="T10" fmla="*/ 116 w 176"/>
              <a:gd name="T11" fmla="*/ 76 h 176"/>
              <a:gd name="T12" fmla="*/ 112 w 176"/>
              <a:gd name="T13" fmla="*/ 72 h 176"/>
              <a:gd name="T14" fmla="*/ 175 w 176"/>
              <a:gd name="T15" fmla="*/ 169 h 176"/>
              <a:gd name="T16" fmla="*/ 132 w 176"/>
              <a:gd name="T17" fmla="*/ 127 h 176"/>
              <a:gd name="T18" fmla="*/ 152 w 176"/>
              <a:gd name="T19" fmla="*/ 76 h 176"/>
              <a:gd name="T20" fmla="*/ 76 w 176"/>
              <a:gd name="T21" fmla="*/ 0 h 176"/>
              <a:gd name="T22" fmla="*/ 0 w 176"/>
              <a:gd name="T23" fmla="*/ 76 h 176"/>
              <a:gd name="T24" fmla="*/ 76 w 176"/>
              <a:gd name="T25" fmla="*/ 152 h 176"/>
              <a:gd name="T26" fmla="*/ 127 w 176"/>
              <a:gd name="T27" fmla="*/ 132 h 176"/>
              <a:gd name="T28" fmla="*/ 169 w 176"/>
              <a:gd name="T29" fmla="*/ 175 h 176"/>
              <a:gd name="T30" fmla="*/ 172 w 176"/>
              <a:gd name="T31" fmla="*/ 176 h 176"/>
              <a:gd name="T32" fmla="*/ 176 w 176"/>
              <a:gd name="T33" fmla="*/ 172 h 176"/>
              <a:gd name="T34" fmla="*/ 175 w 176"/>
              <a:gd name="T35" fmla="*/ 169 h 176"/>
              <a:gd name="T36" fmla="*/ 76 w 176"/>
              <a:gd name="T37" fmla="*/ 144 h 176"/>
              <a:gd name="T38" fmla="*/ 8 w 176"/>
              <a:gd name="T39" fmla="*/ 76 h 176"/>
              <a:gd name="T40" fmla="*/ 76 w 176"/>
              <a:gd name="T41" fmla="*/ 8 h 176"/>
              <a:gd name="T42" fmla="*/ 144 w 176"/>
              <a:gd name="T43" fmla="*/ 76 h 176"/>
              <a:gd name="T44" fmla="*/ 76 w 176"/>
              <a:gd name="T45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6" h="176">
                <a:moveTo>
                  <a:pt x="112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38" y="72"/>
                  <a:pt x="36" y="74"/>
                  <a:pt x="36" y="76"/>
                </a:cubicBezTo>
                <a:cubicBezTo>
                  <a:pt x="36" y="78"/>
                  <a:pt x="38" y="80"/>
                  <a:pt x="40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4" y="80"/>
                  <a:pt x="116" y="78"/>
                  <a:pt x="116" y="76"/>
                </a:cubicBezTo>
                <a:cubicBezTo>
                  <a:pt x="116" y="74"/>
                  <a:pt x="114" y="72"/>
                  <a:pt x="112" y="72"/>
                </a:cubicBezTo>
                <a:moveTo>
                  <a:pt x="175" y="169"/>
                </a:moveTo>
                <a:cubicBezTo>
                  <a:pt x="132" y="127"/>
                  <a:pt x="132" y="127"/>
                  <a:pt x="132" y="127"/>
                </a:cubicBezTo>
                <a:cubicBezTo>
                  <a:pt x="145" y="113"/>
                  <a:pt x="152" y="9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6" y="152"/>
                  <a:pt x="113" y="145"/>
                  <a:pt x="127" y="132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moveTo>
                  <a:pt x="76" y="144"/>
                </a:moveTo>
                <a:cubicBezTo>
                  <a:pt x="38" y="144"/>
                  <a:pt x="8" y="114"/>
                  <a:pt x="8" y="76"/>
                </a:cubicBezTo>
                <a:cubicBezTo>
                  <a:pt x="8" y="38"/>
                  <a:pt x="38" y="8"/>
                  <a:pt x="76" y="8"/>
                </a:cubicBezTo>
                <a:cubicBezTo>
                  <a:pt x="114" y="8"/>
                  <a:pt x="144" y="38"/>
                  <a:pt x="144" y="76"/>
                </a:cubicBezTo>
                <a:cubicBezTo>
                  <a:pt x="144" y="114"/>
                  <a:pt x="114" y="144"/>
                  <a:pt x="76" y="14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Freeform 54"/>
          <p:cNvSpPr>
            <a:spLocks noEditPoints="1"/>
          </p:cNvSpPr>
          <p:nvPr/>
        </p:nvSpPr>
        <p:spPr bwMode="auto">
          <a:xfrm>
            <a:off x="9620251" y="5473701"/>
            <a:ext cx="393700" cy="431800"/>
          </a:xfrm>
          <a:custGeom>
            <a:avLst/>
            <a:gdLst>
              <a:gd name="T0" fmla="*/ 80 w 160"/>
              <a:gd name="T1" fmla="*/ 0 h 176"/>
              <a:gd name="T2" fmla="*/ 0 w 160"/>
              <a:gd name="T3" fmla="*/ 24 h 176"/>
              <a:gd name="T4" fmla="*/ 64 w 160"/>
              <a:gd name="T5" fmla="*/ 120 h 176"/>
              <a:gd name="T6" fmla="*/ 64 w 160"/>
              <a:gd name="T7" fmla="*/ 124 h 176"/>
              <a:gd name="T8" fmla="*/ 64 w 160"/>
              <a:gd name="T9" fmla="*/ 124 h 176"/>
              <a:gd name="T10" fmla="*/ 64 w 160"/>
              <a:gd name="T11" fmla="*/ 124 h 176"/>
              <a:gd name="T12" fmla="*/ 64 w 160"/>
              <a:gd name="T13" fmla="*/ 140 h 176"/>
              <a:gd name="T14" fmla="*/ 64 w 160"/>
              <a:gd name="T15" fmla="*/ 140 h 176"/>
              <a:gd name="T16" fmla="*/ 64 w 160"/>
              <a:gd name="T17" fmla="*/ 140 h 176"/>
              <a:gd name="T18" fmla="*/ 80 w 160"/>
              <a:gd name="T19" fmla="*/ 176 h 176"/>
              <a:gd name="T20" fmla="*/ 96 w 160"/>
              <a:gd name="T21" fmla="*/ 120 h 176"/>
              <a:gd name="T22" fmla="*/ 160 w 160"/>
              <a:gd name="T23" fmla="*/ 24 h 176"/>
              <a:gd name="T24" fmla="*/ 80 w 160"/>
              <a:gd name="T25" fmla="*/ 0 h 176"/>
              <a:gd name="T26" fmla="*/ 121 w 160"/>
              <a:gd name="T27" fmla="*/ 71 h 176"/>
              <a:gd name="T28" fmla="*/ 88 w 160"/>
              <a:gd name="T29" fmla="*/ 120 h 176"/>
              <a:gd name="T30" fmla="*/ 86 w 160"/>
              <a:gd name="T31" fmla="*/ 164 h 176"/>
              <a:gd name="T32" fmla="*/ 80 w 160"/>
              <a:gd name="T33" fmla="*/ 168 h 176"/>
              <a:gd name="T34" fmla="*/ 74 w 160"/>
              <a:gd name="T35" fmla="*/ 164 h 176"/>
              <a:gd name="T36" fmla="*/ 72 w 160"/>
              <a:gd name="T37" fmla="*/ 144 h 176"/>
              <a:gd name="T38" fmla="*/ 76 w 160"/>
              <a:gd name="T39" fmla="*/ 144 h 176"/>
              <a:gd name="T40" fmla="*/ 80 w 160"/>
              <a:gd name="T41" fmla="*/ 140 h 176"/>
              <a:gd name="T42" fmla="*/ 76 w 160"/>
              <a:gd name="T43" fmla="*/ 136 h 176"/>
              <a:gd name="T44" fmla="*/ 72 w 160"/>
              <a:gd name="T45" fmla="*/ 136 h 176"/>
              <a:gd name="T46" fmla="*/ 72 w 160"/>
              <a:gd name="T47" fmla="*/ 128 h 176"/>
              <a:gd name="T48" fmla="*/ 76 w 160"/>
              <a:gd name="T49" fmla="*/ 128 h 176"/>
              <a:gd name="T50" fmla="*/ 80 w 160"/>
              <a:gd name="T51" fmla="*/ 124 h 176"/>
              <a:gd name="T52" fmla="*/ 76 w 160"/>
              <a:gd name="T53" fmla="*/ 120 h 176"/>
              <a:gd name="T54" fmla="*/ 72 w 160"/>
              <a:gd name="T55" fmla="*/ 120 h 176"/>
              <a:gd name="T56" fmla="*/ 39 w 160"/>
              <a:gd name="T57" fmla="*/ 71 h 176"/>
              <a:gd name="T58" fmla="*/ 10 w 160"/>
              <a:gd name="T59" fmla="*/ 35 h 176"/>
              <a:gd name="T60" fmla="*/ 80 w 160"/>
              <a:gd name="T61" fmla="*/ 48 h 176"/>
              <a:gd name="T62" fmla="*/ 150 w 160"/>
              <a:gd name="T63" fmla="*/ 35 h 176"/>
              <a:gd name="T64" fmla="*/ 121 w 160"/>
              <a:gd name="T65" fmla="*/ 71 h 176"/>
              <a:gd name="T66" fmla="*/ 80 w 160"/>
              <a:gd name="T67" fmla="*/ 40 h 176"/>
              <a:gd name="T68" fmla="*/ 8 w 160"/>
              <a:gd name="T69" fmla="*/ 24 h 176"/>
              <a:gd name="T70" fmla="*/ 80 w 160"/>
              <a:gd name="T71" fmla="*/ 8 h 176"/>
              <a:gd name="T72" fmla="*/ 152 w 160"/>
              <a:gd name="T73" fmla="*/ 24 h 176"/>
              <a:gd name="T74" fmla="*/ 80 w 160"/>
              <a:gd name="T75" fmla="*/ 4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0" h="176">
                <a:moveTo>
                  <a:pt x="80" y="0"/>
                </a:moveTo>
                <a:cubicBezTo>
                  <a:pt x="36" y="0"/>
                  <a:pt x="0" y="11"/>
                  <a:pt x="0" y="24"/>
                </a:cubicBezTo>
                <a:cubicBezTo>
                  <a:pt x="0" y="72"/>
                  <a:pt x="64" y="80"/>
                  <a:pt x="64" y="120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30"/>
                  <a:pt x="64" y="135"/>
                  <a:pt x="64" y="140"/>
                </a:cubicBezTo>
                <a:cubicBezTo>
                  <a:pt x="64" y="140"/>
                  <a:pt x="64" y="140"/>
                  <a:pt x="64" y="140"/>
                </a:cubicBezTo>
                <a:cubicBezTo>
                  <a:pt x="64" y="140"/>
                  <a:pt x="64" y="140"/>
                  <a:pt x="64" y="140"/>
                </a:cubicBezTo>
                <a:cubicBezTo>
                  <a:pt x="64" y="170"/>
                  <a:pt x="67" y="176"/>
                  <a:pt x="80" y="176"/>
                </a:cubicBezTo>
                <a:cubicBezTo>
                  <a:pt x="96" y="176"/>
                  <a:pt x="96" y="168"/>
                  <a:pt x="96" y="120"/>
                </a:cubicBezTo>
                <a:cubicBezTo>
                  <a:pt x="96" y="80"/>
                  <a:pt x="160" y="72"/>
                  <a:pt x="160" y="24"/>
                </a:cubicBezTo>
                <a:cubicBezTo>
                  <a:pt x="160" y="11"/>
                  <a:pt x="124" y="0"/>
                  <a:pt x="80" y="0"/>
                </a:cubicBezTo>
                <a:moveTo>
                  <a:pt x="121" y="71"/>
                </a:moveTo>
                <a:cubicBezTo>
                  <a:pt x="105" y="84"/>
                  <a:pt x="88" y="97"/>
                  <a:pt x="88" y="120"/>
                </a:cubicBezTo>
                <a:cubicBezTo>
                  <a:pt x="88" y="143"/>
                  <a:pt x="88" y="157"/>
                  <a:pt x="86" y="164"/>
                </a:cubicBezTo>
                <a:cubicBezTo>
                  <a:pt x="85" y="168"/>
                  <a:pt x="85" y="168"/>
                  <a:pt x="80" y="168"/>
                </a:cubicBezTo>
                <a:cubicBezTo>
                  <a:pt x="75" y="168"/>
                  <a:pt x="75" y="168"/>
                  <a:pt x="74" y="164"/>
                </a:cubicBezTo>
                <a:cubicBezTo>
                  <a:pt x="73" y="160"/>
                  <a:pt x="72" y="153"/>
                  <a:pt x="72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8" y="144"/>
                  <a:pt x="80" y="142"/>
                  <a:pt x="80" y="140"/>
                </a:cubicBezTo>
                <a:cubicBezTo>
                  <a:pt x="80" y="138"/>
                  <a:pt x="78" y="136"/>
                  <a:pt x="76" y="136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72" y="133"/>
                  <a:pt x="72" y="131"/>
                  <a:pt x="72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8" y="128"/>
                  <a:pt x="80" y="126"/>
                  <a:pt x="80" y="124"/>
                </a:cubicBezTo>
                <a:cubicBezTo>
                  <a:pt x="80" y="122"/>
                  <a:pt x="78" y="120"/>
                  <a:pt x="76" y="120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72" y="97"/>
                  <a:pt x="55" y="84"/>
                  <a:pt x="39" y="71"/>
                </a:cubicBezTo>
                <a:cubicBezTo>
                  <a:pt x="26" y="60"/>
                  <a:pt x="14" y="50"/>
                  <a:pt x="10" y="35"/>
                </a:cubicBezTo>
                <a:cubicBezTo>
                  <a:pt x="23" y="43"/>
                  <a:pt x="50" y="48"/>
                  <a:pt x="80" y="48"/>
                </a:cubicBezTo>
                <a:cubicBezTo>
                  <a:pt x="110" y="48"/>
                  <a:pt x="137" y="43"/>
                  <a:pt x="150" y="35"/>
                </a:cubicBezTo>
                <a:cubicBezTo>
                  <a:pt x="146" y="50"/>
                  <a:pt x="134" y="60"/>
                  <a:pt x="121" y="71"/>
                </a:cubicBezTo>
                <a:moveTo>
                  <a:pt x="80" y="40"/>
                </a:moveTo>
                <a:cubicBezTo>
                  <a:pt x="40" y="40"/>
                  <a:pt x="8" y="33"/>
                  <a:pt x="8" y="24"/>
                </a:cubicBezTo>
                <a:cubicBezTo>
                  <a:pt x="8" y="15"/>
                  <a:pt x="40" y="8"/>
                  <a:pt x="80" y="8"/>
                </a:cubicBezTo>
                <a:cubicBezTo>
                  <a:pt x="120" y="8"/>
                  <a:pt x="152" y="15"/>
                  <a:pt x="152" y="24"/>
                </a:cubicBezTo>
                <a:cubicBezTo>
                  <a:pt x="152" y="33"/>
                  <a:pt x="120" y="40"/>
                  <a:pt x="80" y="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06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>
          <a:xfrm>
            <a:off x="2695576" y="481013"/>
            <a:ext cx="6805613" cy="5895975"/>
            <a:chOff x="2695576" y="481013"/>
            <a:chExt cx="6805613" cy="5895975"/>
          </a:xfrm>
          <a:solidFill>
            <a:schemeClr val="tx1"/>
          </a:solidFill>
        </p:grpSpPr>
        <p:sp>
          <p:nvSpPr>
            <p:cNvPr id="2" name="Freeform 5"/>
            <p:cNvSpPr>
              <a:spLocks noEditPoints="1"/>
            </p:cNvSpPr>
            <p:nvPr/>
          </p:nvSpPr>
          <p:spPr bwMode="auto">
            <a:xfrm>
              <a:off x="6965951" y="4630738"/>
              <a:ext cx="436563" cy="292100"/>
            </a:xfrm>
            <a:custGeom>
              <a:avLst/>
              <a:gdLst>
                <a:gd name="T0" fmla="*/ 54 w 240"/>
                <a:gd name="T1" fmla="*/ 112 h 160"/>
                <a:gd name="T2" fmla="*/ 31 w 240"/>
                <a:gd name="T3" fmla="*/ 136 h 160"/>
                <a:gd name="T4" fmla="*/ 54 w 240"/>
                <a:gd name="T5" fmla="*/ 160 h 160"/>
                <a:gd name="T6" fmla="*/ 78 w 240"/>
                <a:gd name="T7" fmla="*/ 136 h 160"/>
                <a:gd name="T8" fmla="*/ 54 w 240"/>
                <a:gd name="T9" fmla="*/ 112 h 160"/>
                <a:gd name="T10" fmla="*/ 54 w 240"/>
                <a:gd name="T11" fmla="*/ 144 h 160"/>
                <a:gd name="T12" fmla="*/ 46 w 240"/>
                <a:gd name="T13" fmla="*/ 136 h 160"/>
                <a:gd name="T14" fmla="*/ 54 w 240"/>
                <a:gd name="T15" fmla="*/ 128 h 160"/>
                <a:gd name="T16" fmla="*/ 62 w 240"/>
                <a:gd name="T17" fmla="*/ 136 h 160"/>
                <a:gd name="T18" fmla="*/ 54 w 240"/>
                <a:gd name="T19" fmla="*/ 144 h 160"/>
                <a:gd name="T20" fmla="*/ 235 w 240"/>
                <a:gd name="T21" fmla="*/ 109 h 160"/>
                <a:gd name="T22" fmla="*/ 234 w 240"/>
                <a:gd name="T23" fmla="*/ 109 h 160"/>
                <a:gd name="T24" fmla="*/ 234 w 240"/>
                <a:gd name="T25" fmla="*/ 59 h 160"/>
                <a:gd name="T26" fmla="*/ 225 w 240"/>
                <a:gd name="T27" fmla="*/ 49 h 160"/>
                <a:gd name="T28" fmla="*/ 211 w 240"/>
                <a:gd name="T29" fmla="*/ 49 h 160"/>
                <a:gd name="T30" fmla="*/ 196 w 240"/>
                <a:gd name="T31" fmla="*/ 5 h 160"/>
                <a:gd name="T32" fmla="*/ 190 w 240"/>
                <a:gd name="T33" fmla="*/ 0 h 160"/>
                <a:gd name="T34" fmla="*/ 74 w 240"/>
                <a:gd name="T35" fmla="*/ 0 h 160"/>
                <a:gd name="T36" fmla="*/ 68 w 240"/>
                <a:gd name="T37" fmla="*/ 5 h 160"/>
                <a:gd name="T38" fmla="*/ 48 w 240"/>
                <a:gd name="T39" fmla="*/ 49 h 160"/>
                <a:gd name="T40" fmla="*/ 25 w 240"/>
                <a:gd name="T41" fmla="*/ 49 h 160"/>
                <a:gd name="T42" fmla="*/ 6 w 240"/>
                <a:gd name="T43" fmla="*/ 69 h 160"/>
                <a:gd name="T44" fmla="*/ 6 w 240"/>
                <a:gd name="T45" fmla="*/ 109 h 160"/>
                <a:gd name="T46" fmla="*/ 5 w 240"/>
                <a:gd name="T47" fmla="*/ 109 h 160"/>
                <a:gd name="T48" fmla="*/ 0 w 240"/>
                <a:gd name="T49" fmla="*/ 114 h 160"/>
                <a:gd name="T50" fmla="*/ 0 w 240"/>
                <a:gd name="T51" fmla="*/ 131 h 160"/>
                <a:gd name="T52" fmla="*/ 5 w 240"/>
                <a:gd name="T53" fmla="*/ 136 h 160"/>
                <a:gd name="T54" fmla="*/ 21 w 240"/>
                <a:gd name="T55" fmla="*/ 136 h 160"/>
                <a:gd name="T56" fmla="*/ 54 w 240"/>
                <a:gd name="T57" fmla="*/ 102 h 160"/>
                <a:gd name="T58" fmla="*/ 87 w 240"/>
                <a:gd name="T59" fmla="*/ 136 h 160"/>
                <a:gd name="T60" fmla="*/ 152 w 240"/>
                <a:gd name="T61" fmla="*/ 136 h 160"/>
                <a:gd name="T62" fmla="*/ 186 w 240"/>
                <a:gd name="T63" fmla="*/ 102 h 160"/>
                <a:gd name="T64" fmla="*/ 219 w 240"/>
                <a:gd name="T65" fmla="*/ 136 h 160"/>
                <a:gd name="T66" fmla="*/ 235 w 240"/>
                <a:gd name="T67" fmla="*/ 136 h 160"/>
                <a:gd name="T68" fmla="*/ 240 w 240"/>
                <a:gd name="T69" fmla="*/ 131 h 160"/>
                <a:gd name="T70" fmla="*/ 240 w 240"/>
                <a:gd name="T71" fmla="*/ 114 h 160"/>
                <a:gd name="T72" fmla="*/ 235 w 240"/>
                <a:gd name="T73" fmla="*/ 109 h 160"/>
                <a:gd name="T74" fmla="*/ 125 w 240"/>
                <a:gd name="T75" fmla="*/ 50 h 160"/>
                <a:gd name="T76" fmla="*/ 69 w 240"/>
                <a:gd name="T77" fmla="*/ 50 h 160"/>
                <a:gd name="T78" fmla="*/ 81 w 240"/>
                <a:gd name="T79" fmla="*/ 23 h 160"/>
                <a:gd name="T80" fmla="*/ 88 w 240"/>
                <a:gd name="T81" fmla="*/ 19 h 160"/>
                <a:gd name="T82" fmla="*/ 125 w 240"/>
                <a:gd name="T83" fmla="*/ 19 h 160"/>
                <a:gd name="T84" fmla="*/ 125 w 240"/>
                <a:gd name="T85" fmla="*/ 50 h 160"/>
                <a:gd name="T86" fmla="*/ 144 w 240"/>
                <a:gd name="T87" fmla="*/ 50 h 160"/>
                <a:gd name="T88" fmla="*/ 144 w 240"/>
                <a:gd name="T89" fmla="*/ 19 h 160"/>
                <a:gd name="T90" fmla="*/ 175 w 240"/>
                <a:gd name="T91" fmla="*/ 19 h 160"/>
                <a:gd name="T92" fmla="*/ 181 w 240"/>
                <a:gd name="T93" fmla="*/ 23 h 160"/>
                <a:gd name="T94" fmla="*/ 190 w 240"/>
                <a:gd name="T95" fmla="*/ 50 h 160"/>
                <a:gd name="T96" fmla="*/ 144 w 240"/>
                <a:gd name="T97" fmla="*/ 50 h 160"/>
                <a:gd name="T98" fmla="*/ 186 w 240"/>
                <a:gd name="T99" fmla="*/ 112 h 160"/>
                <a:gd name="T100" fmla="*/ 162 w 240"/>
                <a:gd name="T101" fmla="*/ 136 h 160"/>
                <a:gd name="T102" fmla="*/ 186 w 240"/>
                <a:gd name="T103" fmla="*/ 160 h 160"/>
                <a:gd name="T104" fmla="*/ 209 w 240"/>
                <a:gd name="T105" fmla="*/ 136 h 160"/>
                <a:gd name="T106" fmla="*/ 186 w 240"/>
                <a:gd name="T107" fmla="*/ 112 h 160"/>
                <a:gd name="T108" fmla="*/ 186 w 240"/>
                <a:gd name="T109" fmla="*/ 144 h 160"/>
                <a:gd name="T110" fmla="*/ 178 w 240"/>
                <a:gd name="T111" fmla="*/ 136 h 160"/>
                <a:gd name="T112" fmla="*/ 186 w 240"/>
                <a:gd name="T113" fmla="*/ 128 h 160"/>
                <a:gd name="T114" fmla="*/ 193 w 240"/>
                <a:gd name="T115" fmla="*/ 136 h 160"/>
                <a:gd name="T116" fmla="*/ 186 w 240"/>
                <a:gd name="T117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0" h="160">
                  <a:moveTo>
                    <a:pt x="54" y="112"/>
                  </a:moveTo>
                  <a:cubicBezTo>
                    <a:pt x="41" y="112"/>
                    <a:pt x="31" y="123"/>
                    <a:pt x="31" y="136"/>
                  </a:cubicBezTo>
                  <a:cubicBezTo>
                    <a:pt x="31" y="150"/>
                    <a:pt x="41" y="160"/>
                    <a:pt x="54" y="160"/>
                  </a:cubicBezTo>
                  <a:cubicBezTo>
                    <a:pt x="67" y="160"/>
                    <a:pt x="78" y="150"/>
                    <a:pt x="78" y="136"/>
                  </a:cubicBezTo>
                  <a:cubicBezTo>
                    <a:pt x="78" y="123"/>
                    <a:pt x="67" y="112"/>
                    <a:pt x="54" y="112"/>
                  </a:cubicBezTo>
                  <a:close/>
                  <a:moveTo>
                    <a:pt x="54" y="144"/>
                  </a:moveTo>
                  <a:cubicBezTo>
                    <a:pt x="50" y="144"/>
                    <a:pt x="46" y="141"/>
                    <a:pt x="46" y="136"/>
                  </a:cubicBezTo>
                  <a:cubicBezTo>
                    <a:pt x="46" y="132"/>
                    <a:pt x="50" y="128"/>
                    <a:pt x="54" y="128"/>
                  </a:cubicBezTo>
                  <a:cubicBezTo>
                    <a:pt x="59" y="128"/>
                    <a:pt x="62" y="132"/>
                    <a:pt x="62" y="136"/>
                  </a:cubicBezTo>
                  <a:cubicBezTo>
                    <a:pt x="62" y="141"/>
                    <a:pt x="59" y="144"/>
                    <a:pt x="54" y="144"/>
                  </a:cubicBezTo>
                  <a:close/>
                  <a:moveTo>
                    <a:pt x="235" y="109"/>
                  </a:moveTo>
                  <a:cubicBezTo>
                    <a:pt x="234" y="109"/>
                    <a:pt x="234" y="109"/>
                    <a:pt x="234" y="109"/>
                  </a:cubicBezTo>
                  <a:cubicBezTo>
                    <a:pt x="234" y="59"/>
                    <a:pt x="234" y="59"/>
                    <a:pt x="234" y="59"/>
                  </a:cubicBezTo>
                  <a:cubicBezTo>
                    <a:pt x="234" y="54"/>
                    <a:pt x="230" y="49"/>
                    <a:pt x="225" y="49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196" y="5"/>
                    <a:pt x="196" y="5"/>
                    <a:pt x="196" y="5"/>
                  </a:cubicBezTo>
                  <a:cubicBezTo>
                    <a:pt x="195" y="2"/>
                    <a:pt x="192" y="0"/>
                    <a:pt x="190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2" y="0"/>
                    <a:pt x="69" y="2"/>
                    <a:pt x="68" y="5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15" y="49"/>
                    <a:pt x="6" y="58"/>
                    <a:pt x="6" y="69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2" y="109"/>
                    <a:pt x="0" y="111"/>
                    <a:pt x="0" y="114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4"/>
                    <a:pt x="2" y="136"/>
                    <a:pt x="5" y="136"/>
                  </a:cubicBezTo>
                  <a:cubicBezTo>
                    <a:pt x="21" y="136"/>
                    <a:pt x="21" y="136"/>
                    <a:pt x="21" y="136"/>
                  </a:cubicBezTo>
                  <a:cubicBezTo>
                    <a:pt x="21" y="118"/>
                    <a:pt x="36" y="102"/>
                    <a:pt x="54" y="102"/>
                  </a:cubicBezTo>
                  <a:cubicBezTo>
                    <a:pt x="72" y="102"/>
                    <a:pt x="87" y="118"/>
                    <a:pt x="87" y="136"/>
                  </a:cubicBezTo>
                  <a:cubicBezTo>
                    <a:pt x="152" y="136"/>
                    <a:pt x="152" y="136"/>
                    <a:pt x="152" y="136"/>
                  </a:cubicBezTo>
                  <a:cubicBezTo>
                    <a:pt x="152" y="118"/>
                    <a:pt x="167" y="102"/>
                    <a:pt x="186" y="102"/>
                  </a:cubicBezTo>
                  <a:cubicBezTo>
                    <a:pt x="204" y="102"/>
                    <a:pt x="219" y="118"/>
                    <a:pt x="219" y="136"/>
                  </a:cubicBezTo>
                  <a:cubicBezTo>
                    <a:pt x="235" y="136"/>
                    <a:pt x="235" y="136"/>
                    <a:pt x="235" y="136"/>
                  </a:cubicBezTo>
                  <a:cubicBezTo>
                    <a:pt x="238" y="136"/>
                    <a:pt x="240" y="134"/>
                    <a:pt x="240" y="131"/>
                  </a:cubicBezTo>
                  <a:cubicBezTo>
                    <a:pt x="240" y="114"/>
                    <a:pt x="240" y="114"/>
                    <a:pt x="240" y="114"/>
                  </a:cubicBezTo>
                  <a:cubicBezTo>
                    <a:pt x="240" y="111"/>
                    <a:pt x="238" y="109"/>
                    <a:pt x="235" y="109"/>
                  </a:cubicBezTo>
                  <a:close/>
                  <a:moveTo>
                    <a:pt x="125" y="50"/>
                  </a:moveTo>
                  <a:cubicBezTo>
                    <a:pt x="69" y="50"/>
                    <a:pt x="69" y="50"/>
                    <a:pt x="69" y="50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2" y="21"/>
                    <a:pt x="85" y="19"/>
                    <a:pt x="88" y="19"/>
                  </a:cubicBezTo>
                  <a:cubicBezTo>
                    <a:pt x="125" y="19"/>
                    <a:pt x="125" y="19"/>
                    <a:pt x="125" y="19"/>
                  </a:cubicBezTo>
                  <a:lnTo>
                    <a:pt x="125" y="50"/>
                  </a:lnTo>
                  <a:close/>
                  <a:moveTo>
                    <a:pt x="144" y="50"/>
                  </a:moveTo>
                  <a:cubicBezTo>
                    <a:pt x="144" y="19"/>
                    <a:pt x="144" y="19"/>
                    <a:pt x="144" y="19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77" y="19"/>
                    <a:pt x="180" y="21"/>
                    <a:pt x="181" y="23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44" y="50"/>
                    <a:pt x="144" y="50"/>
                    <a:pt x="144" y="50"/>
                  </a:cubicBezTo>
                  <a:close/>
                  <a:moveTo>
                    <a:pt x="186" y="112"/>
                  </a:moveTo>
                  <a:cubicBezTo>
                    <a:pt x="173" y="112"/>
                    <a:pt x="162" y="123"/>
                    <a:pt x="162" y="136"/>
                  </a:cubicBezTo>
                  <a:cubicBezTo>
                    <a:pt x="162" y="150"/>
                    <a:pt x="173" y="160"/>
                    <a:pt x="186" y="160"/>
                  </a:cubicBezTo>
                  <a:cubicBezTo>
                    <a:pt x="199" y="160"/>
                    <a:pt x="209" y="150"/>
                    <a:pt x="209" y="136"/>
                  </a:cubicBezTo>
                  <a:cubicBezTo>
                    <a:pt x="209" y="123"/>
                    <a:pt x="199" y="112"/>
                    <a:pt x="186" y="112"/>
                  </a:cubicBezTo>
                  <a:close/>
                  <a:moveTo>
                    <a:pt x="186" y="144"/>
                  </a:moveTo>
                  <a:cubicBezTo>
                    <a:pt x="181" y="144"/>
                    <a:pt x="178" y="141"/>
                    <a:pt x="178" y="136"/>
                  </a:cubicBezTo>
                  <a:cubicBezTo>
                    <a:pt x="178" y="132"/>
                    <a:pt x="181" y="128"/>
                    <a:pt x="186" y="128"/>
                  </a:cubicBezTo>
                  <a:cubicBezTo>
                    <a:pt x="190" y="128"/>
                    <a:pt x="193" y="132"/>
                    <a:pt x="193" y="136"/>
                  </a:cubicBezTo>
                  <a:cubicBezTo>
                    <a:pt x="193" y="141"/>
                    <a:pt x="190" y="144"/>
                    <a:pt x="186" y="1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7705726" y="4605338"/>
              <a:ext cx="415925" cy="342900"/>
            </a:xfrm>
            <a:custGeom>
              <a:avLst/>
              <a:gdLst>
                <a:gd name="T0" fmla="*/ 206 w 228"/>
                <a:gd name="T1" fmla="*/ 72 h 188"/>
                <a:gd name="T2" fmla="*/ 150 w 228"/>
                <a:gd name="T3" fmla="*/ 72 h 188"/>
                <a:gd name="T4" fmla="*/ 129 w 228"/>
                <a:gd name="T5" fmla="*/ 47 h 188"/>
                <a:gd name="T6" fmla="*/ 136 w 228"/>
                <a:gd name="T7" fmla="*/ 47 h 188"/>
                <a:gd name="T8" fmla="*/ 147 w 228"/>
                <a:gd name="T9" fmla="*/ 36 h 188"/>
                <a:gd name="T10" fmla="*/ 136 w 228"/>
                <a:gd name="T11" fmla="*/ 25 h 188"/>
                <a:gd name="T12" fmla="*/ 111 w 228"/>
                <a:gd name="T13" fmla="*/ 25 h 188"/>
                <a:gd name="T14" fmla="*/ 91 w 228"/>
                <a:gd name="T15" fmla="*/ 0 h 188"/>
                <a:gd name="T16" fmla="*/ 60 w 228"/>
                <a:gd name="T17" fmla="*/ 0 h 188"/>
                <a:gd name="T18" fmla="*/ 103 w 228"/>
                <a:gd name="T19" fmla="*/ 72 h 188"/>
                <a:gd name="T20" fmla="*/ 37 w 228"/>
                <a:gd name="T21" fmla="*/ 72 h 188"/>
                <a:gd name="T22" fmla="*/ 37 w 228"/>
                <a:gd name="T23" fmla="*/ 73 h 188"/>
                <a:gd name="T24" fmla="*/ 18 w 228"/>
                <a:gd name="T25" fmla="*/ 42 h 188"/>
                <a:gd name="T26" fmla="*/ 3 w 228"/>
                <a:gd name="T27" fmla="*/ 42 h 188"/>
                <a:gd name="T28" fmla="*/ 16 w 228"/>
                <a:gd name="T29" fmla="*/ 95 h 188"/>
                <a:gd name="T30" fmla="*/ 0 w 228"/>
                <a:gd name="T31" fmla="*/ 147 h 188"/>
                <a:gd name="T32" fmla="*/ 17 w 228"/>
                <a:gd name="T33" fmla="*/ 147 h 188"/>
                <a:gd name="T34" fmla="*/ 37 w 228"/>
                <a:gd name="T35" fmla="*/ 117 h 188"/>
                <a:gd name="T36" fmla="*/ 103 w 228"/>
                <a:gd name="T37" fmla="*/ 117 h 188"/>
                <a:gd name="T38" fmla="*/ 59 w 228"/>
                <a:gd name="T39" fmla="*/ 188 h 188"/>
                <a:gd name="T40" fmla="*/ 89 w 228"/>
                <a:gd name="T41" fmla="*/ 188 h 188"/>
                <a:gd name="T42" fmla="*/ 110 w 228"/>
                <a:gd name="T43" fmla="*/ 164 h 188"/>
                <a:gd name="T44" fmla="*/ 113 w 228"/>
                <a:gd name="T45" fmla="*/ 164 h 188"/>
                <a:gd name="T46" fmla="*/ 141 w 228"/>
                <a:gd name="T47" fmla="*/ 164 h 188"/>
                <a:gd name="T48" fmla="*/ 152 w 228"/>
                <a:gd name="T49" fmla="*/ 153 h 188"/>
                <a:gd name="T50" fmla="*/ 141 w 228"/>
                <a:gd name="T51" fmla="*/ 142 h 188"/>
                <a:gd name="T52" fmla="*/ 129 w 228"/>
                <a:gd name="T53" fmla="*/ 142 h 188"/>
                <a:gd name="T54" fmla="*/ 150 w 228"/>
                <a:gd name="T55" fmla="*/ 117 h 188"/>
                <a:gd name="T56" fmla="*/ 206 w 228"/>
                <a:gd name="T57" fmla="*/ 117 h 188"/>
                <a:gd name="T58" fmla="*/ 228 w 228"/>
                <a:gd name="T59" fmla="*/ 94 h 188"/>
                <a:gd name="T60" fmla="*/ 206 w 228"/>
                <a:gd name="T61" fmla="*/ 7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8" h="188">
                  <a:moveTo>
                    <a:pt x="206" y="72"/>
                  </a:moveTo>
                  <a:cubicBezTo>
                    <a:pt x="150" y="72"/>
                    <a:pt x="150" y="72"/>
                    <a:pt x="150" y="72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42" y="47"/>
                    <a:pt x="147" y="42"/>
                    <a:pt x="147" y="36"/>
                  </a:cubicBezTo>
                  <a:cubicBezTo>
                    <a:pt x="147" y="30"/>
                    <a:pt x="142" y="25"/>
                    <a:pt x="136" y="25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59" y="188"/>
                    <a:pt x="59" y="188"/>
                    <a:pt x="59" y="188"/>
                  </a:cubicBezTo>
                  <a:cubicBezTo>
                    <a:pt x="89" y="188"/>
                    <a:pt x="89" y="188"/>
                    <a:pt x="89" y="188"/>
                  </a:cubicBezTo>
                  <a:cubicBezTo>
                    <a:pt x="110" y="164"/>
                    <a:pt x="110" y="164"/>
                    <a:pt x="110" y="164"/>
                  </a:cubicBezTo>
                  <a:cubicBezTo>
                    <a:pt x="111" y="164"/>
                    <a:pt x="112" y="164"/>
                    <a:pt x="113" y="164"/>
                  </a:cubicBezTo>
                  <a:cubicBezTo>
                    <a:pt x="141" y="164"/>
                    <a:pt x="141" y="164"/>
                    <a:pt x="141" y="164"/>
                  </a:cubicBezTo>
                  <a:cubicBezTo>
                    <a:pt x="147" y="164"/>
                    <a:pt x="152" y="159"/>
                    <a:pt x="152" y="153"/>
                  </a:cubicBezTo>
                  <a:cubicBezTo>
                    <a:pt x="152" y="147"/>
                    <a:pt x="147" y="142"/>
                    <a:pt x="141" y="142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206" y="117"/>
                    <a:pt x="206" y="117"/>
                    <a:pt x="206" y="117"/>
                  </a:cubicBezTo>
                  <a:cubicBezTo>
                    <a:pt x="218" y="117"/>
                    <a:pt x="228" y="107"/>
                    <a:pt x="228" y="94"/>
                  </a:cubicBezTo>
                  <a:cubicBezTo>
                    <a:pt x="228" y="82"/>
                    <a:pt x="218" y="72"/>
                    <a:pt x="206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7"/>
            <p:cNvSpPr>
              <a:spLocks noEditPoints="1"/>
            </p:cNvSpPr>
            <p:nvPr/>
          </p:nvSpPr>
          <p:spPr bwMode="auto">
            <a:xfrm>
              <a:off x="8428039" y="481013"/>
              <a:ext cx="430213" cy="43021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8"/>
            <p:cNvSpPr>
              <a:spLocks noEditPoints="1"/>
            </p:cNvSpPr>
            <p:nvPr/>
          </p:nvSpPr>
          <p:spPr bwMode="auto">
            <a:xfrm>
              <a:off x="7697789" y="481013"/>
              <a:ext cx="431800" cy="430213"/>
            </a:xfrm>
            <a:custGeom>
              <a:avLst/>
              <a:gdLst>
                <a:gd name="T0" fmla="*/ 99 w 236"/>
                <a:gd name="T1" fmla="*/ 99 h 236"/>
                <a:gd name="T2" fmla="*/ 93 w 236"/>
                <a:gd name="T3" fmla="*/ 90 h 236"/>
                <a:gd name="T4" fmla="*/ 90 w 236"/>
                <a:gd name="T5" fmla="*/ 90 h 236"/>
                <a:gd name="T6" fmla="*/ 68 w 236"/>
                <a:gd name="T7" fmla="*/ 90 h 236"/>
                <a:gd name="T8" fmla="*/ 68 w 236"/>
                <a:gd name="T9" fmla="*/ 90 h 236"/>
                <a:gd name="T10" fmla="*/ 68 w 236"/>
                <a:gd name="T11" fmla="*/ 109 h 236"/>
                <a:gd name="T12" fmla="*/ 92 w 236"/>
                <a:gd name="T13" fmla="*/ 109 h 236"/>
                <a:gd name="T14" fmla="*/ 99 w 236"/>
                <a:gd name="T15" fmla="*/ 99 h 236"/>
                <a:gd name="T16" fmla="*/ 158 w 236"/>
                <a:gd name="T17" fmla="*/ 109 h 236"/>
                <a:gd name="T18" fmla="*/ 143 w 236"/>
                <a:gd name="T19" fmla="*/ 122 h 236"/>
                <a:gd name="T20" fmla="*/ 171 w 236"/>
                <a:gd name="T21" fmla="*/ 122 h 236"/>
                <a:gd name="T22" fmla="*/ 158 w 236"/>
                <a:gd name="T23" fmla="*/ 109 h 236"/>
                <a:gd name="T24" fmla="*/ 118 w 236"/>
                <a:gd name="T25" fmla="*/ 0 h 236"/>
                <a:gd name="T26" fmla="*/ 0 w 236"/>
                <a:gd name="T27" fmla="*/ 118 h 236"/>
                <a:gd name="T28" fmla="*/ 118 w 236"/>
                <a:gd name="T29" fmla="*/ 236 h 236"/>
                <a:gd name="T30" fmla="*/ 236 w 236"/>
                <a:gd name="T31" fmla="*/ 118 h 236"/>
                <a:gd name="T32" fmla="*/ 118 w 236"/>
                <a:gd name="T33" fmla="*/ 0 h 236"/>
                <a:gd name="T34" fmla="*/ 139 w 236"/>
                <a:gd name="T35" fmla="*/ 79 h 236"/>
                <a:gd name="T36" fmla="*/ 175 w 236"/>
                <a:gd name="T37" fmla="*/ 79 h 236"/>
                <a:gd name="T38" fmla="*/ 175 w 236"/>
                <a:gd name="T39" fmla="*/ 90 h 236"/>
                <a:gd name="T40" fmla="*/ 139 w 236"/>
                <a:gd name="T41" fmla="*/ 90 h 236"/>
                <a:gd name="T42" fmla="*/ 139 w 236"/>
                <a:gd name="T43" fmla="*/ 79 h 236"/>
                <a:gd name="T44" fmla="*/ 121 w 236"/>
                <a:gd name="T45" fmla="*/ 135 h 236"/>
                <a:gd name="T46" fmla="*/ 93 w 236"/>
                <a:gd name="T47" fmla="*/ 161 h 236"/>
                <a:gd name="T48" fmla="*/ 68 w 236"/>
                <a:gd name="T49" fmla="*/ 161 h 236"/>
                <a:gd name="T50" fmla="*/ 67 w 236"/>
                <a:gd name="T51" fmla="*/ 161 h 236"/>
                <a:gd name="T52" fmla="*/ 48 w 236"/>
                <a:gd name="T53" fmla="*/ 161 h 236"/>
                <a:gd name="T54" fmla="*/ 48 w 236"/>
                <a:gd name="T55" fmla="*/ 74 h 236"/>
                <a:gd name="T56" fmla="*/ 67 w 236"/>
                <a:gd name="T57" fmla="*/ 74 h 236"/>
                <a:gd name="T58" fmla="*/ 68 w 236"/>
                <a:gd name="T59" fmla="*/ 74 h 236"/>
                <a:gd name="T60" fmla="*/ 93 w 236"/>
                <a:gd name="T61" fmla="*/ 74 h 236"/>
                <a:gd name="T62" fmla="*/ 118 w 236"/>
                <a:gd name="T63" fmla="*/ 97 h 236"/>
                <a:gd name="T64" fmla="*/ 104 w 236"/>
                <a:gd name="T65" fmla="*/ 114 h 236"/>
                <a:gd name="T66" fmla="*/ 121 w 236"/>
                <a:gd name="T67" fmla="*/ 135 h 236"/>
                <a:gd name="T68" fmla="*/ 188 w 236"/>
                <a:gd name="T69" fmla="*/ 134 h 236"/>
                <a:gd name="T70" fmla="*/ 143 w 236"/>
                <a:gd name="T71" fmla="*/ 134 h 236"/>
                <a:gd name="T72" fmla="*/ 158 w 236"/>
                <a:gd name="T73" fmla="*/ 149 h 236"/>
                <a:gd name="T74" fmla="*/ 172 w 236"/>
                <a:gd name="T75" fmla="*/ 140 h 236"/>
                <a:gd name="T76" fmla="*/ 187 w 236"/>
                <a:gd name="T77" fmla="*/ 140 h 236"/>
                <a:gd name="T78" fmla="*/ 158 w 236"/>
                <a:gd name="T79" fmla="*/ 163 h 236"/>
                <a:gd name="T80" fmla="*/ 124 w 236"/>
                <a:gd name="T81" fmla="*/ 130 h 236"/>
                <a:gd name="T82" fmla="*/ 158 w 236"/>
                <a:gd name="T83" fmla="*/ 96 h 236"/>
                <a:gd name="T84" fmla="*/ 188 w 236"/>
                <a:gd name="T85" fmla="*/ 134 h 236"/>
                <a:gd name="T86" fmla="*/ 93 w 236"/>
                <a:gd name="T87" fmla="*/ 122 h 236"/>
                <a:gd name="T88" fmla="*/ 68 w 236"/>
                <a:gd name="T89" fmla="*/ 122 h 236"/>
                <a:gd name="T90" fmla="*/ 68 w 236"/>
                <a:gd name="T91" fmla="*/ 146 h 236"/>
                <a:gd name="T92" fmla="*/ 90 w 236"/>
                <a:gd name="T93" fmla="*/ 146 h 236"/>
                <a:gd name="T94" fmla="*/ 92 w 236"/>
                <a:gd name="T95" fmla="*/ 146 h 236"/>
                <a:gd name="T96" fmla="*/ 102 w 236"/>
                <a:gd name="T97" fmla="*/ 134 h 236"/>
                <a:gd name="T98" fmla="*/ 93 w 236"/>
                <a:gd name="T99" fmla="*/ 1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6" h="236">
                  <a:moveTo>
                    <a:pt x="99" y="99"/>
                  </a:moveTo>
                  <a:cubicBezTo>
                    <a:pt x="99" y="90"/>
                    <a:pt x="93" y="90"/>
                    <a:pt x="93" y="90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6" y="109"/>
                    <a:pt x="99" y="108"/>
                    <a:pt x="99" y="99"/>
                  </a:cubicBezTo>
                  <a:close/>
                  <a:moveTo>
                    <a:pt x="158" y="109"/>
                  </a:moveTo>
                  <a:cubicBezTo>
                    <a:pt x="144" y="109"/>
                    <a:pt x="143" y="122"/>
                    <a:pt x="143" y="122"/>
                  </a:cubicBezTo>
                  <a:cubicBezTo>
                    <a:pt x="171" y="122"/>
                    <a:pt x="171" y="122"/>
                    <a:pt x="171" y="122"/>
                  </a:cubicBezTo>
                  <a:cubicBezTo>
                    <a:pt x="171" y="122"/>
                    <a:pt x="171" y="109"/>
                    <a:pt x="158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39" y="79"/>
                  </a:moveTo>
                  <a:cubicBezTo>
                    <a:pt x="175" y="79"/>
                    <a:pt x="175" y="79"/>
                    <a:pt x="175" y="79"/>
                  </a:cubicBezTo>
                  <a:cubicBezTo>
                    <a:pt x="175" y="90"/>
                    <a:pt x="175" y="90"/>
                    <a:pt x="175" y="90"/>
                  </a:cubicBezTo>
                  <a:cubicBezTo>
                    <a:pt x="139" y="90"/>
                    <a:pt x="139" y="90"/>
                    <a:pt x="139" y="90"/>
                  </a:cubicBezTo>
                  <a:lnTo>
                    <a:pt x="139" y="79"/>
                  </a:lnTo>
                  <a:close/>
                  <a:moveTo>
                    <a:pt x="121" y="135"/>
                  </a:moveTo>
                  <a:cubicBezTo>
                    <a:pt x="121" y="162"/>
                    <a:pt x="93" y="161"/>
                    <a:pt x="93" y="161"/>
                  </a:cubicBezTo>
                  <a:cubicBezTo>
                    <a:pt x="68" y="161"/>
                    <a:pt x="68" y="161"/>
                    <a:pt x="68" y="161"/>
                  </a:cubicBezTo>
                  <a:cubicBezTo>
                    <a:pt x="67" y="161"/>
                    <a:pt x="67" y="161"/>
                    <a:pt x="6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107" y="74"/>
                    <a:pt x="118" y="82"/>
                    <a:pt x="118" y="97"/>
                  </a:cubicBezTo>
                  <a:cubicBezTo>
                    <a:pt x="118" y="113"/>
                    <a:pt x="104" y="114"/>
                    <a:pt x="104" y="114"/>
                  </a:cubicBezTo>
                  <a:cubicBezTo>
                    <a:pt x="122" y="114"/>
                    <a:pt x="121" y="135"/>
                    <a:pt x="121" y="135"/>
                  </a:cubicBezTo>
                  <a:close/>
                  <a:moveTo>
                    <a:pt x="188" y="134"/>
                  </a:moveTo>
                  <a:cubicBezTo>
                    <a:pt x="143" y="134"/>
                    <a:pt x="143" y="134"/>
                    <a:pt x="143" y="134"/>
                  </a:cubicBezTo>
                  <a:cubicBezTo>
                    <a:pt x="143" y="150"/>
                    <a:pt x="158" y="149"/>
                    <a:pt x="158" y="149"/>
                  </a:cubicBezTo>
                  <a:cubicBezTo>
                    <a:pt x="172" y="149"/>
                    <a:pt x="172" y="140"/>
                    <a:pt x="172" y="140"/>
                  </a:cubicBezTo>
                  <a:cubicBezTo>
                    <a:pt x="187" y="140"/>
                    <a:pt x="187" y="140"/>
                    <a:pt x="187" y="140"/>
                  </a:cubicBezTo>
                  <a:cubicBezTo>
                    <a:pt x="187" y="165"/>
                    <a:pt x="158" y="163"/>
                    <a:pt x="158" y="163"/>
                  </a:cubicBezTo>
                  <a:cubicBezTo>
                    <a:pt x="122" y="163"/>
                    <a:pt x="124" y="130"/>
                    <a:pt x="124" y="130"/>
                  </a:cubicBezTo>
                  <a:cubicBezTo>
                    <a:pt x="124" y="130"/>
                    <a:pt x="124" y="96"/>
                    <a:pt x="158" y="96"/>
                  </a:cubicBezTo>
                  <a:cubicBezTo>
                    <a:pt x="193" y="96"/>
                    <a:pt x="188" y="134"/>
                    <a:pt x="188" y="134"/>
                  </a:cubicBezTo>
                  <a:close/>
                  <a:moveTo>
                    <a:pt x="93" y="122"/>
                  </a:moveTo>
                  <a:cubicBezTo>
                    <a:pt x="68" y="122"/>
                    <a:pt x="68" y="122"/>
                    <a:pt x="68" y="122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91" y="146"/>
                    <a:pt x="91" y="146"/>
                    <a:pt x="92" y="146"/>
                  </a:cubicBezTo>
                  <a:cubicBezTo>
                    <a:pt x="95" y="146"/>
                    <a:pt x="102" y="145"/>
                    <a:pt x="102" y="134"/>
                  </a:cubicBezTo>
                  <a:cubicBezTo>
                    <a:pt x="102" y="122"/>
                    <a:pt x="93" y="122"/>
                    <a:pt x="93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9"/>
            <p:cNvSpPr>
              <a:spLocks noEditPoints="1"/>
            </p:cNvSpPr>
            <p:nvPr/>
          </p:nvSpPr>
          <p:spPr bwMode="auto">
            <a:xfrm>
              <a:off x="6969126" y="481013"/>
              <a:ext cx="430213" cy="430213"/>
            </a:xfrm>
            <a:custGeom>
              <a:avLst/>
              <a:gdLst>
                <a:gd name="T0" fmla="*/ 91 w 236"/>
                <a:gd name="T1" fmla="*/ 61 h 236"/>
                <a:gd name="T2" fmla="*/ 114 w 236"/>
                <a:gd name="T3" fmla="*/ 98 h 236"/>
                <a:gd name="T4" fmla="*/ 125 w 236"/>
                <a:gd name="T5" fmla="*/ 118 h 236"/>
                <a:gd name="T6" fmla="*/ 55 w 236"/>
                <a:gd name="T7" fmla="*/ 116 h 236"/>
                <a:gd name="T8" fmla="*/ 71 w 236"/>
                <a:gd name="T9" fmla="*/ 161 h 236"/>
                <a:gd name="T10" fmla="*/ 122 w 236"/>
                <a:gd name="T11" fmla="*/ 119 h 236"/>
                <a:gd name="T12" fmla="*/ 103 w 236"/>
                <a:gd name="T13" fmla="*/ 57 h 236"/>
                <a:gd name="T14" fmla="*/ 160 w 236"/>
                <a:gd name="T15" fmla="*/ 71 h 236"/>
                <a:gd name="T16" fmla="*/ 103 w 236"/>
                <a:gd name="T17" fmla="*/ 57 h 236"/>
                <a:gd name="T18" fmla="*/ 160 w 236"/>
                <a:gd name="T19" fmla="*/ 71 h 236"/>
                <a:gd name="T20" fmla="*/ 79 w 236"/>
                <a:gd name="T21" fmla="*/ 168 h 236"/>
                <a:gd name="T22" fmla="*/ 143 w 236"/>
                <a:gd name="T23" fmla="*/ 177 h 236"/>
                <a:gd name="T24" fmla="*/ 129 w 236"/>
                <a:gd name="T25" fmla="*/ 129 h 236"/>
                <a:gd name="T26" fmla="*/ 136 w 236"/>
                <a:gd name="T27" fmla="*/ 112 h 236"/>
                <a:gd name="T28" fmla="*/ 181 w 236"/>
                <a:gd name="T29" fmla="*/ 118 h 236"/>
                <a:gd name="T30" fmla="*/ 132 w 236"/>
                <a:gd name="T31" fmla="*/ 103 h 236"/>
                <a:gd name="T32" fmla="*/ 0 w 236"/>
                <a:gd name="T33" fmla="*/ 118 h 236"/>
                <a:gd name="T34" fmla="*/ 236 w 236"/>
                <a:gd name="T35" fmla="*/ 118 h 236"/>
                <a:gd name="T36" fmla="*/ 191 w 236"/>
                <a:gd name="T37" fmla="*/ 133 h 236"/>
                <a:gd name="T38" fmla="*/ 179 w 236"/>
                <a:gd name="T39" fmla="*/ 160 h 236"/>
                <a:gd name="T40" fmla="*/ 159 w 236"/>
                <a:gd name="T41" fmla="*/ 180 h 236"/>
                <a:gd name="T42" fmla="*/ 133 w 236"/>
                <a:gd name="T43" fmla="*/ 191 h 236"/>
                <a:gd name="T44" fmla="*/ 103 w 236"/>
                <a:gd name="T45" fmla="*/ 191 h 236"/>
                <a:gd name="T46" fmla="*/ 77 w 236"/>
                <a:gd name="T47" fmla="*/ 180 h 236"/>
                <a:gd name="T48" fmla="*/ 57 w 236"/>
                <a:gd name="T49" fmla="*/ 160 h 236"/>
                <a:gd name="T50" fmla="*/ 45 w 236"/>
                <a:gd name="T51" fmla="*/ 133 h 236"/>
                <a:gd name="T52" fmla="*/ 45 w 236"/>
                <a:gd name="T53" fmla="*/ 103 h 236"/>
                <a:gd name="T54" fmla="*/ 57 w 236"/>
                <a:gd name="T55" fmla="*/ 77 h 236"/>
                <a:gd name="T56" fmla="*/ 77 w 236"/>
                <a:gd name="T57" fmla="*/ 57 h 236"/>
                <a:gd name="T58" fmla="*/ 103 w 236"/>
                <a:gd name="T59" fmla="*/ 46 h 236"/>
                <a:gd name="T60" fmla="*/ 133 w 236"/>
                <a:gd name="T61" fmla="*/ 46 h 236"/>
                <a:gd name="T62" fmla="*/ 159 w 236"/>
                <a:gd name="T63" fmla="*/ 57 h 236"/>
                <a:gd name="T64" fmla="*/ 179 w 236"/>
                <a:gd name="T65" fmla="*/ 77 h 236"/>
                <a:gd name="T66" fmla="*/ 191 w 236"/>
                <a:gd name="T67" fmla="*/ 103 h 236"/>
                <a:gd name="T68" fmla="*/ 191 w 236"/>
                <a:gd name="T69" fmla="*/ 133 h 236"/>
                <a:gd name="T70" fmla="*/ 153 w 236"/>
                <a:gd name="T71" fmla="*/ 171 h 236"/>
                <a:gd name="T72" fmla="*/ 141 w 236"/>
                <a:gd name="T73" fmla="*/ 12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6" h="236">
                  <a:moveTo>
                    <a:pt x="114" y="98"/>
                  </a:moveTo>
                  <a:cubicBezTo>
                    <a:pt x="103" y="78"/>
                    <a:pt x="92" y="62"/>
                    <a:pt x="91" y="61"/>
                  </a:cubicBezTo>
                  <a:cubicBezTo>
                    <a:pt x="73" y="69"/>
                    <a:pt x="60" y="86"/>
                    <a:pt x="56" y="105"/>
                  </a:cubicBezTo>
                  <a:cubicBezTo>
                    <a:pt x="58" y="105"/>
                    <a:pt x="84" y="106"/>
                    <a:pt x="114" y="98"/>
                  </a:cubicBezTo>
                  <a:close/>
                  <a:moveTo>
                    <a:pt x="122" y="119"/>
                  </a:moveTo>
                  <a:cubicBezTo>
                    <a:pt x="123" y="119"/>
                    <a:pt x="124" y="118"/>
                    <a:pt x="125" y="118"/>
                  </a:cubicBezTo>
                  <a:cubicBezTo>
                    <a:pt x="123" y="115"/>
                    <a:pt x="122" y="111"/>
                    <a:pt x="120" y="107"/>
                  </a:cubicBezTo>
                  <a:cubicBezTo>
                    <a:pt x="87" y="117"/>
                    <a:pt x="56" y="116"/>
                    <a:pt x="55" y="116"/>
                  </a:cubicBezTo>
                  <a:cubicBezTo>
                    <a:pt x="55" y="117"/>
                    <a:pt x="55" y="118"/>
                    <a:pt x="55" y="118"/>
                  </a:cubicBezTo>
                  <a:cubicBezTo>
                    <a:pt x="55" y="135"/>
                    <a:pt x="61" y="149"/>
                    <a:pt x="71" y="161"/>
                  </a:cubicBezTo>
                  <a:cubicBezTo>
                    <a:pt x="71" y="161"/>
                    <a:pt x="71" y="161"/>
                    <a:pt x="71" y="161"/>
                  </a:cubicBezTo>
                  <a:cubicBezTo>
                    <a:pt x="71" y="161"/>
                    <a:pt x="88" y="130"/>
                    <a:pt x="122" y="119"/>
                  </a:cubicBezTo>
                  <a:close/>
                  <a:moveTo>
                    <a:pt x="103" y="57"/>
                  </a:moveTo>
                  <a:cubicBezTo>
                    <a:pt x="103" y="57"/>
                    <a:pt x="103" y="57"/>
                    <a:pt x="103" y="57"/>
                  </a:cubicBezTo>
                  <a:cubicBezTo>
                    <a:pt x="103" y="57"/>
                    <a:pt x="103" y="57"/>
                    <a:pt x="103" y="57"/>
                  </a:cubicBezTo>
                  <a:close/>
                  <a:moveTo>
                    <a:pt x="160" y="71"/>
                  </a:moveTo>
                  <a:cubicBezTo>
                    <a:pt x="149" y="61"/>
                    <a:pt x="134" y="55"/>
                    <a:pt x="118" y="55"/>
                  </a:cubicBezTo>
                  <a:cubicBezTo>
                    <a:pt x="113" y="55"/>
                    <a:pt x="108" y="56"/>
                    <a:pt x="103" y="57"/>
                  </a:cubicBezTo>
                  <a:cubicBezTo>
                    <a:pt x="104" y="58"/>
                    <a:pt x="116" y="74"/>
                    <a:pt x="127" y="94"/>
                  </a:cubicBezTo>
                  <a:cubicBezTo>
                    <a:pt x="151" y="85"/>
                    <a:pt x="160" y="71"/>
                    <a:pt x="160" y="71"/>
                  </a:cubicBezTo>
                  <a:close/>
                  <a:moveTo>
                    <a:pt x="129" y="129"/>
                  </a:moveTo>
                  <a:cubicBezTo>
                    <a:pt x="91" y="142"/>
                    <a:pt x="79" y="168"/>
                    <a:pt x="79" y="168"/>
                  </a:cubicBezTo>
                  <a:cubicBezTo>
                    <a:pt x="90" y="177"/>
                    <a:pt x="103" y="182"/>
                    <a:pt x="118" y="182"/>
                  </a:cubicBezTo>
                  <a:cubicBezTo>
                    <a:pt x="127" y="182"/>
                    <a:pt x="135" y="180"/>
                    <a:pt x="143" y="177"/>
                  </a:cubicBezTo>
                  <a:cubicBezTo>
                    <a:pt x="142" y="171"/>
                    <a:pt x="138" y="152"/>
                    <a:pt x="129" y="129"/>
                  </a:cubicBezTo>
                  <a:cubicBezTo>
                    <a:pt x="129" y="129"/>
                    <a:pt x="129" y="129"/>
                    <a:pt x="129" y="129"/>
                  </a:cubicBezTo>
                  <a:close/>
                  <a:moveTo>
                    <a:pt x="132" y="103"/>
                  </a:moveTo>
                  <a:cubicBezTo>
                    <a:pt x="133" y="106"/>
                    <a:pt x="134" y="109"/>
                    <a:pt x="136" y="112"/>
                  </a:cubicBezTo>
                  <a:cubicBezTo>
                    <a:pt x="136" y="114"/>
                    <a:pt x="137" y="115"/>
                    <a:pt x="137" y="116"/>
                  </a:cubicBezTo>
                  <a:cubicBezTo>
                    <a:pt x="159" y="113"/>
                    <a:pt x="180" y="118"/>
                    <a:pt x="181" y="118"/>
                  </a:cubicBezTo>
                  <a:cubicBezTo>
                    <a:pt x="181" y="103"/>
                    <a:pt x="176" y="89"/>
                    <a:pt x="167" y="78"/>
                  </a:cubicBezTo>
                  <a:cubicBezTo>
                    <a:pt x="167" y="78"/>
                    <a:pt x="157" y="93"/>
                    <a:pt x="132" y="103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91" y="133"/>
                  </a:moveTo>
                  <a:cubicBezTo>
                    <a:pt x="190" y="138"/>
                    <a:pt x="188" y="143"/>
                    <a:pt x="186" y="147"/>
                  </a:cubicBezTo>
                  <a:cubicBezTo>
                    <a:pt x="184" y="152"/>
                    <a:pt x="182" y="156"/>
                    <a:pt x="179" y="160"/>
                  </a:cubicBezTo>
                  <a:cubicBezTo>
                    <a:pt x="177" y="164"/>
                    <a:pt x="174" y="167"/>
                    <a:pt x="170" y="171"/>
                  </a:cubicBezTo>
                  <a:cubicBezTo>
                    <a:pt x="167" y="174"/>
                    <a:pt x="163" y="177"/>
                    <a:pt x="159" y="180"/>
                  </a:cubicBezTo>
                  <a:cubicBezTo>
                    <a:pt x="155" y="183"/>
                    <a:pt x="151" y="185"/>
                    <a:pt x="147" y="187"/>
                  </a:cubicBezTo>
                  <a:cubicBezTo>
                    <a:pt x="142" y="189"/>
                    <a:pt x="138" y="190"/>
                    <a:pt x="133" y="191"/>
                  </a:cubicBezTo>
                  <a:cubicBezTo>
                    <a:pt x="128" y="192"/>
                    <a:pt x="123" y="193"/>
                    <a:pt x="118" y="193"/>
                  </a:cubicBezTo>
                  <a:cubicBezTo>
                    <a:pt x="113" y="193"/>
                    <a:pt x="108" y="192"/>
                    <a:pt x="103" y="191"/>
                  </a:cubicBezTo>
                  <a:cubicBezTo>
                    <a:pt x="98" y="190"/>
                    <a:pt x="94" y="189"/>
                    <a:pt x="89" y="187"/>
                  </a:cubicBezTo>
                  <a:cubicBezTo>
                    <a:pt x="85" y="185"/>
                    <a:pt x="80" y="183"/>
                    <a:pt x="77" y="180"/>
                  </a:cubicBezTo>
                  <a:cubicBezTo>
                    <a:pt x="73" y="177"/>
                    <a:pt x="69" y="174"/>
                    <a:pt x="66" y="171"/>
                  </a:cubicBezTo>
                  <a:cubicBezTo>
                    <a:pt x="62" y="167"/>
                    <a:pt x="59" y="164"/>
                    <a:pt x="57" y="160"/>
                  </a:cubicBezTo>
                  <a:cubicBezTo>
                    <a:pt x="54" y="156"/>
                    <a:pt x="52" y="152"/>
                    <a:pt x="50" y="147"/>
                  </a:cubicBezTo>
                  <a:cubicBezTo>
                    <a:pt x="48" y="143"/>
                    <a:pt x="46" y="138"/>
                    <a:pt x="45" y="133"/>
                  </a:cubicBezTo>
                  <a:cubicBezTo>
                    <a:pt x="44" y="128"/>
                    <a:pt x="44" y="123"/>
                    <a:pt x="44" y="118"/>
                  </a:cubicBezTo>
                  <a:cubicBezTo>
                    <a:pt x="44" y="113"/>
                    <a:pt x="44" y="108"/>
                    <a:pt x="45" y="103"/>
                  </a:cubicBezTo>
                  <a:cubicBezTo>
                    <a:pt x="46" y="99"/>
                    <a:pt x="48" y="94"/>
                    <a:pt x="50" y="90"/>
                  </a:cubicBezTo>
                  <a:cubicBezTo>
                    <a:pt x="52" y="85"/>
                    <a:pt x="54" y="81"/>
                    <a:pt x="57" y="77"/>
                  </a:cubicBezTo>
                  <a:cubicBezTo>
                    <a:pt x="59" y="73"/>
                    <a:pt x="62" y="69"/>
                    <a:pt x="66" y="66"/>
                  </a:cubicBezTo>
                  <a:cubicBezTo>
                    <a:pt x="69" y="63"/>
                    <a:pt x="73" y="60"/>
                    <a:pt x="77" y="57"/>
                  </a:cubicBezTo>
                  <a:cubicBezTo>
                    <a:pt x="80" y="54"/>
                    <a:pt x="85" y="52"/>
                    <a:pt x="89" y="50"/>
                  </a:cubicBezTo>
                  <a:cubicBezTo>
                    <a:pt x="94" y="48"/>
                    <a:pt x="98" y="47"/>
                    <a:pt x="103" y="46"/>
                  </a:cubicBezTo>
                  <a:cubicBezTo>
                    <a:pt x="108" y="45"/>
                    <a:pt x="113" y="44"/>
                    <a:pt x="118" y="44"/>
                  </a:cubicBezTo>
                  <a:cubicBezTo>
                    <a:pt x="123" y="44"/>
                    <a:pt x="128" y="45"/>
                    <a:pt x="133" y="46"/>
                  </a:cubicBezTo>
                  <a:cubicBezTo>
                    <a:pt x="138" y="47"/>
                    <a:pt x="142" y="48"/>
                    <a:pt x="147" y="50"/>
                  </a:cubicBezTo>
                  <a:cubicBezTo>
                    <a:pt x="151" y="52"/>
                    <a:pt x="155" y="54"/>
                    <a:pt x="159" y="57"/>
                  </a:cubicBezTo>
                  <a:cubicBezTo>
                    <a:pt x="163" y="60"/>
                    <a:pt x="167" y="63"/>
                    <a:pt x="170" y="66"/>
                  </a:cubicBezTo>
                  <a:cubicBezTo>
                    <a:pt x="174" y="69"/>
                    <a:pt x="177" y="73"/>
                    <a:pt x="179" y="77"/>
                  </a:cubicBezTo>
                  <a:cubicBezTo>
                    <a:pt x="182" y="81"/>
                    <a:pt x="184" y="85"/>
                    <a:pt x="186" y="90"/>
                  </a:cubicBezTo>
                  <a:cubicBezTo>
                    <a:pt x="188" y="94"/>
                    <a:pt x="190" y="99"/>
                    <a:pt x="191" y="103"/>
                  </a:cubicBezTo>
                  <a:cubicBezTo>
                    <a:pt x="192" y="108"/>
                    <a:pt x="192" y="113"/>
                    <a:pt x="192" y="118"/>
                  </a:cubicBezTo>
                  <a:cubicBezTo>
                    <a:pt x="192" y="123"/>
                    <a:pt x="192" y="128"/>
                    <a:pt x="191" y="133"/>
                  </a:cubicBezTo>
                  <a:close/>
                  <a:moveTo>
                    <a:pt x="141" y="126"/>
                  </a:moveTo>
                  <a:cubicBezTo>
                    <a:pt x="149" y="148"/>
                    <a:pt x="153" y="167"/>
                    <a:pt x="153" y="171"/>
                  </a:cubicBezTo>
                  <a:cubicBezTo>
                    <a:pt x="168" y="161"/>
                    <a:pt x="178" y="146"/>
                    <a:pt x="180" y="128"/>
                  </a:cubicBezTo>
                  <a:cubicBezTo>
                    <a:pt x="179" y="128"/>
                    <a:pt x="161" y="122"/>
                    <a:pt x="141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10"/>
            <p:cNvSpPr>
              <a:spLocks noEditPoints="1"/>
            </p:cNvSpPr>
            <p:nvPr/>
          </p:nvSpPr>
          <p:spPr bwMode="auto">
            <a:xfrm>
              <a:off x="6240464" y="481013"/>
              <a:ext cx="430213" cy="43021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47 w 236"/>
                <a:gd name="T11" fmla="*/ 123 h 236"/>
                <a:gd name="T12" fmla="*/ 128 w 236"/>
                <a:gd name="T13" fmla="*/ 123 h 236"/>
                <a:gd name="T14" fmla="*/ 128 w 236"/>
                <a:gd name="T15" fmla="*/ 191 h 236"/>
                <a:gd name="T16" fmla="*/ 100 w 236"/>
                <a:gd name="T17" fmla="*/ 191 h 236"/>
                <a:gd name="T18" fmla="*/ 100 w 236"/>
                <a:gd name="T19" fmla="*/ 123 h 236"/>
                <a:gd name="T20" fmla="*/ 86 w 236"/>
                <a:gd name="T21" fmla="*/ 123 h 236"/>
                <a:gd name="T22" fmla="*/ 86 w 236"/>
                <a:gd name="T23" fmla="*/ 98 h 236"/>
                <a:gd name="T24" fmla="*/ 100 w 236"/>
                <a:gd name="T25" fmla="*/ 98 h 236"/>
                <a:gd name="T26" fmla="*/ 100 w 236"/>
                <a:gd name="T27" fmla="*/ 83 h 236"/>
                <a:gd name="T28" fmla="*/ 128 w 236"/>
                <a:gd name="T29" fmla="*/ 54 h 236"/>
                <a:gd name="T30" fmla="*/ 149 w 236"/>
                <a:gd name="T31" fmla="*/ 54 h 236"/>
                <a:gd name="T32" fmla="*/ 149 w 236"/>
                <a:gd name="T33" fmla="*/ 78 h 236"/>
                <a:gd name="T34" fmla="*/ 134 w 236"/>
                <a:gd name="T35" fmla="*/ 78 h 236"/>
                <a:gd name="T36" fmla="*/ 128 w 236"/>
                <a:gd name="T37" fmla="*/ 84 h 236"/>
                <a:gd name="T38" fmla="*/ 128 w 236"/>
                <a:gd name="T39" fmla="*/ 98 h 236"/>
                <a:gd name="T40" fmla="*/ 150 w 236"/>
                <a:gd name="T41" fmla="*/ 98 h 236"/>
                <a:gd name="T42" fmla="*/ 147 w 236"/>
                <a:gd name="T43" fmla="*/ 12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47" y="123"/>
                  </a:moveTo>
                  <a:cubicBezTo>
                    <a:pt x="128" y="123"/>
                    <a:pt x="128" y="123"/>
                    <a:pt x="128" y="123"/>
                  </a:cubicBezTo>
                  <a:cubicBezTo>
                    <a:pt x="128" y="153"/>
                    <a:pt x="128" y="191"/>
                    <a:pt x="128" y="191"/>
                  </a:cubicBezTo>
                  <a:cubicBezTo>
                    <a:pt x="100" y="191"/>
                    <a:pt x="100" y="191"/>
                    <a:pt x="100" y="191"/>
                  </a:cubicBezTo>
                  <a:cubicBezTo>
                    <a:pt x="100" y="191"/>
                    <a:pt x="100" y="154"/>
                    <a:pt x="100" y="123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6" y="98"/>
                    <a:pt x="86" y="98"/>
                    <a:pt x="86" y="98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100" y="72"/>
                    <a:pt x="105" y="54"/>
                    <a:pt x="128" y="54"/>
                  </a:cubicBezTo>
                  <a:cubicBezTo>
                    <a:pt x="149" y="54"/>
                    <a:pt x="149" y="54"/>
                    <a:pt x="149" y="54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49" y="78"/>
                    <a:pt x="137" y="78"/>
                    <a:pt x="134" y="78"/>
                  </a:cubicBezTo>
                  <a:cubicBezTo>
                    <a:pt x="132" y="78"/>
                    <a:pt x="128" y="79"/>
                    <a:pt x="128" y="84"/>
                  </a:cubicBezTo>
                  <a:cubicBezTo>
                    <a:pt x="128" y="98"/>
                    <a:pt x="128" y="98"/>
                    <a:pt x="128" y="98"/>
                  </a:cubicBezTo>
                  <a:cubicBezTo>
                    <a:pt x="150" y="98"/>
                    <a:pt x="150" y="98"/>
                    <a:pt x="150" y="98"/>
                  </a:cubicBezTo>
                  <a:lnTo>
                    <a:pt x="147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11"/>
            <p:cNvSpPr>
              <a:spLocks noEditPoints="1"/>
            </p:cNvSpPr>
            <p:nvPr/>
          </p:nvSpPr>
          <p:spPr bwMode="auto">
            <a:xfrm>
              <a:off x="9069389" y="481013"/>
              <a:ext cx="430213" cy="430213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12"/>
            <p:cNvSpPr>
              <a:spLocks noEditPoints="1"/>
            </p:cNvSpPr>
            <p:nvPr/>
          </p:nvSpPr>
          <p:spPr bwMode="auto">
            <a:xfrm>
              <a:off x="5529264" y="481013"/>
              <a:ext cx="430213" cy="430213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3"/>
            <p:cNvSpPr>
              <a:spLocks noEditPoints="1"/>
            </p:cNvSpPr>
            <p:nvPr/>
          </p:nvSpPr>
          <p:spPr bwMode="auto">
            <a:xfrm>
              <a:off x="4887914" y="481013"/>
              <a:ext cx="430213" cy="43021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43 w 236"/>
                <a:gd name="T11" fmla="*/ 180 h 236"/>
                <a:gd name="T12" fmla="*/ 129 w 236"/>
                <a:gd name="T13" fmla="*/ 182 h 236"/>
                <a:gd name="T14" fmla="*/ 115 w 236"/>
                <a:gd name="T15" fmla="*/ 179 h 236"/>
                <a:gd name="T16" fmla="*/ 103 w 236"/>
                <a:gd name="T17" fmla="*/ 173 h 236"/>
                <a:gd name="T18" fmla="*/ 97 w 236"/>
                <a:gd name="T19" fmla="*/ 164 h 236"/>
                <a:gd name="T20" fmla="*/ 95 w 236"/>
                <a:gd name="T21" fmla="*/ 151 h 236"/>
                <a:gd name="T22" fmla="*/ 95 w 236"/>
                <a:gd name="T23" fmla="*/ 106 h 236"/>
                <a:gd name="T24" fmla="*/ 77 w 236"/>
                <a:gd name="T25" fmla="*/ 106 h 236"/>
                <a:gd name="T26" fmla="*/ 77 w 236"/>
                <a:gd name="T27" fmla="*/ 88 h 236"/>
                <a:gd name="T28" fmla="*/ 92 w 236"/>
                <a:gd name="T29" fmla="*/ 81 h 236"/>
                <a:gd name="T30" fmla="*/ 100 w 236"/>
                <a:gd name="T31" fmla="*/ 70 h 236"/>
                <a:gd name="T32" fmla="*/ 105 w 236"/>
                <a:gd name="T33" fmla="*/ 53 h 236"/>
                <a:gd name="T34" fmla="*/ 123 w 236"/>
                <a:gd name="T35" fmla="*/ 53 h 236"/>
                <a:gd name="T36" fmla="*/ 123 w 236"/>
                <a:gd name="T37" fmla="*/ 83 h 236"/>
                <a:gd name="T38" fmla="*/ 153 w 236"/>
                <a:gd name="T39" fmla="*/ 83 h 236"/>
                <a:gd name="T40" fmla="*/ 153 w 236"/>
                <a:gd name="T41" fmla="*/ 106 h 236"/>
                <a:gd name="T42" fmla="*/ 123 w 236"/>
                <a:gd name="T43" fmla="*/ 106 h 236"/>
                <a:gd name="T44" fmla="*/ 123 w 236"/>
                <a:gd name="T45" fmla="*/ 139 h 236"/>
                <a:gd name="T46" fmla="*/ 124 w 236"/>
                <a:gd name="T47" fmla="*/ 153 h 236"/>
                <a:gd name="T48" fmla="*/ 129 w 236"/>
                <a:gd name="T49" fmla="*/ 158 h 236"/>
                <a:gd name="T50" fmla="*/ 139 w 236"/>
                <a:gd name="T51" fmla="*/ 161 h 236"/>
                <a:gd name="T52" fmla="*/ 158 w 236"/>
                <a:gd name="T53" fmla="*/ 154 h 236"/>
                <a:gd name="T54" fmla="*/ 158 w 236"/>
                <a:gd name="T55" fmla="*/ 175 h 236"/>
                <a:gd name="T56" fmla="*/ 158 w 236"/>
                <a:gd name="T57" fmla="*/ 175 h 236"/>
                <a:gd name="T58" fmla="*/ 143 w 236"/>
                <a:gd name="T59" fmla="*/ 18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43" y="180"/>
                  </a:moveTo>
                  <a:cubicBezTo>
                    <a:pt x="139" y="181"/>
                    <a:pt x="134" y="182"/>
                    <a:pt x="129" y="182"/>
                  </a:cubicBezTo>
                  <a:cubicBezTo>
                    <a:pt x="123" y="182"/>
                    <a:pt x="119" y="181"/>
                    <a:pt x="115" y="179"/>
                  </a:cubicBezTo>
                  <a:cubicBezTo>
                    <a:pt x="110" y="178"/>
                    <a:pt x="106" y="176"/>
                    <a:pt x="103" y="173"/>
                  </a:cubicBezTo>
                  <a:cubicBezTo>
                    <a:pt x="100" y="170"/>
                    <a:pt x="98" y="167"/>
                    <a:pt x="97" y="164"/>
                  </a:cubicBezTo>
                  <a:cubicBezTo>
                    <a:pt x="95" y="161"/>
                    <a:pt x="95" y="157"/>
                    <a:pt x="95" y="151"/>
                  </a:cubicBezTo>
                  <a:cubicBezTo>
                    <a:pt x="95" y="106"/>
                    <a:pt x="95" y="106"/>
                    <a:pt x="95" y="106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82" y="86"/>
                    <a:pt x="88" y="84"/>
                    <a:pt x="92" y="81"/>
                  </a:cubicBezTo>
                  <a:cubicBezTo>
                    <a:pt x="95" y="78"/>
                    <a:pt x="98" y="74"/>
                    <a:pt x="100" y="70"/>
                  </a:cubicBezTo>
                  <a:cubicBezTo>
                    <a:pt x="103" y="65"/>
                    <a:pt x="104" y="60"/>
                    <a:pt x="105" y="53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3" y="83"/>
                    <a:pt x="123" y="83"/>
                    <a:pt x="123" y="83"/>
                  </a:cubicBezTo>
                  <a:cubicBezTo>
                    <a:pt x="153" y="83"/>
                    <a:pt x="153" y="83"/>
                    <a:pt x="153" y="83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23" y="106"/>
                    <a:pt x="123" y="106"/>
                    <a:pt x="123" y="106"/>
                  </a:cubicBezTo>
                  <a:cubicBezTo>
                    <a:pt x="123" y="139"/>
                    <a:pt x="123" y="139"/>
                    <a:pt x="123" y="139"/>
                  </a:cubicBezTo>
                  <a:cubicBezTo>
                    <a:pt x="123" y="146"/>
                    <a:pt x="123" y="151"/>
                    <a:pt x="124" y="153"/>
                  </a:cubicBezTo>
                  <a:cubicBezTo>
                    <a:pt x="125" y="155"/>
                    <a:pt x="127" y="157"/>
                    <a:pt x="129" y="158"/>
                  </a:cubicBezTo>
                  <a:cubicBezTo>
                    <a:pt x="132" y="160"/>
                    <a:pt x="135" y="161"/>
                    <a:pt x="139" y="161"/>
                  </a:cubicBezTo>
                  <a:cubicBezTo>
                    <a:pt x="145" y="161"/>
                    <a:pt x="151" y="159"/>
                    <a:pt x="158" y="154"/>
                  </a:cubicBezTo>
                  <a:cubicBezTo>
                    <a:pt x="158" y="175"/>
                    <a:pt x="158" y="175"/>
                    <a:pt x="158" y="175"/>
                  </a:cubicBezTo>
                  <a:cubicBezTo>
                    <a:pt x="158" y="175"/>
                    <a:pt x="158" y="175"/>
                    <a:pt x="158" y="175"/>
                  </a:cubicBezTo>
                  <a:cubicBezTo>
                    <a:pt x="152" y="177"/>
                    <a:pt x="147" y="179"/>
                    <a:pt x="143" y="1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4"/>
            <p:cNvSpPr>
              <a:spLocks noEditPoints="1"/>
            </p:cNvSpPr>
            <p:nvPr/>
          </p:nvSpPr>
          <p:spPr bwMode="auto">
            <a:xfrm>
              <a:off x="4157664" y="481013"/>
              <a:ext cx="430213" cy="43021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71 w 236"/>
                <a:gd name="T11" fmla="*/ 91 h 236"/>
                <a:gd name="T12" fmla="*/ 171 w 236"/>
                <a:gd name="T13" fmla="*/ 95 h 236"/>
                <a:gd name="T14" fmla="*/ 93 w 236"/>
                <a:gd name="T15" fmla="*/ 172 h 236"/>
                <a:gd name="T16" fmla="*/ 52 w 236"/>
                <a:gd name="T17" fmla="*/ 160 h 236"/>
                <a:gd name="T18" fmla="*/ 58 w 236"/>
                <a:gd name="T19" fmla="*/ 160 h 236"/>
                <a:gd name="T20" fmla="*/ 92 w 236"/>
                <a:gd name="T21" fmla="*/ 149 h 236"/>
                <a:gd name="T22" fmla="*/ 67 w 236"/>
                <a:gd name="T23" fmla="*/ 130 h 236"/>
                <a:gd name="T24" fmla="*/ 72 w 236"/>
                <a:gd name="T25" fmla="*/ 130 h 236"/>
                <a:gd name="T26" fmla="*/ 79 w 236"/>
                <a:gd name="T27" fmla="*/ 129 h 236"/>
                <a:gd name="T28" fmla="*/ 57 w 236"/>
                <a:gd name="T29" fmla="*/ 103 h 236"/>
                <a:gd name="T30" fmla="*/ 57 w 236"/>
                <a:gd name="T31" fmla="*/ 102 h 236"/>
                <a:gd name="T32" fmla="*/ 69 w 236"/>
                <a:gd name="T33" fmla="*/ 106 h 236"/>
                <a:gd name="T34" fmla="*/ 57 w 236"/>
                <a:gd name="T35" fmla="*/ 83 h 236"/>
                <a:gd name="T36" fmla="*/ 61 w 236"/>
                <a:gd name="T37" fmla="*/ 70 h 236"/>
                <a:gd name="T38" fmla="*/ 117 w 236"/>
                <a:gd name="T39" fmla="*/ 98 h 236"/>
                <a:gd name="T40" fmla="*/ 116 w 236"/>
                <a:gd name="T41" fmla="*/ 92 h 236"/>
                <a:gd name="T42" fmla="*/ 144 w 236"/>
                <a:gd name="T43" fmla="*/ 65 h 236"/>
                <a:gd name="T44" fmla="*/ 163 w 236"/>
                <a:gd name="T45" fmla="*/ 73 h 236"/>
                <a:gd name="T46" fmla="*/ 181 w 236"/>
                <a:gd name="T47" fmla="*/ 67 h 236"/>
                <a:gd name="T48" fmla="*/ 169 w 236"/>
                <a:gd name="T49" fmla="*/ 82 h 236"/>
                <a:gd name="T50" fmla="*/ 184 w 236"/>
                <a:gd name="T51" fmla="*/ 77 h 236"/>
                <a:gd name="T52" fmla="*/ 171 w 236"/>
                <a:gd name="T53" fmla="*/ 9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71" y="91"/>
                  </a:moveTo>
                  <a:cubicBezTo>
                    <a:pt x="171" y="93"/>
                    <a:pt x="171" y="94"/>
                    <a:pt x="171" y="95"/>
                  </a:cubicBezTo>
                  <a:cubicBezTo>
                    <a:pt x="171" y="131"/>
                    <a:pt x="143" y="172"/>
                    <a:pt x="93" y="172"/>
                  </a:cubicBezTo>
                  <a:cubicBezTo>
                    <a:pt x="78" y="172"/>
                    <a:pt x="64" y="168"/>
                    <a:pt x="52" y="160"/>
                  </a:cubicBezTo>
                  <a:cubicBezTo>
                    <a:pt x="54" y="160"/>
                    <a:pt x="56" y="160"/>
                    <a:pt x="58" y="160"/>
                  </a:cubicBezTo>
                  <a:cubicBezTo>
                    <a:pt x="71" y="160"/>
                    <a:pt x="83" y="156"/>
                    <a:pt x="92" y="149"/>
                  </a:cubicBezTo>
                  <a:cubicBezTo>
                    <a:pt x="80" y="149"/>
                    <a:pt x="70" y="141"/>
                    <a:pt x="67" y="130"/>
                  </a:cubicBezTo>
                  <a:cubicBezTo>
                    <a:pt x="68" y="130"/>
                    <a:pt x="70" y="130"/>
                    <a:pt x="72" y="130"/>
                  </a:cubicBezTo>
                  <a:cubicBezTo>
                    <a:pt x="74" y="130"/>
                    <a:pt x="77" y="130"/>
                    <a:pt x="79" y="129"/>
                  </a:cubicBezTo>
                  <a:cubicBezTo>
                    <a:pt x="67" y="127"/>
                    <a:pt x="57" y="116"/>
                    <a:pt x="57" y="103"/>
                  </a:cubicBezTo>
                  <a:cubicBezTo>
                    <a:pt x="57" y="103"/>
                    <a:pt x="57" y="103"/>
                    <a:pt x="57" y="102"/>
                  </a:cubicBezTo>
                  <a:cubicBezTo>
                    <a:pt x="61" y="104"/>
                    <a:pt x="65" y="106"/>
                    <a:pt x="69" y="106"/>
                  </a:cubicBezTo>
                  <a:cubicBezTo>
                    <a:pt x="62" y="101"/>
                    <a:pt x="57" y="93"/>
                    <a:pt x="57" y="83"/>
                  </a:cubicBezTo>
                  <a:cubicBezTo>
                    <a:pt x="57" y="78"/>
                    <a:pt x="59" y="74"/>
                    <a:pt x="61" y="70"/>
                  </a:cubicBezTo>
                  <a:cubicBezTo>
                    <a:pt x="74" y="86"/>
                    <a:pt x="94" y="97"/>
                    <a:pt x="117" y="98"/>
                  </a:cubicBezTo>
                  <a:cubicBezTo>
                    <a:pt x="117" y="96"/>
                    <a:pt x="116" y="94"/>
                    <a:pt x="116" y="92"/>
                  </a:cubicBezTo>
                  <a:cubicBezTo>
                    <a:pt x="116" y="77"/>
                    <a:pt x="129" y="65"/>
                    <a:pt x="144" y="65"/>
                  </a:cubicBezTo>
                  <a:cubicBezTo>
                    <a:pt x="151" y="65"/>
                    <a:pt x="158" y="68"/>
                    <a:pt x="163" y="73"/>
                  </a:cubicBezTo>
                  <a:cubicBezTo>
                    <a:pt x="170" y="72"/>
                    <a:pt x="175" y="70"/>
                    <a:pt x="181" y="67"/>
                  </a:cubicBezTo>
                  <a:cubicBezTo>
                    <a:pt x="179" y="73"/>
                    <a:pt x="174" y="78"/>
                    <a:pt x="169" y="82"/>
                  </a:cubicBezTo>
                  <a:cubicBezTo>
                    <a:pt x="174" y="81"/>
                    <a:pt x="179" y="80"/>
                    <a:pt x="184" y="77"/>
                  </a:cubicBezTo>
                  <a:cubicBezTo>
                    <a:pt x="181" y="83"/>
                    <a:pt x="176" y="88"/>
                    <a:pt x="171" y="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5"/>
            <p:cNvSpPr>
              <a:spLocks noEditPoints="1"/>
            </p:cNvSpPr>
            <p:nvPr/>
          </p:nvSpPr>
          <p:spPr bwMode="auto">
            <a:xfrm>
              <a:off x="3429001" y="481013"/>
              <a:ext cx="430213" cy="43021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79 w 236"/>
                <a:gd name="T11" fmla="*/ 94 h 236"/>
                <a:gd name="T12" fmla="*/ 118 w 236"/>
                <a:gd name="T13" fmla="*/ 180 h 236"/>
                <a:gd name="T14" fmla="*/ 89 w 236"/>
                <a:gd name="T15" fmla="*/ 168 h 236"/>
                <a:gd name="T16" fmla="*/ 67 w 236"/>
                <a:gd name="T17" fmla="*/ 100 h 236"/>
                <a:gd name="T18" fmla="*/ 52 w 236"/>
                <a:gd name="T19" fmla="*/ 105 h 236"/>
                <a:gd name="T20" fmla="*/ 46 w 236"/>
                <a:gd name="T21" fmla="*/ 98 h 236"/>
                <a:gd name="T22" fmla="*/ 86 w 236"/>
                <a:gd name="T23" fmla="*/ 67 h 236"/>
                <a:gd name="T24" fmla="*/ 109 w 236"/>
                <a:gd name="T25" fmla="*/ 113 h 236"/>
                <a:gd name="T26" fmla="*/ 120 w 236"/>
                <a:gd name="T27" fmla="*/ 140 h 236"/>
                <a:gd name="T28" fmla="*/ 139 w 236"/>
                <a:gd name="T29" fmla="*/ 115 h 236"/>
                <a:gd name="T30" fmla="*/ 123 w 236"/>
                <a:gd name="T31" fmla="*/ 97 h 236"/>
                <a:gd name="T32" fmla="*/ 179 w 236"/>
                <a:gd name="T33" fmla="*/ 9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79" y="94"/>
                  </a:moveTo>
                  <a:cubicBezTo>
                    <a:pt x="172" y="136"/>
                    <a:pt x="130" y="171"/>
                    <a:pt x="118" y="180"/>
                  </a:cubicBezTo>
                  <a:cubicBezTo>
                    <a:pt x="105" y="188"/>
                    <a:pt x="94" y="176"/>
                    <a:pt x="89" y="168"/>
                  </a:cubicBezTo>
                  <a:cubicBezTo>
                    <a:pt x="85" y="158"/>
                    <a:pt x="70" y="105"/>
                    <a:pt x="67" y="100"/>
                  </a:cubicBezTo>
                  <a:cubicBezTo>
                    <a:pt x="63" y="96"/>
                    <a:pt x="52" y="105"/>
                    <a:pt x="52" y="105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98"/>
                    <a:pt x="69" y="70"/>
                    <a:pt x="86" y="67"/>
                  </a:cubicBezTo>
                  <a:cubicBezTo>
                    <a:pt x="105" y="63"/>
                    <a:pt x="105" y="95"/>
                    <a:pt x="109" y="113"/>
                  </a:cubicBezTo>
                  <a:cubicBezTo>
                    <a:pt x="113" y="130"/>
                    <a:pt x="116" y="140"/>
                    <a:pt x="120" y="140"/>
                  </a:cubicBezTo>
                  <a:cubicBezTo>
                    <a:pt x="124" y="140"/>
                    <a:pt x="131" y="130"/>
                    <a:pt x="139" y="115"/>
                  </a:cubicBezTo>
                  <a:cubicBezTo>
                    <a:pt x="146" y="101"/>
                    <a:pt x="138" y="88"/>
                    <a:pt x="123" y="97"/>
                  </a:cubicBezTo>
                  <a:cubicBezTo>
                    <a:pt x="129" y="61"/>
                    <a:pt x="187" y="52"/>
                    <a:pt x="179" y="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6"/>
            <p:cNvSpPr>
              <a:spLocks noEditPoints="1"/>
            </p:cNvSpPr>
            <p:nvPr/>
          </p:nvSpPr>
          <p:spPr bwMode="auto">
            <a:xfrm>
              <a:off x="2698751" y="481013"/>
              <a:ext cx="431800" cy="43021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7"/>
            <p:cNvSpPr>
              <a:spLocks noEditPoints="1"/>
            </p:cNvSpPr>
            <p:nvPr/>
          </p:nvSpPr>
          <p:spPr bwMode="auto">
            <a:xfrm>
              <a:off x="3406776" y="1098551"/>
              <a:ext cx="474663" cy="474663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8"/>
            <p:cNvSpPr>
              <a:spLocks noEditPoints="1"/>
            </p:cNvSpPr>
            <p:nvPr/>
          </p:nvSpPr>
          <p:spPr bwMode="auto">
            <a:xfrm>
              <a:off x="9080501" y="1131888"/>
              <a:ext cx="407988" cy="407988"/>
            </a:xfrm>
            <a:custGeom>
              <a:avLst/>
              <a:gdLst>
                <a:gd name="T0" fmla="*/ 210 w 224"/>
                <a:gd name="T1" fmla="*/ 0 h 224"/>
                <a:gd name="T2" fmla="*/ 14 w 224"/>
                <a:gd name="T3" fmla="*/ 0 h 224"/>
                <a:gd name="T4" fmla="*/ 0 w 224"/>
                <a:gd name="T5" fmla="*/ 14 h 224"/>
                <a:gd name="T6" fmla="*/ 0 w 224"/>
                <a:gd name="T7" fmla="*/ 210 h 224"/>
                <a:gd name="T8" fmla="*/ 14 w 224"/>
                <a:gd name="T9" fmla="*/ 224 h 224"/>
                <a:gd name="T10" fmla="*/ 210 w 224"/>
                <a:gd name="T11" fmla="*/ 224 h 224"/>
                <a:gd name="T12" fmla="*/ 224 w 224"/>
                <a:gd name="T13" fmla="*/ 210 h 224"/>
                <a:gd name="T14" fmla="*/ 224 w 224"/>
                <a:gd name="T15" fmla="*/ 14 h 224"/>
                <a:gd name="T16" fmla="*/ 210 w 224"/>
                <a:gd name="T17" fmla="*/ 0 h 224"/>
                <a:gd name="T18" fmla="*/ 80 w 224"/>
                <a:gd name="T19" fmla="*/ 185 h 224"/>
                <a:gd name="T20" fmla="*/ 76 w 224"/>
                <a:gd name="T21" fmla="*/ 190 h 224"/>
                <a:gd name="T22" fmla="*/ 42 w 224"/>
                <a:gd name="T23" fmla="*/ 190 h 224"/>
                <a:gd name="T24" fmla="*/ 38 w 224"/>
                <a:gd name="T25" fmla="*/ 185 h 224"/>
                <a:gd name="T26" fmla="*/ 38 w 224"/>
                <a:gd name="T27" fmla="*/ 119 h 224"/>
                <a:gd name="T28" fmla="*/ 42 w 224"/>
                <a:gd name="T29" fmla="*/ 115 h 224"/>
                <a:gd name="T30" fmla="*/ 76 w 224"/>
                <a:gd name="T31" fmla="*/ 115 h 224"/>
                <a:gd name="T32" fmla="*/ 80 w 224"/>
                <a:gd name="T33" fmla="*/ 119 h 224"/>
                <a:gd name="T34" fmla="*/ 80 w 224"/>
                <a:gd name="T35" fmla="*/ 185 h 224"/>
                <a:gd name="T36" fmla="*/ 133 w 224"/>
                <a:gd name="T37" fmla="*/ 185 h 224"/>
                <a:gd name="T38" fmla="*/ 129 w 224"/>
                <a:gd name="T39" fmla="*/ 189 h 224"/>
                <a:gd name="T40" fmla="*/ 95 w 224"/>
                <a:gd name="T41" fmla="*/ 189 h 224"/>
                <a:gd name="T42" fmla="*/ 91 w 224"/>
                <a:gd name="T43" fmla="*/ 185 h 224"/>
                <a:gd name="T44" fmla="*/ 91 w 224"/>
                <a:gd name="T45" fmla="*/ 60 h 224"/>
                <a:gd name="T46" fmla="*/ 95 w 224"/>
                <a:gd name="T47" fmla="*/ 55 h 224"/>
                <a:gd name="T48" fmla="*/ 129 w 224"/>
                <a:gd name="T49" fmla="*/ 55 h 224"/>
                <a:gd name="T50" fmla="*/ 133 w 224"/>
                <a:gd name="T51" fmla="*/ 60 h 224"/>
                <a:gd name="T52" fmla="*/ 133 w 224"/>
                <a:gd name="T53" fmla="*/ 185 h 224"/>
                <a:gd name="T54" fmla="*/ 186 w 224"/>
                <a:gd name="T55" fmla="*/ 185 h 224"/>
                <a:gd name="T56" fmla="*/ 182 w 224"/>
                <a:gd name="T57" fmla="*/ 189 h 224"/>
                <a:gd name="T58" fmla="*/ 148 w 224"/>
                <a:gd name="T59" fmla="*/ 189 h 224"/>
                <a:gd name="T60" fmla="*/ 144 w 224"/>
                <a:gd name="T61" fmla="*/ 185 h 224"/>
                <a:gd name="T62" fmla="*/ 144 w 224"/>
                <a:gd name="T63" fmla="*/ 142 h 224"/>
                <a:gd name="T64" fmla="*/ 148 w 224"/>
                <a:gd name="T65" fmla="*/ 138 h 224"/>
                <a:gd name="T66" fmla="*/ 182 w 224"/>
                <a:gd name="T67" fmla="*/ 138 h 224"/>
                <a:gd name="T68" fmla="*/ 186 w 224"/>
                <a:gd name="T69" fmla="*/ 142 h 224"/>
                <a:gd name="T70" fmla="*/ 186 w 224"/>
                <a:gd name="T71" fmla="*/ 18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4" h="224">
                  <a:moveTo>
                    <a:pt x="21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8"/>
                    <a:pt x="6" y="224"/>
                    <a:pt x="14" y="224"/>
                  </a:cubicBezTo>
                  <a:cubicBezTo>
                    <a:pt x="210" y="224"/>
                    <a:pt x="210" y="224"/>
                    <a:pt x="210" y="224"/>
                  </a:cubicBezTo>
                  <a:cubicBezTo>
                    <a:pt x="218" y="224"/>
                    <a:pt x="224" y="218"/>
                    <a:pt x="224" y="210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7"/>
                    <a:pt x="218" y="0"/>
                    <a:pt x="210" y="0"/>
                  </a:cubicBezTo>
                  <a:moveTo>
                    <a:pt x="80" y="185"/>
                  </a:moveTo>
                  <a:cubicBezTo>
                    <a:pt x="80" y="188"/>
                    <a:pt x="78" y="190"/>
                    <a:pt x="76" y="190"/>
                  </a:cubicBezTo>
                  <a:cubicBezTo>
                    <a:pt x="42" y="190"/>
                    <a:pt x="42" y="190"/>
                    <a:pt x="42" y="190"/>
                  </a:cubicBezTo>
                  <a:cubicBezTo>
                    <a:pt x="40" y="190"/>
                    <a:pt x="38" y="188"/>
                    <a:pt x="38" y="185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8" y="117"/>
                    <a:pt x="40" y="115"/>
                    <a:pt x="42" y="115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8" y="115"/>
                    <a:pt x="80" y="117"/>
                    <a:pt x="80" y="119"/>
                  </a:cubicBezTo>
                  <a:cubicBezTo>
                    <a:pt x="80" y="185"/>
                    <a:pt x="80" y="185"/>
                    <a:pt x="80" y="185"/>
                  </a:cubicBezTo>
                  <a:close/>
                  <a:moveTo>
                    <a:pt x="133" y="185"/>
                  </a:moveTo>
                  <a:cubicBezTo>
                    <a:pt x="133" y="187"/>
                    <a:pt x="131" y="189"/>
                    <a:pt x="129" y="189"/>
                  </a:cubicBezTo>
                  <a:cubicBezTo>
                    <a:pt x="95" y="189"/>
                    <a:pt x="95" y="189"/>
                    <a:pt x="95" y="189"/>
                  </a:cubicBezTo>
                  <a:cubicBezTo>
                    <a:pt x="93" y="189"/>
                    <a:pt x="91" y="187"/>
                    <a:pt x="91" y="185"/>
                  </a:cubicBezTo>
                  <a:cubicBezTo>
                    <a:pt x="91" y="60"/>
                    <a:pt x="91" y="60"/>
                    <a:pt x="91" y="60"/>
                  </a:cubicBezTo>
                  <a:cubicBezTo>
                    <a:pt x="91" y="58"/>
                    <a:pt x="93" y="55"/>
                    <a:pt x="95" y="55"/>
                  </a:cubicBezTo>
                  <a:cubicBezTo>
                    <a:pt x="129" y="55"/>
                    <a:pt x="129" y="55"/>
                    <a:pt x="129" y="55"/>
                  </a:cubicBezTo>
                  <a:cubicBezTo>
                    <a:pt x="131" y="55"/>
                    <a:pt x="133" y="58"/>
                    <a:pt x="133" y="60"/>
                  </a:cubicBezTo>
                  <a:lnTo>
                    <a:pt x="133" y="185"/>
                  </a:lnTo>
                  <a:close/>
                  <a:moveTo>
                    <a:pt x="186" y="185"/>
                  </a:moveTo>
                  <a:cubicBezTo>
                    <a:pt x="186" y="187"/>
                    <a:pt x="184" y="189"/>
                    <a:pt x="182" y="189"/>
                  </a:cubicBezTo>
                  <a:cubicBezTo>
                    <a:pt x="148" y="189"/>
                    <a:pt x="148" y="189"/>
                    <a:pt x="148" y="189"/>
                  </a:cubicBezTo>
                  <a:cubicBezTo>
                    <a:pt x="146" y="189"/>
                    <a:pt x="144" y="187"/>
                    <a:pt x="144" y="185"/>
                  </a:cubicBezTo>
                  <a:cubicBezTo>
                    <a:pt x="144" y="142"/>
                    <a:pt x="144" y="142"/>
                    <a:pt x="144" y="142"/>
                  </a:cubicBezTo>
                  <a:cubicBezTo>
                    <a:pt x="144" y="140"/>
                    <a:pt x="146" y="138"/>
                    <a:pt x="148" y="138"/>
                  </a:cubicBezTo>
                  <a:cubicBezTo>
                    <a:pt x="182" y="138"/>
                    <a:pt x="182" y="138"/>
                    <a:pt x="182" y="138"/>
                  </a:cubicBezTo>
                  <a:cubicBezTo>
                    <a:pt x="184" y="138"/>
                    <a:pt x="186" y="140"/>
                    <a:pt x="186" y="142"/>
                  </a:cubicBezTo>
                  <a:cubicBezTo>
                    <a:pt x="186" y="185"/>
                    <a:pt x="186" y="185"/>
                    <a:pt x="186" y="1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9"/>
            <p:cNvSpPr>
              <a:spLocks noEditPoints="1"/>
            </p:cNvSpPr>
            <p:nvPr/>
          </p:nvSpPr>
          <p:spPr bwMode="auto">
            <a:xfrm>
              <a:off x="7005639" y="1111251"/>
              <a:ext cx="357188" cy="439738"/>
            </a:xfrm>
            <a:custGeom>
              <a:avLst/>
              <a:gdLst>
                <a:gd name="T0" fmla="*/ 167 w 196"/>
                <a:gd name="T1" fmla="*/ 157 h 241"/>
                <a:gd name="T2" fmla="*/ 137 w 196"/>
                <a:gd name="T3" fmla="*/ 149 h 241"/>
                <a:gd name="T4" fmla="*/ 98 w 196"/>
                <a:gd name="T5" fmla="*/ 195 h 241"/>
                <a:gd name="T6" fmla="*/ 59 w 196"/>
                <a:gd name="T7" fmla="*/ 150 h 241"/>
                <a:gd name="T8" fmla="*/ 29 w 196"/>
                <a:gd name="T9" fmla="*/ 157 h 241"/>
                <a:gd name="T10" fmla="*/ 0 w 196"/>
                <a:gd name="T11" fmla="*/ 188 h 241"/>
                <a:gd name="T12" fmla="*/ 0 w 196"/>
                <a:gd name="T13" fmla="*/ 231 h 241"/>
                <a:gd name="T14" fmla="*/ 10 w 196"/>
                <a:gd name="T15" fmla="*/ 241 h 241"/>
                <a:gd name="T16" fmla="*/ 186 w 196"/>
                <a:gd name="T17" fmla="*/ 241 h 241"/>
                <a:gd name="T18" fmla="*/ 196 w 196"/>
                <a:gd name="T19" fmla="*/ 231 h 241"/>
                <a:gd name="T20" fmla="*/ 196 w 196"/>
                <a:gd name="T21" fmla="*/ 212 h 241"/>
                <a:gd name="T22" fmla="*/ 196 w 196"/>
                <a:gd name="T23" fmla="*/ 188 h 241"/>
                <a:gd name="T24" fmla="*/ 167 w 196"/>
                <a:gd name="T25" fmla="*/ 157 h 241"/>
                <a:gd name="T26" fmla="*/ 53 w 196"/>
                <a:gd name="T27" fmla="*/ 94 h 241"/>
                <a:gd name="T28" fmla="*/ 55 w 196"/>
                <a:gd name="T29" fmla="*/ 94 h 241"/>
                <a:gd name="T30" fmla="*/ 76 w 196"/>
                <a:gd name="T31" fmla="*/ 127 h 241"/>
                <a:gd name="T32" fmla="*/ 73 w 196"/>
                <a:gd name="T33" fmla="*/ 144 h 241"/>
                <a:gd name="T34" fmla="*/ 98 w 196"/>
                <a:gd name="T35" fmla="*/ 174 h 241"/>
                <a:gd name="T36" fmla="*/ 123 w 196"/>
                <a:gd name="T37" fmla="*/ 144 h 241"/>
                <a:gd name="T38" fmla="*/ 120 w 196"/>
                <a:gd name="T39" fmla="*/ 126 h 241"/>
                <a:gd name="T40" fmla="*/ 141 w 196"/>
                <a:gd name="T41" fmla="*/ 94 h 241"/>
                <a:gd name="T42" fmla="*/ 143 w 196"/>
                <a:gd name="T43" fmla="*/ 94 h 241"/>
                <a:gd name="T44" fmla="*/ 149 w 196"/>
                <a:gd name="T45" fmla="*/ 89 h 241"/>
                <a:gd name="T46" fmla="*/ 152 w 196"/>
                <a:gd name="T47" fmla="*/ 71 h 241"/>
                <a:gd name="T48" fmla="*/ 146 w 196"/>
                <a:gd name="T49" fmla="*/ 66 h 241"/>
                <a:gd name="T50" fmla="*/ 146 w 196"/>
                <a:gd name="T51" fmla="*/ 64 h 241"/>
                <a:gd name="T52" fmla="*/ 147 w 196"/>
                <a:gd name="T53" fmla="*/ 52 h 241"/>
                <a:gd name="T54" fmla="*/ 132 w 196"/>
                <a:gd name="T55" fmla="*/ 18 h 241"/>
                <a:gd name="T56" fmla="*/ 88 w 196"/>
                <a:gd name="T57" fmla="*/ 11 h 241"/>
                <a:gd name="T58" fmla="*/ 59 w 196"/>
                <a:gd name="T59" fmla="*/ 23 h 241"/>
                <a:gd name="T60" fmla="*/ 50 w 196"/>
                <a:gd name="T61" fmla="*/ 39 h 241"/>
                <a:gd name="T62" fmla="*/ 48 w 196"/>
                <a:gd name="T63" fmla="*/ 52 h 241"/>
                <a:gd name="T64" fmla="*/ 50 w 196"/>
                <a:gd name="T65" fmla="*/ 66 h 241"/>
                <a:gd name="T66" fmla="*/ 44 w 196"/>
                <a:gd name="T67" fmla="*/ 71 h 241"/>
                <a:gd name="T68" fmla="*/ 47 w 196"/>
                <a:gd name="T69" fmla="*/ 89 h 241"/>
                <a:gd name="T70" fmla="*/ 53 w 196"/>
                <a:gd name="T71" fmla="*/ 9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6" h="241">
                  <a:moveTo>
                    <a:pt x="167" y="157"/>
                  </a:moveTo>
                  <a:cubicBezTo>
                    <a:pt x="137" y="149"/>
                    <a:pt x="137" y="149"/>
                    <a:pt x="137" y="149"/>
                  </a:cubicBezTo>
                  <a:cubicBezTo>
                    <a:pt x="98" y="195"/>
                    <a:pt x="98" y="195"/>
                    <a:pt x="98" y="195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29" y="157"/>
                    <a:pt x="29" y="157"/>
                    <a:pt x="29" y="157"/>
                  </a:cubicBezTo>
                  <a:cubicBezTo>
                    <a:pt x="13" y="161"/>
                    <a:pt x="0" y="175"/>
                    <a:pt x="0" y="188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37"/>
                    <a:pt x="4" y="241"/>
                    <a:pt x="10" y="241"/>
                  </a:cubicBezTo>
                  <a:cubicBezTo>
                    <a:pt x="186" y="241"/>
                    <a:pt x="186" y="241"/>
                    <a:pt x="186" y="241"/>
                  </a:cubicBezTo>
                  <a:cubicBezTo>
                    <a:pt x="192" y="241"/>
                    <a:pt x="196" y="237"/>
                    <a:pt x="196" y="231"/>
                  </a:cubicBezTo>
                  <a:cubicBezTo>
                    <a:pt x="196" y="212"/>
                    <a:pt x="196" y="212"/>
                    <a:pt x="196" y="212"/>
                  </a:cubicBezTo>
                  <a:cubicBezTo>
                    <a:pt x="196" y="188"/>
                    <a:pt x="196" y="188"/>
                    <a:pt x="196" y="188"/>
                  </a:cubicBezTo>
                  <a:cubicBezTo>
                    <a:pt x="196" y="175"/>
                    <a:pt x="183" y="161"/>
                    <a:pt x="167" y="157"/>
                  </a:cubicBezTo>
                  <a:moveTo>
                    <a:pt x="53" y="94"/>
                  </a:moveTo>
                  <a:cubicBezTo>
                    <a:pt x="55" y="94"/>
                    <a:pt x="55" y="94"/>
                    <a:pt x="55" y="94"/>
                  </a:cubicBezTo>
                  <a:cubicBezTo>
                    <a:pt x="58" y="108"/>
                    <a:pt x="67" y="120"/>
                    <a:pt x="76" y="127"/>
                  </a:cubicBezTo>
                  <a:cubicBezTo>
                    <a:pt x="73" y="144"/>
                    <a:pt x="73" y="144"/>
                    <a:pt x="73" y="14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123" y="144"/>
                    <a:pt x="123" y="144"/>
                    <a:pt x="123" y="144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30" y="119"/>
                    <a:pt x="140" y="107"/>
                    <a:pt x="141" y="94"/>
                  </a:cubicBezTo>
                  <a:cubicBezTo>
                    <a:pt x="143" y="94"/>
                    <a:pt x="143" y="94"/>
                    <a:pt x="143" y="94"/>
                  </a:cubicBezTo>
                  <a:cubicBezTo>
                    <a:pt x="146" y="94"/>
                    <a:pt x="148" y="91"/>
                    <a:pt x="149" y="89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52" y="68"/>
                    <a:pt x="149" y="66"/>
                    <a:pt x="146" y="66"/>
                  </a:cubicBezTo>
                  <a:cubicBezTo>
                    <a:pt x="146" y="65"/>
                    <a:pt x="146" y="65"/>
                    <a:pt x="146" y="64"/>
                  </a:cubicBezTo>
                  <a:cubicBezTo>
                    <a:pt x="147" y="60"/>
                    <a:pt x="147" y="56"/>
                    <a:pt x="147" y="52"/>
                  </a:cubicBezTo>
                  <a:cubicBezTo>
                    <a:pt x="148" y="41"/>
                    <a:pt x="143" y="28"/>
                    <a:pt x="132" y="18"/>
                  </a:cubicBezTo>
                  <a:cubicBezTo>
                    <a:pt x="118" y="5"/>
                    <a:pt x="102" y="0"/>
                    <a:pt x="88" y="11"/>
                  </a:cubicBezTo>
                  <a:cubicBezTo>
                    <a:pt x="78" y="9"/>
                    <a:pt x="67" y="13"/>
                    <a:pt x="59" y="23"/>
                  </a:cubicBezTo>
                  <a:cubicBezTo>
                    <a:pt x="54" y="28"/>
                    <a:pt x="51" y="34"/>
                    <a:pt x="50" y="39"/>
                  </a:cubicBezTo>
                  <a:cubicBezTo>
                    <a:pt x="49" y="43"/>
                    <a:pt x="49" y="47"/>
                    <a:pt x="48" y="52"/>
                  </a:cubicBezTo>
                  <a:cubicBezTo>
                    <a:pt x="48" y="57"/>
                    <a:pt x="49" y="62"/>
                    <a:pt x="50" y="66"/>
                  </a:cubicBezTo>
                  <a:cubicBezTo>
                    <a:pt x="47" y="66"/>
                    <a:pt x="44" y="68"/>
                    <a:pt x="44" y="71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91"/>
                    <a:pt x="50" y="94"/>
                    <a:pt x="53" y="9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0"/>
            <p:cNvSpPr>
              <a:spLocks noEditPoints="1"/>
            </p:cNvSpPr>
            <p:nvPr/>
          </p:nvSpPr>
          <p:spPr bwMode="auto">
            <a:xfrm>
              <a:off x="6276976" y="2511426"/>
              <a:ext cx="357188" cy="439738"/>
            </a:xfrm>
            <a:custGeom>
              <a:avLst/>
              <a:gdLst>
                <a:gd name="T0" fmla="*/ 55 w 196"/>
                <a:gd name="T1" fmla="*/ 94 h 241"/>
                <a:gd name="T2" fmla="*/ 56 w 196"/>
                <a:gd name="T3" fmla="*/ 94 h 241"/>
                <a:gd name="T4" fmla="*/ 95 w 196"/>
                <a:gd name="T5" fmla="*/ 135 h 241"/>
                <a:gd name="T6" fmla="*/ 104 w 196"/>
                <a:gd name="T7" fmla="*/ 135 h 241"/>
                <a:gd name="T8" fmla="*/ 143 w 196"/>
                <a:gd name="T9" fmla="*/ 94 h 241"/>
                <a:gd name="T10" fmla="*/ 144 w 196"/>
                <a:gd name="T11" fmla="*/ 94 h 241"/>
                <a:gd name="T12" fmla="*/ 150 w 196"/>
                <a:gd name="T13" fmla="*/ 89 h 241"/>
                <a:gd name="T14" fmla="*/ 153 w 196"/>
                <a:gd name="T15" fmla="*/ 71 h 241"/>
                <a:gd name="T16" fmla="*/ 147 w 196"/>
                <a:gd name="T17" fmla="*/ 66 h 241"/>
                <a:gd name="T18" fmla="*/ 147 w 196"/>
                <a:gd name="T19" fmla="*/ 64 h 241"/>
                <a:gd name="T20" fmla="*/ 148 w 196"/>
                <a:gd name="T21" fmla="*/ 52 h 241"/>
                <a:gd name="T22" fmla="*/ 134 w 196"/>
                <a:gd name="T23" fmla="*/ 18 h 241"/>
                <a:gd name="T24" fmla="*/ 89 w 196"/>
                <a:gd name="T25" fmla="*/ 11 h 241"/>
                <a:gd name="T26" fmla="*/ 60 w 196"/>
                <a:gd name="T27" fmla="*/ 23 h 241"/>
                <a:gd name="T28" fmla="*/ 52 w 196"/>
                <a:gd name="T29" fmla="*/ 39 h 241"/>
                <a:gd name="T30" fmla="*/ 50 w 196"/>
                <a:gd name="T31" fmla="*/ 52 h 241"/>
                <a:gd name="T32" fmla="*/ 51 w 196"/>
                <a:gd name="T33" fmla="*/ 66 h 241"/>
                <a:gd name="T34" fmla="*/ 46 w 196"/>
                <a:gd name="T35" fmla="*/ 71 h 241"/>
                <a:gd name="T36" fmla="*/ 48 w 196"/>
                <a:gd name="T37" fmla="*/ 89 h 241"/>
                <a:gd name="T38" fmla="*/ 55 w 196"/>
                <a:gd name="T39" fmla="*/ 94 h 241"/>
                <a:gd name="T40" fmla="*/ 167 w 196"/>
                <a:gd name="T41" fmla="*/ 157 h 241"/>
                <a:gd name="T42" fmla="*/ 129 w 196"/>
                <a:gd name="T43" fmla="*/ 147 h 241"/>
                <a:gd name="T44" fmla="*/ 110 w 196"/>
                <a:gd name="T45" fmla="*/ 202 h 241"/>
                <a:gd name="T46" fmla="*/ 103 w 196"/>
                <a:gd name="T47" fmla="*/ 158 h 241"/>
                <a:gd name="T48" fmla="*/ 111 w 196"/>
                <a:gd name="T49" fmla="*/ 149 h 241"/>
                <a:gd name="T50" fmla="*/ 107 w 196"/>
                <a:gd name="T51" fmla="*/ 144 h 241"/>
                <a:gd name="T52" fmla="*/ 89 w 196"/>
                <a:gd name="T53" fmla="*/ 144 h 241"/>
                <a:gd name="T54" fmla="*/ 85 w 196"/>
                <a:gd name="T55" fmla="*/ 149 h 241"/>
                <a:gd name="T56" fmla="*/ 93 w 196"/>
                <a:gd name="T57" fmla="*/ 158 h 241"/>
                <a:gd name="T58" fmla="*/ 86 w 196"/>
                <a:gd name="T59" fmla="*/ 203 h 241"/>
                <a:gd name="T60" fmla="*/ 67 w 196"/>
                <a:gd name="T61" fmla="*/ 148 h 241"/>
                <a:gd name="T62" fmla="*/ 29 w 196"/>
                <a:gd name="T63" fmla="*/ 157 h 241"/>
                <a:gd name="T64" fmla="*/ 0 w 196"/>
                <a:gd name="T65" fmla="*/ 188 h 241"/>
                <a:gd name="T66" fmla="*/ 0 w 196"/>
                <a:gd name="T67" fmla="*/ 212 h 241"/>
                <a:gd name="T68" fmla="*/ 0 w 196"/>
                <a:gd name="T69" fmla="*/ 231 h 241"/>
                <a:gd name="T70" fmla="*/ 10 w 196"/>
                <a:gd name="T71" fmla="*/ 241 h 241"/>
                <a:gd name="T72" fmla="*/ 186 w 196"/>
                <a:gd name="T73" fmla="*/ 241 h 241"/>
                <a:gd name="T74" fmla="*/ 196 w 196"/>
                <a:gd name="T75" fmla="*/ 231 h 241"/>
                <a:gd name="T76" fmla="*/ 196 w 196"/>
                <a:gd name="T77" fmla="*/ 212 h 241"/>
                <a:gd name="T78" fmla="*/ 196 w 196"/>
                <a:gd name="T79" fmla="*/ 188 h 241"/>
                <a:gd name="T80" fmla="*/ 167 w 196"/>
                <a:gd name="T81" fmla="*/ 15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6" h="241">
                  <a:moveTo>
                    <a:pt x="55" y="94"/>
                  </a:moveTo>
                  <a:cubicBezTo>
                    <a:pt x="56" y="94"/>
                    <a:pt x="56" y="94"/>
                    <a:pt x="56" y="94"/>
                  </a:cubicBezTo>
                  <a:cubicBezTo>
                    <a:pt x="61" y="119"/>
                    <a:pt x="84" y="135"/>
                    <a:pt x="95" y="135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13" y="135"/>
                    <a:pt x="140" y="116"/>
                    <a:pt x="143" y="94"/>
                  </a:cubicBezTo>
                  <a:cubicBezTo>
                    <a:pt x="144" y="94"/>
                    <a:pt x="144" y="94"/>
                    <a:pt x="144" y="94"/>
                  </a:cubicBezTo>
                  <a:cubicBezTo>
                    <a:pt x="147" y="94"/>
                    <a:pt x="150" y="91"/>
                    <a:pt x="150" y="89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54" y="68"/>
                    <a:pt x="150" y="66"/>
                    <a:pt x="147" y="66"/>
                  </a:cubicBezTo>
                  <a:cubicBezTo>
                    <a:pt x="147" y="65"/>
                    <a:pt x="147" y="65"/>
                    <a:pt x="147" y="64"/>
                  </a:cubicBezTo>
                  <a:cubicBezTo>
                    <a:pt x="148" y="60"/>
                    <a:pt x="148" y="56"/>
                    <a:pt x="148" y="52"/>
                  </a:cubicBezTo>
                  <a:cubicBezTo>
                    <a:pt x="149" y="41"/>
                    <a:pt x="144" y="28"/>
                    <a:pt x="134" y="18"/>
                  </a:cubicBezTo>
                  <a:cubicBezTo>
                    <a:pt x="120" y="5"/>
                    <a:pt x="103" y="0"/>
                    <a:pt x="89" y="11"/>
                  </a:cubicBezTo>
                  <a:cubicBezTo>
                    <a:pt x="80" y="9"/>
                    <a:pt x="68" y="13"/>
                    <a:pt x="60" y="23"/>
                  </a:cubicBezTo>
                  <a:cubicBezTo>
                    <a:pt x="56" y="28"/>
                    <a:pt x="53" y="34"/>
                    <a:pt x="52" y="39"/>
                  </a:cubicBezTo>
                  <a:cubicBezTo>
                    <a:pt x="51" y="43"/>
                    <a:pt x="50" y="47"/>
                    <a:pt x="50" y="52"/>
                  </a:cubicBezTo>
                  <a:cubicBezTo>
                    <a:pt x="50" y="57"/>
                    <a:pt x="50" y="62"/>
                    <a:pt x="51" y="66"/>
                  </a:cubicBezTo>
                  <a:cubicBezTo>
                    <a:pt x="48" y="66"/>
                    <a:pt x="46" y="68"/>
                    <a:pt x="46" y="71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49" y="91"/>
                    <a:pt x="52" y="94"/>
                    <a:pt x="55" y="94"/>
                  </a:cubicBezTo>
                  <a:moveTo>
                    <a:pt x="167" y="157"/>
                  </a:moveTo>
                  <a:cubicBezTo>
                    <a:pt x="129" y="147"/>
                    <a:pt x="129" y="147"/>
                    <a:pt x="129" y="147"/>
                  </a:cubicBezTo>
                  <a:cubicBezTo>
                    <a:pt x="110" y="202"/>
                    <a:pt x="110" y="202"/>
                    <a:pt x="110" y="202"/>
                  </a:cubicBezTo>
                  <a:cubicBezTo>
                    <a:pt x="103" y="158"/>
                    <a:pt x="103" y="158"/>
                    <a:pt x="103" y="158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4" y="146"/>
                    <a:pt x="112" y="144"/>
                    <a:pt x="107" y="144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4" y="144"/>
                    <a:pt x="82" y="146"/>
                    <a:pt x="85" y="149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86" y="203"/>
                    <a:pt x="86" y="203"/>
                    <a:pt x="86" y="203"/>
                  </a:cubicBezTo>
                  <a:cubicBezTo>
                    <a:pt x="67" y="148"/>
                    <a:pt x="67" y="148"/>
                    <a:pt x="67" y="148"/>
                  </a:cubicBezTo>
                  <a:cubicBezTo>
                    <a:pt x="29" y="157"/>
                    <a:pt x="29" y="157"/>
                    <a:pt x="29" y="157"/>
                  </a:cubicBezTo>
                  <a:cubicBezTo>
                    <a:pt x="13" y="161"/>
                    <a:pt x="0" y="175"/>
                    <a:pt x="0" y="188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37"/>
                    <a:pt x="4" y="241"/>
                    <a:pt x="10" y="241"/>
                  </a:cubicBezTo>
                  <a:cubicBezTo>
                    <a:pt x="186" y="241"/>
                    <a:pt x="186" y="241"/>
                    <a:pt x="186" y="241"/>
                  </a:cubicBezTo>
                  <a:cubicBezTo>
                    <a:pt x="192" y="241"/>
                    <a:pt x="196" y="237"/>
                    <a:pt x="196" y="231"/>
                  </a:cubicBezTo>
                  <a:cubicBezTo>
                    <a:pt x="196" y="212"/>
                    <a:pt x="196" y="212"/>
                    <a:pt x="196" y="212"/>
                  </a:cubicBezTo>
                  <a:cubicBezTo>
                    <a:pt x="196" y="188"/>
                    <a:pt x="196" y="188"/>
                    <a:pt x="196" y="188"/>
                  </a:cubicBezTo>
                  <a:cubicBezTo>
                    <a:pt x="196" y="175"/>
                    <a:pt x="183" y="161"/>
                    <a:pt x="167" y="15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21"/>
            <p:cNvSpPr>
              <a:spLocks noEditPoints="1"/>
            </p:cNvSpPr>
            <p:nvPr/>
          </p:nvSpPr>
          <p:spPr bwMode="auto">
            <a:xfrm>
              <a:off x="7705726" y="1128713"/>
              <a:ext cx="415925" cy="415925"/>
            </a:xfrm>
            <a:custGeom>
              <a:avLst/>
              <a:gdLst>
                <a:gd name="T0" fmla="*/ 130 w 228"/>
                <a:gd name="T1" fmla="*/ 176 h 228"/>
                <a:gd name="T2" fmla="*/ 97 w 228"/>
                <a:gd name="T3" fmla="*/ 156 h 228"/>
                <a:gd name="T4" fmla="*/ 180 w 228"/>
                <a:gd name="T5" fmla="*/ 116 h 228"/>
                <a:gd name="T6" fmla="*/ 147 w 228"/>
                <a:gd name="T7" fmla="*/ 137 h 228"/>
                <a:gd name="T8" fmla="*/ 180 w 228"/>
                <a:gd name="T9" fmla="*/ 116 h 228"/>
                <a:gd name="T10" fmla="*/ 185 w 228"/>
                <a:gd name="T11" fmla="*/ 33 h 228"/>
                <a:gd name="T12" fmla="*/ 190 w 228"/>
                <a:gd name="T13" fmla="*/ 5 h 228"/>
                <a:gd name="T14" fmla="*/ 176 w 228"/>
                <a:gd name="T15" fmla="*/ 0 h 228"/>
                <a:gd name="T16" fmla="*/ 171 w 228"/>
                <a:gd name="T17" fmla="*/ 29 h 228"/>
                <a:gd name="T18" fmla="*/ 43 w 228"/>
                <a:gd name="T19" fmla="*/ 33 h 228"/>
                <a:gd name="T20" fmla="*/ 57 w 228"/>
                <a:gd name="T21" fmla="*/ 29 h 228"/>
                <a:gd name="T22" fmla="*/ 52 w 228"/>
                <a:gd name="T23" fmla="*/ 0 h 228"/>
                <a:gd name="T24" fmla="*/ 38 w 228"/>
                <a:gd name="T25" fmla="*/ 5 h 228"/>
                <a:gd name="T26" fmla="*/ 43 w 228"/>
                <a:gd name="T27" fmla="*/ 33 h 228"/>
                <a:gd name="T28" fmla="*/ 199 w 228"/>
                <a:gd name="T29" fmla="*/ 29 h 228"/>
                <a:gd name="T30" fmla="*/ 176 w 228"/>
                <a:gd name="T31" fmla="*/ 43 h 228"/>
                <a:gd name="T32" fmla="*/ 161 w 228"/>
                <a:gd name="T33" fmla="*/ 19 h 228"/>
                <a:gd name="T34" fmla="*/ 66 w 228"/>
                <a:gd name="T35" fmla="*/ 29 h 228"/>
                <a:gd name="T36" fmla="*/ 43 w 228"/>
                <a:gd name="T37" fmla="*/ 43 h 228"/>
                <a:gd name="T38" fmla="*/ 28 w 228"/>
                <a:gd name="T39" fmla="*/ 19 h 228"/>
                <a:gd name="T40" fmla="*/ 0 w 228"/>
                <a:gd name="T41" fmla="*/ 67 h 228"/>
                <a:gd name="T42" fmla="*/ 0 w 228"/>
                <a:gd name="T43" fmla="*/ 209 h 228"/>
                <a:gd name="T44" fmla="*/ 209 w 228"/>
                <a:gd name="T45" fmla="*/ 228 h 228"/>
                <a:gd name="T46" fmla="*/ 228 w 228"/>
                <a:gd name="T47" fmla="*/ 79 h 228"/>
                <a:gd name="T48" fmla="*/ 228 w 228"/>
                <a:gd name="T49" fmla="*/ 19 h 228"/>
                <a:gd name="T50" fmla="*/ 204 w 228"/>
                <a:gd name="T51" fmla="*/ 204 h 228"/>
                <a:gd name="T52" fmla="*/ 24 w 228"/>
                <a:gd name="T53" fmla="*/ 91 h 228"/>
                <a:gd name="T54" fmla="*/ 204 w 228"/>
                <a:gd name="T55" fmla="*/ 204 h 228"/>
                <a:gd name="T56" fmla="*/ 47 w 228"/>
                <a:gd name="T57" fmla="*/ 116 h 228"/>
                <a:gd name="T58" fmla="*/ 81 w 228"/>
                <a:gd name="T59" fmla="*/ 137 h 228"/>
                <a:gd name="T60" fmla="*/ 130 w 228"/>
                <a:gd name="T61" fmla="*/ 116 h 228"/>
                <a:gd name="T62" fmla="*/ 97 w 228"/>
                <a:gd name="T63" fmla="*/ 137 h 228"/>
                <a:gd name="T64" fmla="*/ 130 w 228"/>
                <a:gd name="T65" fmla="*/ 116 h 228"/>
                <a:gd name="T66" fmla="*/ 81 w 228"/>
                <a:gd name="T67" fmla="*/ 176 h 228"/>
                <a:gd name="T68" fmla="*/ 47 w 228"/>
                <a:gd name="T69" fmla="*/ 15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8" h="228">
                  <a:moveTo>
                    <a:pt x="97" y="176"/>
                  </a:moveTo>
                  <a:cubicBezTo>
                    <a:pt x="130" y="176"/>
                    <a:pt x="130" y="176"/>
                    <a:pt x="130" y="176"/>
                  </a:cubicBezTo>
                  <a:cubicBezTo>
                    <a:pt x="130" y="156"/>
                    <a:pt x="130" y="156"/>
                    <a:pt x="130" y="156"/>
                  </a:cubicBezTo>
                  <a:cubicBezTo>
                    <a:pt x="97" y="156"/>
                    <a:pt x="97" y="156"/>
                    <a:pt x="97" y="156"/>
                  </a:cubicBezTo>
                  <a:lnTo>
                    <a:pt x="97" y="176"/>
                  </a:lnTo>
                  <a:close/>
                  <a:moveTo>
                    <a:pt x="180" y="116"/>
                  </a:moveTo>
                  <a:cubicBezTo>
                    <a:pt x="147" y="116"/>
                    <a:pt x="147" y="116"/>
                    <a:pt x="147" y="116"/>
                  </a:cubicBezTo>
                  <a:cubicBezTo>
                    <a:pt x="147" y="137"/>
                    <a:pt x="147" y="137"/>
                    <a:pt x="147" y="137"/>
                  </a:cubicBezTo>
                  <a:cubicBezTo>
                    <a:pt x="180" y="137"/>
                    <a:pt x="180" y="137"/>
                    <a:pt x="180" y="137"/>
                  </a:cubicBezTo>
                  <a:lnTo>
                    <a:pt x="180" y="116"/>
                  </a:lnTo>
                  <a:close/>
                  <a:moveTo>
                    <a:pt x="176" y="33"/>
                  </a:moveTo>
                  <a:cubicBezTo>
                    <a:pt x="185" y="33"/>
                    <a:pt x="185" y="33"/>
                    <a:pt x="185" y="33"/>
                  </a:cubicBezTo>
                  <a:cubicBezTo>
                    <a:pt x="188" y="33"/>
                    <a:pt x="190" y="31"/>
                    <a:pt x="190" y="29"/>
                  </a:cubicBezTo>
                  <a:cubicBezTo>
                    <a:pt x="190" y="5"/>
                    <a:pt x="190" y="5"/>
                    <a:pt x="190" y="5"/>
                  </a:cubicBezTo>
                  <a:cubicBezTo>
                    <a:pt x="190" y="2"/>
                    <a:pt x="188" y="0"/>
                    <a:pt x="185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3" y="0"/>
                    <a:pt x="171" y="2"/>
                    <a:pt x="171" y="5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71" y="31"/>
                    <a:pt x="173" y="33"/>
                    <a:pt x="176" y="33"/>
                  </a:cubicBezTo>
                  <a:moveTo>
                    <a:pt x="43" y="33"/>
                  </a:moveTo>
                  <a:cubicBezTo>
                    <a:pt x="52" y="33"/>
                    <a:pt x="52" y="33"/>
                    <a:pt x="52" y="33"/>
                  </a:cubicBezTo>
                  <a:cubicBezTo>
                    <a:pt x="55" y="33"/>
                    <a:pt x="57" y="31"/>
                    <a:pt x="57" y="29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2"/>
                    <a:pt x="55" y="0"/>
                    <a:pt x="5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0" y="0"/>
                    <a:pt x="38" y="2"/>
                    <a:pt x="38" y="5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31"/>
                    <a:pt x="40" y="33"/>
                    <a:pt x="43" y="33"/>
                  </a:cubicBezTo>
                  <a:moveTo>
                    <a:pt x="199" y="19"/>
                  </a:moveTo>
                  <a:cubicBezTo>
                    <a:pt x="199" y="29"/>
                    <a:pt x="199" y="29"/>
                    <a:pt x="199" y="29"/>
                  </a:cubicBezTo>
                  <a:cubicBezTo>
                    <a:pt x="199" y="37"/>
                    <a:pt x="193" y="43"/>
                    <a:pt x="185" y="43"/>
                  </a:cubicBezTo>
                  <a:cubicBezTo>
                    <a:pt x="176" y="43"/>
                    <a:pt x="176" y="43"/>
                    <a:pt x="176" y="43"/>
                  </a:cubicBezTo>
                  <a:cubicBezTo>
                    <a:pt x="168" y="43"/>
                    <a:pt x="161" y="37"/>
                    <a:pt x="161" y="2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37"/>
                    <a:pt x="60" y="43"/>
                    <a:pt x="52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35" y="43"/>
                    <a:pt x="28" y="37"/>
                    <a:pt x="28" y="2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20"/>
                    <a:pt x="8" y="228"/>
                    <a:pt x="19" y="228"/>
                  </a:cubicBezTo>
                  <a:cubicBezTo>
                    <a:pt x="209" y="228"/>
                    <a:pt x="209" y="228"/>
                    <a:pt x="209" y="228"/>
                  </a:cubicBezTo>
                  <a:cubicBezTo>
                    <a:pt x="219" y="228"/>
                    <a:pt x="228" y="220"/>
                    <a:pt x="228" y="209"/>
                  </a:cubicBezTo>
                  <a:cubicBezTo>
                    <a:pt x="228" y="79"/>
                    <a:pt x="228" y="79"/>
                    <a:pt x="228" y="79"/>
                  </a:cubicBezTo>
                  <a:cubicBezTo>
                    <a:pt x="228" y="67"/>
                    <a:pt x="228" y="67"/>
                    <a:pt x="228" y="67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199" y="19"/>
                    <a:pt x="199" y="19"/>
                    <a:pt x="199" y="19"/>
                  </a:cubicBezTo>
                  <a:close/>
                  <a:moveTo>
                    <a:pt x="204" y="204"/>
                  </a:moveTo>
                  <a:cubicBezTo>
                    <a:pt x="24" y="204"/>
                    <a:pt x="24" y="204"/>
                    <a:pt x="24" y="204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04" y="91"/>
                    <a:pt x="204" y="91"/>
                    <a:pt x="204" y="91"/>
                  </a:cubicBezTo>
                  <a:lnTo>
                    <a:pt x="204" y="204"/>
                  </a:lnTo>
                  <a:close/>
                  <a:moveTo>
                    <a:pt x="81" y="116"/>
                  </a:moveTo>
                  <a:cubicBezTo>
                    <a:pt x="47" y="116"/>
                    <a:pt x="47" y="116"/>
                    <a:pt x="47" y="116"/>
                  </a:cubicBezTo>
                  <a:cubicBezTo>
                    <a:pt x="47" y="137"/>
                    <a:pt x="47" y="137"/>
                    <a:pt x="47" y="137"/>
                  </a:cubicBezTo>
                  <a:cubicBezTo>
                    <a:pt x="81" y="137"/>
                    <a:pt x="81" y="137"/>
                    <a:pt x="81" y="137"/>
                  </a:cubicBezTo>
                  <a:lnTo>
                    <a:pt x="81" y="116"/>
                  </a:lnTo>
                  <a:close/>
                  <a:moveTo>
                    <a:pt x="130" y="116"/>
                  </a:moveTo>
                  <a:cubicBezTo>
                    <a:pt x="97" y="116"/>
                    <a:pt x="97" y="116"/>
                    <a:pt x="97" y="116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130" y="137"/>
                    <a:pt x="130" y="137"/>
                    <a:pt x="130" y="137"/>
                  </a:cubicBezTo>
                  <a:lnTo>
                    <a:pt x="130" y="116"/>
                  </a:lnTo>
                  <a:close/>
                  <a:moveTo>
                    <a:pt x="47" y="176"/>
                  </a:moveTo>
                  <a:cubicBezTo>
                    <a:pt x="81" y="176"/>
                    <a:pt x="81" y="176"/>
                    <a:pt x="81" y="176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47" y="156"/>
                    <a:pt x="47" y="156"/>
                    <a:pt x="47" y="156"/>
                  </a:cubicBezTo>
                  <a:lnTo>
                    <a:pt x="47" y="1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22"/>
            <p:cNvSpPr>
              <a:spLocks noEditPoints="1"/>
            </p:cNvSpPr>
            <p:nvPr/>
          </p:nvSpPr>
          <p:spPr bwMode="auto">
            <a:xfrm>
              <a:off x="4927601" y="1109663"/>
              <a:ext cx="349250" cy="452438"/>
            </a:xfrm>
            <a:custGeom>
              <a:avLst/>
              <a:gdLst>
                <a:gd name="T0" fmla="*/ 56 w 192"/>
                <a:gd name="T1" fmla="*/ 41 h 248"/>
                <a:gd name="T2" fmla="*/ 136 w 192"/>
                <a:gd name="T3" fmla="*/ 41 h 248"/>
                <a:gd name="T4" fmla="*/ 141 w 192"/>
                <a:gd name="T5" fmla="*/ 37 h 248"/>
                <a:gd name="T6" fmla="*/ 141 w 192"/>
                <a:gd name="T7" fmla="*/ 22 h 248"/>
                <a:gd name="T8" fmla="*/ 120 w 192"/>
                <a:gd name="T9" fmla="*/ 22 h 248"/>
                <a:gd name="T10" fmla="*/ 120 w 192"/>
                <a:gd name="T11" fmla="*/ 10 h 248"/>
                <a:gd name="T12" fmla="*/ 110 w 192"/>
                <a:gd name="T13" fmla="*/ 0 h 248"/>
                <a:gd name="T14" fmla="*/ 82 w 192"/>
                <a:gd name="T15" fmla="*/ 0 h 248"/>
                <a:gd name="T16" fmla="*/ 72 w 192"/>
                <a:gd name="T17" fmla="*/ 10 h 248"/>
                <a:gd name="T18" fmla="*/ 72 w 192"/>
                <a:gd name="T19" fmla="*/ 22 h 248"/>
                <a:gd name="T20" fmla="*/ 51 w 192"/>
                <a:gd name="T21" fmla="*/ 22 h 248"/>
                <a:gd name="T22" fmla="*/ 51 w 192"/>
                <a:gd name="T23" fmla="*/ 37 h 248"/>
                <a:gd name="T24" fmla="*/ 56 w 192"/>
                <a:gd name="T25" fmla="*/ 41 h 248"/>
                <a:gd name="T26" fmla="*/ 82 w 192"/>
                <a:gd name="T27" fmla="*/ 186 h 248"/>
                <a:gd name="T28" fmla="*/ 138 w 192"/>
                <a:gd name="T29" fmla="*/ 132 h 248"/>
                <a:gd name="T30" fmla="*/ 138 w 192"/>
                <a:gd name="T31" fmla="*/ 119 h 248"/>
                <a:gd name="T32" fmla="*/ 125 w 192"/>
                <a:gd name="T33" fmla="*/ 119 h 248"/>
                <a:gd name="T34" fmla="*/ 82 w 192"/>
                <a:gd name="T35" fmla="*/ 160 h 248"/>
                <a:gd name="T36" fmla="*/ 68 w 192"/>
                <a:gd name="T37" fmla="*/ 145 h 248"/>
                <a:gd name="T38" fmla="*/ 54 w 192"/>
                <a:gd name="T39" fmla="*/ 145 h 248"/>
                <a:gd name="T40" fmla="*/ 54 w 192"/>
                <a:gd name="T41" fmla="*/ 159 h 248"/>
                <a:gd name="T42" fmla="*/ 82 w 192"/>
                <a:gd name="T43" fmla="*/ 186 h 248"/>
                <a:gd name="T44" fmla="*/ 151 w 192"/>
                <a:gd name="T45" fmla="*/ 22 h 248"/>
                <a:gd name="T46" fmla="*/ 151 w 192"/>
                <a:gd name="T47" fmla="*/ 37 h 248"/>
                <a:gd name="T48" fmla="*/ 136 w 192"/>
                <a:gd name="T49" fmla="*/ 51 h 248"/>
                <a:gd name="T50" fmla="*/ 56 w 192"/>
                <a:gd name="T51" fmla="*/ 51 h 248"/>
                <a:gd name="T52" fmla="*/ 41 w 192"/>
                <a:gd name="T53" fmla="*/ 37 h 248"/>
                <a:gd name="T54" fmla="*/ 41 w 192"/>
                <a:gd name="T55" fmla="*/ 22 h 248"/>
                <a:gd name="T56" fmla="*/ 0 w 192"/>
                <a:gd name="T57" fmla="*/ 22 h 248"/>
                <a:gd name="T58" fmla="*/ 0 w 192"/>
                <a:gd name="T59" fmla="*/ 229 h 248"/>
                <a:gd name="T60" fmla="*/ 19 w 192"/>
                <a:gd name="T61" fmla="*/ 248 h 248"/>
                <a:gd name="T62" fmla="*/ 173 w 192"/>
                <a:gd name="T63" fmla="*/ 248 h 248"/>
                <a:gd name="T64" fmla="*/ 192 w 192"/>
                <a:gd name="T65" fmla="*/ 229 h 248"/>
                <a:gd name="T66" fmla="*/ 192 w 192"/>
                <a:gd name="T67" fmla="*/ 22 h 248"/>
                <a:gd name="T68" fmla="*/ 151 w 192"/>
                <a:gd name="T69" fmla="*/ 22 h 248"/>
                <a:gd name="T70" fmla="*/ 168 w 192"/>
                <a:gd name="T71" fmla="*/ 225 h 248"/>
                <a:gd name="T72" fmla="*/ 24 w 192"/>
                <a:gd name="T73" fmla="*/ 225 h 248"/>
                <a:gd name="T74" fmla="*/ 24 w 192"/>
                <a:gd name="T75" fmla="*/ 72 h 248"/>
                <a:gd name="T76" fmla="*/ 168 w 192"/>
                <a:gd name="T77" fmla="*/ 72 h 248"/>
                <a:gd name="T78" fmla="*/ 168 w 192"/>
                <a:gd name="T79" fmla="*/ 225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2" h="248">
                  <a:moveTo>
                    <a:pt x="56" y="41"/>
                  </a:moveTo>
                  <a:cubicBezTo>
                    <a:pt x="136" y="41"/>
                    <a:pt x="136" y="41"/>
                    <a:pt x="136" y="41"/>
                  </a:cubicBezTo>
                  <a:cubicBezTo>
                    <a:pt x="139" y="41"/>
                    <a:pt x="141" y="39"/>
                    <a:pt x="141" y="37"/>
                  </a:cubicBezTo>
                  <a:cubicBezTo>
                    <a:pt x="141" y="22"/>
                    <a:pt x="141" y="22"/>
                    <a:pt x="141" y="22"/>
                  </a:cubicBezTo>
                  <a:cubicBezTo>
                    <a:pt x="120" y="22"/>
                    <a:pt x="120" y="22"/>
                    <a:pt x="120" y="22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4"/>
                    <a:pt x="116" y="0"/>
                    <a:pt x="11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6" y="0"/>
                    <a:pt x="72" y="4"/>
                    <a:pt x="72" y="10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9"/>
                    <a:pt x="53" y="41"/>
                    <a:pt x="56" y="41"/>
                  </a:cubicBezTo>
                  <a:moveTo>
                    <a:pt x="82" y="186"/>
                  </a:moveTo>
                  <a:cubicBezTo>
                    <a:pt x="138" y="132"/>
                    <a:pt x="138" y="132"/>
                    <a:pt x="138" y="132"/>
                  </a:cubicBezTo>
                  <a:cubicBezTo>
                    <a:pt x="142" y="128"/>
                    <a:pt x="142" y="122"/>
                    <a:pt x="138" y="119"/>
                  </a:cubicBezTo>
                  <a:cubicBezTo>
                    <a:pt x="135" y="115"/>
                    <a:pt x="129" y="115"/>
                    <a:pt x="125" y="119"/>
                  </a:cubicBezTo>
                  <a:cubicBezTo>
                    <a:pt x="82" y="160"/>
                    <a:pt x="82" y="160"/>
                    <a:pt x="82" y="160"/>
                  </a:cubicBezTo>
                  <a:cubicBezTo>
                    <a:pt x="68" y="145"/>
                    <a:pt x="68" y="145"/>
                    <a:pt x="68" y="145"/>
                  </a:cubicBezTo>
                  <a:cubicBezTo>
                    <a:pt x="64" y="142"/>
                    <a:pt x="58" y="142"/>
                    <a:pt x="54" y="145"/>
                  </a:cubicBezTo>
                  <a:cubicBezTo>
                    <a:pt x="51" y="149"/>
                    <a:pt x="51" y="155"/>
                    <a:pt x="54" y="159"/>
                  </a:cubicBezTo>
                  <a:cubicBezTo>
                    <a:pt x="82" y="186"/>
                    <a:pt x="82" y="186"/>
                    <a:pt x="82" y="186"/>
                  </a:cubicBezTo>
                  <a:close/>
                  <a:moveTo>
                    <a:pt x="151" y="22"/>
                  </a:moveTo>
                  <a:cubicBezTo>
                    <a:pt x="151" y="37"/>
                    <a:pt x="151" y="37"/>
                    <a:pt x="151" y="37"/>
                  </a:cubicBezTo>
                  <a:cubicBezTo>
                    <a:pt x="151" y="44"/>
                    <a:pt x="144" y="51"/>
                    <a:pt x="136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48" y="51"/>
                    <a:pt x="41" y="44"/>
                    <a:pt x="41" y="37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40"/>
                    <a:pt x="9" y="248"/>
                    <a:pt x="19" y="248"/>
                  </a:cubicBezTo>
                  <a:cubicBezTo>
                    <a:pt x="173" y="248"/>
                    <a:pt x="173" y="248"/>
                    <a:pt x="173" y="248"/>
                  </a:cubicBezTo>
                  <a:cubicBezTo>
                    <a:pt x="183" y="248"/>
                    <a:pt x="192" y="240"/>
                    <a:pt x="192" y="229"/>
                  </a:cubicBezTo>
                  <a:cubicBezTo>
                    <a:pt x="192" y="22"/>
                    <a:pt x="192" y="22"/>
                    <a:pt x="192" y="22"/>
                  </a:cubicBezTo>
                  <a:cubicBezTo>
                    <a:pt x="151" y="22"/>
                    <a:pt x="151" y="22"/>
                    <a:pt x="151" y="22"/>
                  </a:cubicBezTo>
                  <a:close/>
                  <a:moveTo>
                    <a:pt x="168" y="225"/>
                  </a:moveTo>
                  <a:cubicBezTo>
                    <a:pt x="24" y="225"/>
                    <a:pt x="24" y="225"/>
                    <a:pt x="24" y="225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168" y="72"/>
                    <a:pt x="168" y="72"/>
                    <a:pt x="168" y="72"/>
                  </a:cubicBezTo>
                  <a:lnTo>
                    <a:pt x="168" y="2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3"/>
            <p:cNvSpPr>
              <a:spLocks noEditPoints="1"/>
            </p:cNvSpPr>
            <p:nvPr/>
          </p:nvSpPr>
          <p:spPr bwMode="auto">
            <a:xfrm>
              <a:off x="4195764" y="1125538"/>
              <a:ext cx="352425" cy="422275"/>
            </a:xfrm>
            <a:custGeom>
              <a:avLst/>
              <a:gdLst>
                <a:gd name="T0" fmla="*/ 104 w 193"/>
                <a:gd name="T1" fmla="*/ 66 h 232"/>
                <a:gd name="T2" fmla="*/ 129 w 193"/>
                <a:gd name="T3" fmla="*/ 66 h 232"/>
                <a:gd name="T4" fmla="*/ 104 w 193"/>
                <a:gd name="T5" fmla="*/ 0 h 232"/>
                <a:gd name="T6" fmla="*/ 16 w 193"/>
                <a:gd name="T7" fmla="*/ 82 h 232"/>
                <a:gd name="T8" fmla="*/ 8 w 193"/>
                <a:gd name="T9" fmla="*/ 118 h 232"/>
                <a:gd name="T10" fmla="*/ 25 w 193"/>
                <a:gd name="T11" fmla="*/ 144 h 232"/>
                <a:gd name="T12" fmla="*/ 98 w 193"/>
                <a:gd name="T13" fmla="*/ 173 h 232"/>
                <a:gd name="T14" fmla="*/ 175 w 193"/>
                <a:gd name="T15" fmla="*/ 198 h 232"/>
                <a:gd name="T16" fmla="*/ 193 w 193"/>
                <a:gd name="T17" fmla="*/ 87 h 232"/>
                <a:gd name="T18" fmla="*/ 157 w 193"/>
                <a:gd name="T19" fmla="*/ 70 h 232"/>
                <a:gd name="T20" fmla="*/ 146 w 193"/>
                <a:gd name="T21" fmla="*/ 74 h 232"/>
                <a:gd name="T22" fmla="*/ 149 w 193"/>
                <a:gd name="T23" fmla="*/ 88 h 232"/>
                <a:gd name="T24" fmla="*/ 142 w 193"/>
                <a:gd name="T25" fmla="*/ 97 h 232"/>
                <a:gd name="T26" fmla="*/ 131 w 193"/>
                <a:gd name="T27" fmla="*/ 92 h 232"/>
                <a:gd name="T28" fmla="*/ 123 w 193"/>
                <a:gd name="T29" fmla="*/ 104 h 232"/>
                <a:gd name="T30" fmla="*/ 112 w 193"/>
                <a:gd name="T31" fmla="*/ 105 h 232"/>
                <a:gd name="T32" fmla="*/ 108 w 193"/>
                <a:gd name="T33" fmla="*/ 94 h 232"/>
                <a:gd name="T34" fmla="*/ 94 w 193"/>
                <a:gd name="T35" fmla="*/ 97 h 232"/>
                <a:gd name="T36" fmla="*/ 85 w 193"/>
                <a:gd name="T37" fmla="*/ 90 h 232"/>
                <a:gd name="T38" fmla="*/ 90 w 193"/>
                <a:gd name="T39" fmla="*/ 80 h 232"/>
                <a:gd name="T40" fmla="*/ 78 w 193"/>
                <a:gd name="T41" fmla="*/ 72 h 232"/>
                <a:gd name="T42" fmla="*/ 76 w 193"/>
                <a:gd name="T43" fmla="*/ 61 h 232"/>
                <a:gd name="T44" fmla="*/ 88 w 193"/>
                <a:gd name="T45" fmla="*/ 57 h 232"/>
                <a:gd name="T46" fmla="*/ 84 w 193"/>
                <a:gd name="T47" fmla="*/ 44 h 232"/>
                <a:gd name="T48" fmla="*/ 91 w 193"/>
                <a:gd name="T49" fmla="*/ 34 h 232"/>
                <a:gd name="T50" fmla="*/ 102 w 193"/>
                <a:gd name="T51" fmla="*/ 40 h 232"/>
                <a:gd name="T52" fmla="*/ 110 w 193"/>
                <a:gd name="T53" fmla="*/ 28 h 232"/>
                <a:gd name="T54" fmla="*/ 121 w 193"/>
                <a:gd name="T55" fmla="*/ 26 h 232"/>
                <a:gd name="T56" fmla="*/ 125 w 193"/>
                <a:gd name="T57" fmla="*/ 37 h 232"/>
                <a:gd name="T58" fmla="*/ 139 w 193"/>
                <a:gd name="T59" fmla="*/ 34 h 232"/>
                <a:gd name="T60" fmla="*/ 149 w 193"/>
                <a:gd name="T61" fmla="*/ 41 h 232"/>
                <a:gd name="T62" fmla="*/ 143 w 193"/>
                <a:gd name="T63" fmla="*/ 52 h 232"/>
                <a:gd name="T64" fmla="*/ 156 w 193"/>
                <a:gd name="T65" fmla="*/ 59 h 232"/>
                <a:gd name="T66" fmla="*/ 157 w 193"/>
                <a:gd name="T67" fmla="*/ 7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3" h="232">
                  <a:moveTo>
                    <a:pt x="117" y="54"/>
                  </a:moveTo>
                  <a:cubicBezTo>
                    <a:pt x="110" y="54"/>
                    <a:pt x="104" y="59"/>
                    <a:pt x="104" y="66"/>
                  </a:cubicBezTo>
                  <a:cubicBezTo>
                    <a:pt x="104" y="72"/>
                    <a:pt x="110" y="78"/>
                    <a:pt x="117" y="78"/>
                  </a:cubicBezTo>
                  <a:cubicBezTo>
                    <a:pt x="124" y="78"/>
                    <a:pt x="129" y="72"/>
                    <a:pt x="129" y="66"/>
                  </a:cubicBezTo>
                  <a:cubicBezTo>
                    <a:pt x="129" y="59"/>
                    <a:pt x="124" y="54"/>
                    <a:pt x="117" y="54"/>
                  </a:cubicBezTo>
                  <a:moveTo>
                    <a:pt x="104" y="0"/>
                  </a:moveTo>
                  <a:cubicBezTo>
                    <a:pt x="57" y="0"/>
                    <a:pt x="18" y="36"/>
                    <a:pt x="16" y="82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0" y="114"/>
                    <a:pt x="2" y="118"/>
                    <a:pt x="8" y="118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5" y="144"/>
                    <a:pt x="25" y="144"/>
                    <a:pt x="25" y="144"/>
                  </a:cubicBezTo>
                  <a:cubicBezTo>
                    <a:pt x="25" y="160"/>
                    <a:pt x="39" y="173"/>
                    <a:pt x="56" y="173"/>
                  </a:cubicBezTo>
                  <a:cubicBezTo>
                    <a:pt x="98" y="173"/>
                    <a:pt x="98" y="173"/>
                    <a:pt x="98" y="173"/>
                  </a:cubicBezTo>
                  <a:cubicBezTo>
                    <a:pt x="98" y="232"/>
                    <a:pt x="98" y="232"/>
                    <a:pt x="98" y="232"/>
                  </a:cubicBezTo>
                  <a:cubicBezTo>
                    <a:pt x="175" y="198"/>
                    <a:pt x="175" y="198"/>
                    <a:pt x="175" y="198"/>
                  </a:cubicBezTo>
                  <a:cubicBezTo>
                    <a:pt x="175" y="139"/>
                    <a:pt x="175" y="139"/>
                    <a:pt x="175" y="139"/>
                  </a:cubicBezTo>
                  <a:cubicBezTo>
                    <a:pt x="186" y="124"/>
                    <a:pt x="193" y="106"/>
                    <a:pt x="193" y="87"/>
                  </a:cubicBezTo>
                  <a:cubicBezTo>
                    <a:pt x="193" y="39"/>
                    <a:pt x="153" y="0"/>
                    <a:pt x="104" y="0"/>
                  </a:cubicBezTo>
                  <a:moveTo>
                    <a:pt x="157" y="70"/>
                  </a:moveTo>
                  <a:cubicBezTo>
                    <a:pt x="157" y="71"/>
                    <a:pt x="156" y="72"/>
                    <a:pt x="156" y="72"/>
                  </a:cubicBezTo>
                  <a:cubicBezTo>
                    <a:pt x="146" y="74"/>
                    <a:pt x="146" y="74"/>
                    <a:pt x="146" y="74"/>
                  </a:cubicBezTo>
                  <a:cubicBezTo>
                    <a:pt x="145" y="76"/>
                    <a:pt x="144" y="78"/>
                    <a:pt x="143" y="80"/>
                  </a:cubicBezTo>
                  <a:cubicBezTo>
                    <a:pt x="149" y="88"/>
                    <a:pt x="149" y="88"/>
                    <a:pt x="149" y="88"/>
                  </a:cubicBezTo>
                  <a:cubicBezTo>
                    <a:pt x="150" y="88"/>
                    <a:pt x="149" y="90"/>
                    <a:pt x="149" y="90"/>
                  </a:cubicBezTo>
                  <a:cubicBezTo>
                    <a:pt x="142" y="97"/>
                    <a:pt x="142" y="97"/>
                    <a:pt x="142" y="97"/>
                  </a:cubicBezTo>
                  <a:cubicBezTo>
                    <a:pt x="141" y="98"/>
                    <a:pt x="140" y="98"/>
                    <a:pt x="139" y="97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29" y="93"/>
                    <a:pt x="127" y="93"/>
                    <a:pt x="125" y="94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23" y="104"/>
                    <a:pt x="122" y="105"/>
                    <a:pt x="121" y="105"/>
                  </a:cubicBezTo>
                  <a:cubicBezTo>
                    <a:pt x="112" y="105"/>
                    <a:pt x="112" y="105"/>
                    <a:pt x="112" y="105"/>
                  </a:cubicBezTo>
                  <a:cubicBezTo>
                    <a:pt x="111" y="105"/>
                    <a:pt x="110" y="104"/>
                    <a:pt x="110" y="104"/>
                  </a:cubicBezTo>
                  <a:cubicBezTo>
                    <a:pt x="108" y="94"/>
                    <a:pt x="108" y="94"/>
                    <a:pt x="108" y="94"/>
                  </a:cubicBezTo>
                  <a:cubicBezTo>
                    <a:pt x="106" y="93"/>
                    <a:pt x="104" y="93"/>
                    <a:pt x="102" y="92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3" y="98"/>
                    <a:pt x="92" y="98"/>
                    <a:pt x="92" y="97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4" y="89"/>
                    <a:pt x="84" y="88"/>
                    <a:pt x="84" y="8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9" y="78"/>
                    <a:pt x="88" y="76"/>
                    <a:pt x="88" y="74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6" y="71"/>
                    <a:pt x="76" y="70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6" y="60"/>
                    <a:pt x="77" y="59"/>
                    <a:pt x="78" y="59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5"/>
                    <a:pt x="89" y="53"/>
                    <a:pt x="90" y="52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4" y="43"/>
                    <a:pt x="84" y="42"/>
                    <a:pt x="84" y="41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92" y="34"/>
                    <a:pt x="93" y="34"/>
                    <a:pt x="94" y="34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4" y="39"/>
                    <a:pt x="106" y="38"/>
                    <a:pt x="108" y="37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6"/>
                    <a:pt x="112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2" y="26"/>
                    <a:pt x="123" y="27"/>
                    <a:pt x="123" y="28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7" y="38"/>
                    <a:pt x="129" y="39"/>
                    <a:pt x="131" y="40"/>
                  </a:cubicBezTo>
                  <a:cubicBezTo>
                    <a:pt x="139" y="34"/>
                    <a:pt x="139" y="34"/>
                    <a:pt x="139" y="34"/>
                  </a:cubicBezTo>
                  <a:cubicBezTo>
                    <a:pt x="140" y="34"/>
                    <a:pt x="141" y="34"/>
                    <a:pt x="142" y="34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50" y="42"/>
                    <a:pt x="150" y="43"/>
                    <a:pt x="149" y="44"/>
                  </a:cubicBezTo>
                  <a:cubicBezTo>
                    <a:pt x="143" y="52"/>
                    <a:pt x="143" y="52"/>
                    <a:pt x="143" y="52"/>
                  </a:cubicBezTo>
                  <a:cubicBezTo>
                    <a:pt x="144" y="53"/>
                    <a:pt x="145" y="55"/>
                    <a:pt x="146" y="57"/>
                  </a:cubicBezTo>
                  <a:cubicBezTo>
                    <a:pt x="156" y="59"/>
                    <a:pt x="156" y="59"/>
                    <a:pt x="156" y="59"/>
                  </a:cubicBezTo>
                  <a:cubicBezTo>
                    <a:pt x="156" y="59"/>
                    <a:pt x="157" y="60"/>
                    <a:pt x="157" y="61"/>
                  </a:cubicBezTo>
                  <a:lnTo>
                    <a:pt x="157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4"/>
            <p:cNvSpPr>
              <a:spLocks noEditPoints="1"/>
            </p:cNvSpPr>
            <p:nvPr/>
          </p:nvSpPr>
          <p:spPr bwMode="auto">
            <a:xfrm>
              <a:off x="2695576" y="1089026"/>
              <a:ext cx="438150" cy="495300"/>
            </a:xfrm>
            <a:custGeom>
              <a:avLst/>
              <a:gdLst>
                <a:gd name="T0" fmla="*/ 62 w 240"/>
                <a:gd name="T1" fmla="*/ 49 h 272"/>
                <a:gd name="T2" fmla="*/ 35 w 240"/>
                <a:gd name="T3" fmla="*/ 35 h 272"/>
                <a:gd name="T4" fmla="*/ 49 w 240"/>
                <a:gd name="T5" fmla="*/ 62 h 272"/>
                <a:gd name="T6" fmla="*/ 62 w 240"/>
                <a:gd name="T7" fmla="*/ 62 h 272"/>
                <a:gd name="T8" fmla="*/ 9 w 240"/>
                <a:gd name="T9" fmla="*/ 111 h 272"/>
                <a:gd name="T10" fmla="*/ 9 w 240"/>
                <a:gd name="T11" fmla="*/ 130 h 272"/>
                <a:gd name="T12" fmla="*/ 38 w 240"/>
                <a:gd name="T13" fmla="*/ 120 h 272"/>
                <a:gd name="T14" fmla="*/ 120 w 240"/>
                <a:gd name="T15" fmla="*/ 38 h 272"/>
                <a:gd name="T16" fmla="*/ 129 w 240"/>
                <a:gd name="T17" fmla="*/ 10 h 272"/>
                <a:gd name="T18" fmla="*/ 111 w 240"/>
                <a:gd name="T19" fmla="*/ 10 h 272"/>
                <a:gd name="T20" fmla="*/ 120 w 240"/>
                <a:gd name="T21" fmla="*/ 38 h 272"/>
                <a:gd name="T22" fmla="*/ 107 w 240"/>
                <a:gd name="T23" fmla="*/ 272 h 272"/>
                <a:gd name="T24" fmla="*/ 153 w 240"/>
                <a:gd name="T25" fmla="*/ 253 h 272"/>
                <a:gd name="T26" fmla="*/ 87 w 240"/>
                <a:gd name="T27" fmla="*/ 244 h 272"/>
                <a:gd name="T28" fmla="*/ 205 w 240"/>
                <a:gd name="T29" fmla="*/ 35 h 272"/>
                <a:gd name="T30" fmla="*/ 178 w 240"/>
                <a:gd name="T31" fmla="*/ 49 h 272"/>
                <a:gd name="T32" fmla="*/ 185 w 240"/>
                <a:gd name="T33" fmla="*/ 65 h 272"/>
                <a:gd name="T34" fmla="*/ 205 w 240"/>
                <a:gd name="T35" fmla="*/ 49 h 272"/>
                <a:gd name="T36" fmla="*/ 120 w 240"/>
                <a:gd name="T37" fmla="*/ 49 h 272"/>
                <a:gd name="T38" fmla="*/ 61 w 240"/>
                <a:gd name="T39" fmla="*/ 156 h 272"/>
                <a:gd name="T40" fmla="*/ 78 w 240"/>
                <a:gd name="T41" fmla="*/ 186 h 272"/>
                <a:gd name="T42" fmla="*/ 75 w 240"/>
                <a:gd name="T43" fmla="*/ 199 h 272"/>
                <a:gd name="T44" fmla="*/ 69 w 240"/>
                <a:gd name="T45" fmla="*/ 229 h 272"/>
                <a:gd name="T46" fmla="*/ 166 w 240"/>
                <a:gd name="T47" fmla="*/ 235 h 272"/>
                <a:gd name="T48" fmla="*/ 171 w 240"/>
                <a:gd name="T49" fmla="*/ 204 h 272"/>
                <a:gd name="T50" fmla="*/ 162 w 240"/>
                <a:gd name="T51" fmla="*/ 199 h 272"/>
                <a:gd name="T52" fmla="*/ 178 w 240"/>
                <a:gd name="T53" fmla="*/ 158 h 272"/>
                <a:gd name="T54" fmla="*/ 120 w 240"/>
                <a:gd name="T55" fmla="*/ 49 h 272"/>
                <a:gd name="T56" fmla="*/ 117 w 240"/>
                <a:gd name="T57" fmla="*/ 136 h 272"/>
                <a:gd name="T58" fmla="*/ 120 w 240"/>
                <a:gd name="T59" fmla="*/ 170 h 272"/>
                <a:gd name="T60" fmla="*/ 143 w 240"/>
                <a:gd name="T61" fmla="*/ 186 h 272"/>
                <a:gd name="T62" fmla="*/ 127 w 240"/>
                <a:gd name="T63" fmla="*/ 199 h 272"/>
                <a:gd name="T64" fmla="*/ 141 w 240"/>
                <a:gd name="T65" fmla="*/ 136 h 272"/>
                <a:gd name="T66" fmla="*/ 141 w 240"/>
                <a:gd name="T67" fmla="*/ 107 h 272"/>
                <a:gd name="T68" fmla="*/ 125 w 240"/>
                <a:gd name="T69" fmla="*/ 127 h 272"/>
                <a:gd name="T70" fmla="*/ 111 w 240"/>
                <a:gd name="T71" fmla="*/ 111 h 272"/>
                <a:gd name="T72" fmla="*/ 85 w 240"/>
                <a:gd name="T73" fmla="*/ 122 h 272"/>
                <a:gd name="T74" fmla="*/ 107 w 240"/>
                <a:gd name="T75" fmla="*/ 136 h 272"/>
                <a:gd name="T76" fmla="*/ 97 w 240"/>
                <a:gd name="T77" fmla="*/ 199 h 272"/>
                <a:gd name="T78" fmla="*/ 78 w 240"/>
                <a:gd name="T79" fmla="*/ 147 h 272"/>
                <a:gd name="T80" fmla="*/ 77 w 240"/>
                <a:gd name="T81" fmla="*/ 146 h 272"/>
                <a:gd name="T82" fmla="*/ 120 w 240"/>
                <a:gd name="T83" fmla="*/ 68 h 272"/>
                <a:gd name="T84" fmla="*/ 162 w 240"/>
                <a:gd name="T85" fmla="*/ 147 h 272"/>
                <a:gd name="T86" fmla="*/ 138 w 240"/>
                <a:gd name="T87" fmla="*/ 117 h 272"/>
                <a:gd name="T88" fmla="*/ 147 w 240"/>
                <a:gd name="T89" fmla="*/ 122 h 272"/>
                <a:gd name="T90" fmla="*/ 135 w 240"/>
                <a:gd name="T91" fmla="*/ 127 h 272"/>
                <a:gd name="T92" fmla="*/ 100 w 240"/>
                <a:gd name="T93" fmla="*/ 127 h 272"/>
                <a:gd name="T94" fmla="*/ 100 w 240"/>
                <a:gd name="T95" fmla="*/ 116 h 272"/>
                <a:gd name="T96" fmla="*/ 107 w 240"/>
                <a:gd name="T97" fmla="*/ 127 h 272"/>
                <a:gd name="T98" fmla="*/ 212 w 240"/>
                <a:gd name="T99" fmla="*/ 111 h 272"/>
                <a:gd name="T100" fmla="*/ 212 w 240"/>
                <a:gd name="T101" fmla="*/ 130 h 272"/>
                <a:gd name="T102" fmla="*/ 240 w 240"/>
                <a:gd name="T103" fmla="*/ 1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272">
                  <a:moveTo>
                    <a:pt x="62" y="62"/>
                  </a:moveTo>
                  <a:cubicBezTo>
                    <a:pt x="66" y="58"/>
                    <a:pt x="66" y="52"/>
                    <a:pt x="62" y="49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5" y="32"/>
                    <a:pt x="39" y="32"/>
                    <a:pt x="35" y="35"/>
                  </a:cubicBezTo>
                  <a:cubicBezTo>
                    <a:pt x="32" y="39"/>
                    <a:pt x="32" y="45"/>
                    <a:pt x="35" y="49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50" y="64"/>
                    <a:pt x="53" y="65"/>
                    <a:pt x="55" y="65"/>
                  </a:cubicBezTo>
                  <a:cubicBezTo>
                    <a:pt x="58" y="65"/>
                    <a:pt x="60" y="64"/>
                    <a:pt x="62" y="62"/>
                  </a:cubicBezTo>
                  <a:moveTo>
                    <a:pt x="28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25"/>
                    <a:pt x="4" y="130"/>
                    <a:pt x="9" y="130"/>
                  </a:cubicBezTo>
                  <a:cubicBezTo>
                    <a:pt x="28" y="130"/>
                    <a:pt x="28" y="130"/>
                    <a:pt x="28" y="130"/>
                  </a:cubicBezTo>
                  <a:cubicBezTo>
                    <a:pt x="34" y="130"/>
                    <a:pt x="38" y="125"/>
                    <a:pt x="38" y="120"/>
                  </a:cubicBezTo>
                  <a:cubicBezTo>
                    <a:pt x="38" y="115"/>
                    <a:pt x="34" y="111"/>
                    <a:pt x="28" y="111"/>
                  </a:cubicBezTo>
                  <a:moveTo>
                    <a:pt x="120" y="38"/>
                  </a:moveTo>
                  <a:cubicBezTo>
                    <a:pt x="125" y="38"/>
                    <a:pt x="129" y="34"/>
                    <a:pt x="129" y="29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29" y="4"/>
                    <a:pt x="125" y="0"/>
                    <a:pt x="120" y="0"/>
                  </a:cubicBezTo>
                  <a:cubicBezTo>
                    <a:pt x="115" y="0"/>
                    <a:pt x="111" y="4"/>
                    <a:pt x="111" y="10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1" y="34"/>
                    <a:pt x="115" y="38"/>
                    <a:pt x="120" y="38"/>
                  </a:cubicBezTo>
                  <a:moveTo>
                    <a:pt x="87" y="253"/>
                  </a:moveTo>
                  <a:cubicBezTo>
                    <a:pt x="87" y="264"/>
                    <a:pt x="96" y="272"/>
                    <a:pt x="107" y="272"/>
                  </a:cubicBezTo>
                  <a:cubicBezTo>
                    <a:pt x="133" y="272"/>
                    <a:pt x="133" y="272"/>
                    <a:pt x="133" y="272"/>
                  </a:cubicBezTo>
                  <a:cubicBezTo>
                    <a:pt x="144" y="272"/>
                    <a:pt x="153" y="264"/>
                    <a:pt x="153" y="253"/>
                  </a:cubicBezTo>
                  <a:cubicBezTo>
                    <a:pt x="153" y="244"/>
                    <a:pt x="153" y="244"/>
                    <a:pt x="153" y="244"/>
                  </a:cubicBezTo>
                  <a:cubicBezTo>
                    <a:pt x="87" y="244"/>
                    <a:pt x="87" y="244"/>
                    <a:pt x="87" y="244"/>
                  </a:cubicBezTo>
                  <a:cubicBezTo>
                    <a:pt x="87" y="253"/>
                    <a:pt x="87" y="253"/>
                    <a:pt x="87" y="253"/>
                  </a:cubicBezTo>
                  <a:close/>
                  <a:moveTo>
                    <a:pt x="205" y="35"/>
                  </a:moveTo>
                  <a:cubicBezTo>
                    <a:pt x="201" y="32"/>
                    <a:pt x="195" y="32"/>
                    <a:pt x="192" y="35"/>
                  </a:cubicBezTo>
                  <a:cubicBezTo>
                    <a:pt x="178" y="49"/>
                    <a:pt x="178" y="49"/>
                    <a:pt x="178" y="49"/>
                  </a:cubicBezTo>
                  <a:cubicBezTo>
                    <a:pt x="174" y="52"/>
                    <a:pt x="174" y="58"/>
                    <a:pt x="178" y="62"/>
                  </a:cubicBezTo>
                  <a:cubicBezTo>
                    <a:pt x="180" y="64"/>
                    <a:pt x="182" y="65"/>
                    <a:pt x="185" y="65"/>
                  </a:cubicBezTo>
                  <a:cubicBezTo>
                    <a:pt x="187" y="65"/>
                    <a:pt x="190" y="64"/>
                    <a:pt x="192" y="62"/>
                  </a:cubicBezTo>
                  <a:cubicBezTo>
                    <a:pt x="205" y="49"/>
                    <a:pt x="205" y="49"/>
                    <a:pt x="205" y="49"/>
                  </a:cubicBezTo>
                  <a:cubicBezTo>
                    <a:pt x="209" y="45"/>
                    <a:pt x="209" y="39"/>
                    <a:pt x="205" y="35"/>
                  </a:cubicBezTo>
                  <a:moveTo>
                    <a:pt x="120" y="49"/>
                  </a:moveTo>
                  <a:cubicBezTo>
                    <a:pt x="81" y="49"/>
                    <a:pt x="50" y="80"/>
                    <a:pt x="50" y="118"/>
                  </a:cubicBezTo>
                  <a:cubicBezTo>
                    <a:pt x="50" y="132"/>
                    <a:pt x="54" y="145"/>
                    <a:pt x="61" y="156"/>
                  </a:cubicBezTo>
                  <a:cubicBezTo>
                    <a:pt x="62" y="157"/>
                    <a:pt x="62" y="158"/>
                    <a:pt x="62" y="158"/>
                  </a:cubicBezTo>
                  <a:cubicBezTo>
                    <a:pt x="75" y="176"/>
                    <a:pt x="78" y="182"/>
                    <a:pt x="78" y="186"/>
                  </a:cubicBezTo>
                  <a:cubicBezTo>
                    <a:pt x="78" y="199"/>
                    <a:pt x="78" y="199"/>
                    <a:pt x="78" y="199"/>
                  </a:cubicBezTo>
                  <a:cubicBezTo>
                    <a:pt x="75" y="199"/>
                    <a:pt x="75" y="199"/>
                    <a:pt x="75" y="199"/>
                  </a:cubicBezTo>
                  <a:cubicBezTo>
                    <a:pt x="71" y="199"/>
                    <a:pt x="69" y="200"/>
                    <a:pt x="69" y="204"/>
                  </a:cubicBezTo>
                  <a:cubicBezTo>
                    <a:pt x="69" y="229"/>
                    <a:pt x="69" y="229"/>
                    <a:pt x="69" y="229"/>
                  </a:cubicBezTo>
                  <a:cubicBezTo>
                    <a:pt x="69" y="233"/>
                    <a:pt x="71" y="235"/>
                    <a:pt x="75" y="235"/>
                  </a:cubicBezTo>
                  <a:cubicBezTo>
                    <a:pt x="166" y="235"/>
                    <a:pt x="166" y="235"/>
                    <a:pt x="166" y="235"/>
                  </a:cubicBezTo>
                  <a:cubicBezTo>
                    <a:pt x="169" y="235"/>
                    <a:pt x="171" y="233"/>
                    <a:pt x="171" y="229"/>
                  </a:cubicBezTo>
                  <a:cubicBezTo>
                    <a:pt x="171" y="204"/>
                    <a:pt x="171" y="204"/>
                    <a:pt x="171" y="204"/>
                  </a:cubicBezTo>
                  <a:cubicBezTo>
                    <a:pt x="171" y="200"/>
                    <a:pt x="169" y="199"/>
                    <a:pt x="166" y="199"/>
                  </a:cubicBezTo>
                  <a:cubicBezTo>
                    <a:pt x="162" y="199"/>
                    <a:pt x="162" y="199"/>
                    <a:pt x="162" y="199"/>
                  </a:cubicBezTo>
                  <a:cubicBezTo>
                    <a:pt x="162" y="186"/>
                    <a:pt x="162" y="186"/>
                    <a:pt x="162" y="186"/>
                  </a:cubicBezTo>
                  <a:cubicBezTo>
                    <a:pt x="162" y="183"/>
                    <a:pt x="163" y="178"/>
                    <a:pt x="178" y="158"/>
                  </a:cubicBezTo>
                  <a:cubicBezTo>
                    <a:pt x="186" y="146"/>
                    <a:pt x="190" y="133"/>
                    <a:pt x="190" y="118"/>
                  </a:cubicBezTo>
                  <a:cubicBezTo>
                    <a:pt x="190" y="80"/>
                    <a:pt x="159" y="49"/>
                    <a:pt x="120" y="49"/>
                  </a:cubicBezTo>
                  <a:moveTo>
                    <a:pt x="120" y="170"/>
                  </a:moveTo>
                  <a:cubicBezTo>
                    <a:pt x="117" y="136"/>
                    <a:pt x="117" y="136"/>
                    <a:pt x="117" y="136"/>
                  </a:cubicBezTo>
                  <a:cubicBezTo>
                    <a:pt x="124" y="136"/>
                    <a:pt x="124" y="136"/>
                    <a:pt x="124" y="136"/>
                  </a:cubicBezTo>
                  <a:lnTo>
                    <a:pt x="120" y="170"/>
                  </a:lnTo>
                  <a:close/>
                  <a:moveTo>
                    <a:pt x="162" y="147"/>
                  </a:moveTo>
                  <a:cubicBezTo>
                    <a:pt x="147" y="168"/>
                    <a:pt x="143" y="176"/>
                    <a:pt x="143" y="186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27" y="199"/>
                    <a:pt x="127" y="199"/>
                    <a:pt x="127" y="199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41" y="136"/>
                    <a:pt x="141" y="136"/>
                    <a:pt x="141" y="136"/>
                  </a:cubicBezTo>
                  <a:cubicBezTo>
                    <a:pt x="149" y="136"/>
                    <a:pt x="156" y="130"/>
                    <a:pt x="156" y="122"/>
                  </a:cubicBezTo>
                  <a:cubicBezTo>
                    <a:pt x="156" y="113"/>
                    <a:pt x="149" y="107"/>
                    <a:pt x="141" y="107"/>
                  </a:cubicBezTo>
                  <a:cubicBezTo>
                    <a:pt x="137" y="107"/>
                    <a:pt x="134" y="108"/>
                    <a:pt x="131" y="111"/>
                  </a:cubicBezTo>
                  <a:cubicBezTo>
                    <a:pt x="127" y="115"/>
                    <a:pt x="125" y="122"/>
                    <a:pt x="125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6" y="122"/>
                    <a:pt x="115" y="116"/>
                    <a:pt x="111" y="111"/>
                  </a:cubicBezTo>
                  <a:cubicBezTo>
                    <a:pt x="108" y="108"/>
                    <a:pt x="104" y="107"/>
                    <a:pt x="100" y="107"/>
                  </a:cubicBezTo>
                  <a:cubicBezTo>
                    <a:pt x="92" y="107"/>
                    <a:pt x="85" y="113"/>
                    <a:pt x="85" y="122"/>
                  </a:cubicBezTo>
                  <a:cubicBezTo>
                    <a:pt x="85" y="130"/>
                    <a:pt x="92" y="136"/>
                    <a:pt x="100" y="136"/>
                  </a:cubicBezTo>
                  <a:cubicBezTo>
                    <a:pt x="107" y="136"/>
                    <a:pt x="107" y="136"/>
                    <a:pt x="107" y="136"/>
                  </a:cubicBezTo>
                  <a:cubicBezTo>
                    <a:pt x="114" y="199"/>
                    <a:pt x="114" y="199"/>
                    <a:pt x="114" y="199"/>
                  </a:cubicBezTo>
                  <a:cubicBezTo>
                    <a:pt x="97" y="199"/>
                    <a:pt x="97" y="199"/>
                    <a:pt x="97" y="199"/>
                  </a:cubicBezTo>
                  <a:cubicBezTo>
                    <a:pt x="97" y="186"/>
                    <a:pt x="97" y="186"/>
                    <a:pt x="97" y="186"/>
                  </a:cubicBezTo>
                  <a:cubicBezTo>
                    <a:pt x="97" y="177"/>
                    <a:pt x="93" y="168"/>
                    <a:pt x="78" y="147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71" y="138"/>
                    <a:pt x="68" y="128"/>
                    <a:pt x="68" y="118"/>
                  </a:cubicBezTo>
                  <a:cubicBezTo>
                    <a:pt x="68" y="91"/>
                    <a:pt x="92" y="68"/>
                    <a:pt x="120" y="68"/>
                  </a:cubicBezTo>
                  <a:cubicBezTo>
                    <a:pt x="148" y="68"/>
                    <a:pt x="172" y="91"/>
                    <a:pt x="172" y="118"/>
                  </a:cubicBezTo>
                  <a:cubicBezTo>
                    <a:pt x="172" y="129"/>
                    <a:pt x="168" y="139"/>
                    <a:pt x="162" y="147"/>
                  </a:cubicBezTo>
                  <a:moveTo>
                    <a:pt x="135" y="127"/>
                  </a:moveTo>
                  <a:cubicBezTo>
                    <a:pt x="135" y="124"/>
                    <a:pt x="136" y="119"/>
                    <a:pt x="138" y="117"/>
                  </a:cubicBezTo>
                  <a:cubicBezTo>
                    <a:pt x="139" y="116"/>
                    <a:pt x="140" y="116"/>
                    <a:pt x="141" y="116"/>
                  </a:cubicBezTo>
                  <a:cubicBezTo>
                    <a:pt x="144" y="116"/>
                    <a:pt x="147" y="119"/>
                    <a:pt x="147" y="122"/>
                  </a:cubicBezTo>
                  <a:cubicBezTo>
                    <a:pt x="147" y="125"/>
                    <a:pt x="144" y="127"/>
                    <a:pt x="141" y="127"/>
                  </a:cubicBezTo>
                  <a:cubicBezTo>
                    <a:pt x="135" y="127"/>
                    <a:pt x="135" y="127"/>
                    <a:pt x="135" y="127"/>
                  </a:cubicBezTo>
                  <a:close/>
                  <a:moveTo>
                    <a:pt x="107" y="127"/>
                  </a:moveTo>
                  <a:cubicBezTo>
                    <a:pt x="100" y="127"/>
                    <a:pt x="100" y="127"/>
                    <a:pt x="100" y="127"/>
                  </a:cubicBezTo>
                  <a:cubicBezTo>
                    <a:pt x="97" y="127"/>
                    <a:pt x="94" y="125"/>
                    <a:pt x="94" y="122"/>
                  </a:cubicBezTo>
                  <a:cubicBezTo>
                    <a:pt x="94" y="119"/>
                    <a:pt x="97" y="116"/>
                    <a:pt x="100" y="116"/>
                  </a:cubicBezTo>
                  <a:cubicBezTo>
                    <a:pt x="102" y="116"/>
                    <a:pt x="103" y="117"/>
                    <a:pt x="104" y="118"/>
                  </a:cubicBezTo>
                  <a:cubicBezTo>
                    <a:pt x="106" y="120"/>
                    <a:pt x="107" y="124"/>
                    <a:pt x="107" y="127"/>
                  </a:cubicBezTo>
                  <a:moveTo>
                    <a:pt x="231" y="111"/>
                  </a:moveTo>
                  <a:cubicBezTo>
                    <a:pt x="212" y="111"/>
                    <a:pt x="212" y="111"/>
                    <a:pt x="212" y="111"/>
                  </a:cubicBezTo>
                  <a:cubicBezTo>
                    <a:pt x="206" y="111"/>
                    <a:pt x="202" y="115"/>
                    <a:pt x="202" y="120"/>
                  </a:cubicBezTo>
                  <a:cubicBezTo>
                    <a:pt x="202" y="125"/>
                    <a:pt x="206" y="130"/>
                    <a:pt x="212" y="130"/>
                  </a:cubicBezTo>
                  <a:cubicBezTo>
                    <a:pt x="231" y="130"/>
                    <a:pt x="231" y="130"/>
                    <a:pt x="231" y="130"/>
                  </a:cubicBezTo>
                  <a:cubicBezTo>
                    <a:pt x="236" y="130"/>
                    <a:pt x="240" y="125"/>
                    <a:pt x="240" y="120"/>
                  </a:cubicBezTo>
                  <a:cubicBezTo>
                    <a:pt x="240" y="115"/>
                    <a:pt x="236" y="111"/>
                    <a:pt x="231" y="11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5"/>
            <p:cNvSpPr>
              <a:spLocks noEditPoints="1"/>
            </p:cNvSpPr>
            <p:nvPr/>
          </p:nvSpPr>
          <p:spPr bwMode="auto">
            <a:xfrm>
              <a:off x="8496301" y="2528888"/>
              <a:ext cx="292100" cy="415925"/>
            </a:xfrm>
            <a:custGeom>
              <a:avLst/>
              <a:gdLst>
                <a:gd name="T0" fmla="*/ 32 w 160"/>
                <a:gd name="T1" fmla="*/ 48 h 228"/>
                <a:gd name="T2" fmla="*/ 56 w 160"/>
                <a:gd name="T3" fmla="*/ 24 h 228"/>
                <a:gd name="T4" fmla="*/ 32 w 160"/>
                <a:gd name="T5" fmla="*/ 0 h 228"/>
                <a:gd name="T6" fmla="*/ 8 w 160"/>
                <a:gd name="T7" fmla="*/ 24 h 228"/>
                <a:gd name="T8" fmla="*/ 32 w 160"/>
                <a:gd name="T9" fmla="*/ 48 h 228"/>
                <a:gd name="T10" fmla="*/ 124 w 160"/>
                <a:gd name="T11" fmla="*/ 48 h 228"/>
                <a:gd name="T12" fmla="*/ 148 w 160"/>
                <a:gd name="T13" fmla="*/ 24 h 228"/>
                <a:gd name="T14" fmla="*/ 124 w 160"/>
                <a:gd name="T15" fmla="*/ 0 h 228"/>
                <a:gd name="T16" fmla="*/ 100 w 160"/>
                <a:gd name="T17" fmla="*/ 24 h 228"/>
                <a:gd name="T18" fmla="*/ 124 w 160"/>
                <a:gd name="T19" fmla="*/ 48 h 228"/>
                <a:gd name="T20" fmla="*/ 148 w 160"/>
                <a:gd name="T21" fmla="*/ 85 h 228"/>
                <a:gd name="T22" fmla="*/ 137 w 160"/>
                <a:gd name="T23" fmla="*/ 65 h 228"/>
                <a:gd name="T24" fmla="*/ 124 w 160"/>
                <a:gd name="T25" fmla="*/ 78 h 228"/>
                <a:gd name="T26" fmla="*/ 111 w 160"/>
                <a:gd name="T27" fmla="*/ 65 h 228"/>
                <a:gd name="T28" fmla="*/ 100 w 160"/>
                <a:gd name="T29" fmla="*/ 85 h 228"/>
                <a:gd name="T30" fmla="*/ 88 w 160"/>
                <a:gd name="T31" fmla="*/ 163 h 228"/>
                <a:gd name="T32" fmla="*/ 107 w 160"/>
                <a:gd name="T33" fmla="*/ 163 h 228"/>
                <a:gd name="T34" fmla="*/ 110 w 160"/>
                <a:gd name="T35" fmla="*/ 220 h 228"/>
                <a:gd name="T36" fmla="*/ 116 w 160"/>
                <a:gd name="T37" fmla="*/ 226 h 228"/>
                <a:gd name="T38" fmla="*/ 132 w 160"/>
                <a:gd name="T39" fmla="*/ 226 h 228"/>
                <a:gd name="T40" fmla="*/ 138 w 160"/>
                <a:gd name="T41" fmla="*/ 220 h 228"/>
                <a:gd name="T42" fmla="*/ 141 w 160"/>
                <a:gd name="T43" fmla="*/ 163 h 228"/>
                <a:gd name="T44" fmla="*/ 160 w 160"/>
                <a:gd name="T45" fmla="*/ 163 h 228"/>
                <a:gd name="T46" fmla="*/ 148 w 160"/>
                <a:gd name="T47" fmla="*/ 85 h 228"/>
                <a:gd name="T48" fmla="*/ 45 w 160"/>
                <a:gd name="T49" fmla="*/ 64 h 228"/>
                <a:gd name="T50" fmla="*/ 32 w 160"/>
                <a:gd name="T51" fmla="*/ 78 h 228"/>
                <a:gd name="T52" fmla="*/ 18 w 160"/>
                <a:gd name="T53" fmla="*/ 64 h 228"/>
                <a:gd name="T54" fmla="*/ 0 w 160"/>
                <a:gd name="T55" fmla="*/ 92 h 228"/>
                <a:gd name="T56" fmla="*/ 0 w 160"/>
                <a:gd name="T57" fmla="*/ 163 h 228"/>
                <a:gd name="T58" fmla="*/ 15 w 160"/>
                <a:gd name="T59" fmla="*/ 163 h 228"/>
                <a:gd name="T60" fmla="*/ 17 w 160"/>
                <a:gd name="T61" fmla="*/ 222 h 228"/>
                <a:gd name="T62" fmla="*/ 23 w 160"/>
                <a:gd name="T63" fmla="*/ 228 h 228"/>
                <a:gd name="T64" fmla="*/ 40 w 160"/>
                <a:gd name="T65" fmla="*/ 228 h 228"/>
                <a:gd name="T66" fmla="*/ 46 w 160"/>
                <a:gd name="T67" fmla="*/ 222 h 228"/>
                <a:gd name="T68" fmla="*/ 49 w 160"/>
                <a:gd name="T69" fmla="*/ 163 h 228"/>
                <a:gd name="T70" fmla="*/ 64 w 160"/>
                <a:gd name="T71" fmla="*/ 163 h 228"/>
                <a:gd name="T72" fmla="*/ 64 w 160"/>
                <a:gd name="T73" fmla="*/ 92 h 228"/>
                <a:gd name="T74" fmla="*/ 45 w 160"/>
                <a:gd name="T75" fmla="*/ 6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0" h="228">
                  <a:moveTo>
                    <a:pt x="32" y="48"/>
                  </a:moveTo>
                  <a:cubicBezTo>
                    <a:pt x="45" y="48"/>
                    <a:pt x="56" y="38"/>
                    <a:pt x="56" y="24"/>
                  </a:cubicBezTo>
                  <a:cubicBezTo>
                    <a:pt x="56" y="11"/>
                    <a:pt x="45" y="0"/>
                    <a:pt x="32" y="0"/>
                  </a:cubicBezTo>
                  <a:cubicBezTo>
                    <a:pt x="18" y="0"/>
                    <a:pt x="8" y="11"/>
                    <a:pt x="8" y="24"/>
                  </a:cubicBezTo>
                  <a:cubicBezTo>
                    <a:pt x="8" y="38"/>
                    <a:pt x="18" y="48"/>
                    <a:pt x="32" y="48"/>
                  </a:cubicBezTo>
                  <a:moveTo>
                    <a:pt x="124" y="48"/>
                  </a:moveTo>
                  <a:cubicBezTo>
                    <a:pt x="137" y="48"/>
                    <a:pt x="148" y="38"/>
                    <a:pt x="148" y="24"/>
                  </a:cubicBezTo>
                  <a:cubicBezTo>
                    <a:pt x="148" y="11"/>
                    <a:pt x="137" y="0"/>
                    <a:pt x="124" y="0"/>
                  </a:cubicBezTo>
                  <a:cubicBezTo>
                    <a:pt x="111" y="0"/>
                    <a:pt x="100" y="11"/>
                    <a:pt x="100" y="24"/>
                  </a:cubicBezTo>
                  <a:cubicBezTo>
                    <a:pt x="100" y="38"/>
                    <a:pt x="111" y="48"/>
                    <a:pt x="124" y="48"/>
                  </a:cubicBezTo>
                  <a:moveTo>
                    <a:pt x="148" y="85"/>
                  </a:moveTo>
                  <a:cubicBezTo>
                    <a:pt x="148" y="76"/>
                    <a:pt x="144" y="69"/>
                    <a:pt x="137" y="65"/>
                  </a:cubicBezTo>
                  <a:cubicBezTo>
                    <a:pt x="124" y="78"/>
                    <a:pt x="124" y="78"/>
                    <a:pt x="124" y="78"/>
                  </a:cubicBezTo>
                  <a:cubicBezTo>
                    <a:pt x="111" y="65"/>
                    <a:pt x="111" y="65"/>
                    <a:pt x="111" y="65"/>
                  </a:cubicBezTo>
                  <a:cubicBezTo>
                    <a:pt x="104" y="69"/>
                    <a:pt x="100" y="76"/>
                    <a:pt x="100" y="85"/>
                  </a:cubicBezTo>
                  <a:cubicBezTo>
                    <a:pt x="88" y="163"/>
                    <a:pt x="88" y="163"/>
                    <a:pt x="88" y="163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10" y="220"/>
                    <a:pt x="110" y="220"/>
                    <a:pt x="110" y="220"/>
                  </a:cubicBezTo>
                  <a:cubicBezTo>
                    <a:pt x="110" y="223"/>
                    <a:pt x="112" y="226"/>
                    <a:pt x="116" y="226"/>
                  </a:cubicBezTo>
                  <a:cubicBezTo>
                    <a:pt x="132" y="226"/>
                    <a:pt x="132" y="226"/>
                    <a:pt x="132" y="226"/>
                  </a:cubicBezTo>
                  <a:cubicBezTo>
                    <a:pt x="136" y="226"/>
                    <a:pt x="138" y="223"/>
                    <a:pt x="138" y="220"/>
                  </a:cubicBezTo>
                  <a:cubicBezTo>
                    <a:pt x="141" y="163"/>
                    <a:pt x="141" y="163"/>
                    <a:pt x="141" y="163"/>
                  </a:cubicBezTo>
                  <a:cubicBezTo>
                    <a:pt x="160" y="163"/>
                    <a:pt x="160" y="163"/>
                    <a:pt x="160" y="163"/>
                  </a:cubicBezTo>
                  <a:cubicBezTo>
                    <a:pt x="148" y="85"/>
                    <a:pt x="148" y="85"/>
                    <a:pt x="148" y="85"/>
                  </a:cubicBezTo>
                  <a:close/>
                  <a:moveTo>
                    <a:pt x="45" y="64"/>
                  </a:moveTo>
                  <a:cubicBezTo>
                    <a:pt x="32" y="78"/>
                    <a:pt x="32" y="78"/>
                    <a:pt x="32" y="78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7" y="69"/>
                    <a:pt x="0" y="80"/>
                    <a:pt x="0" y="92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7" y="222"/>
                    <a:pt x="17" y="222"/>
                    <a:pt x="17" y="222"/>
                  </a:cubicBezTo>
                  <a:cubicBezTo>
                    <a:pt x="17" y="225"/>
                    <a:pt x="20" y="228"/>
                    <a:pt x="23" y="228"/>
                  </a:cubicBezTo>
                  <a:cubicBezTo>
                    <a:pt x="40" y="228"/>
                    <a:pt x="40" y="228"/>
                    <a:pt x="40" y="228"/>
                  </a:cubicBezTo>
                  <a:cubicBezTo>
                    <a:pt x="43" y="228"/>
                    <a:pt x="46" y="225"/>
                    <a:pt x="46" y="222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64" y="163"/>
                    <a:pt x="64" y="163"/>
                    <a:pt x="64" y="163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4" y="80"/>
                    <a:pt x="56" y="69"/>
                    <a:pt x="45" y="6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6"/>
            <p:cNvSpPr>
              <a:spLocks noEditPoints="1"/>
            </p:cNvSpPr>
            <p:nvPr/>
          </p:nvSpPr>
          <p:spPr bwMode="auto">
            <a:xfrm>
              <a:off x="6251576" y="1130301"/>
              <a:ext cx="409575" cy="409575"/>
            </a:xfrm>
            <a:custGeom>
              <a:avLst/>
              <a:gdLst>
                <a:gd name="T0" fmla="*/ 0 w 225"/>
                <a:gd name="T1" fmla="*/ 225 h 225"/>
                <a:gd name="T2" fmla="*/ 97 w 225"/>
                <a:gd name="T3" fmla="*/ 158 h 225"/>
                <a:gd name="T4" fmla="*/ 67 w 225"/>
                <a:gd name="T5" fmla="*/ 128 h 225"/>
                <a:gd name="T6" fmla="*/ 0 w 225"/>
                <a:gd name="T7" fmla="*/ 225 h 225"/>
                <a:gd name="T8" fmla="*/ 221 w 225"/>
                <a:gd name="T9" fmla="*/ 75 h 225"/>
                <a:gd name="T10" fmla="*/ 190 w 225"/>
                <a:gd name="T11" fmla="*/ 43 h 225"/>
                <a:gd name="T12" fmla="*/ 186 w 225"/>
                <a:gd name="T13" fmla="*/ 39 h 225"/>
                <a:gd name="T14" fmla="*/ 182 w 225"/>
                <a:gd name="T15" fmla="*/ 36 h 225"/>
                <a:gd name="T16" fmla="*/ 150 w 225"/>
                <a:gd name="T17" fmla="*/ 4 h 225"/>
                <a:gd name="T18" fmla="*/ 138 w 225"/>
                <a:gd name="T19" fmla="*/ 4 h 225"/>
                <a:gd name="T20" fmla="*/ 136 w 225"/>
                <a:gd name="T21" fmla="*/ 6 h 225"/>
                <a:gd name="T22" fmla="*/ 134 w 225"/>
                <a:gd name="T23" fmla="*/ 8 h 225"/>
                <a:gd name="T24" fmla="*/ 132 w 225"/>
                <a:gd name="T25" fmla="*/ 12 h 225"/>
                <a:gd name="T26" fmla="*/ 132 w 225"/>
                <a:gd name="T27" fmla="*/ 15 h 225"/>
                <a:gd name="T28" fmla="*/ 132 w 225"/>
                <a:gd name="T29" fmla="*/ 22 h 225"/>
                <a:gd name="T30" fmla="*/ 133 w 225"/>
                <a:gd name="T31" fmla="*/ 29 h 225"/>
                <a:gd name="T32" fmla="*/ 128 w 225"/>
                <a:gd name="T33" fmla="*/ 38 h 225"/>
                <a:gd name="T34" fmla="*/ 104 w 225"/>
                <a:gd name="T35" fmla="*/ 57 h 225"/>
                <a:gd name="T36" fmla="*/ 88 w 225"/>
                <a:gd name="T37" fmla="*/ 69 h 225"/>
                <a:gd name="T38" fmla="*/ 78 w 225"/>
                <a:gd name="T39" fmla="*/ 71 h 225"/>
                <a:gd name="T40" fmla="*/ 54 w 225"/>
                <a:gd name="T41" fmla="*/ 64 h 225"/>
                <a:gd name="T42" fmla="*/ 47 w 225"/>
                <a:gd name="T43" fmla="*/ 65 h 225"/>
                <a:gd name="T44" fmla="*/ 33 w 225"/>
                <a:gd name="T45" fmla="*/ 76 h 225"/>
                <a:gd name="T46" fmla="*/ 32 w 225"/>
                <a:gd name="T47" fmla="*/ 81 h 225"/>
                <a:gd name="T48" fmla="*/ 84 w 225"/>
                <a:gd name="T49" fmla="*/ 133 h 225"/>
                <a:gd name="T50" fmla="*/ 92 w 225"/>
                <a:gd name="T51" fmla="*/ 141 h 225"/>
                <a:gd name="T52" fmla="*/ 144 w 225"/>
                <a:gd name="T53" fmla="*/ 193 h 225"/>
                <a:gd name="T54" fmla="*/ 150 w 225"/>
                <a:gd name="T55" fmla="*/ 193 h 225"/>
                <a:gd name="T56" fmla="*/ 160 w 225"/>
                <a:gd name="T57" fmla="*/ 178 h 225"/>
                <a:gd name="T58" fmla="*/ 161 w 225"/>
                <a:gd name="T59" fmla="*/ 171 h 225"/>
                <a:gd name="T60" fmla="*/ 155 w 225"/>
                <a:gd name="T61" fmla="*/ 147 h 225"/>
                <a:gd name="T62" fmla="*/ 156 w 225"/>
                <a:gd name="T63" fmla="*/ 137 h 225"/>
                <a:gd name="T64" fmla="*/ 168 w 225"/>
                <a:gd name="T65" fmla="*/ 121 h 225"/>
                <a:gd name="T66" fmla="*/ 187 w 225"/>
                <a:gd name="T67" fmla="*/ 97 h 225"/>
                <a:gd name="T68" fmla="*/ 196 w 225"/>
                <a:gd name="T69" fmla="*/ 93 h 225"/>
                <a:gd name="T70" fmla="*/ 203 w 225"/>
                <a:gd name="T71" fmla="*/ 93 h 225"/>
                <a:gd name="T72" fmla="*/ 209 w 225"/>
                <a:gd name="T73" fmla="*/ 93 h 225"/>
                <a:gd name="T74" fmla="*/ 217 w 225"/>
                <a:gd name="T75" fmla="*/ 91 h 225"/>
                <a:gd name="T76" fmla="*/ 219 w 225"/>
                <a:gd name="T77" fmla="*/ 89 h 225"/>
                <a:gd name="T78" fmla="*/ 221 w 225"/>
                <a:gd name="T79" fmla="*/ 87 h 225"/>
                <a:gd name="T80" fmla="*/ 221 w 225"/>
                <a:gd name="T81" fmla="*/ 7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5" h="225">
                  <a:moveTo>
                    <a:pt x="0" y="225"/>
                  </a:moveTo>
                  <a:cubicBezTo>
                    <a:pt x="97" y="158"/>
                    <a:pt x="97" y="158"/>
                    <a:pt x="97" y="158"/>
                  </a:cubicBezTo>
                  <a:cubicBezTo>
                    <a:pt x="67" y="128"/>
                    <a:pt x="67" y="128"/>
                    <a:pt x="67" y="128"/>
                  </a:cubicBezTo>
                  <a:lnTo>
                    <a:pt x="0" y="225"/>
                  </a:lnTo>
                  <a:close/>
                  <a:moveTo>
                    <a:pt x="221" y="75"/>
                  </a:moveTo>
                  <a:cubicBezTo>
                    <a:pt x="190" y="43"/>
                    <a:pt x="190" y="43"/>
                    <a:pt x="190" y="43"/>
                  </a:cubicBezTo>
                  <a:cubicBezTo>
                    <a:pt x="189" y="42"/>
                    <a:pt x="187" y="41"/>
                    <a:pt x="186" y="39"/>
                  </a:cubicBezTo>
                  <a:cubicBezTo>
                    <a:pt x="184" y="38"/>
                    <a:pt x="183" y="37"/>
                    <a:pt x="182" y="36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47" y="0"/>
                    <a:pt x="141" y="0"/>
                    <a:pt x="138" y="4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6" y="6"/>
                    <a:pt x="135" y="7"/>
                    <a:pt x="134" y="8"/>
                  </a:cubicBezTo>
                  <a:cubicBezTo>
                    <a:pt x="133" y="9"/>
                    <a:pt x="132" y="11"/>
                    <a:pt x="132" y="12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22"/>
                    <a:pt x="132" y="22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3" y="32"/>
                    <a:pt x="131" y="36"/>
                    <a:pt x="128" y="38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88" y="69"/>
                    <a:pt x="88" y="69"/>
                    <a:pt x="88" y="69"/>
                  </a:cubicBezTo>
                  <a:cubicBezTo>
                    <a:pt x="85" y="71"/>
                    <a:pt x="81" y="71"/>
                    <a:pt x="78" y="71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4"/>
                    <a:pt x="49" y="64"/>
                    <a:pt x="47" y="65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1" y="77"/>
                    <a:pt x="30" y="79"/>
                    <a:pt x="32" y="81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92" y="141"/>
                    <a:pt x="92" y="141"/>
                    <a:pt x="92" y="141"/>
                  </a:cubicBezTo>
                  <a:cubicBezTo>
                    <a:pt x="144" y="193"/>
                    <a:pt x="144" y="193"/>
                    <a:pt x="144" y="193"/>
                  </a:cubicBezTo>
                  <a:cubicBezTo>
                    <a:pt x="146" y="195"/>
                    <a:pt x="148" y="194"/>
                    <a:pt x="150" y="193"/>
                  </a:cubicBezTo>
                  <a:cubicBezTo>
                    <a:pt x="160" y="178"/>
                    <a:pt x="160" y="178"/>
                    <a:pt x="160" y="178"/>
                  </a:cubicBezTo>
                  <a:cubicBezTo>
                    <a:pt x="161" y="176"/>
                    <a:pt x="162" y="173"/>
                    <a:pt x="161" y="171"/>
                  </a:cubicBezTo>
                  <a:cubicBezTo>
                    <a:pt x="155" y="147"/>
                    <a:pt x="155" y="147"/>
                    <a:pt x="155" y="147"/>
                  </a:cubicBezTo>
                  <a:cubicBezTo>
                    <a:pt x="154" y="144"/>
                    <a:pt x="155" y="140"/>
                    <a:pt x="156" y="137"/>
                  </a:cubicBezTo>
                  <a:cubicBezTo>
                    <a:pt x="168" y="121"/>
                    <a:pt x="168" y="121"/>
                    <a:pt x="168" y="121"/>
                  </a:cubicBezTo>
                  <a:cubicBezTo>
                    <a:pt x="187" y="97"/>
                    <a:pt x="187" y="97"/>
                    <a:pt x="187" y="97"/>
                  </a:cubicBezTo>
                  <a:cubicBezTo>
                    <a:pt x="189" y="94"/>
                    <a:pt x="193" y="92"/>
                    <a:pt x="196" y="93"/>
                  </a:cubicBezTo>
                  <a:cubicBezTo>
                    <a:pt x="203" y="93"/>
                    <a:pt x="203" y="93"/>
                    <a:pt x="203" y="93"/>
                  </a:cubicBezTo>
                  <a:cubicBezTo>
                    <a:pt x="203" y="93"/>
                    <a:pt x="206" y="93"/>
                    <a:pt x="209" y="93"/>
                  </a:cubicBezTo>
                  <a:cubicBezTo>
                    <a:pt x="213" y="93"/>
                    <a:pt x="216" y="92"/>
                    <a:pt x="217" y="91"/>
                  </a:cubicBezTo>
                  <a:cubicBezTo>
                    <a:pt x="219" y="89"/>
                    <a:pt x="219" y="89"/>
                    <a:pt x="219" y="89"/>
                  </a:cubicBezTo>
                  <a:cubicBezTo>
                    <a:pt x="221" y="87"/>
                    <a:pt x="221" y="87"/>
                    <a:pt x="221" y="87"/>
                  </a:cubicBezTo>
                  <a:cubicBezTo>
                    <a:pt x="225" y="84"/>
                    <a:pt x="225" y="78"/>
                    <a:pt x="221" y="7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7"/>
            <p:cNvSpPr>
              <a:spLocks noEditPoints="1"/>
            </p:cNvSpPr>
            <p:nvPr/>
          </p:nvSpPr>
          <p:spPr bwMode="auto">
            <a:xfrm>
              <a:off x="2732089" y="3224213"/>
              <a:ext cx="365125" cy="423863"/>
            </a:xfrm>
            <a:custGeom>
              <a:avLst/>
              <a:gdLst>
                <a:gd name="T0" fmla="*/ 100 w 200"/>
                <a:gd name="T1" fmla="*/ 49 h 232"/>
                <a:gd name="T2" fmla="*/ 124 w 200"/>
                <a:gd name="T3" fmla="*/ 24 h 232"/>
                <a:gd name="T4" fmla="*/ 100 w 200"/>
                <a:gd name="T5" fmla="*/ 0 h 232"/>
                <a:gd name="T6" fmla="*/ 76 w 200"/>
                <a:gd name="T7" fmla="*/ 24 h 232"/>
                <a:gd name="T8" fmla="*/ 100 w 200"/>
                <a:gd name="T9" fmla="*/ 49 h 232"/>
                <a:gd name="T10" fmla="*/ 185 w 200"/>
                <a:gd name="T11" fmla="*/ 186 h 232"/>
                <a:gd name="T12" fmla="*/ 185 w 200"/>
                <a:gd name="T13" fmla="*/ 170 h 232"/>
                <a:gd name="T14" fmla="*/ 157 w 200"/>
                <a:gd name="T15" fmla="*/ 142 h 232"/>
                <a:gd name="T16" fmla="*/ 110 w 200"/>
                <a:gd name="T17" fmla="*/ 142 h 232"/>
                <a:gd name="T18" fmla="*/ 110 w 200"/>
                <a:gd name="T19" fmla="*/ 117 h 232"/>
                <a:gd name="T20" fmla="*/ 100 w 200"/>
                <a:gd name="T21" fmla="*/ 108 h 232"/>
                <a:gd name="T22" fmla="*/ 91 w 200"/>
                <a:gd name="T23" fmla="*/ 117 h 232"/>
                <a:gd name="T24" fmla="*/ 91 w 200"/>
                <a:gd name="T25" fmla="*/ 142 h 232"/>
                <a:gd name="T26" fmla="*/ 43 w 200"/>
                <a:gd name="T27" fmla="*/ 142 h 232"/>
                <a:gd name="T28" fmla="*/ 15 w 200"/>
                <a:gd name="T29" fmla="*/ 170 h 232"/>
                <a:gd name="T30" fmla="*/ 15 w 200"/>
                <a:gd name="T31" fmla="*/ 185 h 232"/>
                <a:gd name="T32" fmla="*/ 0 w 200"/>
                <a:gd name="T33" fmla="*/ 207 h 232"/>
                <a:gd name="T34" fmla="*/ 24 w 200"/>
                <a:gd name="T35" fmla="*/ 232 h 232"/>
                <a:gd name="T36" fmla="*/ 48 w 200"/>
                <a:gd name="T37" fmla="*/ 207 h 232"/>
                <a:gd name="T38" fmla="*/ 34 w 200"/>
                <a:gd name="T39" fmla="*/ 185 h 232"/>
                <a:gd name="T40" fmla="*/ 34 w 200"/>
                <a:gd name="T41" fmla="*/ 170 h 232"/>
                <a:gd name="T42" fmla="*/ 43 w 200"/>
                <a:gd name="T43" fmla="*/ 161 h 232"/>
                <a:gd name="T44" fmla="*/ 91 w 200"/>
                <a:gd name="T45" fmla="*/ 161 h 232"/>
                <a:gd name="T46" fmla="*/ 91 w 200"/>
                <a:gd name="T47" fmla="*/ 183 h 232"/>
                <a:gd name="T48" fmla="*/ 91 w 200"/>
                <a:gd name="T49" fmla="*/ 185 h 232"/>
                <a:gd name="T50" fmla="*/ 76 w 200"/>
                <a:gd name="T51" fmla="*/ 207 h 232"/>
                <a:gd name="T52" fmla="*/ 100 w 200"/>
                <a:gd name="T53" fmla="*/ 232 h 232"/>
                <a:gd name="T54" fmla="*/ 124 w 200"/>
                <a:gd name="T55" fmla="*/ 207 h 232"/>
                <a:gd name="T56" fmla="*/ 109 w 200"/>
                <a:gd name="T57" fmla="*/ 185 h 232"/>
                <a:gd name="T58" fmla="*/ 110 w 200"/>
                <a:gd name="T59" fmla="*/ 183 h 232"/>
                <a:gd name="T60" fmla="*/ 110 w 200"/>
                <a:gd name="T61" fmla="*/ 161 h 232"/>
                <a:gd name="T62" fmla="*/ 157 w 200"/>
                <a:gd name="T63" fmla="*/ 161 h 232"/>
                <a:gd name="T64" fmla="*/ 166 w 200"/>
                <a:gd name="T65" fmla="*/ 170 h 232"/>
                <a:gd name="T66" fmla="*/ 166 w 200"/>
                <a:gd name="T67" fmla="*/ 186 h 232"/>
                <a:gd name="T68" fmla="*/ 152 w 200"/>
                <a:gd name="T69" fmla="*/ 208 h 232"/>
                <a:gd name="T70" fmla="*/ 176 w 200"/>
                <a:gd name="T71" fmla="*/ 232 h 232"/>
                <a:gd name="T72" fmla="*/ 200 w 200"/>
                <a:gd name="T73" fmla="*/ 208 h 232"/>
                <a:gd name="T74" fmla="*/ 185 w 200"/>
                <a:gd name="T75" fmla="*/ 186 h 232"/>
                <a:gd name="T76" fmla="*/ 132 w 200"/>
                <a:gd name="T77" fmla="*/ 88 h 232"/>
                <a:gd name="T78" fmla="*/ 132 w 200"/>
                <a:gd name="T79" fmla="*/ 88 h 232"/>
                <a:gd name="T80" fmla="*/ 100 w 200"/>
                <a:gd name="T81" fmla="*/ 56 h 232"/>
                <a:gd name="T82" fmla="*/ 68 w 200"/>
                <a:gd name="T83" fmla="*/ 88 h 232"/>
                <a:gd name="T84" fmla="*/ 68 w 200"/>
                <a:gd name="T85" fmla="*/ 98 h 232"/>
                <a:gd name="T86" fmla="*/ 132 w 200"/>
                <a:gd name="T87" fmla="*/ 98 h 232"/>
                <a:gd name="T88" fmla="*/ 132 w 200"/>
                <a:gd name="T89" fmla="*/ 8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232">
                  <a:moveTo>
                    <a:pt x="100" y="49"/>
                  </a:moveTo>
                  <a:cubicBezTo>
                    <a:pt x="113" y="49"/>
                    <a:pt x="124" y="38"/>
                    <a:pt x="124" y="24"/>
                  </a:cubicBezTo>
                  <a:cubicBezTo>
                    <a:pt x="124" y="11"/>
                    <a:pt x="113" y="0"/>
                    <a:pt x="100" y="0"/>
                  </a:cubicBezTo>
                  <a:cubicBezTo>
                    <a:pt x="87" y="0"/>
                    <a:pt x="76" y="11"/>
                    <a:pt x="76" y="24"/>
                  </a:cubicBezTo>
                  <a:cubicBezTo>
                    <a:pt x="76" y="38"/>
                    <a:pt x="87" y="49"/>
                    <a:pt x="100" y="49"/>
                  </a:cubicBezTo>
                  <a:moveTo>
                    <a:pt x="185" y="186"/>
                  </a:moveTo>
                  <a:cubicBezTo>
                    <a:pt x="185" y="170"/>
                    <a:pt x="185" y="170"/>
                    <a:pt x="185" y="170"/>
                  </a:cubicBezTo>
                  <a:cubicBezTo>
                    <a:pt x="185" y="154"/>
                    <a:pt x="173" y="142"/>
                    <a:pt x="157" y="142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2"/>
                    <a:pt x="105" y="108"/>
                    <a:pt x="100" y="108"/>
                  </a:cubicBezTo>
                  <a:cubicBezTo>
                    <a:pt x="95" y="108"/>
                    <a:pt x="91" y="112"/>
                    <a:pt x="91" y="117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43" y="142"/>
                    <a:pt x="43" y="142"/>
                    <a:pt x="43" y="142"/>
                  </a:cubicBezTo>
                  <a:cubicBezTo>
                    <a:pt x="27" y="142"/>
                    <a:pt x="15" y="154"/>
                    <a:pt x="15" y="170"/>
                  </a:cubicBezTo>
                  <a:cubicBezTo>
                    <a:pt x="15" y="185"/>
                    <a:pt x="15" y="185"/>
                    <a:pt x="15" y="185"/>
                  </a:cubicBezTo>
                  <a:cubicBezTo>
                    <a:pt x="6" y="189"/>
                    <a:pt x="0" y="197"/>
                    <a:pt x="0" y="207"/>
                  </a:cubicBezTo>
                  <a:cubicBezTo>
                    <a:pt x="0" y="221"/>
                    <a:pt x="11" y="232"/>
                    <a:pt x="24" y="232"/>
                  </a:cubicBezTo>
                  <a:cubicBezTo>
                    <a:pt x="38" y="232"/>
                    <a:pt x="48" y="221"/>
                    <a:pt x="48" y="207"/>
                  </a:cubicBezTo>
                  <a:cubicBezTo>
                    <a:pt x="48" y="197"/>
                    <a:pt x="42" y="189"/>
                    <a:pt x="34" y="185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4" y="165"/>
                    <a:pt x="38" y="161"/>
                    <a:pt x="43" y="161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83"/>
                    <a:pt x="91" y="183"/>
                    <a:pt x="91" y="183"/>
                  </a:cubicBezTo>
                  <a:cubicBezTo>
                    <a:pt x="91" y="184"/>
                    <a:pt x="91" y="184"/>
                    <a:pt x="91" y="185"/>
                  </a:cubicBezTo>
                  <a:cubicBezTo>
                    <a:pt x="82" y="189"/>
                    <a:pt x="76" y="197"/>
                    <a:pt x="76" y="207"/>
                  </a:cubicBezTo>
                  <a:cubicBezTo>
                    <a:pt x="76" y="221"/>
                    <a:pt x="87" y="232"/>
                    <a:pt x="100" y="232"/>
                  </a:cubicBezTo>
                  <a:cubicBezTo>
                    <a:pt x="113" y="232"/>
                    <a:pt x="124" y="221"/>
                    <a:pt x="124" y="207"/>
                  </a:cubicBezTo>
                  <a:cubicBezTo>
                    <a:pt x="124" y="197"/>
                    <a:pt x="118" y="189"/>
                    <a:pt x="109" y="185"/>
                  </a:cubicBezTo>
                  <a:cubicBezTo>
                    <a:pt x="109" y="184"/>
                    <a:pt x="110" y="184"/>
                    <a:pt x="110" y="183"/>
                  </a:cubicBezTo>
                  <a:cubicBezTo>
                    <a:pt x="110" y="161"/>
                    <a:pt x="110" y="161"/>
                    <a:pt x="110" y="161"/>
                  </a:cubicBezTo>
                  <a:cubicBezTo>
                    <a:pt x="157" y="161"/>
                    <a:pt x="157" y="161"/>
                    <a:pt x="157" y="161"/>
                  </a:cubicBezTo>
                  <a:cubicBezTo>
                    <a:pt x="162" y="161"/>
                    <a:pt x="166" y="165"/>
                    <a:pt x="166" y="170"/>
                  </a:cubicBezTo>
                  <a:cubicBezTo>
                    <a:pt x="166" y="186"/>
                    <a:pt x="166" y="186"/>
                    <a:pt x="166" y="186"/>
                  </a:cubicBezTo>
                  <a:cubicBezTo>
                    <a:pt x="158" y="189"/>
                    <a:pt x="152" y="198"/>
                    <a:pt x="152" y="208"/>
                  </a:cubicBezTo>
                  <a:cubicBezTo>
                    <a:pt x="152" y="221"/>
                    <a:pt x="163" y="232"/>
                    <a:pt x="176" y="232"/>
                  </a:cubicBezTo>
                  <a:cubicBezTo>
                    <a:pt x="189" y="232"/>
                    <a:pt x="200" y="221"/>
                    <a:pt x="200" y="208"/>
                  </a:cubicBezTo>
                  <a:cubicBezTo>
                    <a:pt x="200" y="198"/>
                    <a:pt x="194" y="189"/>
                    <a:pt x="185" y="186"/>
                  </a:cubicBezTo>
                  <a:moveTo>
                    <a:pt x="132" y="88"/>
                  </a:moveTo>
                  <a:cubicBezTo>
                    <a:pt x="132" y="88"/>
                    <a:pt x="132" y="88"/>
                    <a:pt x="132" y="88"/>
                  </a:cubicBezTo>
                  <a:cubicBezTo>
                    <a:pt x="132" y="70"/>
                    <a:pt x="118" y="56"/>
                    <a:pt x="100" y="56"/>
                  </a:cubicBezTo>
                  <a:cubicBezTo>
                    <a:pt x="83" y="56"/>
                    <a:pt x="68" y="70"/>
                    <a:pt x="68" y="88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132" y="98"/>
                    <a:pt x="132" y="98"/>
                    <a:pt x="132" y="98"/>
                  </a:cubicBezTo>
                  <a:lnTo>
                    <a:pt x="132" y="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8"/>
            <p:cNvSpPr>
              <a:spLocks noEditPoints="1"/>
            </p:cNvSpPr>
            <p:nvPr/>
          </p:nvSpPr>
          <p:spPr bwMode="auto">
            <a:xfrm>
              <a:off x="8489951" y="3224213"/>
              <a:ext cx="306388" cy="423863"/>
            </a:xfrm>
            <a:custGeom>
              <a:avLst/>
              <a:gdLst>
                <a:gd name="T0" fmla="*/ 143 w 168"/>
                <a:gd name="T1" fmla="*/ 65 h 232"/>
                <a:gd name="T2" fmla="*/ 113 w 168"/>
                <a:gd name="T3" fmla="*/ 38 h 232"/>
                <a:gd name="T4" fmla="*/ 141 w 168"/>
                <a:gd name="T5" fmla="*/ 38 h 232"/>
                <a:gd name="T6" fmla="*/ 147 w 168"/>
                <a:gd name="T7" fmla="*/ 33 h 232"/>
                <a:gd name="T8" fmla="*/ 154 w 168"/>
                <a:gd name="T9" fmla="*/ 5 h 232"/>
                <a:gd name="T10" fmla="*/ 155 w 168"/>
                <a:gd name="T11" fmla="*/ 0 h 232"/>
                <a:gd name="T12" fmla="*/ 13 w 168"/>
                <a:gd name="T13" fmla="*/ 0 h 232"/>
                <a:gd name="T14" fmla="*/ 14 w 168"/>
                <a:gd name="T15" fmla="*/ 5 h 232"/>
                <a:gd name="T16" fmla="*/ 21 w 168"/>
                <a:gd name="T17" fmla="*/ 33 h 232"/>
                <a:gd name="T18" fmla="*/ 27 w 168"/>
                <a:gd name="T19" fmla="*/ 38 h 232"/>
                <a:gd name="T20" fmla="*/ 55 w 168"/>
                <a:gd name="T21" fmla="*/ 38 h 232"/>
                <a:gd name="T22" fmla="*/ 25 w 168"/>
                <a:gd name="T23" fmla="*/ 65 h 232"/>
                <a:gd name="T24" fmla="*/ 15 w 168"/>
                <a:gd name="T25" fmla="*/ 132 h 232"/>
                <a:gd name="T26" fmla="*/ 84 w 168"/>
                <a:gd name="T27" fmla="*/ 232 h 232"/>
                <a:gd name="T28" fmla="*/ 153 w 168"/>
                <a:gd name="T29" fmla="*/ 132 h 232"/>
                <a:gd name="T30" fmla="*/ 143 w 168"/>
                <a:gd name="T31" fmla="*/ 65 h 232"/>
                <a:gd name="T32" fmla="*/ 134 w 168"/>
                <a:gd name="T33" fmla="*/ 119 h 232"/>
                <a:gd name="T34" fmla="*/ 93 w 168"/>
                <a:gd name="T35" fmla="*/ 177 h 232"/>
                <a:gd name="T36" fmla="*/ 93 w 168"/>
                <a:gd name="T37" fmla="*/ 134 h 232"/>
                <a:gd name="T38" fmla="*/ 97 w 168"/>
                <a:gd name="T39" fmla="*/ 126 h 232"/>
                <a:gd name="T40" fmla="*/ 102 w 168"/>
                <a:gd name="T41" fmla="*/ 114 h 232"/>
                <a:gd name="T42" fmla="*/ 84 w 168"/>
                <a:gd name="T43" fmla="*/ 96 h 232"/>
                <a:gd name="T44" fmla="*/ 66 w 168"/>
                <a:gd name="T45" fmla="*/ 114 h 232"/>
                <a:gd name="T46" fmla="*/ 71 w 168"/>
                <a:gd name="T47" fmla="*/ 126 h 232"/>
                <a:gd name="T48" fmla="*/ 74 w 168"/>
                <a:gd name="T49" fmla="*/ 134 h 232"/>
                <a:gd name="T50" fmla="*/ 74 w 168"/>
                <a:gd name="T51" fmla="*/ 177 h 232"/>
                <a:gd name="T52" fmla="*/ 34 w 168"/>
                <a:gd name="T53" fmla="*/ 119 h 232"/>
                <a:gd name="T54" fmla="*/ 40 w 168"/>
                <a:gd name="T55" fmla="*/ 83 h 232"/>
                <a:gd name="T56" fmla="*/ 84 w 168"/>
                <a:gd name="T57" fmla="*/ 44 h 232"/>
                <a:gd name="T58" fmla="*/ 127 w 168"/>
                <a:gd name="T59" fmla="*/ 82 h 232"/>
                <a:gd name="T60" fmla="*/ 128 w 168"/>
                <a:gd name="T61" fmla="*/ 83 h 232"/>
                <a:gd name="T62" fmla="*/ 134 w 168"/>
                <a:gd name="T63" fmla="*/ 11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232">
                  <a:moveTo>
                    <a:pt x="143" y="65"/>
                  </a:moveTo>
                  <a:cubicBezTo>
                    <a:pt x="113" y="38"/>
                    <a:pt x="113" y="38"/>
                    <a:pt x="113" y="38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43" y="38"/>
                    <a:pt x="146" y="36"/>
                    <a:pt x="147" y="33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6"/>
                    <a:pt x="24" y="38"/>
                    <a:pt x="27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5" y="81"/>
                    <a:pt x="0" y="111"/>
                    <a:pt x="15" y="132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153" y="132"/>
                    <a:pt x="153" y="132"/>
                    <a:pt x="153" y="132"/>
                  </a:cubicBezTo>
                  <a:cubicBezTo>
                    <a:pt x="168" y="111"/>
                    <a:pt x="163" y="81"/>
                    <a:pt x="143" y="65"/>
                  </a:cubicBezTo>
                  <a:close/>
                  <a:moveTo>
                    <a:pt x="134" y="119"/>
                  </a:moveTo>
                  <a:cubicBezTo>
                    <a:pt x="93" y="177"/>
                    <a:pt x="93" y="177"/>
                    <a:pt x="93" y="177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93" y="131"/>
                    <a:pt x="95" y="128"/>
                    <a:pt x="97" y="126"/>
                  </a:cubicBezTo>
                  <a:cubicBezTo>
                    <a:pt x="100" y="123"/>
                    <a:pt x="102" y="119"/>
                    <a:pt x="102" y="114"/>
                  </a:cubicBezTo>
                  <a:cubicBezTo>
                    <a:pt x="102" y="104"/>
                    <a:pt x="94" y="96"/>
                    <a:pt x="84" y="96"/>
                  </a:cubicBezTo>
                  <a:cubicBezTo>
                    <a:pt x="74" y="96"/>
                    <a:pt x="66" y="104"/>
                    <a:pt x="66" y="114"/>
                  </a:cubicBezTo>
                  <a:cubicBezTo>
                    <a:pt x="66" y="119"/>
                    <a:pt x="68" y="123"/>
                    <a:pt x="71" y="126"/>
                  </a:cubicBezTo>
                  <a:cubicBezTo>
                    <a:pt x="73" y="128"/>
                    <a:pt x="74" y="131"/>
                    <a:pt x="74" y="134"/>
                  </a:cubicBezTo>
                  <a:cubicBezTo>
                    <a:pt x="74" y="177"/>
                    <a:pt x="74" y="177"/>
                    <a:pt x="74" y="177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26" y="108"/>
                    <a:pt x="29" y="91"/>
                    <a:pt x="40" y="83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39" y="91"/>
                    <a:pt x="142" y="108"/>
                    <a:pt x="134" y="1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9"/>
            <p:cNvSpPr>
              <a:spLocks noEditPoints="1"/>
            </p:cNvSpPr>
            <p:nvPr/>
          </p:nvSpPr>
          <p:spPr bwMode="auto">
            <a:xfrm>
              <a:off x="5540376" y="1131888"/>
              <a:ext cx="407988" cy="407988"/>
            </a:xfrm>
            <a:custGeom>
              <a:avLst/>
              <a:gdLst>
                <a:gd name="T0" fmla="*/ 112 w 224"/>
                <a:gd name="T1" fmla="*/ 0 h 224"/>
                <a:gd name="T2" fmla="*/ 0 w 224"/>
                <a:gd name="T3" fmla="*/ 112 h 224"/>
                <a:gd name="T4" fmla="*/ 112 w 224"/>
                <a:gd name="T5" fmla="*/ 224 h 224"/>
                <a:gd name="T6" fmla="*/ 129 w 224"/>
                <a:gd name="T7" fmla="*/ 223 h 224"/>
                <a:gd name="T8" fmla="*/ 128 w 224"/>
                <a:gd name="T9" fmla="*/ 203 h 224"/>
                <a:gd name="T10" fmla="*/ 116 w 224"/>
                <a:gd name="T11" fmla="*/ 184 h 224"/>
                <a:gd name="T12" fmla="*/ 115 w 224"/>
                <a:gd name="T13" fmla="*/ 156 h 224"/>
                <a:gd name="T14" fmla="*/ 144 w 224"/>
                <a:gd name="T15" fmla="*/ 156 h 224"/>
                <a:gd name="T16" fmla="*/ 161 w 224"/>
                <a:gd name="T17" fmla="*/ 179 h 224"/>
                <a:gd name="T18" fmla="*/ 213 w 224"/>
                <a:gd name="T19" fmla="*/ 161 h 224"/>
                <a:gd name="T20" fmla="*/ 224 w 224"/>
                <a:gd name="T21" fmla="*/ 112 h 224"/>
                <a:gd name="T22" fmla="*/ 112 w 224"/>
                <a:gd name="T23" fmla="*/ 0 h 224"/>
                <a:gd name="T24" fmla="*/ 68 w 224"/>
                <a:gd name="T25" fmla="*/ 155 h 224"/>
                <a:gd name="T26" fmla="*/ 43 w 224"/>
                <a:gd name="T27" fmla="*/ 158 h 224"/>
                <a:gd name="T28" fmla="*/ 39 w 224"/>
                <a:gd name="T29" fmla="*/ 132 h 224"/>
                <a:gd name="T30" fmla="*/ 65 w 224"/>
                <a:gd name="T31" fmla="*/ 129 h 224"/>
                <a:gd name="T32" fmla="*/ 68 w 224"/>
                <a:gd name="T33" fmla="*/ 155 h 224"/>
                <a:gd name="T34" fmla="*/ 78 w 224"/>
                <a:gd name="T35" fmla="*/ 86 h 224"/>
                <a:gd name="T36" fmla="*/ 52 w 224"/>
                <a:gd name="T37" fmla="*/ 90 h 224"/>
                <a:gd name="T38" fmla="*/ 49 w 224"/>
                <a:gd name="T39" fmla="*/ 64 h 224"/>
                <a:gd name="T40" fmla="*/ 74 w 224"/>
                <a:gd name="T41" fmla="*/ 60 h 224"/>
                <a:gd name="T42" fmla="*/ 78 w 224"/>
                <a:gd name="T43" fmla="*/ 86 h 224"/>
                <a:gd name="T44" fmla="*/ 119 w 224"/>
                <a:gd name="T45" fmla="*/ 66 h 224"/>
                <a:gd name="T46" fmla="*/ 115 w 224"/>
                <a:gd name="T47" fmla="*/ 40 h 224"/>
                <a:gd name="T48" fmla="*/ 141 w 224"/>
                <a:gd name="T49" fmla="*/ 36 h 224"/>
                <a:gd name="T50" fmla="*/ 144 w 224"/>
                <a:gd name="T51" fmla="*/ 62 h 224"/>
                <a:gd name="T52" fmla="*/ 119 w 224"/>
                <a:gd name="T53" fmla="*/ 66 h 224"/>
                <a:gd name="T54" fmla="*/ 188 w 224"/>
                <a:gd name="T55" fmla="*/ 122 h 224"/>
                <a:gd name="T56" fmla="*/ 154 w 224"/>
                <a:gd name="T57" fmla="*/ 127 h 224"/>
                <a:gd name="T58" fmla="*/ 149 w 224"/>
                <a:gd name="T59" fmla="*/ 93 h 224"/>
                <a:gd name="T60" fmla="*/ 183 w 224"/>
                <a:gd name="T61" fmla="*/ 88 h 224"/>
                <a:gd name="T62" fmla="*/ 188 w 224"/>
                <a:gd name="T63" fmla="*/ 1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4" h="224">
                  <a:moveTo>
                    <a:pt x="112" y="0"/>
                  </a:moveTo>
                  <a:cubicBezTo>
                    <a:pt x="50" y="0"/>
                    <a:pt x="0" y="50"/>
                    <a:pt x="0" y="112"/>
                  </a:cubicBezTo>
                  <a:cubicBezTo>
                    <a:pt x="0" y="174"/>
                    <a:pt x="50" y="224"/>
                    <a:pt x="112" y="224"/>
                  </a:cubicBezTo>
                  <a:cubicBezTo>
                    <a:pt x="118" y="224"/>
                    <a:pt x="123" y="224"/>
                    <a:pt x="129" y="223"/>
                  </a:cubicBezTo>
                  <a:cubicBezTo>
                    <a:pt x="138" y="222"/>
                    <a:pt x="132" y="208"/>
                    <a:pt x="128" y="203"/>
                  </a:cubicBezTo>
                  <a:cubicBezTo>
                    <a:pt x="128" y="203"/>
                    <a:pt x="119" y="190"/>
                    <a:pt x="116" y="184"/>
                  </a:cubicBezTo>
                  <a:cubicBezTo>
                    <a:pt x="111" y="174"/>
                    <a:pt x="108" y="164"/>
                    <a:pt x="115" y="156"/>
                  </a:cubicBezTo>
                  <a:cubicBezTo>
                    <a:pt x="123" y="148"/>
                    <a:pt x="137" y="147"/>
                    <a:pt x="144" y="156"/>
                  </a:cubicBezTo>
                  <a:cubicBezTo>
                    <a:pt x="148" y="161"/>
                    <a:pt x="149" y="167"/>
                    <a:pt x="161" y="179"/>
                  </a:cubicBezTo>
                  <a:cubicBezTo>
                    <a:pt x="172" y="190"/>
                    <a:pt x="201" y="186"/>
                    <a:pt x="213" y="161"/>
                  </a:cubicBezTo>
                  <a:cubicBezTo>
                    <a:pt x="220" y="146"/>
                    <a:pt x="224" y="130"/>
                    <a:pt x="224" y="112"/>
                  </a:cubicBezTo>
                  <a:cubicBezTo>
                    <a:pt x="224" y="50"/>
                    <a:pt x="174" y="0"/>
                    <a:pt x="112" y="0"/>
                  </a:cubicBezTo>
                  <a:close/>
                  <a:moveTo>
                    <a:pt x="68" y="155"/>
                  </a:moveTo>
                  <a:cubicBezTo>
                    <a:pt x="62" y="163"/>
                    <a:pt x="51" y="164"/>
                    <a:pt x="43" y="158"/>
                  </a:cubicBezTo>
                  <a:cubicBezTo>
                    <a:pt x="34" y="152"/>
                    <a:pt x="33" y="141"/>
                    <a:pt x="39" y="132"/>
                  </a:cubicBezTo>
                  <a:cubicBezTo>
                    <a:pt x="45" y="124"/>
                    <a:pt x="57" y="123"/>
                    <a:pt x="65" y="129"/>
                  </a:cubicBezTo>
                  <a:cubicBezTo>
                    <a:pt x="73" y="135"/>
                    <a:pt x="75" y="146"/>
                    <a:pt x="68" y="155"/>
                  </a:cubicBezTo>
                  <a:close/>
                  <a:moveTo>
                    <a:pt x="78" y="86"/>
                  </a:moveTo>
                  <a:cubicBezTo>
                    <a:pt x="72" y="94"/>
                    <a:pt x="61" y="96"/>
                    <a:pt x="52" y="90"/>
                  </a:cubicBezTo>
                  <a:cubicBezTo>
                    <a:pt x="44" y="84"/>
                    <a:pt x="43" y="72"/>
                    <a:pt x="49" y="64"/>
                  </a:cubicBezTo>
                  <a:cubicBezTo>
                    <a:pt x="55" y="56"/>
                    <a:pt x="66" y="54"/>
                    <a:pt x="74" y="60"/>
                  </a:cubicBezTo>
                  <a:cubicBezTo>
                    <a:pt x="83" y="66"/>
                    <a:pt x="84" y="78"/>
                    <a:pt x="78" y="86"/>
                  </a:cubicBezTo>
                  <a:close/>
                  <a:moveTo>
                    <a:pt x="119" y="66"/>
                  </a:moveTo>
                  <a:cubicBezTo>
                    <a:pt x="110" y="60"/>
                    <a:pt x="109" y="48"/>
                    <a:pt x="115" y="40"/>
                  </a:cubicBezTo>
                  <a:cubicBezTo>
                    <a:pt x="121" y="32"/>
                    <a:pt x="133" y="30"/>
                    <a:pt x="141" y="36"/>
                  </a:cubicBezTo>
                  <a:cubicBezTo>
                    <a:pt x="149" y="42"/>
                    <a:pt x="151" y="54"/>
                    <a:pt x="144" y="62"/>
                  </a:cubicBezTo>
                  <a:cubicBezTo>
                    <a:pt x="138" y="70"/>
                    <a:pt x="127" y="72"/>
                    <a:pt x="119" y="66"/>
                  </a:cubicBezTo>
                  <a:close/>
                  <a:moveTo>
                    <a:pt x="188" y="122"/>
                  </a:moveTo>
                  <a:cubicBezTo>
                    <a:pt x="180" y="133"/>
                    <a:pt x="164" y="136"/>
                    <a:pt x="154" y="127"/>
                  </a:cubicBezTo>
                  <a:cubicBezTo>
                    <a:pt x="143" y="119"/>
                    <a:pt x="140" y="104"/>
                    <a:pt x="149" y="93"/>
                  </a:cubicBezTo>
                  <a:cubicBezTo>
                    <a:pt x="157" y="82"/>
                    <a:pt x="172" y="80"/>
                    <a:pt x="183" y="88"/>
                  </a:cubicBezTo>
                  <a:cubicBezTo>
                    <a:pt x="194" y="96"/>
                    <a:pt x="196" y="112"/>
                    <a:pt x="188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0"/>
            <p:cNvSpPr>
              <a:spLocks noEditPoints="1"/>
            </p:cNvSpPr>
            <p:nvPr/>
          </p:nvSpPr>
          <p:spPr bwMode="auto">
            <a:xfrm>
              <a:off x="2706689" y="2528888"/>
              <a:ext cx="415925" cy="415925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1"/>
            <p:cNvSpPr>
              <a:spLocks noEditPoints="1"/>
            </p:cNvSpPr>
            <p:nvPr/>
          </p:nvSpPr>
          <p:spPr bwMode="auto">
            <a:xfrm>
              <a:off x="9080501" y="3232151"/>
              <a:ext cx="407988" cy="409575"/>
            </a:xfrm>
            <a:custGeom>
              <a:avLst/>
              <a:gdLst>
                <a:gd name="T0" fmla="*/ 222 w 224"/>
                <a:gd name="T1" fmla="*/ 42 h 225"/>
                <a:gd name="T2" fmla="*/ 205 w 224"/>
                <a:gd name="T3" fmla="*/ 37 h 225"/>
                <a:gd name="T4" fmla="*/ 204 w 224"/>
                <a:gd name="T5" fmla="*/ 19 h 225"/>
                <a:gd name="T6" fmla="*/ 194 w 224"/>
                <a:gd name="T7" fmla="*/ 7 h 225"/>
                <a:gd name="T8" fmla="*/ 179 w 224"/>
                <a:gd name="T9" fmla="*/ 16 h 225"/>
                <a:gd name="T10" fmla="*/ 166 w 224"/>
                <a:gd name="T11" fmla="*/ 4 h 225"/>
                <a:gd name="T12" fmla="*/ 150 w 224"/>
                <a:gd name="T13" fmla="*/ 2 h 225"/>
                <a:gd name="T14" fmla="*/ 146 w 224"/>
                <a:gd name="T15" fmla="*/ 20 h 225"/>
                <a:gd name="T16" fmla="*/ 128 w 224"/>
                <a:gd name="T17" fmla="*/ 20 h 225"/>
                <a:gd name="T18" fmla="*/ 116 w 224"/>
                <a:gd name="T19" fmla="*/ 30 h 225"/>
                <a:gd name="T20" fmla="*/ 125 w 224"/>
                <a:gd name="T21" fmla="*/ 46 h 225"/>
                <a:gd name="T22" fmla="*/ 113 w 224"/>
                <a:gd name="T23" fmla="*/ 58 h 225"/>
                <a:gd name="T24" fmla="*/ 112 w 224"/>
                <a:gd name="T25" fmla="*/ 74 h 225"/>
                <a:gd name="T26" fmla="*/ 129 w 224"/>
                <a:gd name="T27" fmla="*/ 78 h 225"/>
                <a:gd name="T28" fmla="*/ 129 w 224"/>
                <a:gd name="T29" fmla="*/ 97 h 225"/>
                <a:gd name="T30" fmla="*/ 139 w 224"/>
                <a:gd name="T31" fmla="*/ 109 h 225"/>
                <a:gd name="T32" fmla="*/ 154 w 224"/>
                <a:gd name="T33" fmla="*/ 99 h 225"/>
                <a:gd name="T34" fmla="*/ 167 w 224"/>
                <a:gd name="T35" fmla="*/ 112 h 225"/>
                <a:gd name="T36" fmla="*/ 183 w 224"/>
                <a:gd name="T37" fmla="*/ 114 h 225"/>
                <a:gd name="T38" fmla="*/ 187 w 224"/>
                <a:gd name="T39" fmla="*/ 96 h 225"/>
                <a:gd name="T40" fmla="*/ 205 w 224"/>
                <a:gd name="T41" fmla="*/ 96 h 225"/>
                <a:gd name="T42" fmla="*/ 217 w 224"/>
                <a:gd name="T43" fmla="*/ 86 h 225"/>
                <a:gd name="T44" fmla="*/ 208 w 224"/>
                <a:gd name="T45" fmla="*/ 70 h 225"/>
                <a:gd name="T46" fmla="*/ 220 w 224"/>
                <a:gd name="T47" fmla="*/ 57 h 225"/>
                <a:gd name="T48" fmla="*/ 170 w 224"/>
                <a:gd name="T49" fmla="*/ 75 h 225"/>
                <a:gd name="T50" fmla="*/ 163 w 224"/>
                <a:gd name="T51" fmla="*/ 40 h 225"/>
                <a:gd name="T52" fmla="*/ 170 w 224"/>
                <a:gd name="T53" fmla="*/ 75 h 225"/>
                <a:gd name="T54" fmla="*/ 133 w 224"/>
                <a:gd name="T55" fmla="*/ 127 h 225"/>
                <a:gd name="T56" fmla="*/ 112 w 224"/>
                <a:gd name="T57" fmla="*/ 119 h 225"/>
                <a:gd name="T58" fmla="*/ 116 w 224"/>
                <a:gd name="T59" fmla="*/ 97 h 225"/>
                <a:gd name="T60" fmla="*/ 97 w 224"/>
                <a:gd name="T61" fmla="*/ 90 h 225"/>
                <a:gd name="T62" fmla="*/ 76 w 224"/>
                <a:gd name="T63" fmla="*/ 99 h 225"/>
                <a:gd name="T64" fmla="*/ 64 w 224"/>
                <a:gd name="T65" fmla="*/ 81 h 225"/>
                <a:gd name="T66" fmla="*/ 46 w 224"/>
                <a:gd name="T67" fmla="*/ 90 h 225"/>
                <a:gd name="T68" fmla="*/ 37 w 224"/>
                <a:gd name="T69" fmla="*/ 111 h 225"/>
                <a:gd name="T70" fmla="*/ 16 w 224"/>
                <a:gd name="T71" fmla="*/ 107 h 225"/>
                <a:gd name="T72" fmla="*/ 9 w 224"/>
                <a:gd name="T73" fmla="*/ 126 h 225"/>
                <a:gd name="T74" fmla="*/ 18 w 224"/>
                <a:gd name="T75" fmla="*/ 147 h 225"/>
                <a:gd name="T76" fmla="*/ 0 w 224"/>
                <a:gd name="T77" fmla="*/ 159 h 225"/>
                <a:gd name="T78" fmla="*/ 8 w 224"/>
                <a:gd name="T79" fmla="*/ 178 h 225"/>
                <a:gd name="T80" fmla="*/ 30 w 224"/>
                <a:gd name="T81" fmla="*/ 187 h 225"/>
                <a:gd name="T82" fmla="*/ 26 w 224"/>
                <a:gd name="T83" fmla="*/ 208 h 225"/>
                <a:gd name="T84" fmla="*/ 44 w 224"/>
                <a:gd name="T85" fmla="*/ 215 h 225"/>
                <a:gd name="T86" fmla="*/ 65 w 224"/>
                <a:gd name="T87" fmla="*/ 206 h 225"/>
                <a:gd name="T88" fmla="*/ 77 w 224"/>
                <a:gd name="T89" fmla="*/ 224 h 225"/>
                <a:gd name="T90" fmla="*/ 95 w 224"/>
                <a:gd name="T91" fmla="*/ 216 h 225"/>
                <a:gd name="T92" fmla="*/ 104 w 224"/>
                <a:gd name="T93" fmla="*/ 194 h 225"/>
                <a:gd name="T94" fmla="*/ 126 w 224"/>
                <a:gd name="T95" fmla="*/ 198 h 225"/>
                <a:gd name="T96" fmla="*/ 132 w 224"/>
                <a:gd name="T97" fmla="*/ 180 h 225"/>
                <a:gd name="T98" fmla="*/ 124 w 224"/>
                <a:gd name="T99" fmla="*/ 158 h 225"/>
                <a:gd name="T100" fmla="*/ 141 w 224"/>
                <a:gd name="T101" fmla="*/ 146 h 225"/>
                <a:gd name="T102" fmla="*/ 75 w 224"/>
                <a:gd name="T103" fmla="*/ 174 h 225"/>
                <a:gd name="T104" fmla="*/ 67 w 224"/>
                <a:gd name="T105" fmla="*/ 131 h 225"/>
                <a:gd name="T106" fmla="*/ 75 w 224"/>
                <a:gd name="T107" fmla="*/ 17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4" h="225">
                  <a:moveTo>
                    <a:pt x="224" y="51"/>
                  </a:moveTo>
                  <a:cubicBezTo>
                    <a:pt x="222" y="42"/>
                    <a:pt x="222" y="42"/>
                    <a:pt x="222" y="42"/>
                  </a:cubicBezTo>
                  <a:cubicBezTo>
                    <a:pt x="221" y="39"/>
                    <a:pt x="219" y="37"/>
                    <a:pt x="216" y="37"/>
                  </a:cubicBezTo>
                  <a:cubicBezTo>
                    <a:pt x="205" y="37"/>
                    <a:pt x="205" y="37"/>
                    <a:pt x="205" y="37"/>
                  </a:cubicBezTo>
                  <a:cubicBezTo>
                    <a:pt x="203" y="35"/>
                    <a:pt x="202" y="32"/>
                    <a:pt x="200" y="30"/>
                  </a:cubicBezTo>
                  <a:cubicBezTo>
                    <a:pt x="204" y="19"/>
                    <a:pt x="204" y="19"/>
                    <a:pt x="204" y="19"/>
                  </a:cubicBezTo>
                  <a:cubicBezTo>
                    <a:pt x="205" y="17"/>
                    <a:pt x="204" y="13"/>
                    <a:pt x="202" y="12"/>
                  </a:cubicBezTo>
                  <a:cubicBezTo>
                    <a:pt x="194" y="7"/>
                    <a:pt x="194" y="7"/>
                    <a:pt x="194" y="7"/>
                  </a:cubicBezTo>
                  <a:cubicBezTo>
                    <a:pt x="192" y="5"/>
                    <a:pt x="189" y="6"/>
                    <a:pt x="187" y="8"/>
                  </a:cubicBezTo>
                  <a:cubicBezTo>
                    <a:pt x="179" y="16"/>
                    <a:pt x="179" y="16"/>
                    <a:pt x="179" y="16"/>
                  </a:cubicBezTo>
                  <a:cubicBezTo>
                    <a:pt x="176" y="15"/>
                    <a:pt x="173" y="15"/>
                    <a:pt x="170" y="15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5" y="1"/>
                    <a:pt x="162" y="0"/>
                    <a:pt x="160" y="0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48" y="3"/>
                    <a:pt x="146" y="5"/>
                    <a:pt x="146" y="8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44" y="21"/>
                    <a:pt x="141" y="23"/>
                    <a:pt x="139" y="25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6" y="19"/>
                    <a:pt x="123" y="20"/>
                    <a:pt x="121" y="22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5" y="32"/>
                    <a:pt x="115" y="35"/>
                    <a:pt x="117" y="37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5" y="48"/>
                    <a:pt x="124" y="51"/>
                    <a:pt x="124" y="54"/>
                  </a:cubicBezTo>
                  <a:cubicBezTo>
                    <a:pt x="113" y="58"/>
                    <a:pt x="113" y="58"/>
                    <a:pt x="113" y="58"/>
                  </a:cubicBezTo>
                  <a:cubicBezTo>
                    <a:pt x="111" y="59"/>
                    <a:pt x="109" y="62"/>
                    <a:pt x="110" y="65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7"/>
                    <a:pt x="115" y="79"/>
                    <a:pt x="117" y="79"/>
                  </a:cubicBezTo>
                  <a:cubicBezTo>
                    <a:pt x="129" y="78"/>
                    <a:pt x="129" y="78"/>
                    <a:pt x="129" y="78"/>
                  </a:cubicBezTo>
                  <a:cubicBezTo>
                    <a:pt x="130" y="81"/>
                    <a:pt x="132" y="84"/>
                    <a:pt x="134" y="86"/>
                  </a:cubicBezTo>
                  <a:cubicBezTo>
                    <a:pt x="129" y="97"/>
                    <a:pt x="129" y="97"/>
                    <a:pt x="129" y="97"/>
                  </a:cubicBezTo>
                  <a:cubicBezTo>
                    <a:pt x="128" y="99"/>
                    <a:pt x="129" y="102"/>
                    <a:pt x="131" y="104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41" y="110"/>
                    <a:pt x="145" y="110"/>
                    <a:pt x="146" y="108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57" y="100"/>
                    <a:pt x="160" y="101"/>
                    <a:pt x="163" y="101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68" y="115"/>
                    <a:pt x="171" y="116"/>
                    <a:pt x="174" y="116"/>
                  </a:cubicBezTo>
                  <a:cubicBezTo>
                    <a:pt x="183" y="114"/>
                    <a:pt x="183" y="114"/>
                    <a:pt x="183" y="114"/>
                  </a:cubicBezTo>
                  <a:cubicBezTo>
                    <a:pt x="185" y="113"/>
                    <a:pt x="187" y="111"/>
                    <a:pt x="187" y="108"/>
                  </a:cubicBezTo>
                  <a:cubicBezTo>
                    <a:pt x="187" y="96"/>
                    <a:pt x="187" y="96"/>
                    <a:pt x="187" y="96"/>
                  </a:cubicBezTo>
                  <a:cubicBezTo>
                    <a:pt x="190" y="95"/>
                    <a:pt x="192" y="93"/>
                    <a:pt x="194" y="91"/>
                  </a:cubicBezTo>
                  <a:cubicBezTo>
                    <a:pt x="205" y="96"/>
                    <a:pt x="205" y="96"/>
                    <a:pt x="205" y="96"/>
                  </a:cubicBezTo>
                  <a:cubicBezTo>
                    <a:pt x="208" y="97"/>
                    <a:pt x="211" y="96"/>
                    <a:pt x="212" y="94"/>
                  </a:cubicBezTo>
                  <a:cubicBezTo>
                    <a:pt x="217" y="86"/>
                    <a:pt x="217" y="86"/>
                    <a:pt x="217" y="86"/>
                  </a:cubicBezTo>
                  <a:cubicBezTo>
                    <a:pt x="219" y="84"/>
                    <a:pt x="218" y="80"/>
                    <a:pt x="216" y="79"/>
                  </a:cubicBezTo>
                  <a:cubicBezTo>
                    <a:pt x="208" y="70"/>
                    <a:pt x="208" y="70"/>
                    <a:pt x="208" y="70"/>
                  </a:cubicBezTo>
                  <a:cubicBezTo>
                    <a:pt x="209" y="68"/>
                    <a:pt x="209" y="65"/>
                    <a:pt x="210" y="62"/>
                  </a:cubicBezTo>
                  <a:cubicBezTo>
                    <a:pt x="220" y="57"/>
                    <a:pt x="220" y="57"/>
                    <a:pt x="220" y="57"/>
                  </a:cubicBezTo>
                  <a:cubicBezTo>
                    <a:pt x="223" y="56"/>
                    <a:pt x="224" y="53"/>
                    <a:pt x="224" y="51"/>
                  </a:cubicBezTo>
                  <a:close/>
                  <a:moveTo>
                    <a:pt x="170" y="75"/>
                  </a:moveTo>
                  <a:cubicBezTo>
                    <a:pt x="161" y="77"/>
                    <a:pt x="151" y="71"/>
                    <a:pt x="150" y="61"/>
                  </a:cubicBezTo>
                  <a:cubicBezTo>
                    <a:pt x="148" y="52"/>
                    <a:pt x="154" y="42"/>
                    <a:pt x="163" y="40"/>
                  </a:cubicBezTo>
                  <a:cubicBezTo>
                    <a:pt x="173" y="38"/>
                    <a:pt x="182" y="45"/>
                    <a:pt x="184" y="54"/>
                  </a:cubicBezTo>
                  <a:cubicBezTo>
                    <a:pt x="186" y="64"/>
                    <a:pt x="180" y="73"/>
                    <a:pt x="170" y="75"/>
                  </a:cubicBezTo>
                  <a:close/>
                  <a:moveTo>
                    <a:pt x="139" y="132"/>
                  </a:moveTo>
                  <a:cubicBezTo>
                    <a:pt x="138" y="130"/>
                    <a:pt x="136" y="127"/>
                    <a:pt x="133" y="127"/>
                  </a:cubicBezTo>
                  <a:cubicBezTo>
                    <a:pt x="118" y="128"/>
                    <a:pt x="118" y="128"/>
                    <a:pt x="118" y="128"/>
                  </a:cubicBezTo>
                  <a:cubicBezTo>
                    <a:pt x="116" y="124"/>
                    <a:pt x="114" y="121"/>
                    <a:pt x="112" y="119"/>
                  </a:cubicBezTo>
                  <a:cubicBezTo>
                    <a:pt x="118" y="104"/>
                    <a:pt x="118" y="104"/>
                    <a:pt x="118" y="104"/>
                  </a:cubicBezTo>
                  <a:cubicBezTo>
                    <a:pt x="119" y="102"/>
                    <a:pt x="118" y="99"/>
                    <a:pt x="116" y="97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2" y="88"/>
                    <a:pt x="99" y="88"/>
                    <a:pt x="97" y="90"/>
                  </a:cubicBezTo>
                  <a:cubicBezTo>
                    <a:pt x="86" y="101"/>
                    <a:pt x="86" y="101"/>
                    <a:pt x="86" y="101"/>
                  </a:cubicBezTo>
                  <a:cubicBezTo>
                    <a:pt x="83" y="100"/>
                    <a:pt x="79" y="100"/>
                    <a:pt x="76" y="99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69" y="82"/>
                    <a:pt x="66" y="81"/>
                    <a:pt x="64" y="81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48" y="84"/>
                    <a:pt x="46" y="87"/>
                    <a:pt x="46" y="90"/>
                  </a:cubicBezTo>
                  <a:cubicBezTo>
                    <a:pt x="46" y="105"/>
                    <a:pt x="46" y="105"/>
                    <a:pt x="46" y="105"/>
                  </a:cubicBezTo>
                  <a:cubicBezTo>
                    <a:pt x="43" y="107"/>
                    <a:pt x="40" y="109"/>
                    <a:pt x="37" y="111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20" y="104"/>
                    <a:pt x="17" y="105"/>
                    <a:pt x="16" y="107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7" y="121"/>
                    <a:pt x="7" y="124"/>
                    <a:pt x="9" y="126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19" y="140"/>
                    <a:pt x="18" y="144"/>
                    <a:pt x="18" y="147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1" y="154"/>
                    <a:pt x="0" y="157"/>
                    <a:pt x="0" y="159"/>
                  </a:cubicBezTo>
                  <a:cubicBezTo>
                    <a:pt x="3" y="173"/>
                    <a:pt x="3" y="173"/>
                    <a:pt x="3" y="173"/>
                  </a:cubicBezTo>
                  <a:cubicBezTo>
                    <a:pt x="3" y="176"/>
                    <a:pt x="6" y="178"/>
                    <a:pt x="8" y="178"/>
                  </a:cubicBezTo>
                  <a:cubicBezTo>
                    <a:pt x="24" y="178"/>
                    <a:pt x="24" y="178"/>
                    <a:pt x="24" y="178"/>
                  </a:cubicBezTo>
                  <a:cubicBezTo>
                    <a:pt x="26" y="181"/>
                    <a:pt x="27" y="184"/>
                    <a:pt x="30" y="187"/>
                  </a:cubicBezTo>
                  <a:cubicBezTo>
                    <a:pt x="24" y="201"/>
                    <a:pt x="24" y="201"/>
                    <a:pt x="24" y="201"/>
                  </a:cubicBezTo>
                  <a:cubicBezTo>
                    <a:pt x="23" y="203"/>
                    <a:pt x="24" y="206"/>
                    <a:pt x="26" y="208"/>
                  </a:cubicBezTo>
                  <a:cubicBezTo>
                    <a:pt x="37" y="216"/>
                    <a:pt x="37" y="216"/>
                    <a:pt x="37" y="216"/>
                  </a:cubicBezTo>
                  <a:cubicBezTo>
                    <a:pt x="39" y="217"/>
                    <a:pt x="42" y="217"/>
                    <a:pt x="44" y="215"/>
                  </a:cubicBezTo>
                  <a:cubicBezTo>
                    <a:pt x="55" y="204"/>
                    <a:pt x="55" y="204"/>
                    <a:pt x="55" y="204"/>
                  </a:cubicBezTo>
                  <a:cubicBezTo>
                    <a:pt x="58" y="205"/>
                    <a:pt x="62" y="205"/>
                    <a:pt x="65" y="206"/>
                  </a:cubicBezTo>
                  <a:cubicBezTo>
                    <a:pt x="71" y="221"/>
                    <a:pt x="71" y="221"/>
                    <a:pt x="71" y="221"/>
                  </a:cubicBezTo>
                  <a:cubicBezTo>
                    <a:pt x="72" y="223"/>
                    <a:pt x="75" y="225"/>
                    <a:pt x="77" y="224"/>
                  </a:cubicBezTo>
                  <a:cubicBezTo>
                    <a:pt x="91" y="221"/>
                    <a:pt x="91" y="221"/>
                    <a:pt x="91" y="221"/>
                  </a:cubicBezTo>
                  <a:cubicBezTo>
                    <a:pt x="93" y="221"/>
                    <a:pt x="95" y="218"/>
                    <a:pt x="95" y="216"/>
                  </a:cubicBezTo>
                  <a:cubicBezTo>
                    <a:pt x="95" y="200"/>
                    <a:pt x="95" y="200"/>
                    <a:pt x="95" y="200"/>
                  </a:cubicBezTo>
                  <a:cubicBezTo>
                    <a:pt x="98" y="198"/>
                    <a:pt x="101" y="196"/>
                    <a:pt x="104" y="194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21" y="201"/>
                    <a:pt x="124" y="200"/>
                    <a:pt x="126" y="198"/>
                  </a:cubicBezTo>
                  <a:cubicBezTo>
                    <a:pt x="133" y="187"/>
                    <a:pt x="133" y="187"/>
                    <a:pt x="133" y="187"/>
                  </a:cubicBezTo>
                  <a:cubicBezTo>
                    <a:pt x="135" y="185"/>
                    <a:pt x="134" y="181"/>
                    <a:pt x="132" y="180"/>
                  </a:cubicBezTo>
                  <a:cubicBezTo>
                    <a:pt x="121" y="169"/>
                    <a:pt x="121" y="169"/>
                    <a:pt x="121" y="169"/>
                  </a:cubicBezTo>
                  <a:cubicBezTo>
                    <a:pt x="122" y="165"/>
                    <a:pt x="123" y="162"/>
                    <a:pt x="124" y="158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40" y="151"/>
                    <a:pt x="142" y="148"/>
                    <a:pt x="141" y="146"/>
                  </a:cubicBezTo>
                  <a:cubicBezTo>
                    <a:pt x="139" y="132"/>
                    <a:pt x="139" y="132"/>
                    <a:pt x="139" y="132"/>
                  </a:cubicBezTo>
                  <a:close/>
                  <a:moveTo>
                    <a:pt x="75" y="174"/>
                  </a:moveTo>
                  <a:cubicBezTo>
                    <a:pt x="63" y="176"/>
                    <a:pt x="52" y="169"/>
                    <a:pt x="49" y="157"/>
                  </a:cubicBezTo>
                  <a:cubicBezTo>
                    <a:pt x="47" y="145"/>
                    <a:pt x="55" y="133"/>
                    <a:pt x="67" y="131"/>
                  </a:cubicBezTo>
                  <a:cubicBezTo>
                    <a:pt x="78" y="129"/>
                    <a:pt x="90" y="137"/>
                    <a:pt x="92" y="148"/>
                  </a:cubicBezTo>
                  <a:cubicBezTo>
                    <a:pt x="94" y="160"/>
                    <a:pt x="87" y="172"/>
                    <a:pt x="75" y="1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32"/>
            <p:cNvSpPr>
              <a:spLocks noEditPoints="1"/>
            </p:cNvSpPr>
            <p:nvPr/>
          </p:nvSpPr>
          <p:spPr bwMode="auto">
            <a:xfrm>
              <a:off x="6251576" y="1868488"/>
              <a:ext cx="409575" cy="334963"/>
            </a:xfrm>
            <a:custGeom>
              <a:avLst/>
              <a:gdLst>
                <a:gd name="T0" fmla="*/ 0 w 225"/>
                <a:gd name="T1" fmla="*/ 69 h 184"/>
                <a:gd name="T2" fmla="*/ 0 w 225"/>
                <a:gd name="T3" fmla="*/ 172 h 184"/>
                <a:gd name="T4" fmla="*/ 5 w 225"/>
                <a:gd name="T5" fmla="*/ 177 h 184"/>
                <a:gd name="T6" fmla="*/ 58 w 225"/>
                <a:gd name="T7" fmla="*/ 177 h 184"/>
                <a:gd name="T8" fmla="*/ 58 w 225"/>
                <a:gd name="T9" fmla="*/ 65 h 184"/>
                <a:gd name="T10" fmla="*/ 5 w 225"/>
                <a:gd name="T11" fmla="*/ 65 h 184"/>
                <a:gd name="T12" fmla="*/ 0 w 225"/>
                <a:gd name="T13" fmla="*/ 69 h 184"/>
                <a:gd name="T14" fmla="*/ 24 w 225"/>
                <a:gd name="T15" fmla="*/ 147 h 184"/>
                <a:gd name="T16" fmla="*/ 32 w 225"/>
                <a:gd name="T17" fmla="*/ 155 h 184"/>
                <a:gd name="T18" fmla="*/ 24 w 225"/>
                <a:gd name="T19" fmla="*/ 163 h 184"/>
                <a:gd name="T20" fmla="*/ 17 w 225"/>
                <a:gd name="T21" fmla="*/ 155 h 184"/>
                <a:gd name="T22" fmla="*/ 24 w 225"/>
                <a:gd name="T23" fmla="*/ 147 h 184"/>
                <a:gd name="T24" fmla="*/ 206 w 225"/>
                <a:gd name="T25" fmla="*/ 69 h 184"/>
                <a:gd name="T26" fmla="*/ 160 w 225"/>
                <a:gd name="T27" fmla="*/ 69 h 184"/>
                <a:gd name="T28" fmla="*/ 146 w 225"/>
                <a:gd name="T29" fmla="*/ 55 h 184"/>
                <a:gd name="T30" fmla="*/ 153 w 225"/>
                <a:gd name="T31" fmla="*/ 14 h 184"/>
                <a:gd name="T32" fmla="*/ 141 w 225"/>
                <a:gd name="T33" fmla="*/ 0 h 184"/>
                <a:gd name="T34" fmla="*/ 139 w 225"/>
                <a:gd name="T35" fmla="*/ 0 h 184"/>
                <a:gd name="T36" fmla="*/ 124 w 225"/>
                <a:gd name="T37" fmla="*/ 10 h 184"/>
                <a:gd name="T38" fmla="*/ 98 w 225"/>
                <a:gd name="T39" fmla="*/ 70 h 184"/>
                <a:gd name="T40" fmla="*/ 92 w 225"/>
                <a:gd name="T41" fmla="*/ 74 h 184"/>
                <a:gd name="T42" fmla="*/ 66 w 225"/>
                <a:gd name="T43" fmla="*/ 74 h 184"/>
                <a:gd name="T44" fmla="*/ 66 w 225"/>
                <a:gd name="T45" fmla="*/ 165 h 184"/>
                <a:gd name="T46" fmla="*/ 76 w 225"/>
                <a:gd name="T47" fmla="*/ 165 h 184"/>
                <a:gd name="T48" fmla="*/ 93 w 225"/>
                <a:gd name="T49" fmla="*/ 171 h 184"/>
                <a:gd name="T50" fmla="*/ 102 w 225"/>
                <a:gd name="T51" fmla="*/ 178 h 184"/>
                <a:gd name="T52" fmla="*/ 122 w 225"/>
                <a:gd name="T53" fmla="*/ 184 h 184"/>
                <a:gd name="T54" fmla="*/ 190 w 225"/>
                <a:gd name="T55" fmla="*/ 184 h 184"/>
                <a:gd name="T56" fmla="*/ 214 w 225"/>
                <a:gd name="T57" fmla="*/ 168 h 184"/>
                <a:gd name="T58" fmla="*/ 224 w 225"/>
                <a:gd name="T59" fmla="*/ 90 h 184"/>
                <a:gd name="T60" fmla="*/ 206 w 225"/>
                <a:gd name="T61" fmla="*/ 6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5" h="184">
                  <a:moveTo>
                    <a:pt x="0" y="69"/>
                  </a:moveTo>
                  <a:cubicBezTo>
                    <a:pt x="0" y="172"/>
                    <a:pt x="0" y="172"/>
                    <a:pt x="0" y="172"/>
                  </a:cubicBezTo>
                  <a:cubicBezTo>
                    <a:pt x="0" y="174"/>
                    <a:pt x="2" y="177"/>
                    <a:pt x="5" y="177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2" y="65"/>
                    <a:pt x="0" y="67"/>
                    <a:pt x="0" y="69"/>
                  </a:cubicBezTo>
                  <a:close/>
                  <a:moveTo>
                    <a:pt x="24" y="147"/>
                  </a:moveTo>
                  <a:cubicBezTo>
                    <a:pt x="29" y="147"/>
                    <a:pt x="32" y="151"/>
                    <a:pt x="32" y="155"/>
                  </a:cubicBezTo>
                  <a:cubicBezTo>
                    <a:pt x="32" y="159"/>
                    <a:pt x="29" y="163"/>
                    <a:pt x="24" y="163"/>
                  </a:cubicBezTo>
                  <a:cubicBezTo>
                    <a:pt x="20" y="163"/>
                    <a:pt x="17" y="159"/>
                    <a:pt x="17" y="155"/>
                  </a:cubicBezTo>
                  <a:cubicBezTo>
                    <a:pt x="17" y="151"/>
                    <a:pt x="20" y="147"/>
                    <a:pt x="24" y="147"/>
                  </a:cubicBezTo>
                  <a:close/>
                  <a:moveTo>
                    <a:pt x="206" y="69"/>
                  </a:moveTo>
                  <a:cubicBezTo>
                    <a:pt x="160" y="69"/>
                    <a:pt x="160" y="69"/>
                    <a:pt x="160" y="69"/>
                  </a:cubicBezTo>
                  <a:cubicBezTo>
                    <a:pt x="152" y="69"/>
                    <a:pt x="144" y="64"/>
                    <a:pt x="146" y="55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3" y="6"/>
                    <a:pt x="147" y="0"/>
                    <a:pt x="141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1" y="0"/>
                    <a:pt x="126" y="5"/>
                    <a:pt x="124" y="10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97" y="72"/>
                    <a:pt x="94" y="74"/>
                    <a:pt x="92" y="7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165"/>
                    <a:pt x="66" y="165"/>
                    <a:pt x="66" y="165"/>
                  </a:cubicBezTo>
                  <a:cubicBezTo>
                    <a:pt x="76" y="165"/>
                    <a:pt x="76" y="165"/>
                    <a:pt x="76" y="165"/>
                  </a:cubicBezTo>
                  <a:cubicBezTo>
                    <a:pt x="84" y="165"/>
                    <a:pt x="90" y="168"/>
                    <a:pt x="93" y="171"/>
                  </a:cubicBezTo>
                  <a:cubicBezTo>
                    <a:pt x="96" y="174"/>
                    <a:pt x="100" y="176"/>
                    <a:pt x="102" y="178"/>
                  </a:cubicBezTo>
                  <a:cubicBezTo>
                    <a:pt x="106" y="182"/>
                    <a:pt x="115" y="184"/>
                    <a:pt x="122" y="184"/>
                  </a:cubicBezTo>
                  <a:cubicBezTo>
                    <a:pt x="139" y="184"/>
                    <a:pt x="190" y="184"/>
                    <a:pt x="190" y="184"/>
                  </a:cubicBezTo>
                  <a:cubicBezTo>
                    <a:pt x="202" y="184"/>
                    <a:pt x="212" y="180"/>
                    <a:pt x="214" y="168"/>
                  </a:cubicBezTo>
                  <a:cubicBezTo>
                    <a:pt x="224" y="90"/>
                    <a:pt x="224" y="90"/>
                    <a:pt x="224" y="90"/>
                  </a:cubicBezTo>
                  <a:cubicBezTo>
                    <a:pt x="225" y="79"/>
                    <a:pt x="217" y="69"/>
                    <a:pt x="206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3"/>
            <p:cNvSpPr>
              <a:spLocks noEditPoints="1"/>
            </p:cNvSpPr>
            <p:nvPr/>
          </p:nvSpPr>
          <p:spPr bwMode="auto">
            <a:xfrm>
              <a:off x="7712076" y="2520951"/>
              <a:ext cx="403225" cy="430213"/>
            </a:xfrm>
            <a:custGeom>
              <a:avLst/>
              <a:gdLst>
                <a:gd name="T0" fmla="*/ 22 w 222"/>
                <a:gd name="T1" fmla="*/ 141 h 236"/>
                <a:gd name="T2" fmla="*/ 22 w 222"/>
                <a:gd name="T3" fmla="*/ 232 h 236"/>
                <a:gd name="T4" fmla="*/ 26 w 222"/>
                <a:gd name="T5" fmla="*/ 236 h 236"/>
                <a:gd name="T6" fmla="*/ 91 w 222"/>
                <a:gd name="T7" fmla="*/ 236 h 236"/>
                <a:gd name="T8" fmla="*/ 91 w 222"/>
                <a:gd name="T9" fmla="*/ 154 h 236"/>
                <a:gd name="T10" fmla="*/ 137 w 222"/>
                <a:gd name="T11" fmla="*/ 154 h 236"/>
                <a:gd name="T12" fmla="*/ 137 w 222"/>
                <a:gd name="T13" fmla="*/ 236 h 236"/>
                <a:gd name="T14" fmla="*/ 195 w 222"/>
                <a:gd name="T15" fmla="*/ 236 h 236"/>
                <a:gd name="T16" fmla="*/ 200 w 222"/>
                <a:gd name="T17" fmla="*/ 232 h 236"/>
                <a:gd name="T18" fmla="*/ 200 w 222"/>
                <a:gd name="T19" fmla="*/ 141 h 236"/>
                <a:gd name="T20" fmla="*/ 111 w 222"/>
                <a:gd name="T21" fmla="*/ 52 h 236"/>
                <a:gd name="T22" fmla="*/ 22 w 222"/>
                <a:gd name="T23" fmla="*/ 141 h 236"/>
                <a:gd name="T24" fmla="*/ 218 w 222"/>
                <a:gd name="T25" fmla="*/ 108 h 236"/>
                <a:gd name="T26" fmla="*/ 111 w 222"/>
                <a:gd name="T27" fmla="*/ 0 h 236"/>
                <a:gd name="T28" fmla="*/ 61 w 222"/>
                <a:gd name="T29" fmla="*/ 51 h 236"/>
                <a:gd name="T30" fmla="*/ 61 w 222"/>
                <a:gd name="T31" fmla="*/ 29 h 236"/>
                <a:gd name="T32" fmla="*/ 51 w 222"/>
                <a:gd name="T33" fmla="*/ 19 h 236"/>
                <a:gd name="T34" fmla="*/ 42 w 222"/>
                <a:gd name="T35" fmla="*/ 29 h 236"/>
                <a:gd name="T36" fmla="*/ 42 w 222"/>
                <a:gd name="T37" fmla="*/ 70 h 236"/>
                <a:gd name="T38" fmla="*/ 4 w 222"/>
                <a:gd name="T39" fmla="*/ 108 h 236"/>
                <a:gd name="T40" fmla="*/ 4 w 222"/>
                <a:gd name="T41" fmla="*/ 125 h 236"/>
                <a:gd name="T42" fmla="*/ 21 w 222"/>
                <a:gd name="T43" fmla="*/ 125 h 236"/>
                <a:gd name="T44" fmla="*/ 111 w 222"/>
                <a:gd name="T45" fmla="*/ 34 h 236"/>
                <a:gd name="T46" fmla="*/ 201 w 222"/>
                <a:gd name="T47" fmla="*/ 125 h 236"/>
                <a:gd name="T48" fmla="*/ 209 w 222"/>
                <a:gd name="T49" fmla="*/ 128 h 236"/>
                <a:gd name="T50" fmla="*/ 218 w 222"/>
                <a:gd name="T51" fmla="*/ 125 h 236"/>
                <a:gd name="T52" fmla="*/ 218 w 222"/>
                <a:gd name="T53" fmla="*/ 10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2" h="236">
                  <a:moveTo>
                    <a:pt x="22" y="141"/>
                  </a:moveTo>
                  <a:cubicBezTo>
                    <a:pt x="22" y="232"/>
                    <a:pt x="22" y="232"/>
                    <a:pt x="22" y="232"/>
                  </a:cubicBezTo>
                  <a:cubicBezTo>
                    <a:pt x="22" y="234"/>
                    <a:pt x="24" y="236"/>
                    <a:pt x="26" y="236"/>
                  </a:cubicBezTo>
                  <a:cubicBezTo>
                    <a:pt x="91" y="236"/>
                    <a:pt x="91" y="236"/>
                    <a:pt x="91" y="236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236"/>
                    <a:pt x="137" y="236"/>
                    <a:pt x="137" y="236"/>
                  </a:cubicBezTo>
                  <a:cubicBezTo>
                    <a:pt x="195" y="236"/>
                    <a:pt x="195" y="236"/>
                    <a:pt x="195" y="236"/>
                  </a:cubicBezTo>
                  <a:cubicBezTo>
                    <a:pt x="198" y="236"/>
                    <a:pt x="200" y="234"/>
                    <a:pt x="200" y="232"/>
                  </a:cubicBezTo>
                  <a:cubicBezTo>
                    <a:pt x="200" y="141"/>
                    <a:pt x="200" y="141"/>
                    <a:pt x="200" y="141"/>
                  </a:cubicBezTo>
                  <a:cubicBezTo>
                    <a:pt x="111" y="52"/>
                    <a:pt x="111" y="52"/>
                    <a:pt x="111" y="52"/>
                  </a:cubicBezTo>
                  <a:lnTo>
                    <a:pt x="22" y="141"/>
                  </a:lnTo>
                  <a:close/>
                  <a:moveTo>
                    <a:pt x="218" y="108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1" y="23"/>
                    <a:pt x="56" y="19"/>
                    <a:pt x="51" y="19"/>
                  </a:cubicBezTo>
                  <a:cubicBezTo>
                    <a:pt x="46" y="19"/>
                    <a:pt x="42" y="23"/>
                    <a:pt x="42" y="29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0" y="113"/>
                    <a:pt x="0" y="120"/>
                    <a:pt x="4" y="125"/>
                  </a:cubicBezTo>
                  <a:cubicBezTo>
                    <a:pt x="9" y="129"/>
                    <a:pt x="16" y="129"/>
                    <a:pt x="21" y="12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201" y="125"/>
                    <a:pt x="201" y="125"/>
                    <a:pt x="201" y="125"/>
                  </a:cubicBezTo>
                  <a:cubicBezTo>
                    <a:pt x="203" y="127"/>
                    <a:pt x="206" y="128"/>
                    <a:pt x="209" y="128"/>
                  </a:cubicBezTo>
                  <a:cubicBezTo>
                    <a:pt x="212" y="128"/>
                    <a:pt x="215" y="127"/>
                    <a:pt x="218" y="125"/>
                  </a:cubicBezTo>
                  <a:cubicBezTo>
                    <a:pt x="222" y="120"/>
                    <a:pt x="222" y="113"/>
                    <a:pt x="218" y="1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6246814" y="3841751"/>
              <a:ext cx="428625" cy="414338"/>
            </a:xfrm>
            <a:custGeom>
              <a:avLst/>
              <a:gdLst>
                <a:gd name="T0" fmla="*/ 208 w 235"/>
                <a:gd name="T1" fmla="*/ 20 h 228"/>
                <a:gd name="T2" fmla="*/ 160 w 235"/>
                <a:gd name="T3" fmla="*/ 0 h 228"/>
                <a:gd name="T4" fmla="*/ 111 w 235"/>
                <a:gd name="T5" fmla="*/ 20 h 228"/>
                <a:gd name="T6" fmla="*/ 96 w 235"/>
                <a:gd name="T7" fmla="*/ 93 h 228"/>
                <a:gd name="T8" fmla="*/ 95 w 235"/>
                <a:gd name="T9" fmla="*/ 96 h 228"/>
                <a:gd name="T10" fmla="*/ 0 w 235"/>
                <a:gd name="T11" fmla="*/ 191 h 228"/>
                <a:gd name="T12" fmla="*/ 9 w 235"/>
                <a:gd name="T13" fmla="*/ 219 h 228"/>
                <a:gd name="T14" fmla="*/ 37 w 235"/>
                <a:gd name="T15" fmla="*/ 228 h 228"/>
                <a:gd name="T16" fmla="*/ 50 w 235"/>
                <a:gd name="T17" fmla="*/ 215 h 228"/>
                <a:gd name="T18" fmla="*/ 51 w 235"/>
                <a:gd name="T19" fmla="*/ 193 h 228"/>
                <a:gd name="T20" fmla="*/ 73 w 235"/>
                <a:gd name="T21" fmla="*/ 192 h 228"/>
                <a:gd name="T22" fmla="*/ 74 w 235"/>
                <a:gd name="T23" fmla="*/ 170 h 228"/>
                <a:gd name="T24" fmla="*/ 95 w 235"/>
                <a:gd name="T25" fmla="*/ 170 h 228"/>
                <a:gd name="T26" fmla="*/ 132 w 235"/>
                <a:gd name="T27" fmla="*/ 133 h 228"/>
                <a:gd name="T28" fmla="*/ 135 w 235"/>
                <a:gd name="T29" fmla="*/ 132 h 228"/>
                <a:gd name="T30" fmla="*/ 160 w 235"/>
                <a:gd name="T31" fmla="*/ 137 h 228"/>
                <a:gd name="T32" fmla="*/ 208 w 235"/>
                <a:gd name="T33" fmla="*/ 117 h 228"/>
                <a:gd name="T34" fmla="*/ 208 w 235"/>
                <a:gd name="T35" fmla="*/ 20 h 228"/>
                <a:gd name="T36" fmla="*/ 188 w 235"/>
                <a:gd name="T37" fmla="*/ 61 h 228"/>
                <a:gd name="T38" fmla="*/ 168 w 235"/>
                <a:gd name="T39" fmla="*/ 61 h 228"/>
                <a:gd name="T40" fmla="*/ 168 w 235"/>
                <a:gd name="T41" fmla="*/ 40 h 228"/>
                <a:gd name="T42" fmla="*/ 188 w 235"/>
                <a:gd name="T43" fmla="*/ 40 h 228"/>
                <a:gd name="T44" fmla="*/ 188 w 235"/>
                <a:gd name="T45" fmla="*/ 6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5" h="228">
                  <a:moveTo>
                    <a:pt x="208" y="20"/>
                  </a:moveTo>
                  <a:cubicBezTo>
                    <a:pt x="195" y="7"/>
                    <a:pt x="178" y="0"/>
                    <a:pt x="160" y="0"/>
                  </a:cubicBezTo>
                  <a:cubicBezTo>
                    <a:pt x="141" y="0"/>
                    <a:pt x="124" y="7"/>
                    <a:pt x="111" y="20"/>
                  </a:cubicBezTo>
                  <a:cubicBezTo>
                    <a:pt x="92" y="39"/>
                    <a:pt x="86" y="68"/>
                    <a:pt x="96" y="93"/>
                  </a:cubicBezTo>
                  <a:cubicBezTo>
                    <a:pt x="96" y="94"/>
                    <a:pt x="96" y="95"/>
                    <a:pt x="95" y="96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37" y="228"/>
                    <a:pt x="37" y="228"/>
                    <a:pt x="37" y="228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1" y="193"/>
                    <a:pt x="51" y="193"/>
                    <a:pt x="51" y="193"/>
                  </a:cubicBezTo>
                  <a:cubicBezTo>
                    <a:pt x="73" y="192"/>
                    <a:pt x="73" y="192"/>
                    <a:pt x="73" y="192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3" y="132"/>
                    <a:pt x="134" y="132"/>
                    <a:pt x="135" y="132"/>
                  </a:cubicBezTo>
                  <a:cubicBezTo>
                    <a:pt x="143" y="135"/>
                    <a:pt x="151" y="137"/>
                    <a:pt x="160" y="137"/>
                  </a:cubicBezTo>
                  <a:cubicBezTo>
                    <a:pt x="178" y="137"/>
                    <a:pt x="195" y="130"/>
                    <a:pt x="208" y="117"/>
                  </a:cubicBezTo>
                  <a:cubicBezTo>
                    <a:pt x="235" y="90"/>
                    <a:pt x="235" y="47"/>
                    <a:pt x="208" y="20"/>
                  </a:cubicBezTo>
                  <a:close/>
                  <a:moveTo>
                    <a:pt x="188" y="61"/>
                  </a:moveTo>
                  <a:cubicBezTo>
                    <a:pt x="182" y="66"/>
                    <a:pt x="173" y="66"/>
                    <a:pt x="168" y="61"/>
                  </a:cubicBezTo>
                  <a:cubicBezTo>
                    <a:pt x="162" y="55"/>
                    <a:pt x="162" y="46"/>
                    <a:pt x="168" y="40"/>
                  </a:cubicBezTo>
                  <a:cubicBezTo>
                    <a:pt x="173" y="35"/>
                    <a:pt x="182" y="35"/>
                    <a:pt x="188" y="40"/>
                  </a:cubicBezTo>
                  <a:cubicBezTo>
                    <a:pt x="194" y="46"/>
                    <a:pt x="194" y="55"/>
                    <a:pt x="188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5"/>
            <p:cNvSpPr>
              <a:spLocks noEditPoints="1"/>
            </p:cNvSpPr>
            <p:nvPr/>
          </p:nvSpPr>
          <p:spPr bwMode="auto">
            <a:xfrm>
              <a:off x="4956176" y="2528888"/>
              <a:ext cx="292100" cy="415925"/>
            </a:xfrm>
            <a:custGeom>
              <a:avLst/>
              <a:gdLst>
                <a:gd name="T0" fmla="*/ 124 w 160"/>
                <a:gd name="T1" fmla="*/ 48 h 228"/>
                <a:gd name="T2" fmla="*/ 148 w 160"/>
                <a:gd name="T3" fmla="*/ 24 h 228"/>
                <a:gd name="T4" fmla="*/ 124 w 160"/>
                <a:gd name="T5" fmla="*/ 0 h 228"/>
                <a:gd name="T6" fmla="*/ 100 w 160"/>
                <a:gd name="T7" fmla="*/ 24 h 228"/>
                <a:gd name="T8" fmla="*/ 124 w 160"/>
                <a:gd name="T9" fmla="*/ 48 h 228"/>
                <a:gd name="T10" fmla="*/ 32 w 160"/>
                <a:gd name="T11" fmla="*/ 48 h 228"/>
                <a:gd name="T12" fmla="*/ 56 w 160"/>
                <a:gd name="T13" fmla="*/ 24 h 228"/>
                <a:gd name="T14" fmla="*/ 32 w 160"/>
                <a:gd name="T15" fmla="*/ 0 h 228"/>
                <a:gd name="T16" fmla="*/ 8 w 160"/>
                <a:gd name="T17" fmla="*/ 24 h 228"/>
                <a:gd name="T18" fmla="*/ 32 w 160"/>
                <a:gd name="T19" fmla="*/ 48 h 228"/>
                <a:gd name="T20" fmla="*/ 148 w 160"/>
                <a:gd name="T21" fmla="*/ 85 h 228"/>
                <a:gd name="T22" fmla="*/ 124 w 160"/>
                <a:gd name="T23" fmla="*/ 61 h 228"/>
                <a:gd name="T24" fmla="*/ 100 w 160"/>
                <a:gd name="T25" fmla="*/ 85 h 228"/>
                <a:gd name="T26" fmla="*/ 88 w 160"/>
                <a:gd name="T27" fmla="*/ 163 h 228"/>
                <a:gd name="T28" fmla="*/ 110 w 160"/>
                <a:gd name="T29" fmla="*/ 163 h 228"/>
                <a:gd name="T30" fmla="*/ 110 w 160"/>
                <a:gd name="T31" fmla="*/ 220 h 228"/>
                <a:gd name="T32" fmla="*/ 116 w 160"/>
                <a:gd name="T33" fmla="*/ 226 h 228"/>
                <a:gd name="T34" fmla="*/ 133 w 160"/>
                <a:gd name="T35" fmla="*/ 226 h 228"/>
                <a:gd name="T36" fmla="*/ 139 w 160"/>
                <a:gd name="T37" fmla="*/ 220 h 228"/>
                <a:gd name="T38" fmla="*/ 139 w 160"/>
                <a:gd name="T39" fmla="*/ 163 h 228"/>
                <a:gd name="T40" fmla="*/ 160 w 160"/>
                <a:gd name="T41" fmla="*/ 163 h 228"/>
                <a:gd name="T42" fmla="*/ 148 w 160"/>
                <a:gd name="T43" fmla="*/ 85 h 228"/>
                <a:gd name="T44" fmla="*/ 32 w 160"/>
                <a:gd name="T45" fmla="*/ 61 h 228"/>
                <a:gd name="T46" fmla="*/ 0 w 160"/>
                <a:gd name="T47" fmla="*/ 92 h 228"/>
                <a:gd name="T48" fmla="*/ 0 w 160"/>
                <a:gd name="T49" fmla="*/ 163 h 228"/>
                <a:gd name="T50" fmla="*/ 17 w 160"/>
                <a:gd name="T51" fmla="*/ 163 h 228"/>
                <a:gd name="T52" fmla="*/ 17 w 160"/>
                <a:gd name="T53" fmla="*/ 222 h 228"/>
                <a:gd name="T54" fmla="*/ 23 w 160"/>
                <a:gd name="T55" fmla="*/ 228 h 228"/>
                <a:gd name="T56" fmla="*/ 40 w 160"/>
                <a:gd name="T57" fmla="*/ 228 h 228"/>
                <a:gd name="T58" fmla="*/ 46 w 160"/>
                <a:gd name="T59" fmla="*/ 222 h 228"/>
                <a:gd name="T60" fmla="*/ 46 w 160"/>
                <a:gd name="T61" fmla="*/ 163 h 228"/>
                <a:gd name="T62" fmla="*/ 63 w 160"/>
                <a:gd name="T63" fmla="*/ 163 h 228"/>
                <a:gd name="T64" fmla="*/ 63 w 160"/>
                <a:gd name="T65" fmla="*/ 92 h 228"/>
                <a:gd name="T66" fmla="*/ 32 w 160"/>
                <a:gd name="T67" fmla="*/ 6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0" h="228">
                  <a:moveTo>
                    <a:pt x="124" y="48"/>
                  </a:moveTo>
                  <a:cubicBezTo>
                    <a:pt x="138" y="48"/>
                    <a:pt x="148" y="38"/>
                    <a:pt x="148" y="24"/>
                  </a:cubicBezTo>
                  <a:cubicBezTo>
                    <a:pt x="148" y="11"/>
                    <a:pt x="138" y="0"/>
                    <a:pt x="124" y="0"/>
                  </a:cubicBezTo>
                  <a:cubicBezTo>
                    <a:pt x="111" y="0"/>
                    <a:pt x="100" y="11"/>
                    <a:pt x="100" y="24"/>
                  </a:cubicBezTo>
                  <a:cubicBezTo>
                    <a:pt x="100" y="38"/>
                    <a:pt x="111" y="48"/>
                    <a:pt x="124" y="48"/>
                  </a:cubicBezTo>
                  <a:close/>
                  <a:moveTo>
                    <a:pt x="32" y="48"/>
                  </a:moveTo>
                  <a:cubicBezTo>
                    <a:pt x="45" y="48"/>
                    <a:pt x="56" y="38"/>
                    <a:pt x="56" y="24"/>
                  </a:cubicBezTo>
                  <a:cubicBezTo>
                    <a:pt x="56" y="11"/>
                    <a:pt x="45" y="0"/>
                    <a:pt x="32" y="0"/>
                  </a:cubicBezTo>
                  <a:cubicBezTo>
                    <a:pt x="18" y="0"/>
                    <a:pt x="8" y="11"/>
                    <a:pt x="8" y="24"/>
                  </a:cubicBezTo>
                  <a:cubicBezTo>
                    <a:pt x="8" y="38"/>
                    <a:pt x="18" y="48"/>
                    <a:pt x="32" y="48"/>
                  </a:cubicBezTo>
                  <a:close/>
                  <a:moveTo>
                    <a:pt x="148" y="85"/>
                  </a:moveTo>
                  <a:cubicBezTo>
                    <a:pt x="148" y="71"/>
                    <a:pt x="137" y="61"/>
                    <a:pt x="124" y="61"/>
                  </a:cubicBezTo>
                  <a:cubicBezTo>
                    <a:pt x="111" y="61"/>
                    <a:pt x="100" y="71"/>
                    <a:pt x="100" y="85"/>
                  </a:cubicBezTo>
                  <a:cubicBezTo>
                    <a:pt x="88" y="163"/>
                    <a:pt x="88" y="163"/>
                    <a:pt x="88" y="163"/>
                  </a:cubicBezTo>
                  <a:cubicBezTo>
                    <a:pt x="110" y="163"/>
                    <a:pt x="110" y="163"/>
                    <a:pt x="110" y="163"/>
                  </a:cubicBezTo>
                  <a:cubicBezTo>
                    <a:pt x="110" y="220"/>
                    <a:pt x="110" y="220"/>
                    <a:pt x="110" y="220"/>
                  </a:cubicBezTo>
                  <a:cubicBezTo>
                    <a:pt x="110" y="223"/>
                    <a:pt x="113" y="226"/>
                    <a:pt x="116" y="226"/>
                  </a:cubicBezTo>
                  <a:cubicBezTo>
                    <a:pt x="133" y="226"/>
                    <a:pt x="133" y="226"/>
                    <a:pt x="133" y="226"/>
                  </a:cubicBezTo>
                  <a:cubicBezTo>
                    <a:pt x="136" y="226"/>
                    <a:pt x="139" y="223"/>
                    <a:pt x="139" y="220"/>
                  </a:cubicBezTo>
                  <a:cubicBezTo>
                    <a:pt x="139" y="163"/>
                    <a:pt x="139" y="163"/>
                    <a:pt x="139" y="163"/>
                  </a:cubicBezTo>
                  <a:cubicBezTo>
                    <a:pt x="160" y="163"/>
                    <a:pt x="160" y="163"/>
                    <a:pt x="160" y="163"/>
                  </a:cubicBezTo>
                  <a:lnTo>
                    <a:pt x="148" y="85"/>
                  </a:lnTo>
                  <a:close/>
                  <a:moveTo>
                    <a:pt x="32" y="61"/>
                  </a:moveTo>
                  <a:cubicBezTo>
                    <a:pt x="14" y="61"/>
                    <a:pt x="0" y="75"/>
                    <a:pt x="0" y="92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17" y="163"/>
                    <a:pt x="17" y="163"/>
                    <a:pt x="17" y="163"/>
                  </a:cubicBezTo>
                  <a:cubicBezTo>
                    <a:pt x="17" y="222"/>
                    <a:pt x="17" y="222"/>
                    <a:pt x="17" y="222"/>
                  </a:cubicBezTo>
                  <a:cubicBezTo>
                    <a:pt x="17" y="225"/>
                    <a:pt x="20" y="228"/>
                    <a:pt x="23" y="228"/>
                  </a:cubicBezTo>
                  <a:cubicBezTo>
                    <a:pt x="40" y="228"/>
                    <a:pt x="40" y="228"/>
                    <a:pt x="40" y="228"/>
                  </a:cubicBezTo>
                  <a:cubicBezTo>
                    <a:pt x="43" y="228"/>
                    <a:pt x="46" y="225"/>
                    <a:pt x="46" y="222"/>
                  </a:cubicBezTo>
                  <a:cubicBezTo>
                    <a:pt x="46" y="163"/>
                    <a:pt x="46" y="163"/>
                    <a:pt x="46" y="163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3" y="75"/>
                    <a:pt x="49" y="61"/>
                    <a:pt x="32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6"/>
            <p:cNvSpPr>
              <a:spLocks noEditPoints="1"/>
            </p:cNvSpPr>
            <p:nvPr/>
          </p:nvSpPr>
          <p:spPr bwMode="auto">
            <a:xfrm>
              <a:off x="9094789" y="2532063"/>
              <a:ext cx="379413" cy="407988"/>
            </a:xfrm>
            <a:custGeom>
              <a:avLst/>
              <a:gdLst>
                <a:gd name="T0" fmla="*/ 169 w 208"/>
                <a:gd name="T1" fmla="*/ 26 h 224"/>
                <a:gd name="T2" fmla="*/ 160 w 208"/>
                <a:gd name="T3" fmla="*/ 26 h 224"/>
                <a:gd name="T4" fmla="*/ 160 w 208"/>
                <a:gd name="T5" fmla="*/ 0 h 224"/>
                <a:gd name="T6" fmla="*/ 45 w 208"/>
                <a:gd name="T7" fmla="*/ 0 h 224"/>
                <a:gd name="T8" fmla="*/ 45 w 208"/>
                <a:gd name="T9" fmla="*/ 26 h 224"/>
                <a:gd name="T10" fmla="*/ 39 w 208"/>
                <a:gd name="T11" fmla="*/ 26 h 224"/>
                <a:gd name="T12" fmla="*/ 0 w 208"/>
                <a:gd name="T13" fmla="*/ 64 h 224"/>
                <a:gd name="T14" fmla="*/ 39 w 208"/>
                <a:gd name="T15" fmla="*/ 103 h 224"/>
                <a:gd name="T16" fmla="*/ 48 w 208"/>
                <a:gd name="T17" fmla="*/ 103 h 224"/>
                <a:gd name="T18" fmla="*/ 80 w 208"/>
                <a:gd name="T19" fmla="*/ 139 h 224"/>
                <a:gd name="T20" fmla="*/ 88 w 208"/>
                <a:gd name="T21" fmla="*/ 151 h 224"/>
                <a:gd name="T22" fmla="*/ 88 w 208"/>
                <a:gd name="T23" fmla="*/ 182 h 224"/>
                <a:gd name="T24" fmla="*/ 68 w 208"/>
                <a:gd name="T25" fmla="*/ 182 h 224"/>
                <a:gd name="T26" fmla="*/ 59 w 208"/>
                <a:gd name="T27" fmla="*/ 191 h 224"/>
                <a:gd name="T28" fmla="*/ 59 w 208"/>
                <a:gd name="T29" fmla="*/ 200 h 224"/>
                <a:gd name="T30" fmla="*/ 146 w 208"/>
                <a:gd name="T31" fmla="*/ 200 h 224"/>
                <a:gd name="T32" fmla="*/ 146 w 208"/>
                <a:gd name="T33" fmla="*/ 191 h 224"/>
                <a:gd name="T34" fmla="*/ 137 w 208"/>
                <a:gd name="T35" fmla="*/ 182 h 224"/>
                <a:gd name="T36" fmla="*/ 117 w 208"/>
                <a:gd name="T37" fmla="*/ 182 h 224"/>
                <a:gd name="T38" fmla="*/ 117 w 208"/>
                <a:gd name="T39" fmla="*/ 151 h 224"/>
                <a:gd name="T40" fmla="*/ 125 w 208"/>
                <a:gd name="T41" fmla="*/ 139 h 224"/>
                <a:gd name="T42" fmla="*/ 157 w 208"/>
                <a:gd name="T43" fmla="*/ 103 h 224"/>
                <a:gd name="T44" fmla="*/ 169 w 208"/>
                <a:gd name="T45" fmla="*/ 103 h 224"/>
                <a:gd name="T46" fmla="*/ 208 w 208"/>
                <a:gd name="T47" fmla="*/ 64 h 224"/>
                <a:gd name="T48" fmla="*/ 169 w 208"/>
                <a:gd name="T49" fmla="*/ 26 h 224"/>
                <a:gd name="T50" fmla="*/ 45 w 208"/>
                <a:gd name="T51" fmla="*/ 84 h 224"/>
                <a:gd name="T52" fmla="*/ 39 w 208"/>
                <a:gd name="T53" fmla="*/ 84 h 224"/>
                <a:gd name="T54" fmla="*/ 19 w 208"/>
                <a:gd name="T55" fmla="*/ 64 h 224"/>
                <a:gd name="T56" fmla="*/ 39 w 208"/>
                <a:gd name="T57" fmla="*/ 44 h 224"/>
                <a:gd name="T58" fmla="*/ 45 w 208"/>
                <a:gd name="T59" fmla="*/ 44 h 224"/>
                <a:gd name="T60" fmla="*/ 45 w 208"/>
                <a:gd name="T61" fmla="*/ 84 h 224"/>
                <a:gd name="T62" fmla="*/ 169 w 208"/>
                <a:gd name="T63" fmla="*/ 84 h 224"/>
                <a:gd name="T64" fmla="*/ 160 w 208"/>
                <a:gd name="T65" fmla="*/ 84 h 224"/>
                <a:gd name="T66" fmla="*/ 160 w 208"/>
                <a:gd name="T67" fmla="*/ 44 h 224"/>
                <a:gd name="T68" fmla="*/ 169 w 208"/>
                <a:gd name="T69" fmla="*/ 44 h 224"/>
                <a:gd name="T70" fmla="*/ 189 w 208"/>
                <a:gd name="T71" fmla="*/ 64 h 224"/>
                <a:gd name="T72" fmla="*/ 169 w 208"/>
                <a:gd name="T73" fmla="*/ 84 h 224"/>
                <a:gd name="T74" fmla="*/ 148 w 208"/>
                <a:gd name="T75" fmla="*/ 206 h 224"/>
                <a:gd name="T76" fmla="*/ 57 w 208"/>
                <a:gd name="T77" fmla="*/ 206 h 224"/>
                <a:gd name="T78" fmla="*/ 47 w 208"/>
                <a:gd name="T79" fmla="*/ 214 h 224"/>
                <a:gd name="T80" fmla="*/ 47 w 208"/>
                <a:gd name="T81" fmla="*/ 224 h 224"/>
                <a:gd name="T82" fmla="*/ 158 w 208"/>
                <a:gd name="T83" fmla="*/ 224 h 224"/>
                <a:gd name="T84" fmla="*/ 158 w 208"/>
                <a:gd name="T85" fmla="*/ 214 h 224"/>
                <a:gd name="T86" fmla="*/ 148 w 208"/>
                <a:gd name="T87" fmla="*/ 20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8" h="224">
                  <a:moveTo>
                    <a:pt x="169" y="26"/>
                  </a:moveTo>
                  <a:cubicBezTo>
                    <a:pt x="160" y="26"/>
                    <a:pt x="160" y="26"/>
                    <a:pt x="160" y="26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17" y="26"/>
                    <a:pt x="0" y="43"/>
                    <a:pt x="0" y="64"/>
                  </a:cubicBezTo>
                  <a:cubicBezTo>
                    <a:pt x="0" y="86"/>
                    <a:pt x="17" y="103"/>
                    <a:pt x="39" y="103"/>
                  </a:cubicBezTo>
                  <a:cubicBezTo>
                    <a:pt x="48" y="103"/>
                    <a:pt x="48" y="103"/>
                    <a:pt x="48" y="103"/>
                  </a:cubicBezTo>
                  <a:cubicBezTo>
                    <a:pt x="53" y="119"/>
                    <a:pt x="65" y="132"/>
                    <a:pt x="80" y="139"/>
                  </a:cubicBezTo>
                  <a:cubicBezTo>
                    <a:pt x="85" y="141"/>
                    <a:pt x="89" y="146"/>
                    <a:pt x="88" y="151"/>
                  </a:cubicBezTo>
                  <a:cubicBezTo>
                    <a:pt x="88" y="182"/>
                    <a:pt x="88" y="182"/>
                    <a:pt x="88" y="182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63" y="182"/>
                    <a:pt x="59" y="186"/>
                    <a:pt x="59" y="191"/>
                  </a:cubicBezTo>
                  <a:cubicBezTo>
                    <a:pt x="59" y="196"/>
                    <a:pt x="59" y="200"/>
                    <a:pt x="59" y="200"/>
                  </a:cubicBezTo>
                  <a:cubicBezTo>
                    <a:pt x="146" y="200"/>
                    <a:pt x="146" y="200"/>
                    <a:pt x="146" y="200"/>
                  </a:cubicBezTo>
                  <a:cubicBezTo>
                    <a:pt x="146" y="191"/>
                    <a:pt x="146" y="191"/>
                    <a:pt x="146" y="191"/>
                  </a:cubicBezTo>
                  <a:cubicBezTo>
                    <a:pt x="146" y="186"/>
                    <a:pt x="142" y="182"/>
                    <a:pt x="137" y="182"/>
                  </a:cubicBezTo>
                  <a:cubicBezTo>
                    <a:pt x="117" y="182"/>
                    <a:pt x="117" y="182"/>
                    <a:pt x="117" y="182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16" y="146"/>
                    <a:pt x="121" y="141"/>
                    <a:pt x="125" y="139"/>
                  </a:cubicBezTo>
                  <a:cubicBezTo>
                    <a:pt x="141" y="132"/>
                    <a:pt x="152" y="119"/>
                    <a:pt x="157" y="103"/>
                  </a:cubicBezTo>
                  <a:cubicBezTo>
                    <a:pt x="169" y="103"/>
                    <a:pt x="169" y="103"/>
                    <a:pt x="169" y="103"/>
                  </a:cubicBezTo>
                  <a:cubicBezTo>
                    <a:pt x="191" y="103"/>
                    <a:pt x="208" y="86"/>
                    <a:pt x="208" y="64"/>
                  </a:cubicBezTo>
                  <a:cubicBezTo>
                    <a:pt x="208" y="43"/>
                    <a:pt x="191" y="26"/>
                    <a:pt x="169" y="26"/>
                  </a:cubicBezTo>
                  <a:close/>
                  <a:moveTo>
                    <a:pt x="45" y="84"/>
                  </a:moveTo>
                  <a:cubicBezTo>
                    <a:pt x="39" y="84"/>
                    <a:pt x="39" y="84"/>
                    <a:pt x="39" y="84"/>
                  </a:cubicBezTo>
                  <a:cubicBezTo>
                    <a:pt x="28" y="84"/>
                    <a:pt x="19" y="75"/>
                    <a:pt x="19" y="64"/>
                  </a:cubicBezTo>
                  <a:cubicBezTo>
                    <a:pt x="19" y="53"/>
                    <a:pt x="28" y="44"/>
                    <a:pt x="39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84"/>
                    <a:pt x="45" y="84"/>
                    <a:pt x="45" y="84"/>
                  </a:cubicBezTo>
                  <a:close/>
                  <a:moveTo>
                    <a:pt x="169" y="84"/>
                  </a:moveTo>
                  <a:cubicBezTo>
                    <a:pt x="160" y="84"/>
                    <a:pt x="160" y="84"/>
                    <a:pt x="160" y="84"/>
                  </a:cubicBezTo>
                  <a:cubicBezTo>
                    <a:pt x="160" y="44"/>
                    <a:pt x="160" y="44"/>
                    <a:pt x="160" y="44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80" y="44"/>
                    <a:pt x="189" y="53"/>
                    <a:pt x="189" y="64"/>
                  </a:cubicBezTo>
                  <a:cubicBezTo>
                    <a:pt x="189" y="75"/>
                    <a:pt x="180" y="84"/>
                    <a:pt x="169" y="84"/>
                  </a:cubicBezTo>
                  <a:close/>
                  <a:moveTo>
                    <a:pt x="148" y="206"/>
                  </a:moveTo>
                  <a:cubicBezTo>
                    <a:pt x="57" y="206"/>
                    <a:pt x="57" y="206"/>
                    <a:pt x="57" y="206"/>
                  </a:cubicBezTo>
                  <a:cubicBezTo>
                    <a:pt x="52" y="206"/>
                    <a:pt x="47" y="210"/>
                    <a:pt x="47" y="214"/>
                  </a:cubicBezTo>
                  <a:cubicBezTo>
                    <a:pt x="47" y="218"/>
                    <a:pt x="47" y="224"/>
                    <a:pt x="47" y="224"/>
                  </a:cubicBezTo>
                  <a:cubicBezTo>
                    <a:pt x="158" y="224"/>
                    <a:pt x="158" y="224"/>
                    <a:pt x="158" y="224"/>
                  </a:cubicBezTo>
                  <a:cubicBezTo>
                    <a:pt x="158" y="214"/>
                    <a:pt x="158" y="214"/>
                    <a:pt x="158" y="214"/>
                  </a:cubicBezTo>
                  <a:cubicBezTo>
                    <a:pt x="158" y="210"/>
                    <a:pt x="154" y="206"/>
                    <a:pt x="148" y="2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7"/>
            <p:cNvSpPr>
              <a:spLocks noEditPoints="1"/>
            </p:cNvSpPr>
            <p:nvPr/>
          </p:nvSpPr>
          <p:spPr bwMode="auto">
            <a:xfrm>
              <a:off x="3432176" y="2492376"/>
              <a:ext cx="423863" cy="488950"/>
            </a:xfrm>
            <a:custGeom>
              <a:avLst/>
              <a:gdLst>
                <a:gd name="T0" fmla="*/ 58 w 232"/>
                <a:gd name="T1" fmla="*/ 202 h 268"/>
                <a:gd name="T2" fmla="*/ 75 w 232"/>
                <a:gd name="T3" fmla="*/ 202 h 268"/>
                <a:gd name="T4" fmla="*/ 116 w 232"/>
                <a:gd name="T5" fmla="*/ 91 h 268"/>
                <a:gd name="T6" fmla="*/ 116 w 232"/>
                <a:gd name="T7" fmla="*/ 74 h 268"/>
                <a:gd name="T8" fmla="*/ 116 w 232"/>
                <a:gd name="T9" fmla="*/ 91 h 268"/>
                <a:gd name="T10" fmla="*/ 23 w 232"/>
                <a:gd name="T11" fmla="*/ 70 h 268"/>
                <a:gd name="T12" fmla="*/ 35 w 232"/>
                <a:gd name="T13" fmla="*/ 51 h 268"/>
                <a:gd name="T14" fmla="*/ 22 w 232"/>
                <a:gd name="T15" fmla="*/ 44 h 268"/>
                <a:gd name="T16" fmla="*/ 9 w 232"/>
                <a:gd name="T17" fmla="*/ 63 h 268"/>
                <a:gd name="T18" fmla="*/ 67 w 232"/>
                <a:gd name="T19" fmla="*/ 94 h 268"/>
                <a:gd name="T20" fmla="*/ 67 w 232"/>
                <a:gd name="T21" fmla="*/ 111 h 268"/>
                <a:gd name="T22" fmla="*/ 67 w 232"/>
                <a:gd name="T23" fmla="*/ 94 h 268"/>
                <a:gd name="T24" fmla="*/ 217 w 232"/>
                <a:gd name="T25" fmla="*/ 70 h 268"/>
                <a:gd name="T26" fmla="*/ 224 w 232"/>
                <a:gd name="T27" fmla="*/ 57 h 268"/>
                <a:gd name="T28" fmla="*/ 205 w 232"/>
                <a:gd name="T29" fmla="*/ 44 h 268"/>
                <a:gd name="T30" fmla="*/ 198 w 232"/>
                <a:gd name="T31" fmla="*/ 57 h 268"/>
                <a:gd name="T32" fmla="*/ 46 w 232"/>
                <a:gd name="T33" fmla="*/ 144 h 268"/>
                <a:gd name="T34" fmla="*/ 46 w 232"/>
                <a:gd name="T35" fmla="*/ 161 h 268"/>
                <a:gd name="T36" fmla="*/ 46 w 232"/>
                <a:gd name="T37" fmla="*/ 144 h 268"/>
                <a:gd name="T38" fmla="*/ 157 w 232"/>
                <a:gd name="T39" fmla="*/ 103 h 268"/>
                <a:gd name="T40" fmla="*/ 174 w 232"/>
                <a:gd name="T41" fmla="*/ 103 h 268"/>
                <a:gd name="T42" fmla="*/ 116 w 232"/>
                <a:gd name="T43" fmla="*/ 214 h 268"/>
                <a:gd name="T44" fmla="*/ 116 w 232"/>
                <a:gd name="T45" fmla="*/ 231 h 268"/>
                <a:gd name="T46" fmla="*/ 116 w 232"/>
                <a:gd name="T47" fmla="*/ 214 h 268"/>
                <a:gd name="T48" fmla="*/ 134 w 232"/>
                <a:gd name="T49" fmla="*/ 24 h 268"/>
                <a:gd name="T50" fmla="*/ 142 w 232"/>
                <a:gd name="T51" fmla="*/ 19 h 268"/>
                <a:gd name="T52" fmla="*/ 137 w 232"/>
                <a:gd name="T53" fmla="*/ 0 h 268"/>
                <a:gd name="T54" fmla="*/ 90 w 232"/>
                <a:gd name="T55" fmla="*/ 6 h 268"/>
                <a:gd name="T56" fmla="*/ 96 w 232"/>
                <a:gd name="T57" fmla="*/ 24 h 268"/>
                <a:gd name="T58" fmla="*/ 98 w 232"/>
                <a:gd name="T59" fmla="*/ 37 h 268"/>
                <a:gd name="T60" fmla="*/ 116 w 232"/>
                <a:gd name="T61" fmla="*/ 268 h 268"/>
                <a:gd name="T62" fmla="*/ 134 w 232"/>
                <a:gd name="T63" fmla="*/ 37 h 268"/>
                <a:gd name="T64" fmla="*/ 24 w 232"/>
                <a:gd name="T65" fmla="*/ 152 h 268"/>
                <a:gd name="T66" fmla="*/ 208 w 232"/>
                <a:gd name="T67" fmla="*/ 152 h 268"/>
                <a:gd name="T68" fmla="*/ 186 w 232"/>
                <a:gd name="T69" fmla="*/ 144 h 268"/>
                <a:gd name="T70" fmla="*/ 186 w 232"/>
                <a:gd name="T71" fmla="*/ 161 h 268"/>
                <a:gd name="T72" fmla="*/ 186 w 232"/>
                <a:gd name="T73" fmla="*/ 144 h 268"/>
                <a:gd name="T74" fmla="*/ 108 w 232"/>
                <a:gd name="T75" fmla="*/ 136 h 268"/>
                <a:gd name="T76" fmla="*/ 98 w 232"/>
                <a:gd name="T77" fmla="*/ 152 h 268"/>
                <a:gd name="T78" fmla="*/ 134 w 232"/>
                <a:gd name="T79" fmla="*/ 160 h 268"/>
                <a:gd name="T80" fmla="*/ 134 w 232"/>
                <a:gd name="T81" fmla="*/ 160 h 268"/>
                <a:gd name="T82" fmla="*/ 153 w 232"/>
                <a:gd name="T83" fmla="*/ 115 h 268"/>
                <a:gd name="T84" fmla="*/ 109 w 232"/>
                <a:gd name="T85" fmla="*/ 135 h 268"/>
                <a:gd name="T86" fmla="*/ 157 w 232"/>
                <a:gd name="T87" fmla="*/ 202 h 268"/>
                <a:gd name="T88" fmla="*/ 174 w 232"/>
                <a:gd name="T89" fmla="*/ 202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2" h="268">
                  <a:moveTo>
                    <a:pt x="67" y="193"/>
                  </a:moveTo>
                  <a:cubicBezTo>
                    <a:pt x="62" y="193"/>
                    <a:pt x="58" y="197"/>
                    <a:pt x="58" y="202"/>
                  </a:cubicBezTo>
                  <a:cubicBezTo>
                    <a:pt x="58" y="206"/>
                    <a:pt x="62" y="210"/>
                    <a:pt x="67" y="210"/>
                  </a:cubicBezTo>
                  <a:cubicBezTo>
                    <a:pt x="71" y="210"/>
                    <a:pt x="75" y="206"/>
                    <a:pt x="75" y="202"/>
                  </a:cubicBezTo>
                  <a:cubicBezTo>
                    <a:pt x="75" y="197"/>
                    <a:pt x="71" y="193"/>
                    <a:pt x="67" y="193"/>
                  </a:cubicBezTo>
                  <a:close/>
                  <a:moveTo>
                    <a:pt x="116" y="91"/>
                  </a:moveTo>
                  <a:cubicBezTo>
                    <a:pt x="121" y="91"/>
                    <a:pt x="125" y="87"/>
                    <a:pt x="125" y="82"/>
                  </a:cubicBezTo>
                  <a:cubicBezTo>
                    <a:pt x="125" y="77"/>
                    <a:pt x="121" y="74"/>
                    <a:pt x="116" y="74"/>
                  </a:cubicBezTo>
                  <a:cubicBezTo>
                    <a:pt x="111" y="74"/>
                    <a:pt x="108" y="77"/>
                    <a:pt x="108" y="82"/>
                  </a:cubicBezTo>
                  <a:cubicBezTo>
                    <a:pt x="108" y="87"/>
                    <a:pt x="111" y="91"/>
                    <a:pt x="116" y="91"/>
                  </a:cubicBezTo>
                  <a:close/>
                  <a:moveTo>
                    <a:pt x="16" y="70"/>
                  </a:moveTo>
                  <a:cubicBezTo>
                    <a:pt x="18" y="72"/>
                    <a:pt x="21" y="72"/>
                    <a:pt x="23" y="70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7" y="55"/>
                    <a:pt x="37" y="52"/>
                    <a:pt x="35" y="51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7" y="42"/>
                    <a:pt x="24" y="42"/>
                    <a:pt x="22" y="44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7" y="58"/>
                    <a:pt x="7" y="62"/>
                    <a:pt x="9" y="63"/>
                  </a:cubicBezTo>
                  <a:lnTo>
                    <a:pt x="16" y="70"/>
                  </a:lnTo>
                  <a:close/>
                  <a:moveTo>
                    <a:pt x="67" y="94"/>
                  </a:moveTo>
                  <a:cubicBezTo>
                    <a:pt x="62" y="94"/>
                    <a:pt x="58" y="98"/>
                    <a:pt x="58" y="103"/>
                  </a:cubicBezTo>
                  <a:cubicBezTo>
                    <a:pt x="58" y="107"/>
                    <a:pt x="62" y="111"/>
                    <a:pt x="67" y="111"/>
                  </a:cubicBezTo>
                  <a:cubicBezTo>
                    <a:pt x="71" y="111"/>
                    <a:pt x="75" y="107"/>
                    <a:pt x="75" y="103"/>
                  </a:cubicBezTo>
                  <a:cubicBezTo>
                    <a:pt x="75" y="98"/>
                    <a:pt x="71" y="94"/>
                    <a:pt x="67" y="94"/>
                  </a:cubicBezTo>
                  <a:close/>
                  <a:moveTo>
                    <a:pt x="211" y="70"/>
                  </a:moveTo>
                  <a:cubicBezTo>
                    <a:pt x="212" y="72"/>
                    <a:pt x="215" y="72"/>
                    <a:pt x="217" y="70"/>
                  </a:cubicBezTo>
                  <a:cubicBezTo>
                    <a:pt x="224" y="63"/>
                    <a:pt x="224" y="63"/>
                    <a:pt x="224" y="63"/>
                  </a:cubicBezTo>
                  <a:cubicBezTo>
                    <a:pt x="226" y="62"/>
                    <a:pt x="226" y="58"/>
                    <a:pt x="224" y="57"/>
                  </a:cubicBezTo>
                  <a:cubicBezTo>
                    <a:pt x="211" y="44"/>
                    <a:pt x="211" y="44"/>
                    <a:pt x="211" y="44"/>
                  </a:cubicBezTo>
                  <a:cubicBezTo>
                    <a:pt x="209" y="42"/>
                    <a:pt x="206" y="42"/>
                    <a:pt x="205" y="44"/>
                  </a:cubicBezTo>
                  <a:cubicBezTo>
                    <a:pt x="198" y="51"/>
                    <a:pt x="198" y="51"/>
                    <a:pt x="198" y="51"/>
                  </a:cubicBezTo>
                  <a:cubicBezTo>
                    <a:pt x="196" y="52"/>
                    <a:pt x="196" y="55"/>
                    <a:pt x="198" y="57"/>
                  </a:cubicBezTo>
                  <a:lnTo>
                    <a:pt x="211" y="70"/>
                  </a:lnTo>
                  <a:close/>
                  <a:moveTo>
                    <a:pt x="46" y="144"/>
                  </a:moveTo>
                  <a:cubicBezTo>
                    <a:pt x="42" y="144"/>
                    <a:pt x="38" y="148"/>
                    <a:pt x="38" y="152"/>
                  </a:cubicBezTo>
                  <a:cubicBezTo>
                    <a:pt x="38" y="157"/>
                    <a:pt x="42" y="161"/>
                    <a:pt x="46" y="161"/>
                  </a:cubicBezTo>
                  <a:cubicBezTo>
                    <a:pt x="51" y="161"/>
                    <a:pt x="55" y="157"/>
                    <a:pt x="55" y="152"/>
                  </a:cubicBezTo>
                  <a:cubicBezTo>
                    <a:pt x="55" y="148"/>
                    <a:pt x="51" y="144"/>
                    <a:pt x="46" y="144"/>
                  </a:cubicBezTo>
                  <a:close/>
                  <a:moveTo>
                    <a:pt x="165" y="94"/>
                  </a:moveTo>
                  <a:cubicBezTo>
                    <a:pt x="161" y="94"/>
                    <a:pt x="157" y="98"/>
                    <a:pt x="157" y="103"/>
                  </a:cubicBezTo>
                  <a:cubicBezTo>
                    <a:pt x="157" y="107"/>
                    <a:pt x="161" y="111"/>
                    <a:pt x="165" y="111"/>
                  </a:cubicBezTo>
                  <a:cubicBezTo>
                    <a:pt x="170" y="111"/>
                    <a:pt x="174" y="107"/>
                    <a:pt x="174" y="103"/>
                  </a:cubicBezTo>
                  <a:cubicBezTo>
                    <a:pt x="174" y="98"/>
                    <a:pt x="170" y="94"/>
                    <a:pt x="165" y="94"/>
                  </a:cubicBezTo>
                  <a:close/>
                  <a:moveTo>
                    <a:pt x="116" y="214"/>
                  </a:moveTo>
                  <a:cubicBezTo>
                    <a:pt x="111" y="214"/>
                    <a:pt x="108" y="218"/>
                    <a:pt x="108" y="222"/>
                  </a:cubicBezTo>
                  <a:cubicBezTo>
                    <a:pt x="108" y="227"/>
                    <a:pt x="111" y="231"/>
                    <a:pt x="116" y="231"/>
                  </a:cubicBezTo>
                  <a:cubicBezTo>
                    <a:pt x="121" y="231"/>
                    <a:pt x="125" y="227"/>
                    <a:pt x="125" y="222"/>
                  </a:cubicBezTo>
                  <a:cubicBezTo>
                    <a:pt x="125" y="218"/>
                    <a:pt x="121" y="214"/>
                    <a:pt x="116" y="214"/>
                  </a:cubicBezTo>
                  <a:close/>
                  <a:moveTo>
                    <a:pt x="134" y="37"/>
                  </a:moveTo>
                  <a:cubicBezTo>
                    <a:pt x="134" y="24"/>
                    <a:pt x="134" y="24"/>
                    <a:pt x="134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40" y="24"/>
                    <a:pt x="142" y="22"/>
                    <a:pt x="142" y="19"/>
                  </a:cubicBezTo>
                  <a:cubicBezTo>
                    <a:pt x="142" y="6"/>
                    <a:pt x="142" y="6"/>
                    <a:pt x="142" y="6"/>
                  </a:cubicBezTo>
                  <a:cubicBezTo>
                    <a:pt x="142" y="3"/>
                    <a:pt x="140" y="0"/>
                    <a:pt x="13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3" y="0"/>
                    <a:pt x="90" y="3"/>
                    <a:pt x="90" y="6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22"/>
                    <a:pt x="93" y="24"/>
                    <a:pt x="96" y="24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43" y="45"/>
                    <a:pt x="0" y="94"/>
                    <a:pt x="0" y="152"/>
                  </a:cubicBezTo>
                  <a:cubicBezTo>
                    <a:pt x="0" y="216"/>
                    <a:pt x="52" y="268"/>
                    <a:pt x="116" y="268"/>
                  </a:cubicBezTo>
                  <a:cubicBezTo>
                    <a:pt x="180" y="268"/>
                    <a:pt x="232" y="216"/>
                    <a:pt x="232" y="152"/>
                  </a:cubicBezTo>
                  <a:cubicBezTo>
                    <a:pt x="232" y="94"/>
                    <a:pt x="189" y="45"/>
                    <a:pt x="134" y="37"/>
                  </a:cubicBezTo>
                  <a:close/>
                  <a:moveTo>
                    <a:pt x="116" y="245"/>
                  </a:moveTo>
                  <a:cubicBezTo>
                    <a:pt x="65" y="245"/>
                    <a:pt x="24" y="203"/>
                    <a:pt x="24" y="152"/>
                  </a:cubicBezTo>
                  <a:cubicBezTo>
                    <a:pt x="24" y="101"/>
                    <a:pt x="65" y="59"/>
                    <a:pt x="116" y="59"/>
                  </a:cubicBezTo>
                  <a:cubicBezTo>
                    <a:pt x="167" y="59"/>
                    <a:pt x="208" y="101"/>
                    <a:pt x="208" y="152"/>
                  </a:cubicBezTo>
                  <a:cubicBezTo>
                    <a:pt x="208" y="203"/>
                    <a:pt x="167" y="245"/>
                    <a:pt x="116" y="245"/>
                  </a:cubicBezTo>
                  <a:close/>
                  <a:moveTo>
                    <a:pt x="186" y="144"/>
                  </a:moveTo>
                  <a:cubicBezTo>
                    <a:pt x="181" y="144"/>
                    <a:pt x="177" y="148"/>
                    <a:pt x="177" y="152"/>
                  </a:cubicBezTo>
                  <a:cubicBezTo>
                    <a:pt x="177" y="157"/>
                    <a:pt x="181" y="161"/>
                    <a:pt x="186" y="161"/>
                  </a:cubicBezTo>
                  <a:cubicBezTo>
                    <a:pt x="191" y="161"/>
                    <a:pt x="194" y="157"/>
                    <a:pt x="194" y="152"/>
                  </a:cubicBezTo>
                  <a:cubicBezTo>
                    <a:pt x="194" y="148"/>
                    <a:pt x="191" y="144"/>
                    <a:pt x="186" y="144"/>
                  </a:cubicBezTo>
                  <a:close/>
                  <a:moveTo>
                    <a:pt x="109" y="135"/>
                  </a:moveTo>
                  <a:cubicBezTo>
                    <a:pt x="108" y="136"/>
                    <a:pt x="108" y="136"/>
                    <a:pt x="108" y="136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102" y="139"/>
                    <a:pt x="98" y="145"/>
                    <a:pt x="98" y="152"/>
                  </a:cubicBezTo>
                  <a:cubicBezTo>
                    <a:pt x="98" y="162"/>
                    <a:pt x="107" y="171"/>
                    <a:pt x="117" y="171"/>
                  </a:cubicBezTo>
                  <a:cubicBezTo>
                    <a:pt x="124" y="171"/>
                    <a:pt x="130" y="166"/>
                    <a:pt x="134" y="160"/>
                  </a:cubicBezTo>
                  <a:cubicBezTo>
                    <a:pt x="134" y="160"/>
                    <a:pt x="134" y="160"/>
                    <a:pt x="134" y="160"/>
                  </a:cubicBezTo>
                  <a:cubicBezTo>
                    <a:pt x="134" y="160"/>
                    <a:pt x="134" y="160"/>
                    <a:pt x="134" y="160"/>
                  </a:cubicBezTo>
                  <a:cubicBezTo>
                    <a:pt x="134" y="159"/>
                    <a:pt x="134" y="159"/>
                    <a:pt x="134" y="159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5"/>
                    <a:pt x="109" y="135"/>
                    <a:pt x="109" y="135"/>
                  </a:cubicBezTo>
                  <a:close/>
                  <a:moveTo>
                    <a:pt x="165" y="193"/>
                  </a:moveTo>
                  <a:cubicBezTo>
                    <a:pt x="161" y="193"/>
                    <a:pt x="157" y="197"/>
                    <a:pt x="157" y="202"/>
                  </a:cubicBezTo>
                  <a:cubicBezTo>
                    <a:pt x="157" y="206"/>
                    <a:pt x="161" y="210"/>
                    <a:pt x="165" y="210"/>
                  </a:cubicBezTo>
                  <a:cubicBezTo>
                    <a:pt x="170" y="210"/>
                    <a:pt x="174" y="206"/>
                    <a:pt x="174" y="202"/>
                  </a:cubicBezTo>
                  <a:cubicBezTo>
                    <a:pt x="174" y="197"/>
                    <a:pt x="170" y="193"/>
                    <a:pt x="165" y="1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8"/>
            <p:cNvSpPr>
              <a:spLocks noEditPoints="1"/>
            </p:cNvSpPr>
            <p:nvPr/>
          </p:nvSpPr>
          <p:spPr bwMode="auto">
            <a:xfrm>
              <a:off x="5529264" y="1820863"/>
              <a:ext cx="430213" cy="43021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86 w 236"/>
                <a:gd name="T11" fmla="*/ 183 h 236"/>
                <a:gd name="T12" fmla="*/ 186 w 236"/>
                <a:gd name="T13" fmla="*/ 179 h 236"/>
                <a:gd name="T14" fmla="*/ 158 w 236"/>
                <a:gd name="T15" fmla="*/ 152 h 236"/>
                <a:gd name="T16" fmla="*/ 140 w 236"/>
                <a:gd name="T17" fmla="*/ 144 h 236"/>
                <a:gd name="T18" fmla="*/ 135 w 236"/>
                <a:gd name="T19" fmla="*/ 137 h 236"/>
                <a:gd name="T20" fmla="*/ 135 w 236"/>
                <a:gd name="T21" fmla="*/ 130 h 236"/>
                <a:gd name="T22" fmla="*/ 146 w 236"/>
                <a:gd name="T23" fmla="*/ 110 h 236"/>
                <a:gd name="T24" fmla="*/ 147 w 236"/>
                <a:gd name="T25" fmla="*/ 110 h 236"/>
                <a:gd name="T26" fmla="*/ 151 w 236"/>
                <a:gd name="T27" fmla="*/ 107 h 236"/>
                <a:gd name="T28" fmla="*/ 153 w 236"/>
                <a:gd name="T29" fmla="*/ 95 h 236"/>
                <a:gd name="T30" fmla="*/ 149 w 236"/>
                <a:gd name="T31" fmla="*/ 91 h 236"/>
                <a:gd name="T32" fmla="*/ 149 w 236"/>
                <a:gd name="T33" fmla="*/ 91 h 236"/>
                <a:gd name="T34" fmla="*/ 149 w 236"/>
                <a:gd name="T35" fmla="*/ 86 h 236"/>
                <a:gd name="T36" fmla="*/ 150 w 236"/>
                <a:gd name="T37" fmla="*/ 83 h 236"/>
                <a:gd name="T38" fmla="*/ 147 w 236"/>
                <a:gd name="T39" fmla="*/ 70 h 236"/>
                <a:gd name="T40" fmla="*/ 140 w 236"/>
                <a:gd name="T41" fmla="*/ 60 h 236"/>
                <a:gd name="T42" fmla="*/ 111 w 236"/>
                <a:gd name="T43" fmla="*/ 54 h 236"/>
                <a:gd name="T44" fmla="*/ 92 w 236"/>
                <a:gd name="T45" fmla="*/ 62 h 236"/>
                <a:gd name="T46" fmla="*/ 87 w 236"/>
                <a:gd name="T47" fmla="*/ 74 h 236"/>
                <a:gd name="T48" fmla="*/ 85 w 236"/>
                <a:gd name="T49" fmla="*/ 82 h 236"/>
                <a:gd name="T50" fmla="*/ 86 w 236"/>
                <a:gd name="T51" fmla="*/ 91 h 236"/>
                <a:gd name="T52" fmla="*/ 83 w 236"/>
                <a:gd name="T53" fmla="*/ 95 h 236"/>
                <a:gd name="T54" fmla="*/ 84 w 236"/>
                <a:gd name="T55" fmla="*/ 107 h 236"/>
                <a:gd name="T56" fmla="*/ 88 w 236"/>
                <a:gd name="T57" fmla="*/ 110 h 236"/>
                <a:gd name="T58" fmla="*/ 89 w 236"/>
                <a:gd name="T59" fmla="*/ 110 h 236"/>
                <a:gd name="T60" fmla="*/ 100 w 236"/>
                <a:gd name="T61" fmla="*/ 130 h 236"/>
                <a:gd name="T62" fmla="*/ 100 w 236"/>
                <a:gd name="T63" fmla="*/ 137 h 236"/>
                <a:gd name="T64" fmla="*/ 95 w 236"/>
                <a:gd name="T65" fmla="*/ 144 h 236"/>
                <a:gd name="T66" fmla="*/ 78 w 236"/>
                <a:gd name="T67" fmla="*/ 152 h 236"/>
                <a:gd name="T68" fmla="*/ 49 w 236"/>
                <a:gd name="T69" fmla="*/ 179 h 236"/>
                <a:gd name="T70" fmla="*/ 49 w 236"/>
                <a:gd name="T71" fmla="*/ 182 h 236"/>
                <a:gd name="T72" fmla="*/ 24 w 236"/>
                <a:gd name="T73" fmla="*/ 118 h 236"/>
                <a:gd name="T74" fmla="*/ 118 w 236"/>
                <a:gd name="T75" fmla="*/ 24 h 236"/>
                <a:gd name="T76" fmla="*/ 212 w 236"/>
                <a:gd name="T77" fmla="*/ 118 h 236"/>
                <a:gd name="T78" fmla="*/ 186 w 236"/>
                <a:gd name="T79" fmla="*/ 18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6" y="183"/>
                  </a:moveTo>
                  <a:cubicBezTo>
                    <a:pt x="186" y="180"/>
                    <a:pt x="186" y="179"/>
                    <a:pt x="186" y="179"/>
                  </a:cubicBezTo>
                  <a:cubicBezTo>
                    <a:pt x="186" y="162"/>
                    <a:pt x="167" y="157"/>
                    <a:pt x="158" y="152"/>
                  </a:cubicBezTo>
                  <a:cubicBezTo>
                    <a:pt x="154" y="151"/>
                    <a:pt x="147" y="148"/>
                    <a:pt x="140" y="144"/>
                  </a:cubicBezTo>
                  <a:cubicBezTo>
                    <a:pt x="138" y="143"/>
                    <a:pt x="136" y="140"/>
                    <a:pt x="135" y="137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40" y="125"/>
                    <a:pt x="145" y="118"/>
                    <a:pt x="146" y="110"/>
                  </a:cubicBezTo>
                  <a:cubicBezTo>
                    <a:pt x="147" y="110"/>
                    <a:pt x="147" y="110"/>
                    <a:pt x="147" y="110"/>
                  </a:cubicBezTo>
                  <a:cubicBezTo>
                    <a:pt x="149" y="110"/>
                    <a:pt x="150" y="109"/>
                    <a:pt x="151" y="107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53" y="93"/>
                    <a:pt x="151" y="91"/>
                    <a:pt x="149" y="91"/>
                  </a:cubicBezTo>
                  <a:cubicBezTo>
                    <a:pt x="149" y="91"/>
                    <a:pt x="149" y="91"/>
                    <a:pt x="149" y="91"/>
                  </a:cubicBezTo>
                  <a:cubicBezTo>
                    <a:pt x="149" y="89"/>
                    <a:pt x="149" y="88"/>
                    <a:pt x="149" y="86"/>
                  </a:cubicBezTo>
                  <a:cubicBezTo>
                    <a:pt x="149" y="85"/>
                    <a:pt x="149" y="84"/>
                    <a:pt x="150" y="83"/>
                  </a:cubicBezTo>
                  <a:cubicBezTo>
                    <a:pt x="150" y="78"/>
                    <a:pt x="149" y="73"/>
                    <a:pt x="147" y="70"/>
                  </a:cubicBezTo>
                  <a:cubicBezTo>
                    <a:pt x="146" y="66"/>
                    <a:pt x="143" y="63"/>
                    <a:pt x="140" y="60"/>
                  </a:cubicBezTo>
                  <a:cubicBezTo>
                    <a:pt x="131" y="51"/>
                    <a:pt x="120" y="47"/>
                    <a:pt x="111" y="54"/>
                  </a:cubicBezTo>
                  <a:cubicBezTo>
                    <a:pt x="105" y="53"/>
                    <a:pt x="97" y="56"/>
                    <a:pt x="92" y="62"/>
                  </a:cubicBezTo>
                  <a:cubicBezTo>
                    <a:pt x="89" y="66"/>
                    <a:pt x="87" y="70"/>
                    <a:pt x="87" y="74"/>
                  </a:cubicBezTo>
                  <a:cubicBezTo>
                    <a:pt x="86" y="76"/>
                    <a:pt x="85" y="79"/>
                    <a:pt x="85" y="82"/>
                  </a:cubicBezTo>
                  <a:cubicBezTo>
                    <a:pt x="85" y="86"/>
                    <a:pt x="85" y="89"/>
                    <a:pt x="86" y="91"/>
                  </a:cubicBezTo>
                  <a:cubicBezTo>
                    <a:pt x="84" y="91"/>
                    <a:pt x="83" y="93"/>
                    <a:pt x="83" y="95"/>
                  </a:cubicBezTo>
                  <a:cubicBezTo>
                    <a:pt x="84" y="107"/>
                    <a:pt x="84" y="107"/>
                    <a:pt x="84" y="107"/>
                  </a:cubicBezTo>
                  <a:cubicBezTo>
                    <a:pt x="85" y="109"/>
                    <a:pt x="86" y="110"/>
                    <a:pt x="88" y="110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1" y="118"/>
                    <a:pt x="96" y="125"/>
                    <a:pt x="100" y="130"/>
                  </a:cubicBezTo>
                  <a:cubicBezTo>
                    <a:pt x="100" y="137"/>
                    <a:pt x="100" y="137"/>
                    <a:pt x="100" y="137"/>
                  </a:cubicBezTo>
                  <a:cubicBezTo>
                    <a:pt x="99" y="140"/>
                    <a:pt x="97" y="143"/>
                    <a:pt x="95" y="144"/>
                  </a:cubicBezTo>
                  <a:cubicBezTo>
                    <a:pt x="88" y="148"/>
                    <a:pt x="82" y="151"/>
                    <a:pt x="78" y="152"/>
                  </a:cubicBezTo>
                  <a:cubicBezTo>
                    <a:pt x="68" y="156"/>
                    <a:pt x="49" y="162"/>
                    <a:pt x="49" y="179"/>
                  </a:cubicBezTo>
                  <a:cubicBezTo>
                    <a:pt x="49" y="182"/>
                    <a:pt x="49" y="182"/>
                    <a:pt x="49" y="182"/>
                  </a:cubicBezTo>
                  <a:cubicBezTo>
                    <a:pt x="33" y="165"/>
                    <a:pt x="24" y="143"/>
                    <a:pt x="24" y="118"/>
                  </a:cubicBezTo>
                  <a:cubicBezTo>
                    <a:pt x="24" y="66"/>
                    <a:pt x="66" y="24"/>
                    <a:pt x="118" y="24"/>
                  </a:cubicBezTo>
                  <a:cubicBezTo>
                    <a:pt x="170" y="24"/>
                    <a:pt x="212" y="66"/>
                    <a:pt x="212" y="118"/>
                  </a:cubicBezTo>
                  <a:cubicBezTo>
                    <a:pt x="212" y="143"/>
                    <a:pt x="202" y="166"/>
                    <a:pt x="186" y="1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9"/>
            <p:cNvSpPr>
              <a:spLocks noEditPoints="1"/>
            </p:cNvSpPr>
            <p:nvPr/>
          </p:nvSpPr>
          <p:spPr bwMode="auto">
            <a:xfrm>
              <a:off x="8428039" y="1120776"/>
              <a:ext cx="430213" cy="43021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88 w 236"/>
                <a:gd name="T11" fmla="*/ 181 h 236"/>
                <a:gd name="T12" fmla="*/ 160 w 236"/>
                <a:gd name="T13" fmla="*/ 169 h 236"/>
                <a:gd name="T14" fmla="*/ 138 w 236"/>
                <a:gd name="T15" fmla="*/ 163 h 236"/>
                <a:gd name="T16" fmla="*/ 135 w 236"/>
                <a:gd name="T17" fmla="*/ 159 h 236"/>
                <a:gd name="T18" fmla="*/ 134 w 236"/>
                <a:gd name="T19" fmla="*/ 152 h 236"/>
                <a:gd name="T20" fmla="*/ 170 w 236"/>
                <a:gd name="T21" fmla="*/ 141 h 236"/>
                <a:gd name="T22" fmla="*/ 156 w 236"/>
                <a:gd name="T23" fmla="*/ 115 h 236"/>
                <a:gd name="T24" fmla="*/ 151 w 236"/>
                <a:gd name="T25" fmla="*/ 73 h 236"/>
                <a:gd name="T26" fmla="*/ 131 w 236"/>
                <a:gd name="T27" fmla="*/ 62 h 236"/>
                <a:gd name="T28" fmla="*/ 131 w 236"/>
                <a:gd name="T29" fmla="*/ 63 h 236"/>
                <a:gd name="T30" fmla="*/ 131 w 236"/>
                <a:gd name="T31" fmla="*/ 63 h 236"/>
                <a:gd name="T32" fmla="*/ 131 w 236"/>
                <a:gd name="T33" fmla="*/ 62 h 236"/>
                <a:gd name="T34" fmla="*/ 131 w 236"/>
                <a:gd name="T35" fmla="*/ 62 h 236"/>
                <a:gd name="T36" fmla="*/ 111 w 236"/>
                <a:gd name="T37" fmla="*/ 55 h 236"/>
                <a:gd name="T38" fmla="*/ 84 w 236"/>
                <a:gd name="T39" fmla="*/ 73 h 236"/>
                <a:gd name="T40" fmla="*/ 78 w 236"/>
                <a:gd name="T41" fmla="*/ 114 h 236"/>
                <a:gd name="T42" fmla="*/ 63 w 236"/>
                <a:gd name="T43" fmla="*/ 142 h 236"/>
                <a:gd name="T44" fmla="*/ 102 w 236"/>
                <a:gd name="T45" fmla="*/ 152 h 236"/>
                <a:gd name="T46" fmla="*/ 102 w 236"/>
                <a:gd name="T47" fmla="*/ 159 h 236"/>
                <a:gd name="T48" fmla="*/ 98 w 236"/>
                <a:gd name="T49" fmla="*/ 163 h 236"/>
                <a:gd name="T50" fmla="*/ 76 w 236"/>
                <a:gd name="T51" fmla="*/ 169 h 236"/>
                <a:gd name="T52" fmla="*/ 48 w 236"/>
                <a:gd name="T53" fmla="*/ 181 h 236"/>
                <a:gd name="T54" fmla="*/ 24 w 236"/>
                <a:gd name="T55" fmla="*/ 118 h 236"/>
                <a:gd name="T56" fmla="*/ 118 w 236"/>
                <a:gd name="T57" fmla="*/ 24 h 236"/>
                <a:gd name="T58" fmla="*/ 212 w 236"/>
                <a:gd name="T59" fmla="*/ 118 h 236"/>
                <a:gd name="T60" fmla="*/ 188 w 236"/>
                <a:gd name="T61" fmla="*/ 18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8" y="181"/>
                  </a:moveTo>
                  <a:cubicBezTo>
                    <a:pt x="182" y="173"/>
                    <a:pt x="169" y="172"/>
                    <a:pt x="160" y="169"/>
                  </a:cubicBezTo>
                  <a:cubicBezTo>
                    <a:pt x="156" y="168"/>
                    <a:pt x="147" y="166"/>
                    <a:pt x="138" y="163"/>
                  </a:cubicBezTo>
                  <a:cubicBezTo>
                    <a:pt x="137" y="163"/>
                    <a:pt x="135" y="161"/>
                    <a:pt x="135" y="159"/>
                  </a:cubicBezTo>
                  <a:cubicBezTo>
                    <a:pt x="134" y="152"/>
                    <a:pt x="134" y="152"/>
                    <a:pt x="134" y="152"/>
                  </a:cubicBezTo>
                  <a:cubicBezTo>
                    <a:pt x="155" y="151"/>
                    <a:pt x="170" y="141"/>
                    <a:pt x="170" y="141"/>
                  </a:cubicBezTo>
                  <a:cubicBezTo>
                    <a:pt x="163" y="132"/>
                    <a:pt x="159" y="128"/>
                    <a:pt x="156" y="115"/>
                  </a:cubicBezTo>
                  <a:cubicBezTo>
                    <a:pt x="153" y="100"/>
                    <a:pt x="158" y="86"/>
                    <a:pt x="151" y="73"/>
                  </a:cubicBezTo>
                  <a:cubicBezTo>
                    <a:pt x="144" y="59"/>
                    <a:pt x="131" y="62"/>
                    <a:pt x="131" y="62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53"/>
                    <a:pt x="111" y="55"/>
                  </a:cubicBezTo>
                  <a:cubicBezTo>
                    <a:pt x="103" y="56"/>
                    <a:pt x="92" y="59"/>
                    <a:pt x="84" y="73"/>
                  </a:cubicBezTo>
                  <a:cubicBezTo>
                    <a:pt x="77" y="88"/>
                    <a:pt x="80" y="106"/>
                    <a:pt x="78" y="114"/>
                  </a:cubicBezTo>
                  <a:cubicBezTo>
                    <a:pt x="76" y="122"/>
                    <a:pt x="76" y="133"/>
                    <a:pt x="63" y="142"/>
                  </a:cubicBezTo>
                  <a:cubicBezTo>
                    <a:pt x="63" y="142"/>
                    <a:pt x="76" y="152"/>
                    <a:pt x="102" y="152"/>
                  </a:cubicBezTo>
                  <a:cubicBezTo>
                    <a:pt x="102" y="159"/>
                    <a:pt x="102" y="159"/>
                    <a:pt x="102" y="159"/>
                  </a:cubicBezTo>
                  <a:cubicBezTo>
                    <a:pt x="102" y="160"/>
                    <a:pt x="100" y="162"/>
                    <a:pt x="98" y="163"/>
                  </a:cubicBezTo>
                  <a:cubicBezTo>
                    <a:pt x="90" y="166"/>
                    <a:pt x="81" y="168"/>
                    <a:pt x="76" y="169"/>
                  </a:cubicBezTo>
                  <a:cubicBezTo>
                    <a:pt x="67" y="172"/>
                    <a:pt x="54" y="173"/>
                    <a:pt x="48" y="181"/>
                  </a:cubicBezTo>
                  <a:cubicBezTo>
                    <a:pt x="33" y="165"/>
                    <a:pt x="24" y="142"/>
                    <a:pt x="24" y="118"/>
                  </a:cubicBezTo>
                  <a:cubicBezTo>
                    <a:pt x="24" y="66"/>
                    <a:pt x="66" y="24"/>
                    <a:pt x="118" y="24"/>
                  </a:cubicBezTo>
                  <a:cubicBezTo>
                    <a:pt x="170" y="24"/>
                    <a:pt x="212" y="66"/>
                    <a:pt x="212" y="118"/>
                  </a:cubicBezTo>
                  <a:cubicBezTo>
                    <a:pt x="212" y="142"/>
                    <a:pt x="203" y="165"/>
                    <a:pt x="188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40"/>
            <p:cNvSpPr>
              <a:spLocks noEditPoints="1"/>
            </p:cNvSpPr>
            <p:nvPr/>
          </p:nvSpPr>
          <p:spPr bwMode="auto">
            <a:xfrm>
              <a:off x="4868864" y="1860551"/>
              <a:ext cx="466725" cy="350838"/>
            </a:xfrm>
            <a:custGeom>
              <a:avLst/>
              <a:gdLst>
                <a:gd name="T0" fmla="*/ 132 w 256"/>
                <a:gd name="T1" fmla="*/ 123 h 192"/>
                <a:gd name="T2" fmla="*/ 106 w 256"/>
                <a:gd name="T3" fmla="*/ 111 h 192"/>
                <a:gd name="T4" fmla="*/ 104 w 256"/>
                <a:gd name="T5" fmla="*/ 96 h 192"/>
                <a:gd name="T6" fmla="*/ 118 w 256"/>
                <a:gd name="T7" fmla="*/ 72 h 192"/>
                <a:gd name="T8" fmla="*/ 119 w 256"/>
                <a:gd name="T9" fmla="*/ 72 h 192"/>
                <a:gd name="T10" fmla="*/ 124 w 256"/>
                <a:gd name="T11" fmla="*/ 68 h 192"/>
                <a:gd name="T12" fmla="*/ 126 w 256"/>
                <a:gd name="T13" fmla="*/ 54 h 192"/>
                <a:gd name="T14" fmla="*/ 121 w 256"/>
                <a:gd name="T15" fmla="*/ 49 h 192"/>
                <a:gd name="T16" fmla="*/ 122 w 256"/>
                <a:gd name="T17" fmla="*/ 48 h 192"/>
                <a:gd name="T18" fmla="*/ 122 w 256"/>
                <a:gd name="T19" fmla="*/ 43 h 192"/>
                <a:gd name="T20" fmla="*/ 123 w 256"/>
                <a:gd name="T21" fmla="*/ 39 h 192"/>
                <a:gd name="T22" fmla="*/ 120 w 256"/>
                <a:gd name="T23" fmla="*/ 24 h 192"/>
                <a:gd name="T24" fmla="*/ 111 w 256"/>
                <a:gd name="T25" fmla="*/ 11 h 192"/>
                <a:gd name="T26" fmla="*/ 88 w 256"/>
                <a:gd name="T27" fmla="*/ 0 h 192"/>
                <a:gd name="T28" fmla="*/ 76 w 256"/>
                <a:gd name="T29" fmla="*/ 5 h 192"/>
                <a:gd name="T30" fmla="*/ 72 w 256"/>
                <a:gd name="T31" fmla="*/ 4 h 192"/>
                <a:gd name="T32" fmla="*/ 52 w 256"/>
                <a:gd name="T33" fmla="*/ 14 h 192"/>
                <a:gd name="T34" fmla="*/ 46 w 256"/>
                <a:gd name="T35" fmla="*/ 28 h 192"/>
                <a:gd name="T36" fmla="*/ 44 w 256"/>
                <a:gd name="T37" fmla="*/ 38 h 192"/>
                <a:gd name="T38" fmla="*/ 45 w 256"/>
                <a:gd name="T39" fmla="*/ 49 h 192"/>
                <a:gd name="T40" fmla="*/ 41 w 256"/>
                <a:gd name="T41" fmla="*/ 54 h 192"/>
                <a:gd name="T42" fmla="*/ 43 w 256"/>
                <a:gd name="T43" fmla="*/ 68 h 192"/>
                <a:gd name="T44" fmla="*/ 48 w 256"/>
                <a:gd name="T45" fmla="*/ 72 h 192"/>
                <a:gd name="T46" fmla="*/ 49 w 256"/>
                <a:gd name="T47" fmla="*/ 72 h 192"/>
                <a:gd name="T48" fmla="*/ 63 w 256"/>
                <a:gd name="T49" fmla="*/ 96 h 192"/>
                <a:gd name="T50" fmla="*/ 61 w 256"/>
                <a:gd name="T51" fmla="*/ 111 h 192"/>
                <a:gd name="T52" fmla="*/ 35 w 256"/>
                <a:gd name="T53" fmla="*/ 123 h 192"/>
                <a:gd name="T54" fmla="*/ 0 w 256"/>
                <a:gd name="T55" fmla="*/ 155 h 192"/>
                <a:gd name="T56" fmla="*/ 0 w 256"/>
                <a:gd name="T57" fmla="*/ 179 h 192"/>
                <a:gd name="T58" fmla="*/ 14 w 256"/>
                <a:gd name="T59" fmla="*/ 192 h 192"/>
                <a:gd name="T60" fmla="*/ 153 w 256"/>
                <a:gd name="T61" fmla="*/ 192 h 192"/>
                <a:gd name="T62" fmla="*/ 167 w 256"/>
                <a:gd name="T63" fmla="*/ 179 h 192"/>
                <a:gd name="T64" fmla="*/ 167 w 256"/>
                <a:gd name="T65" fmla="*/ 155 h 192"/>
                <a:gd name="T66" fmla="*/ 132 w 256"/>
                <a:gd name="T67" fmla="*/ 123 h 192"/>
                <a:gd name="T68" fmla="*/ 228 w 256"/>
                <a:gd name="T69" fmla="*/ 137 h 192"/>
                <a:gd name="T70" fmla="*/ 207 w 256"/>
                <a:gd name="T71" fmla="*/ 131 h 192"/>
                <a:gd name="T72" fmla="*/ 204 w 256"/>
                <a:gd name="T73" fmla="*/ 127 h 192"/>
                <a:gd name="T74" fmla="*/ 203 w 256"/>
                <a:gd name="T75" fmla="*/ 120 h 192"/>
                <a:gd name="T76" fmla="*/ 237 w 256"/>
                <a:gd name="T77" fmla="*/ 110 h 192"/>
                <a:gd name="T78" fmla="*/ 224 w 256"/>
                <a:gd name="T79" fmla="*/ 85 h 192"/>
                <a:gd name="T80" fmla="*/ 219 w 256"/>
                <a:gd name="T81" fmla="*/ 45 h 192"/>
                <a:gd name="T82" fmla="*/ 201 w 256"/>
                <a:gd name="T83" fmla="*/ 35 h 192"/>
                <a:gd name="T84" fmla="*/ 201 w 256"/>
                <a:gd name="T85" fmla="*/ 36 h 192"/>
                <a:gd name="T86" fmla="*/ 201 w 256"/>
                <a:gd name="T87" fmla="*/ 36 h 192"/>
                <a:gd name="T88" fmla="*/ 201 w 256"/>
                <a:gd name="T89" fmla="*/ 35 h 192"/>
                <a:gd name="T90" fmla="*/ 201 w 256"/>
                <a:gd name="T91" fmla="*/ 35 h 192"/>
                <a:gd name="T92" fmla="*/ 182 w 256"/>
                <a:gd name="T93" fmla="*/ 29 h 192"/>
                <a:gd name="T94" fmla="*/ 157 w 256"/>
                <a:gd name="T95" fmla="*/ 46 h 192"/>
                <a:gd name="T96" fmla="*/ 151 w 256"/>
                <a:gd name="T97" fmla="*/ 85 h 192"/>
                <a:gd name="T98" fmla="*/ 137 w 256"/>
                <a:gd name="T99" fmla="*/ 111 h 192"/>
                <a:gd name="T100" fmla="*/ 173 w 256"/>
                <a:gd name="T101" fmla="*/ 120 h 192"/>
                <a:gd name="T102" fmla="*/ 173 w 256"/>
                <a:gd name="T103" fmla="*/ 127 h 192"/>
                <a:gd name="T104" fmla="*/ 170 w 256"/>
                <a:gd name="T105" fmla="*/ 131 h 192"/>
                <a:gd name="T106" fmla="*/ 167 w 256"/>
                <a:gd name="T107" fmla="*/ 132 h 192"/>
                <a:gd name="T108" fmla="*/ 176 w 256"/>
                <a:gd name="T109" fmla="*/ 155 h 192"/>
                <a:gd name="T110" fmla="*/ 176 w 256"/>
                <a:gd name="T111" fmla="*/ 179 h 192"/>
                <a:gd name="T112" fmla="*/ 172 w 256"/>
                <a:gd name="T113" fmla="*/ 192 h 192"/>
                <a:gd name="T114" fmla="*/ 245 w 256"/>
                <a:gd name="T115" fmla="*/ 192 h 192"/>
                <a:gd name="T116" fmla="*/ 256 w 256"/>
                <a:gd name="T117" fmla="*/ 182 h 192"/>
                <a:gd name="T118" fmla="*/ 256 w 256"/>
                <a:gd name="T119" fmla="*/ 157 h 192"/>
                <a:gd name="T120" fmla="*/ 228 w 256"/>
                <a:gd name="T121" fmla="*/ 13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6" h="192">
                  <a:moveTo>
                    <a:pt x="132" y="123"/>
                  </a:moveTo>
                  <a:cubicBezTo>
                    <a:pt x="127" y="121"/>
                    <a:pt x="116" y="115"/>
                    <a:pt x="106" y="111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11" y="90"/>
                    <a:pt x="117" y="81"/>
                    <a:pt x="118" y="72"/>
                  </a:cubicBezTo>
                  <a:cubicBezTo>
                    <a:pt x="119" y="72"/>
                    <a:pt x="119" y="72"/>
                    <a:pt x="119" y="72"/>
                  </a:cubicBezTo>
                  <a:cubicBezTo>
                    <a:pt x="122" y="72"/>
                    <a:pt x="124" y="70"/>
                    <a:pt x="124" y="68"/>
                  </a:cubicBezTo>
                  <a:cubicBezTo>
                    <a:pt x="126" y="54"/>
                    <a:pt x="126" y="54"/>
                    <a:pt x="126" y="54"/>
                  </a:cubicBezTo>
                  <a:cubicBezTo>
                    <a:pt x="127" y="51"/>
                    <a:pt x="124" y="49"/>
                    <a:pt x="121" y="49"/>
                  </a:cubicBezTo>
                  <a:cubicBezTo>
                    <a:pt x="122" y="49"/>
                    <a:pt x="122" y="49"/>
                    <a:pt x="122" y="48"/>
                  </a:cubicBezTo>
                  <a:cubicBezTo>
                    <a:pt x="122" y="47"/>
                    <a:pt x="122" y="45"/>
                    <a:pt x="122" y="43"/>
                  </a:cubicBezTo>
                  <a:cubicBezTo>
                    <a:pt x="122" y="42"/>
                    <a:pt x="122" y="41"/>
                    <a:pt x="123" y="39"/>
                  </a:cubicBezTo>
                  <a:cubicBezTo>
                    <a:pt x="123" y="33"/>
                    <a:pt x="122" y="27"/>
                    <a:pt x="120" y="24"/>
                  </a:cubicBezTo>
                  <a:cubicBezTo>
                    <a:pt x="118" y="19"/>
                    <a:pt x="115" y="15"/>
                    <a:pt x="111" y="11"/>
                  </a:cubicBezTo>
                  <a:cubicBezTo>
                    <a:pt x="104" y="4"/>
                    <a:pt x="96" y="0"/>
                    <a:pt x="88" y="0"/>
                  </a:cubicBezTo>
                  <a:cubicBezTo>
                    <a:pt x="84" y="0"/>
                    <a:pt x="80" y="2"/>
                    <a:pt x="76" y="5"/>
                  </a:cubicBezTo>
                  <a:cubicBezTo>
                    <a:pt x="74" y="4"/>
                    <a:pt x="73" y="4"/>
                    <a:pt x="72" y="4"/>
                  </a:cubicBezTo>
                  <a:cubicBezTo>
                    <a:pt x="66" y="4"/>
                    <a:pt x="58" y="8"/>
                    <a:pt x="52" y="14"/>
                  </a:cubicBezTo>
                  <a:cubicBezTo>
                    <a:pt x="49" y="19"/>
                    <a:pt x="47" y="23"/>
                    <a:pt x="46" y="28"/>
                  </a:cubicBezTo>
                  <a:cubicBezTo>
                    <a:pt x="45" y="31"/>
                    <a:pt x="44" y="34"/>
                    <a:pt x="44" y="38"/>
                  </a:cubicBezTo>
                  <a:cubicBezTo>
                    <a:pt x="44" y="42"/>
                    <a:pt x="44" y="46"/>
                    <a:pt x="45" y="49"/>
                  </a:cubicBezTo>
                  <a:cubicBezTo>
                    <a:pt x="43" y="49"/>
                    <a:pt x="41" y="51"/>
                    <a:pt x="41" y="54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70"/>
                    <a:pt x="46" y="72"/>
                    <a:pt x="48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1" y="82"/>
                    <a:pt x="57" y="90"/>
                    <a:pt x="63" y="96"/>
                  </a:cubicBezTo>
                  <a:cubicBezTo>
                    <a:pt x="61" y="111"/>
                    <a:pt x="61" y="111"/>
                    <a:pt x="61" y="111"/>
                  </a:cubicBezTo>
                  <a:cubicBezTo>
                    <a:pt x="51" y="115"/>
                    <a:pt x="41" y="121"/>
                    <a:pt x="35" y="123"/>
                  </a:cubicBezTo>
                  <a:cubicBezTo>
                    <a:pt x="23" y="128"/>
                    <a:pt x="0" y="135"/>
                    <a:pt x="0" y="155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6"/>
                    <a:pt x="6" y="192"/>
                    <a:pt x="14" y="19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161" y="192"/>
                    <a:pt x="167" y="186"/>
                    <a:pt x="167" y="179"/>
                  </a:cubicBezTo>
                  <a:cubicBezTo>
                    <a:pt x="167" y="172"/>
                    <a:pt x="167" y="155"/>
                    <a:pt x="167" y="155"/>
                  </a:cubicBezTo>
                  <a:cubicBezTo>
                    <a:pt x="167" y="135"/>
                    <a:pt x="144" y="128"/>
                    <a:pt x="132" y="123"/>
                  </a:cubicBezTo>
                  <a:close/>
                  <a:moveTo>
                    <a:pt x="228" y="137"/>
                  </a:moveTo>
                  <a:cubicBezTo>
                    <a:pt x="223" y="135"/>
                    <a:pt x="215" y="134"/>
                    <a:pt x="207" y="131"/>
                  </a:cubicBezTo>
                  <a:cubicBezTo>
                    <a:pt x="206" y="130"/>
                    <a:pt x="204" y="129"/>
                    <a:pt x="204" y="127"/>
                  </a:cubicBezTo>
                  <a:cubicBezTo>
                    <a:pt x="203" y="120"/>
                    <a:pt x="203" y="120"/>
                    <a:pt x="203" y="120"/>
                  </a:cubicBezTo>
                  <a:cubicBezTo>
                    <a:pt x="223" y="119"/>
                    <a:pt x="237" y="110"/>
                    <a:pt x="237" y="110"/>
                  </a:cubicBezTo>
                  <a:cubicBezTo>
                    <a:pt x="230" y="101"/>
                    <a:pt x="226" y="97"/>
                    <a:pt x="224" y="85"/>
                  </a:cubicBezTo>
                  <a:cubicBezTo>
                    <a:pt x="221" y="71"/>
                    <a:pt x="226" y="58"/>
                    <a:pt x="219" y="45"/>
                  </a:cubicBezTo>
                  <a:cubicBezTo>
                    <a:pt x="213" y="33"/>
                    <a:pt x="201" y="35"/>
                    <a:pt x="201" y="35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1" y="35"/>
                    <a:pt x="201" y="35"/>
                    <a:pt x="201" y="35"/>
                  </a:cubicBezTo>
                  <a:cubicBezTo>
                    <a:pt x="201" y="35"/>
                    <a:pt x="201" y="35"/>
                    <a:pt x="201" y="35"/>
                  </a:cubicBezTo>
                  <a:cubicBezTo>
                    <a:pt x="201" y="35"/>
                    <a:pt x="200" y="26"/>
                    <a:pt x="182" y="29"/>
                  </a:cubicBezTo>
                  <a:cubicBezTo>
                    <a:pt x="174" y="30"/>
                    <a:pt x="163" y="32"/>
                    <a:pt x="157" y="46"/>
                  </a:cubicBezTo>
                  <a:cubicBezTo>
                    <a:pt x="150" y="60"/>
                    <a:pt x="152" y="77"/>
                    <a:pt x="151" y="85"/>
                  </a:cubicBezTo>
                  <a:cubicBezTo>
                    <a:pt x="149" y="92"/>
                    <a:pt x="149" y="102"/>
                    <a:pt x="137" y="111"/>
                  </a:cubicBezTo>
                  <a:cubicBezTo>
                    <a:pt x="137" y="111"/>
                    <a:pt x="149" y="121"/>
                    <a:pt x="173" y="120"/>
                  </a:cubicBezTo>
                  <a:cubicBezTo>
                    <a:pt x="173" y="127"/>
                    <a:pt x="173" y="127"/>
                    <a:pt x="173" y="127"/>
                  </a:cubicBezTo>
                  <a:cubicBezTo>
                    <a:pt x="173" y="128"/>
                    <a:pt x="171" y="130"/>
                    <a:pt x="170" y="131"/>
                  </a:cubicBezTo>
                  <a:cubicBezTo>
                    <a:pt x="169" y="131"/>
                    <a:pt x="168" y="131"/>
                    <a:pt x="167" y="132"/>
                  </a:cubicBezTo>
                  <a:cubicBezTo>
                    <a:pt x="172" y="137"/>
                    <a:pt x="176" y="145"/>
                    <a:pt x="176" y="155"/>
                  </a:cubicBezTo>
                  <a:cubicBezTo>
                    <a:pt x="176" y="179"/>
                    <a:pt x="176" y="179"/>
                    <a:pt x="176" y="179"/>
                  </a:cubicBezTo>
                  <a:cubicBezTo>
                    <a:pt x="176" y="184"/>
                    <a:pt x="175" y="188"/>
                    <a:pt x="172" y="192"/>
                  </a:cubicBezTo>
                  <a:cubicBezTo>
                    <a:pt x="245" y="192"/>
                    <a:pt x="245" y="192"/>
                    <a:pt x="245" y="192"/>
                  </a:cubicBezTo>
                  <a:cubicBezTo>
                    <a:pt x="251" y="192"/>
                    <a:pt x="256" y="187"/>
                    <a:pt x="256" y="182"/>
                  </a:cubicBezTo>
                  <a:cubicBezTo>
                    <a:pt x="256" y="176"/>
                    <a:pt x="256" y="157"/>
                    <a:pt x="256" y="157"/>
                  </a:cubicBezTo>
                  <a:cubicBezTo>
                    <a:pt x="256" y="141"/>
                    <a:pt x="239" y="140"/>
                    <a:pt x="228" y="1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41"/>
            <p:cNvSpPr>
              <a:spLocks noEditPoints="1"/>
            </p:cNvSpPr>
            <p:nvPr/>
          </p:nvSpPr>
          <p:spPr bwMode="auto">
            <a:xfrm>
              <a:off x="6977064" y="2528888"/>
              <a:ext cx="415925" cy="415925"/>
            </a:xfrm>
            <a:custGeom>
              <a:avLst/>
              <a:gdLst>
                <a:gd name="T0" fmla="*/ 4 w 228"/>
                <a:gd name="T1" fmla="*/ 158 h 228"/>
                <a:gd name="T2" fmla="*/ 0 w 228"/>
                <a:gd name="T3" fmla="*/ 224 h 228"/>
                <a:gd name="T4" fmla="*/ 44 w 228"/>
                <a:gd name="T5" fmla="*/ 228 h 228"/>
                <a:gd name="T6" fmla="*/ 49 w 228"/>
                <a:gd name="T7" fmla="*/ 162 h 228"/>
                <a:gd name="T8" fmla="*/ 104 w 228"/>
                <a:gd name="T9" fmla="*/ 121 h 228"/>
                <a:gd name="T10" fmla="*/ 60 w 228"/>
                <a:gd name="T11" fmla="*/ 125 h 228"/>
                <a:gd name="T12" fmla="*/ 64 w 228"/>
                <a:gd name="T13" fmla="*/ 228 h 228"/>
                <a:gd name="T14" fmla="*/ 108 w 228"/>
                <a:gd name="T15" fmla="*/ 224 h 228"/>
                <a:gd name="T16" fmla="*/ 104 w 228"/>
                <a:gd name="T17" fmla="*/ 121 h 228"/>
                <a:gd name="T18" fmla="*/ 184 w 228"/>
                <a:gd name="T19" fmla="*/ 96 h 228"/>
                <a:gd name="T20" fmla="*/ 179 w 228"/>
                <a:gd name="T21" fmla="*/ 223 h 228"/>
                <a:gd name="T22" fmla="*/ 224 w 228"/>
                <a:gd name="T23" fmla="*/ 228 h 228"/>
                <a:gd name="T24" fmla="*/ 228 w 228"/>
                <a:gd name="T25" fmla="*/ 100 h 228"/>
                <a:gd name="T26" fmla="*/ 163 w 228"/>
                <a:gd name="T27" fmla="*/ 141 h 228"/>
                <a:gd name="T28" fmla="*/ 119 w 228"/>
                <a:gd name="T29" fmla="*/ 145 h 228"/>
                <a:gd name="T30" fmla="*/ 123 w 228"/>
                <a:gd name="T31" fmla="*/ 228 h 228"/>
                <a:gd name="T32" fmla="*/ 168 w 228"/>
                <a:gd name="T33" fmla="*/ 224 h 228"/>
                <a:gd name="T34" fmla="*/ 163 w 228"/>
                <a:gd name="T35" fmla="*/ 141 h 228"/>
                <a:gd name="T36" fmla="*/ 154 w 228"/>
                <a:gd name="T37" fmla="*/ 85 h 228"/>
                <a:gd name="T38" fmla="*/ 205 w 228"/>
                <a:gd name="T39" fmla="*/ 45 h 228"/>
                <a:gd name="T40" fmla="*/ 205 w 228"/>
                <a:gd name="T41" fmla="*/ 0 h 228"/>
                <a:gd name="T42" fmla="*/ 184 w 228"/>
                <a:gd name="T43" fmla="*/ 30 h 228"/>
                <a:gd name="T44" fmla="*/ 133 w 228"/>
                <a:gd name="T45" fmla="*/ 70 h 228"/>
                <a:gd name="T46" fmla="*/ 99 w 228"/>
                <a:gd name="T47" fmla="*/ 40 h 228"/>
                <a:gd name="T48" fmla="*/ 79 w 228"/>
                <a:gd name="T49" fmla="*/ 9 h 228"/>
                <a:gd name="T50" fmla="*/ 58 w 228"/>
                <a:gd name="T51" fmla="*/ 40 h 228"/>
                <a:gd name="T52" fmla="*/ 23 w 228"/>
                <a:gd name="T53" fmla="*/ 70 h 228"/>
                <a:gd name="T54" fmla="*/ 23 w 228"/>
                <a:gd name="T55" fmla="*/ 114 h 228"/>
                <a:gd name="T56" fmla="*/ 43 w 228"/>
                <a:gd name="T57" fmla="*/ 83 h 228"/>
                <a:gd name="T58" fmla="*/ 79 w 228"/>
                <a:gd name="T59" fmla="*/ 54 h 228"/>
                <a:gd name="T60" fmla="*/ 112 w 228"/>
                <a:gd name="T61" fmla="*/ 83 h 228"/>
                <a:gd name="T62" fmla="*/ 133 w 228"/>
                <a:gd name="T63" fmla="*/ 114 h 228"/>
                <a:gd name="T64" fmla="*/ 205 w 228"/>
                <a:gd name="T65" fmla="*/ 12 h 228"/>
                <a:gd name="T66" fmla="*/ 205 w 228"/>
                <a:gd name="T67" fmla="*/ 33 h 228"/>
                <a:gd name="T68" fmla="*/ 205 w 228"/>
                <a:gd name="T69" fmla="*/ 12 h 228"/>
                <a:gd name="T70" fmla="*/ 12 w 228"/>
                <a:gd name="T71" fmla="*/ 92 h 228"/>
                <a:gd name="T72" fmla="*/ 33 w 228"/>
                <a:gd name="T73" fmla="*/ 9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28">
                  <a:moveTo>
                    <a:pt x="44" y="158"/>
                  </a:moveTo>
                  <a:cubicBezTo>
                    <a:pt x="4" y="158"/>
                    <a:pt x="4" y="158"/>
                    <a:pt x="4" y="158"/>
                  </a:cubicBezTo>
                  <a:cubicBezTo>
                    <a:pt x="2" y="158"/>
                    <a:pt x="0" y="160"/>
                    <a:pt x="0" y="16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26"/>
                    <a:pt x="2" y="228"/>
                    <a:pt x="4" y="228"/>
                  </a:cubicBezTo>
                  <a:cubicBezTo>
                    <a:pt x="44" y="228"/>
                    <a:pt x="44" y="228"/>
                    <a:pt x="44" y="228"/>
                  </a:cubicBezTo>
                  <a:cubicBezTo>
                    <a:pt x="47" y="228"/>
                    <a:pt x="49" y="226"/>
                    <a:pt x="49" y="224"/>
                  </a:cubicBezTo>
                  <a:cubicBezTo>
                    <a:pt x="49" y="162"/>
                    <a:pt x="49" y="162"/>
                    <a:pt x="49" y="162"/>
                  </a:cubicBezTo>
                  <a:cubicBezTo>
                    <a:pt x="49" y="160"/>
                    <a:pt x="47" y="158"/>
                    <a:pt x="44" y="158"/>
                  </a:cubicBezTo>
                  <a:moveTo>
                    <a:pt x="104" y="121"/>
                  </a:moveTo>
                  <a:cubicBezTo>
                    <a:pt x="64" y="121"/>
                    <a:pt x="64" y="121"/>
                    <a:pt x="64" y="121"/>
                  </a:cubicBezTo>
                  <a:cubicBezTo>
                    <a:pt x="61" y="121"/>
                    <a:pt x="60" y="122"/>
                    <a:pt x="60" y="125"/>
                  </a:cubicBezTo>
                  <a:cubicBezTo>
                    <a:pt x="60" y="224"/>
                    <a:pt x="60" y="224"/>
                    <a:pt x="60" y="224"/>
                  </a:cubicBezTo>
                  <a:cubicBezTo>
                    <a:pt x="60" y="226"/>
                    <a:pt x="61" y="228"/>
                    <a:pt x="64" y="228"/>
                  </a:cubicBezTo>
                  <a:cubicBezTo>
                    <a:pt x="104" y="228"/>
                    <a:pt x="104" y="228"/>
                    <a:pt x="104" y="228"/>
                  </a:cubicBezTo>
                  <a:cubicBezTo>
                    <a:pt x="106" y="228"/>
                    <a:pt x="108" y="226"/>
                    <a:pt x="108" y="224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2"/>
                    <a:pt x="106" y="121"/>
                    <a:pt x="104" y="121"/>
                  </a:cubicBezTo>
                  <a:moveTo>
                    <a:pt x="224" y="96"/>
                  </a:moveTo>
                  <a:cubicBezTo>
                    <a:pt x="184" y="96"/>
                    <a:pt x="184" y="96"/>
                    <a:pt x="184" y="96"/>
                  </a:cubicBezTo>
                  <a:cubicBezTo>
                    <a:pt x="181" y="96"/>
                    <a:pt x="179" y="98"/>
                    <a:pt x="179" y="100"/>
                  </a:cubicBezTo>
                  <a:cubicBezTo>
                    <a:pt x="179" y="223"/>
                    <a:pt x="179" y="223"/>
                    <a:pt x="179" y="223"/>
                  </a:cubicBezTo>
                  <a:cubicBezTo>
                    <a:pt x="179" y="226"/>
                    <a:pt x="181" y="228"/>
                    <a:pt x="184" y="228"/>
                  </a:cubicBezTo>
                  <a:cubicBezTo>
                    <a:pt x="224" y="228"/>
                    <a:pt x="224" y="228"/>
                    <a:pt x="224" y="228"/>
                  </a:cubicBezTo>
                  <a:cubicBezTo>
                    <a:pt x="226" y="228"/>
                    <a:pt x="228" y="226"/>
                    <a:pt x="228" y="223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6"/>
                    <a:pt x="224" y="96"/>
                  </a:cubicBezTo>
                  <a:moveTo>
                    <a:pt x="163" y="141"/>
                  </a:moveTo>
                  <a:cubicBezTo>
                    <a:pt x="123" y="141"/>
                    <a:pt x="123" y="141"/>
                    <a:pt x="123" y="141"/>
                  </a:cubicBezTo>
                  <a:cubicBezTo>
                    <a:pt x="121" y="141"/>
                    <a:pt x="119" y="142"/>
                    <a:pt x="119" y="145"/>
                  </a:cubicBezTo>
                  <a:cubicBezTo>
                    <a:pt x="119" y="224"/>
                    <a:pt x="119" y="224"/>
                    <a:pt x="119" y="224"/>
                  </a:cubicBezTo>
                  <a:cubicBezTo>
                    <a:pt x="119" y="226"/>
                    <a:pt x="121" y="228"/>
                    <a:pt x="123" y="228"/>
                  </a:cubicBezTo>
                  <a:cubicBezTo>
                    <a:pt x="163" y="228"/>
                    <a:pt x="163" y="228"/>
                    <a:pt x="163" y="228"/>
                  </a:cubicBezTo>
                  <a:cubicBezTo>
                    <a:pt x="166" y="228"/>
                    <a:pt x="168" y="226"/>
                    <a:pt x="168" y="224"/>
                  </a:cubicBezTo>
                  <a:cubicBezTo>
                    <a:pt x="168" y="145"/>
                    <a:pt x="168" y="145"/>
                    <a:pt x="168" y="145"/>
                  </a:cubicBezTo>
                  <a:cubicBezTo>
                    <a:pt x="168" y="142"/>
                    <a:pt x="166" y="141"/>
                    <a:pt x="163" y="141"/>
                  </a:cubicBezTo>
                  <a:moveTo>
                    <a:pt x="155" y="92"/>
                  </a:moveTo>
                  <a:cubicBezTo>
                    <a:pt x="155" y="89"/>
                    <a:pt x="155" y="87"/>
                    <a:pt x="154" y="85"/>
                  </a:cubicBezTo>
                  <a:cubicBezTo>
                    <a:pt x="197" y="43"/>
                    <a:pt x="197" y="43"/>
                    <a:pt x="197" y="43"/>
                  </a:cubicBezTo>
                  <a:cubicBezTo>
                    <a:pt x="199" y="44"/>
                    <a:pt x="202" y="45"/>
                    <a:pt x="205" y="45"/>
                  </a:cubicBezTo>
                  <a:cubicBezTo>
                    <a:pt x="217" y="45"/>
                    <a:pt x="227" y="35"/>
                    <a:pt x="227" y="22"/>
                  </a:cubicBezTo>
                  <a:cubicBezTo>
                    <a:pt x="227" y="10"/>
                    <a:pt x="217" y="0"/>
                    <a:pt x="205" y="0"/>
                  </a:cubicBezTo>
                  <a:cubicBezTo>
                    <a:pt x="192" y="0"/>
                    <a:pt x="182" y="10"/>
                    <a:pt x="182" y="22"/>
                  </a:cubicBezTo>
                  <a:cubicBezTo>
                    <a:pt x="182" y="25"/>
                    <a:pt x="183" y="27"/>
                    <a:pt x="184" y="30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38" y="70"/>
                    <a:pt x="136" y="70"/>
                    <a:pt x="133" y="70"/>
                  </a:cubicBezTo>
                  <a:cubicBezTo>
                    <a:pt x="131" y="70"/>
                    <a:pt x="129" y="70"/>
                    <a:pt x="127" y="71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101" y="37"/>
                    <a:pt x="101" y="34"/>
                    <a:pt x="101" y="31"/>
                  </a:cubicBezTo>
                  <a:cubicBezTo>
                    <a:pt x="101" y="19"/>
                    <a:pt x="91" y="9"/>
                    <a:pt x="79" y="9"/>
                  </a:cubicBezTo>
                  <a:cubicBezTo>
                    <a:pt x="66" y="9"/>
                    <a:pt x="56" y="19"/>
                    <a:pt x="56" y="31"/>
                  </a:cubicBezTo>
                  <a:cubicBezTo>
                    <a:pt x="56" y="34"/>
                    <a:pt x="57" y="37"/>
                    <a:pt x="58" y="40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70"/>
                    <a:pt x="25" y="70"/>
                    <a:pt x="23" y="70"/>
                  </a:cubicBezTo>
                  <a:cubicBezTo>
                    <a:pt x="10" y="70"/>
                    <a:pt x="0" y="80"/>
                    <a:pt x="0" y="92"/>
                  </a:cubicBezTo>
                  <a:cubicBezTo>
                    <a:pt x="0" y="104"/>
                    <a:pt x="10" y="114"/>
                    <a:pt x="23" y="114"/>
                  </a:cubicBezTo>
                  <a:cubicBezTo>
                    <a:pt x="35" y="114"/>
                    <a:pt x="45" y="104"/>
                    <a:pt x="45" y="92"/>
                  </a:cubicBezTo>
                  <a:cubicBezTo>
                    <a:pt x="45" y="89"/>
                    <a:pt x="44" y="86"/>
                    <a:pt x="43" y="83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4" y="53"/>
                    <a:pt x="76" y="54"/>
                    <a:pt x="79" y="54"/>
                  </a:cubicBezTo>
                  <a:cubicBezTo>
                    <a:pt x="81" y="54"/>
                    <a:pt x="83" y="53"/>
                    <a:pt x="85" y="5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1" y="86"/>
                    <a:pt x="110" y="89"/>
                    <a:pt x="110" y="92"/>
                  </a:cubicBezTo>
                  <a:cubicBezTo>
                    <a:pt x="110" y="104"/>
                    <a:pt x="120" y="114"/>
                    <a:pt x="133" y="114"/>
                  </a:cubicBezTo>
                  <a:cubicBezTo>
                    <a:pt x="145" y="114"/>
                    <a:pt x="155" y="104"/>
                    <a:pt x="155" y="92"/>
                  </a:cubicBezTo>
                  <a:moveTo>
                    <a:pt x="205" y="12"/>
                  </a:moveTo>
                  <a:cubicBezTo>
                    <a:pt x="211" y="12"/>
                    <a:pt x="215" y="17"/>
                    <a:pt x="215" y="22"/>
                  </a:cubicBezTo>
                  <a:cubicBezTo>
                    <a:pt x="215" y="28"/>
                    <a:pt x="211" y="33"/>
                    <a:pt x="205" y="33"/>
                  </a:cubicBezTo>
                  <a:cubicBezTo>
                    <a:pt x="199" y="33"/>
                    <a:pt x="194" y="28"/>
                    <a:pt x="194" y="22"/>
                  </a:cubicBezTo>
                  <a:cubicBezTo>
                    <a:pt x="194" y="17"/>
                    <a:pt x="199" y="12"/>
                    <a:pt x="205" y="12"/>
                  </a:cubicBezTo>
                  <a:moveTo>
                    <a:pt x="23" y="102"/>
                  </a:moveTo>
                  <a:cubicBezTo>
                    <a:pt x="17" y="102"/>
                    <a:pt x="12" y="98"/>
                    <a:pt x="12" y="92"/>
                  </a:cubicBezTo>
                  <a:cubicBezTo>
                    <a:pt x="12" y="86"/>
                    <a:pt x="17" y="82"/>
                    <a:pt x="23" y="82"/>
                  </a:cubicBezTo>
                  <a:cubicBezTo>
                    <a:pt x="28" y="82"/>
                    <a:pt x="33" y="86"/>
                    <a:pt x="33" y="92"/>
                  </a:cubicBezTo>
                  <a:cubicBezTo>
                    <a:pt x="33" y="98"/>
                    <a:pt x="28" y="102"/>
                    <a:pt x="23" y="10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42"/>
            <p:cNvSpPr>
              <a:spLocks noEditPoints="1"/>
            </p:cNvSpPr>
            <p:nvPr/>
          </p:nvSpPr>
          <p:spPr bwMode="auto">
            <a:xfrm>
              <a:off x="8434389" y="1804988"/>
              <a:ext cx="415925" cy="460375"/>
            </a:xfrm>
            <a:custGeom>
              <a:avLst/>
              <a:gdLst>
                <a:gd name="T0" fmla="*/ 209 w 228"/>
                <a:gd name="T1" fmla="*/ 219 h 253"/>
                <a:gd name="T2" fmla="*/ 209 w 228"/>
                <a:gd name="T3" fmla="*/ 89 h 253"/>
                <a:gd name="T4" fmla="*/ 19 w 228"/>
                <a:gd name="T5" fmla="*/ 89 h 253"/>
                <a:gd name="T6" fmla="*/ 19 w 228"/>
                <a:gd name="T7" fmla="*/ 219 h 253"/>
                <a:gd name="T8" fmla="*/ 0 w 228"/>
                <a:gd name="T9" fmla="*/ 219 h 253"/>
                <a:gd name="T10" fmla="*/ 0 w 228"/>
                <a:gd name="T11" fmla="*/ 244 h 253"/>
                <a:gd name="T12" fmla="*/ 9 w 228"/>
                <a:gd name="T13" fmla="*/ 253 h 253"/>
                <a:gd name="T14" fmla="*/ 39 w 228"/>
                <a:gd name="T15" fmla="*/ 253 h 253"/>
                <a:gd name="T16" fmla="*/ 161 w 228"/>
                <a:gd name="T17" fmla="*/ 253 h 253"/>
                <a:gd name="T18" fmla="*/ 218 w 228"/>
                <a:gd name="T19" fmla="*/ 253 h 253"/>
                <a:gd name="T20" fmla="*/ 228 w 228"/>
                <a:gd name="T21" fmla="*/ 244 h 253"/>
                <a:gd name="T22" fmla="*/ 228 w 228"/>
                <a:gd name="T23" fmla="*/ 219 h 253"/>
                <a:gd name="T24" fmla="*/ 209 w 228"/>
                <a:gd name="T25" fmla="*/ 219 h 253"/>
                <a:gd name="T26" fmla="*/ 73 w 228"/>
                <a:gd name="T27" fmla="*/ 219 h 253"/>
                <a:gd name="T28" fmla="*/ 43 w 228"/>
                <a:gd name="T29" fmla="*/ 219 h 253"/>
                <a:gd name="T30" fmla="*/ 43 w 228"/>
                <a:gd name="T31" fmla="*/ 132 h 253"/>
                <a:gd name="T32" fmla="*/ 58 w 228"/>
                <a:gd name="T33" fmla="*/ 117 h 253"/>
                <a:gd name="T34" fmla="*/ 73 w 228"/>
                <a:gd name="T35" fmla="*/ 132 h 253"/>
                <a:gd name="T36" fmla="*/ 73 w 228"/>
                <a:gd name="T37" fmla="*/ 219 h 253"/>
                <a:gd name="T38" fmla="*/ 129 w 228"/>
                <a:gd name="T39" fmla="*/ 219 h 253"/>
                <a:gd name="T40" fmla="*/ 99 w 228"/>
                <a:gd name="T41" fmla="*/ 219 h 253"/>
                <a:gd name="T42" fmla="*/ 99 w 228"/>
                <a:gd name="T43" fmla="*/ 132 h 253"/>
                <a:gd name="T44" fmla="*/ 114 w 228"/>
                <a:gd name="T45" fmla="*/ 117 h 253"/>
                <a:gd name="T46" fmla="*/ 129 w 228"/>
                <a:gd name="T47" fmla="*/ 132 h 253"/>
                <a:gd name="T48" fmla="*/ 129 w 228"/>
                <a:gd name="T49" fmla="*/ 219 h 253"/>
                <a:gd name="T50" fmla="*/ 185 w 228"/>
                <a:gd name="T51" fmla="*/ 219 h 253"/>
                <a:gd name="T52" fmla="*/ 155 w 228"/>
                <a:gd name="T53" fmla="*/ 219 h 253"/>
                <a:gd name="T54" fmla="*/ 155 w 228"/>
                <a:gd name="T55" fmla="*/ 132 h 253"/>
                <a:gd name="T56" fmla="*/ 170 w 228"/>
                <a:gd name="T57" fmla="*/ 117 h 253"/>
                <a:gd name="T58" fmla="*/ 185 w 228"/>
                <a:gd name="T59" fmla="*/ 132 h 253"/>
                <a:gd name="T60" fmla="*/ 185 w 228"/>
                <a:gd name="T61" fmla="*/ 219 h 253"/>
                <a:gd name="T62" fmla="*/ 227 w 228"/>
                <a:gd name="T63" fmla="*/ 61 h 253"/>
                <a:gd name="T64" fmla="*/ 227 w 228"/>
                <a:gd name="T65" fmla="*/ 61 h 253"/>
                <a:gd name="T66" fmla="*/ 217 w 228"/>
                <a:gd name="T67" fmla="*/ 51 h 253"/>
                <a:gd name="T68" fmla="*/ 197 w 228"/>
                <a:gd name="T69" fmla="*/ 51 h 253"/>
                <a:gd name="T70" fmla="*/ 127 w 228"/>
                <a:gd name="T71" fmla="*/ 5 h 253"/>
                <a:gd name="T72" fmla="*/ 102 w 228"/>
                <a:gd name="T73" fmla="*/ 5 h 253"/>
                <a:gd name="T74" fmla="*/ 32 w 228"/>
                <a:gd name="T75" fmla="*/ 51 h 253"/>
                <a:gd name="T76" fmla="*/ 10 w 228"/>
                <a:gd name="T77" fmla="*/ 51 h 253"/>
                <a:gd name="T78" fmla="*/ 0 w 228"/>
                <a:gd name="T79" fmla="*/ 61 h 253"/>
                <a:gd name="T80" fmla="*/ 0 w 228"/>
                <a:gd name="T81" fmla="*/ 77 h 253"/>
                <a:gd name="T82" fmla="*/ 227 w 228"/>
                <a:gd name="T83" fmla="*/ 77 h 253"/>
                <a:gd name="T84" fmla="*/ 227 w 228"/>
                <a:gd name="T85" fmla="*/ 61 h 253"/>
                <a:gd name="T86" fmla="*/ 114 w 228"/>
                <a:gd name="T87" fmla="*/ 49 h 253"/>
                <a:gd name="T88" fmla="*/ 101 w 228"/>
                <a:gd name="T89" fmla="*/ 35 h 253"/>
                <a:gd name="T90" fmla="*/ 114 w 228"/>
                <a:gd name="T91" fmla="*/ 22 h 253"/>
                <a:gd name="T92" fmla="*/ 127 w 228"/>
                <a:gd name="T93" fmla="*/ 35 h 253"/>
                <a:gd name="T94" fmla="*/ 114 w 228"/>
                <a:gd name="T95" fmla="*/ 4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8" h="253">
                  <a:moveTo>
                    <a:pt x="209" y="219"/>
                  </a:moveTo>
                  <a:cubicBezTo>
                    <a:pt x="209" y="89"/>
                    <a:pt x="209" y="89"/>
                    <a:pt x="209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219"/>
                    <a:pt x="19" y="219"/>
                    <a:pt x="19" y="21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0" y="249"/>
                    <a:pt x="4" y="253"/>
                    <a:pt x="9" y="253"/>
                  </a:cubicBezTo>
                  <a:cubicBezTo>
                    <a:pt x="39" y="253"/>
                    <a:pt x="39" y="253"/>
                    <a:pt x="39" y="253"/>
                  </a:cubicBezTo>
                  <a:cubicBezTo>
                    <a:pt x="161" y="253"/>
                    <a:pt x="161" y="253"/>
                    <a:pt x="161" y="253"/>
                  </a:cubicBezTo>
                  <a:cubicBezTo>
                    <a:pt x="218" y="253"/>
                    <a:pt x="218" y="253"/>
                    <a:pt x="218" y="253"/>
                  </a:cubicBezTo>
                  <a:cubicBezTo>
                    <a:pt x="224" y="253"/>
                    <a:pt x="228" y="249"/>
                    <a:pt x="228" y="244"/>
                  </a:cubicBezTo>
                  <a:cubicBezTo>
                    <a:pt x="228" y="219"/>
                    <a:pt x="228" y="219"/>
                    <a:pt x="228" y="219"/>
                  </a:cubicBezTo>
                  <a:cubicBezTo>
                    <a:pt x="209" y="219"/>
                    <a:pt x="209" y="219"/>
                    <a:pt x="209" y="219"/>
                  </a:cubicBezTo>
                  <a:close/>
                  <a:moveTo>
                    <a:pt x="73" y="219"/>
                  </a:moveTo>
                  <a:cubicBezTo>
                    <a:pt x="43" y="219"/>
                    <a:pt x="43" y="219"/>
                    <a:pt x="43" y="219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43" y="124"/>
                    <a:pt x="50" y="117"/>
                    <a:pt x="58" y="117"/>
                  </a:cubicBezTo>
                  <a:cubicBezTo>
                    <a:pt x="66" y="117"/>
                    <a:pt x="73" y="124"/>
                    <a:pt x="73" y="132"/>
                  </a:cubicBezTo>
                  <a:cubicBezTo>
                    <a:pt x="73" y="219"/>
                    <a:pt x="73" y="219"/>
                    <a:pt x="73" y="219"/>
                  </a:cubicBezTo>
                  <a:close/>
                  <a:moveTo>
                    <a:pt x="129" y="219"/>
                  </a:moveTo>
                  <a:cubicBezTo>
                    <a:pt x="99" y="219"/>
                    <a:pt x="99" y="219"/>
                    <a:pt x="99" y="219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99" y="124"/>
                    <a:pt x="106" y="117"/>
                    <a:pt x="114" y="117"/>
                  </a:cubicBezTo>
                  <a:cubicBezTo>
                    <a:pt x="122" y="117"/>
                    <a:pt x="129" y="124"/>
                    <a:pt x="129" y="132"/>
                  </a:cubicBezTo>
                  <a:cubicBezTo>
                    <a:pt x="129" y="219"/>
                    <a:pt x="129" y="219"/>
                    <a:pt x="129" y="219"/>
                  </a:cubicBezTo>
                  <a:close/>
                  <a:moveTo>
                    <a:pt x="185" y="219"/>
                  </a:moveTo>
                  <a:cubicBezTo>
                    <a:pt x="155" y="219"/>
                    <a:pt x="155" y="219"/>
                    <a:pt x="155" y="219"/>
                  </a:cubicBezTo>
                  <a:cubicBezTo>
                    <a:pt x="155" y="132"/>
                    <a:pt x="155" y="132"/>
                    <a:pt x="155" y="132"/>
                  </a:cubicBezTo>
                  <a:cubicBezTo>
                    <a:pt x="155" y="124"/>
                    <a:pt x="162" y="117"/>
                    <a:pt x="170" y="117"/>
                  </a:cubicBezTo>
                  <a:cubicBezTo>
                    <a:pt x="179" y="117"/>
                    <a:pt x="185" y="124"/>
                    <a:pt x="185" y="132"/>
                  </a:cubicBezTo>
                  <a:cubicBezTo>
                    <a:pt x="185" y="219"/>
                    <a:pt x="185" y="219"/>
                    <a:pt x="185" y="219"/>
                  </a:cubicBezTo>
                  <a:close/>
                  <a:moveTo>
                    <a:pt x="227" y="61"/>
                  </a:moveTo>
                  <a:cubicBezTo>
                    <a:pt x="227" y="61"/>
                    <a:pt x="227" y="61"/>
                    <a:pt x="227" y="61"/>
                  </a:cubicBezTo>
                  <a:cubicBezTo>
                    <a:pt x="227" y="55"/>
                    <a:pt x="223" y="51"/>
                    <a:pt x="217" y="51"/>
                  </a:cubicBezTo>
                  <a:cubicBezTo>
                    <a:pt x="197" y="51"/>
                    <a:pt x="197" y="51"/>
                    <a:pt x="197" y="51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0" y="0"/>
                    <a:pt x="109" y="0"/>
                    <a:pt x="102" y="5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5" y="51"/>
                    <a:pt x="0" y="55"/>
                    <a:pt x="0" y="6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227" y="77"/>
                    <a:pt x="227" y="77"/>
                    <a:pt x="227" y="77"/>
                  </a:cubicBezTo>
                  <a:lnTo>
                    <a:pt x="227" y="61"/>
                  </a:lnTo>
                  <a:close/>
                  <a:moveTo>
                    <a:pt x="114" y="49"/>
                  </a:moveTo>
                  <a:cubicBezTo>
                    <a:pt x="107" y="49"/>
                    <a:pt x="101" y="43"/>
                    <a:pt x="101" y="35"/>
                  </a:cubicBezTo>
                  <a:cubicBezTo>
                    <a:pt x="101" y="28"/>
                    <a:pt x="107" y="22"/>
                    <a:pt x="114" y="22"/>
                  </a:cubicBezTo>
                  <a:cubicBezTo>
                    <a:pt x="121" y="22"/>
                    <a:pt x="127" y="28"/>
                    <a:pt x="127" y="35"/>
                  </a:cubicBezTo>
                  <a:cubicBezTo>
                    <a:pt x="127" y="43"/>
                    <a:pt x="121" y="49"/>
                    <a:pt x="114" y="4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43"/>
            <p:cNvSpPr>
              <a:spLocks noEditPoints="1"/>
            </p:cNvSpPr>
            <p:nvPr/>
          </p:nvSpPr>
          <p:spPr bwMode="auto">
            <a:xfrm>
              <a:off x="5529644" y="2527301"/>
              <a:ext cx="430213" cy="430213"/>
            </a:xfrm>
            <a:custGeom>
              <a:avLst/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4"/>
            <p:cNvSpPr>
              <a:spLocks noEditPoints="1"/>
            </p:cNvSpPr>
            <p:nvPr/>
          </p:nvSpPr>
          <p:spPr bwMode="auto">
            <a:xfrm>
              <a:off x="4157664" y="2532063"/>
              <a:ext cx="430213" cy="407988"/>
            </a:xfrm>
            <a:custGeom>
              <a:avLst/>
              <a:gdLst>
                <a:gd name="T0" fmla="*/ 65 w 236"/>
                <a:gd name="T1" fmla="*/ 53 h 224"/>
                <a:gd name="T2" fmla="*/ 65 w 236"/>
                <a:gd name="T3" fmla="*/ 53 h 224"/>
                <a:gd name="T4" fmla="*/ 47 w 236"/>
                <a:gd name="T5" fmla="*/ 0 h 224"/>
                <a:gd name="T6" fmla="*/ 12 w 236"/>
                <a:gd name="T7" fmla="*/ 0 h 224"/>
                <a:gd name="T8" fmla="*/ 0 w 236"/>
                <a:gd name="T9" fmla="*/ 12 h 224"/>
                <a:gd name="T10" fmla="*/ 12 w 236"/>
                <a:gd name="T11" fmla="*/ 24 h 224"/>
                <a:gd name="T12" fmla="*/ 31 w 236"/>
                <a:gd name="T13" fmla="*/ 24 h 224"/>
                <a:gd name="T14" fmla="*/ 48 w 236"/>
                <a:gd name="T15" fmla="*/ 74 h 224"/>
                <a:gd name="T16" fmla="*/ 33 w 236"/>
                <a:gd name="T17" fmla="*/ 74 h 224"/>
                <a:gd name="T18" fmla="*/ 23 w 236"/>
                <a:gd name="T19" fmla="*/ 84 h 224"/>
                <a:gd name="T20" fmla="*/ 33 w 236"/>
                <a:gd name="T21" fmla="*/ 93 h 224"/>
                <a:gd name="T22" fmla="*/ 33 w 236"/>
                <a:gd name="T23" fmla="*/ 93 h 224"/>
                <a:gd name="T24" fmla="*/ 54 w 236"/>
                <a:gd name="T25" fmla="*/ 93 h 224"/>
                <a:gd name="T26" fmla="*/ 87 w 236"/>
                <a:gd name="T27" fmla="*/ 93 h 224"/>
                <a:gd name="T28" fmla="*/ 97 w 236"/>
                <a:gd name="T29" fmla="*/ 103 h 224"/>
                <a:gd name="T30" fmla="*/ 87 w 236"/>
                <a:gd name="T31" fmla="*/ 112 h 224"/>
                <a:gd name="T32" fmla="*/ 61 w 236"/>
                <a:gd name="T33" fmla="*/ 112 h 224"/>
                <a:gd name="T34" fmla="*/ 45 w 236"/>
                <a:gd name="T35" fmla="*/ 112 h 224"/>
                <a:gd name="T36" fmla="*/ 36 w 236"/>
                <a:gd name="T37" fmla="*/ 122 h 224"/>
                <a:gd name="T38" fmla="*/ 45 w 236"/>
                <a:gd name="T39" fmla="*/ 131 h 224"/>
                <a:gd name="T40" fmla="*/ 87 w 236"/>
                <a:gd name="T41" fmla="*/ 131 h 224"/>
                <a:gd name="T42" fmla="*/ 97 w 236"/>
                <a:gd name="T43" fmla="*/ 140 h 224"/>
                <a:gd name="T44" fmla="*/ 87 w 236"/>
                <a:gd name="T45" fmla="*/ 150 h 224"/>
                <a:gd name="T46" fmla="*/ 74 w 236"/>
                <a:gd name="T47" fmla="*/ 150 h 224"/>
                <a:gd name="T48" fmla="*/ 81 w 236"/>
                <a:gd name="T49" fmla="*/ 171 h 224"/>
                <a:gd name="T50" fmla="*/ 188 w 236"/>
                <a:gd name="T51" fmla="*/ 171 h 224"/>
                <a:gd name="T52" fmla="*/ 211 w 236"/>
                <a:gd name="T53" fmla="*/ 153 h 224"/>
                <a:gd name="T54" fmla="*/ 236 w 236"/>
                <a:gd name="T55" fmla="*/ 53 h 224"/>
                <a:gd name="T56" fmla="*/ 65 w 236"/>
                <a:gd name="T57" fmla="*/ 53 h 224"/>
                <a:gd name="T58" fmla="*/ 102 w 236"/>
                <a:gd name="T59" fmla="*/ 180 h 224"/>
                <a:gd name="T60" fmla="*/ 81 w 236"/>
                <a:gd name="T61" fmla="*/ 202 h 224"/>
                <a:gd name="T62" fmla="*/ 102 w 236"/>
                <a:gd name="T63" fmla="*/ 224 h 224"/>
                <a:gd name="T64" fmla="*/ 124 w 236"/>
                <a:gd name="T65" fmla="*/ 202 h 224"/>
                <a:gd name="T66" fmla="*/ 102 w 236"/>
                <a:gd name="T67" fmla="*/ 180 h 224"/>
                <a:gd name="T68" fmla="*/ 183 w 236"/>
                <a:gd name="T69" fmla="*/ 181 h 224"/>
                <a:gd name="T70" fmla="*/ 162 w 236"/>
                <a:gd name="T71" fmla="*/ 202 h 224"/>
                <a:gd name="T72" fmla="*/ 183 w 236"/>
                <a:gd name="T73" fmla="*/ 224 h 224"/>
                <a:gd name="T74" fmla="*/ 205 w 236"/>
                <a:gd name="T75" fmla="*/ 202 h 224"/>
                <a:gd name="T76" fmla="*/ 183 w 236"/>
                <a:gd name="T77" fmla="*/ 18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6" h="224">
                  <a:moveTo>
                    <a:pt x="65" y="53"/>
                  </a:moveTo>
                  <a:cubicBezTo>
                    <a:pt x="65" y="53"/>
                    <a:pt x="65" y="53"/>
                    <a:pt x="65" y="53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28" y="74"/>
                    <a:pt x="23" y="78"/>
                    <a:pt x="23" y="84"/>
                  </a:cubicBezTo>
                  <a:cubicBezTo>
                    <a:pt x="23" y="89"/>
                    <a:pt x="28" y="93"/>
                    <a:pt x="33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92" y="93"/>
                    <a:pt x="97" y="97"/>
                    <a:pt x="97" y="103"/>
                  </a:cubicBezTo>
                  <a:cubicBezTo>
                    <a:pt x="97" y="108"/>
                    <a:pt x="92" y="112"/>
                    <a:pt x="87" y="112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45" y="112"/>
                    <a:pt x="45" y="112"/>
                    <a:pt x="45" y="112"/>
                  </a:cubicBezTo>
                  <a:cubicBezTo>
                    <a:pt x="40" y="112"/>
                    <a:pt x="36" y="116"/>
                    <a:pt x="36" y="122"/>
                  </a:cubicBezTo>
                  <a:cubicBezTo>
                    <a:pt x="36" y="127"/>
                    <a:pt x="40" y="131"/>
                    <a:pt x="45" y="131"/>
                  </a:cubicBezTo>
                  <a:cubicBezTo>
                    <a:pt x="87" y="131"/>
                    <a:pt x="87" y="131"/>
                    <a:pt x="87" y="131"/>
                  </a:cubicBezTo>
                  <a:cubicBezTo>
                    <a:pt x="92" y="131"/>
                    <a:pt x="97" y="135"/>
                    <a:pt x="97" y="140"/>
                  </a:cubicBezTo>
                  <a:cubicBezTo>
                    <a:pt x="97" y="146"/>
                    <a:pt x="92" y="150"/>
                    <a:pt x="87" y="150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81" y="171"/>
                    <a:pt x="81" y="171"/>
                    <a:pt x="81" y="171"/>
                  </a:cubicBezTo>
                  <a:cubicBezTo>
                    <a:pt x="188" y="171"/>
                    <a:pt x="188" y="171"/>
                    <a:pt x="188" y="171"/>
                  </a:cubicBezTo>
                  <a:cubicBezTo>
                    <a:pt x="199" y="171"/>
                    <a:pt x="209" y="163"/>
                    <a:pt x="211" y="153"/>
                  </a:cubicBezTo>
                  <a:cubicBezTo>
                    <a:pt x="236" y="53"/>
                    <a:pt x="236" y="53"/>
                    <a:pt x="236" y="53"/>
                  </a:cubicBezTo>
                  <a:lnTo>
                    <a:pt x="65" y="53"/>
                  </a:lnTo>
                  <a:close/>
                  <a:moveTo>
                    <a:pt x="102" y="180"/>
                  </a:moveTo>
                  <a:cubicBezTo>
                    <a:pt x="90" y="180"/>
                    <a:pt x="81" y="190"/>
                    <a:pt x="81" y="202"/>
                  </a:cubicBezTo>
                  <a:cubicBezTo>
                    <a:pt x="81" y="214"/>
                    <a:pt x="90" y="224"/>
                    <a:pt x="102" y="224"/>
                  </a:cubicBezTo>
                  <a:cubicBezTo>
                    <a:pt x="114" y="224"/>
                    <a:pt x="124" y="214"/>
                    <a:pt x="124" y="202"/>
                  </a:cubicBezTo>
                  <a:cubicBezTo>
                    <a:pt x="124" y="190"/>
                    <a:pt x="114" y="180"/>
                    <a:pt x="102" y="180"/>
                  </a:cubicBezTo>
                  <a:close/>
                  <a:moveTo>
                    <a:pt x="183" y="181"/>
                  </a:moveTo>
                  <a:cubicBezTo>
                    <a:pt x="172" y="181"/>
                    <a:pt x="162" y="190"/>
                    <a:pt x="162" y="202"/>
                  </a:cubicBezTo>
                  <a:cubicBezTo>
                    <a:pt x="162" y="214"/>
                    <a:pt x="172" y="224"/>
                    <a:pt x="183" y="224"/>
                  </a:cubicBezTo>
                  <a:cubicBezTo>
                    <a:pt x="195" y="224"/>
                    <a:pt x="205" y="214"/>
                    <a:pt x="205" y="202"/>
                  </a:cubicBezTo>
                  <a:cubicBezTo>
                    <a:pt x="205" y="190"/>
                    <a:pt x="195" y="181"/>
                    <a:pt x="183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5"/>
            <p:cNvSpPr>
              <a:spLocks noEditPoints="1"/>
            </p:cNvSpPr>
            <p:nvPr/>
          </p:nvSpPr>
          <p:spPr bwMode="auto">
            <a:xfrm>
              <a:off x="9078914" y="1828801"/>
              <a:ext cx="409575" cy="415925"/>
            </a:xfrm>
            <a:custGeom>
              <a:avLst/>
              <a:gdLst>
                <a:gd name="T0" fmla="*/ 74 w 225"/>
                <a:gd name="T1" fmla="*/ 96 h 228"/>
                <a:gd name="T2" fmla="*/ 83 w 225"/>
                <a:gd name="T3" fmla="*/ 86 h 228"/>
                <a:gd name="T4" fmla="*/ 83 w 225"/>
                <a:gd name="T5" fmla="*/ 49 h 228"/>
                <a:gd name="T6" fmla="*/ 113 w 225"/>
                <a:gd name="T7" fmla="*/ 19 h 228"/>
                <a:gd name="T8" fmla="*/ 143 w 225"/>
                <a:gd name="T9" fmla="*/ 49 h 228"/>
                <a:gd name="T10" fmla="*/ 143 w 225"/>
                <a:gd name="T11" fmla="*/ 86 h 228"/>
                <a:gd name="T12" fmla="*/ 152 w 225"/>
                <a:gd name="T13" fmla="*/ 96 h 228"/>
                <a:gd name="T14" fmla="*/ 162 w 225"/>
                <a:gd name="T15" fmla="*/ 86 h 228"/>
                <a:gd name="T16" fmla="*/ 162 w 225"/>
                <a:gd name="T17" fmla="*/ 49 h 228"/>
                <a:gd name="T18" fmla="*/ 113 w 225"/>
                <a:gd name="T19" fmla="*/ 0 h 228"/>
                <a:gd name="T20" fmla="*/ 65 w 225"/>
                <a:gd name="T21" fmla="*/ 49 h 228"/>
                <a:gd name="T22" fmla="*/ 65 w 225"/>
                <a:gd name="T23" fmla="*/ 86 h 228"/>
                <a:gd name="T24" fmla="*/ 74 w 225"/>
                <a:gd name="T25" fmla="*/ 96 h 228"/>
                <a:gd name="T26" fmla="*/ 221 w 225"/>
                <a:gd name="T27" fmla="*/ 74 h 228"/>
                <a:gd name="T28" fmla="*/ 171 w 225"/>
                <a:gd name="T29" fmla="*/ 74 h 228"/>
                <a:gd name="T30" fmla="*/ 171 w 225"/>
                <a:gd name="T31" fmla="*/ 86 h 228"/>
                <a:gd name="T32" fmla="*/ 152 w 225"/>
                <a:gd name="T33" fmla="*/ 105 h 228"/>
                <a:gd name="T34" fmla="*/ 134 w 225"/>
                <a:gd name="T35" fmla="*/ 86 h 228"/>
                <a:gd name="T36" fmla="*/ 134 w 225"/>
                <a:gd name="T37" fmla="*/ 74 h 228"/>
                <a:gd name="T38" fmla="*/ 93 w 225"/>
                <a:gd name="T39" fmla="*/ 74 h 228"/>
                <a:gd name="T40" fmla="*/ 93 w 225"/>
                <a:gd name="T41" fmla="*/ 86 h 228"/>
                <a:gd name="T42" fmla="*/ 74 w 225"/>
                <a:gd name="T43" fmla="*/ 105 h 228"/>
                <a:gd name="T44" fmla="*/ 55 w 225"/>
                <a:gd name="T45" fmla="*/ 86 h 228"/>
                <a:gd name="T46" fmla="*/ 55 w 225"/>
                <a:gd name="T47" fmla="*/ 74 h 228"/>
                <a:gd name="T48" fmla="*/ 5 w 225"/>
                <a:gd name="T49" fmla="*/ 74 h 228"/>
                <a:gd name="T50" fmla="*/ 1 w 225"/>
                <a:gd name="T51" fmla="*/ 79 h 228"/>
                <a:gd name="T52" fmla="*/ 34 w 225"/>
                <a:gd name="T53" fmla="*/ 214 h 228"/>
                <a:gd name="T54" fmla="*/ 52 w 225"/>
                <a:gd name="T55" fmla="*/ 228 h 228"/>
                <a:gd name="T56" fmla="*/ 174 w 225"/>
                <a:gd name="T57" fmla="*/ 228 h 228"/>
                <a:gd name="T58" fmla="*/ 192 w 225"/>
                <a:gd name="T59" fmla="*/ 214 h 228"/>
                <a:gd name="T60" fmla="*/ 225 w 225"/>
                <a:gd name="T61" fmla="*/ 79 h 228"/>
                <a:gd name="T62" fmla="*/ 221 w 225"/>
                <a:gd name="T63" fmla="*/ 7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5" h="228">
                  <a:moveTo>
                    <a:pt x="74" y="96"/>
                  </a:moveTo>
                  <a:cubicBezTo>
                    <a:pt x="79" y="96"/>
                    <a:pt x="83" y="91"/>
                    <a:pt x="83" y="86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3" y="33"/>
                    <a:pt x="97" y="19"/>
                    <a:pt x="113" y="19"/>
                  </a:cubicBezTo>
                  <a:cubicBezTo>
                    <a:pt x="130" y="19"/>
                    <a:pt x="143" y="33"/>
                    <a:pt x="143" y="49"/>
                  </a:cubicBezTo>
                  <a:cubicBezTo>
                    <a:pt x="143" y="86"/>
                    <a:pt x="143" y="86"/>
                    <a:pt x="143" y="86"/>
                  </a:cubicBezTo>
                  <a:cubicBezTo>
                    <a:pt x="143" y="91"/>
                    <a:pt x="147" y="96"/>
                    <a:pt x="152" y="96"/>
                  </a:cubicBezTo>
                  <a:cubicBezTo>
                    <a:pt x="158" y="96"/>
                    <a:pt x="162" y="91"/>
                    <a:pt x="162" y="86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2" y="22"/>
                    <a:pt x="140" y="0"/>
                    <a:pt x="113" y="0"/>
                  </a:cubicBezTo>
                  <a:cubicBezTo>
                    <a:pt x="86" y="0"/>
                    <a:pt x="65" y="22"/>
                    <a:pt x="65" y="49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91"/>
                    <a:pt x="69" y="96"/>
                    <a:pt x="74" y="96"/>
                  </a:cubicBezTo>
                  <a:close/>
                  <a:moveTo>
                    <a:pt x="221" y="74"/>
                  </a:moveTo>
                  <a:cubicBezTo>
                    <a:pt x="171" y="74"/>
                    <a:pt x="171" y="74"/>
                    <a:pt x="171" y="74"/>
                  </a:cubicBezTo>
                  <a:cubicBezTo>
                    <a:pt x="171" y="86"/>
                    <a:pt x="171" y="86"/>
                    <a:pt x="171" y="86"/>
                  </a:cubicBezTo>
                  <a:cubicBezTo>
                    <a:pt x="171" y="97"/>
                    <a:pt x="163" y="105"/>
                    <a:pt x="152" y="105"/>
                  </a:cubicBezTo>
                  <a:cubicBezTo>
                    <a:pt x="142" y="105"/>
                    <a:pt x="134" y="97"/>
                    <a:pt x="134" y="86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3" y="86"/>
                    <a:pt x="93" y="86"/>
                    <a:pt x="93" y="86"/>
                  </a:cubicBezTo>
                  <a:cubicBezTo>
                    <a:pt x="93" y="97"/>
                    <a:pt x="84" y="105"/>
                    <a:pt x="74" y="105"/>
                  </a:cubicBezTo>
                  <a:cubicBezTo>
                    <a:pt x="64" y="105"/>
                    <a:pt x="55" y="97"/>
                    <a:pt x="55" y="86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2" y="74"/>
                    <a:pt x="0" y="76"/>
                    <a:pt x="1" y="79"/>
                  </a:cubicBezTo>
                  <a:cubicBezTo>
                    <a:pt x="34" y="214"/>
                    <a:pt x="34" y="214"/>
                    <a:pt x="34" y="214"/>
                  </a:cubicBezTo>
                  <a:cubicBezTo>
                    <a:pt x="36" y="222"/>
                    <a:pt x="44" y="228"/>
                    <a:pt x="52" y="228"/>
                  </a:cubicBezTo>
                  <a:cubicBezTo>
                    <a:pt x="174" y="228"/>
                    <a:pt x="174" y="228"/>
                    <a:pt x="174" y="228"/>
                  </a:cubicBezTo>
                  <a:cubicBezTo>
                    <a:pt x="182" y="228"/>
                    <a:pt x="190" y="222"/>
                    <a:pt x="192" y="214"/>
                  </a:cubicBezTo>
                  <a:cubicBezTo>
                    <a:pt x="225" y="79"/>
                    <a:pt x="225" y="79"/>
                    <a:pt x="225" y="79"/>
                  </a:cubicBezTo>
                  <a:cubicBezTo>
                    <a:pt x="225" y="76"/>
                    <a:pt x="224" y="74"/>
                    <a:pt x="221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6"/>
            <p:cNvSpPr>
              <a:spLocks noEditPoints="1"/>
            </p:cNvSpPr>
            <p:nvPr/>
          </p:nvSpPr>
          <p:spPr bwMode="auto">
            <a:xfrm>
              <a:off x="7724776" y="1820863"/>
              <a:ext cx="377825" cy="430213"/>
            </a:xfrm>
            <a:custGeom>
              <a:avLst/>
              <a:gdLst>
                <a:gd name="T0" fmla="*/ 120 w 208"/>
                <a:gd name="T1" fmla="*/ 21 h 236"/>
                <a:gd name="T2" fmla="*/ 128 w 208"/>
                <a:gd name="T3" fmla="*/ 16 h 236"/>
                <a:gd name="T4" fmla="*/ 123 w 208"/>
                <a:gd name="T5" fmla="*/ 0 h 236"/>
                <a:gd name="T6" fmla="*/ 82 w 208"/>
                <a:gd name="T7" fmla="*/ 5 h 236"/>
                <a:gd name="T8" fmla="*/ 87 w 208"/>
                <a:gd name="T9" fmla="*/ 21 h 236"/>
                <a:gd name="T10" fmla="*/ 89 w 208"/>
                <a:gd name="T11" fmla="*/ 31 h 236"/>
                <a:gd name="T12" fmla="*/ 13 w 208"/>
                <a:gd name="T13" fmla="*/ 145 h 236"/>
                <a:gd name="T14" fmla="*/ 104 w 208"/>
                <a:gd name="T15" fmla="*/ 53 h 236"/>
                <a:gd name="T16" fmla="*/ 104 w 208"/>
                <a:gd name="T17" fmla="*/ 213 h 236"/>
                <a:gd name="T18" fmla="*/ 40 w 208"/>
                <a:gd name="T19" fmla="*/ 180 h 236"/>
                <a:gd name="T20" fmla="*/ 53 w 208"/>
                <a:gd name="T21" fmla="*/ 158 h 236"/>
                <a:gd name="T22" fmla="*/ 0 w 208"/>
                <a:gd name="T23" fmla="*/ 211 h 236"/>
                <a:gd name="T24" fmla="*/ 23 w 208"/>
                <a:gd name="T25" fmla="*/ 197 h 236"/>
                <a:gd name="T26" fmla="*/ 208 w 208"/>
                <a:gd name="T27" fmla="*/ 133 h 236"/>
                <a:gd name="T28" fmla="*/ 70 w 208"/>
                <a:gd name="T29" fmla="*/ 91 h 236"/>
                <a:gd name="T30" fmla="*/ 55 w 208"/>
                <a:gd name="T31" fmla="*/ 91 h 236"/>
                <a:gd name="T32" fmla="*/ 70 w 208"/>
                <a:gd name="T33" fmla="*/ 91 h 236"/>
                <a:gd name="T34" fmla="*/ 105 w 208"/>
                <a:gd name="T35" fmla="*/ 149 h 236"/>
                <a:gd name="T36" fmla="*/ 120 w 208"/>
                <a:gd name="T37" fmla="*/ 140 h 236"/>
                <a:gd name="T38" fmla="*/ 121 w 208"/>
                <a:gd name="T39" fmla="*/ 139 h 236"/>
                <a:gd name="T40" fmla="*/ 99 w 208"/>
                <a:gd name="T41" fmla="*/ 118 h 236"/>
                <a:gd name="T42" fmla="*/ 97 w 208"/>
                <a:gd name="T43" fmla="*/ 119 h 236"/>
                <a:gd name="T44" fmla="*/ 89 w 208"/>
                <a:gd name="T45" fmla="*/ 133 h 236"/>
                <a:gd name="T46" fmla="*/ 194 w 208"/>
                <a:gd name="T47" fmla="*/ 58 h 236"/>
                <a:gd name="T48" fmla="*/ 202 w 208"/>
                <a:gd name="T49" fmla="*/ 46 h 236"/>
                <a:gd name="T50" fmla="*/ 185 w 208"/>
                <a:gd name="T51" fmla="*/ 33 h 236"/>
                <a:gd name="T52" fmla="*/ 177 w 208"/>
                <a:gd name="T53" fmla="*/ 45 h 236"/>
                <a:gd name="T54" fmla="*/ 17 w 208"/>
                <a:gd name="T55" fmla="*/ 58 h 236"/>
                <a:gd name="T56" fmla="*/ 34 w 208"/>
                <a:gd name="T57" fmla="*/ 45 h 236"/>
                <a:gd name="T58" fmla="*/ 27 w 208"/>
                <a:gd name="T59" fmla="*/ 33 h 236"/>
                <a:gd name="T60" fmla="*/ 10 w 208"/>
                <a:gd name="T61" fmla="*/ 46 h 236"/>
                <a:gd name="T62" fmla="*/ 17 w 208"/>
                <a:gd name="T63" fmla="*/ 58 h 236"/>
                <a:gd name="T64" fmla="*/ 154 w 208"/>
                <a:gd name="T65" fmla="*/ 91 h 236"/>
                <a:gd name="T66" fmla="*/ 139 w 208"/>
                <a:gd name="T67" fmla="*/ 91 h 236"/>
                <a:gd name="T68" fmla="*/ 171 w 208"/>
                <a:gd name="T69" fmla="*/ 133 h 236"/>
                <a:gd name="T70" fmla="*/ 157 w 208"/>
                <a:gd name="T71" fmla="*/ 133 h 236"/>
                <a:gd name="T72" fmla="*/ 171 w 208"/>
                <a:gd name="T73" fmla="*/ 133 h 236"/>
                <a:gd name="T74" fmla="*/ 154 w 208"/>
                <a:gd name="T75" fmla="*/ 175 h 236"/>
                <a:gd name="T76" fmla="*/ 139 w 208"/>
                <a:gd name="T77" fmla="*/ 175 h 236"/>
                <a:gd name="T78" fmla="*/ 104 w 208"/>
                <a:gd name="T79" fmla="*/ 81 h 236"/>
                <a:gd name="T80" fmla="*/ 104 w 208"/>
                <a:gd name="T81" fmla="*/ 67 h 236"/>
                <a:gd name="T82" fmla="*/ 104 w 208"/>
                <a:gd name="T83" fmla="*/ 81 h 236"/>
                <a:gd name="T84" fmla="*/ 104 w 208"/>
                <a:gd name="T85" fmla="*/ 200 h 236"/>
                <a:gd name="T86" fmla="*/ 104 w 208"/>
                <a:gd name="T87" fmla="*/ 18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8" h="236">
                  <a:moveTo>
                    <a:pt x="120" y="31"/>
                  </a:moveTo>
                  <a:cubicBezTo>
                    <a:pt x="120" y="21"/>
                    <a:pt x="120" y="21"/>
                    <a:pt x="120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5" y="21"/>
                    <a:pt x="128" y="19"/>
                    <a:pt x="128" y="16"/>
                  </a:cubicBezTo>
                  <a:cubicBezTo>
                    <a:pt x="128" y="5"/>
                    <a:pt x="128" y="5"/>
                    <a:pt x="128" y="5"/>
                  </a:cubicBezTo>
                  <a:cubicBezTo>
                    <a:pt x="128" y="2"/>
                    <a:pt x="125" y="0"/>
                    <a:pt x="12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4" y="0"/>
                    <a:pt x="82" y="2"/>
                    <a:pt x="82" y="5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9"/>
                    <a:pt x="84" y="21"/>
                    <a:pt x="87" y="21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39" y="38"/>
                    <a:pt x="1" y="81"/>
                    <a:pt x="1" y="133"/>
                  </a:cubicBezTo>
                  <a:cubicBezTo>
                    <a:pt x="1" y="139"/>
                    <a:pt x="6" y="145"/>
                    <a:pt x="13" y="145"/>
                  </a:cubicBezTo>
                  <a:cubicBezTo>
                    <a:pt x="19" y="145"/>
                    <a:pt x="25" y="139"/>
                    <a:pt x="25" y="133"/>
                  </a:cubicBezTo>
                  <a:cubicBezTo>
                    <a:pt x="25" y="89"/>
                    <a:pt x="60" y="53"/>
                    <a:pt x="104" y="53"/>
                  </a:cubicBezTo>
                  <a:cubicBezTo>
                    <a:pt x="149" y="53"/>
                    <a:pt x="184" y="89"/>
                    <a:pt x="184" y="133"/>
                  </a:cubicBezTo>
                  <a:cubicBezTo>
                    <a:pt x="184" y="177"/>
                    <a:pt x="149" y="213"/>
                    <a:pt x="104" y="213"/>
                  </a:cubicBezTo>
                  <a:cubicBezTo>
                    <a:pt x="79" y="213"/>
                    <a:pt x="56" y="201"/>
                    <a:pt x="40" y="181"/>
                  </a:cubicBezTo>
                  <a:cubicBezTo>
                    <a:pt x="40" y="180"/>
                    <a:pt x="40" y="180"/>
                    <a:pt x="40" y="180"/>
                  </a:cubicBezTo>
                  <a:cubicBezTo>
                    <a:pt x="56" y="164"/>
                    <a:pt x="56" y="164"/>
                    <a:pt x="56" y="164"/>
                  </a:cubicBezTo>
                  <a:cubicBezTo>
                    <a:pt x="60" y="160"/>
                    <a:pt x="58" y="158"/>
                    <a:pt x="53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0" y="216"/>
                    <a:pt x="3" y="217"/>
                    <a:pt x="7" y="213"/>
                  </a:cubicBezTo>
                  <a:cubicBezTo>
                    <a:pt x="23" y="197"/>
                    <a:pt x="23" y="197"/>
                    <a:pt x="23" y="197"/>
                  </a:cubicBezTo>
                  <a:cubicBezTo>
                    <a:pt x="43" y="222"/>
                    <a:pt x="72" y="236"/>
                    <a:pt x="104" y="236"/>
                  </a:cubicBezTo>
                  <a:cubicBezTo>
                    <a:pt x="162" y="236"/>
                    <a:pt x="208" y="190"/>
                    <a:pt x="208" y="133"/>
                  </a:cubicBezTo>
                  <a:cubicBezTo>
                    <a:pt x="208" y="81"/>
                    <a:pt x="170" y="38"/>
                    <a:pt x="120" y="31"/>
                  </a:cubicBezTo>
                  <a:close/>
                  <a:moveTo>
                    <a:pt x="70" y="91"/>
                  </a:moveTo>
                  <a:cubicBezTo>
                    <a:pt x="70" y="87"/>
                    <a:pt x="66" y="84"/>
                    <a:pt x="62" y="84"/>
                  </a:cubicBezTo>
                  <a:cubicBezTo>
                    <a:pt x="58" y="84"/>
                    <a:pt x="55" y="87"/>
                    <a:pt x="55" y="91"/>
                  </a:cubicBezTo>
                  <a:cubicBezTo>
                    <a:pt x="55" y="95"/>
                    <a:pt x="58" y="99"/>
                    <a:pt x="62" y="99"/>
                  </a:cubicBezTo>
                  <a:cubicBezTo>
                    <a:pt x="66" y="99"/>
                    <a:pt x="70" y="95"/>
                    <a:pt x="70" y="91"/>
                  </a:cubicBezTo>
                  <a:close/>
                  <a:moveTo>
                    <a:pt x="89" y="133"/>
                  </a:moveTo>
                  <a:cubicBezTo>
                    <a:pt x="89" y="142"/>
                    <a:pt x="96" y="149"/>
                    <a:pt x="105" y="149"/>
                  </a:cubicBezTo>
                  <a:cubicBezTo>
                    <a:pt x="112" y="149"/>
                    <a:pt x="117" y="146"/>
                    <a:pt x="120" y="14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20" y="140"/>
                    <a:pt x="121" y="139"/>
                    <a:pt x="121" y="139"/>
                  </a:cubicBezTo>
                  <a:cubicBezTo>
                    <a:pt x="137" y="101"/>
                    <a:pt x="137" y="101"/>
                    <a:pt x="137" y="101"/>
                  </a:cubicBezTo>
                  <a:cubicBezTo>
                    <a:pt x="99" y="118"/>
                    <a:pt x="99" y="118"/>
                    <a:pt x="99" y="118"/>
                  </a:cubicBezTo>
                  <a:cubicBezTo>
                    <a:pt x="99" y="118"/>
                    <a:pt x="99" y="118"/>
                    <a:pt x="98" y="118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2" y="122"/>
                    <a:pt x="89" y="127"/>
                    <a:pt x="89" y="133"/>
                  </a:cubicBezTo>
                  <a:close/>
                  <a:moveTo>
                    <a:pt x="190" y="58"/>
                  </a:moveTo>
                  <a:cubicBezTo>
                    <a:pt x="191" y="59"/>
                    <a:pt x="193" y="59"/>
                    <a:pt x="194" y="58"/>
                  </a:cubicBezTo>
                  <a:cubicBezTo>
                    <a:pt x="202" y="50"/>
                    <a:pt x="202" y="50"/>
                    <a:pt x="202" y="50"/>
                  </a:cubicBezTo>
                  <a:cubicBezTo>
                    <a:pt x="203" y="49"/>
                    <a:pt x="203" y="47"/>
                    <a:pt x="202" y="46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6" y="32"/>
                    <a:pt x="185" y="33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6" y="42"/>
                    <a:pt x="176" y="44"/>
                    <a:pt x="177" y="45"/>
                  </a:cubicBezTo>
                  <a:cubicBezTo>
                    <a:pt x="190" y="58"/>
                    <a:pt x="190" y="58"/>
                    <a:pt x="190" y="58"/>
                  </a:cubicBezTo>
                  <a:close/>
                  <a:moveTo>
                    <a:pt x="17" y="58"/>
                  </a:moveTo>
                  <a:cubicBezTo>
                    <a:pt x="18" y="59"/>
                    <a:pt x="20" y="59"/>
                    <a:pt x="21" y="58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5" y="44"/>
                    <a:pt x="35" y="42"/>
                    <a:pt x="34" y="41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5" y="32"/>
                    <a:pt x="23" y="32"/>
                    <a:pt x="22" y="33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8" y="47"/>
                    <a:pt x="8" y="49"/>
                    <a:pt x="10" y="50"/>
                  </a:cubicBezTo>
                  <a:cubicBezTo>
                    <a:pt x="17" y="58"/>
                    <a:pt x="17" y="58"/>
                    <a:pt x="17" y="58"/>
                  </a:cubicBezTo>
                  <a:close/>
                  <a:moveTo>
                    <a:pt x="147" y="99"/>
                  </a:moveTo>
                  <a:cubicBezTo>
                    <a:pt x="151" y="99"/>
                    <a:pt x="154" y="95"/>
                    <a:pt x="154" y="91"/>
                  </a:cubicBezTo>
                  <a:cubicBezTo>
                    <a:pt x="154" y="87"/>
                    <a:pt x="151" y="84"/>
                    <a:pt x="147" y="84"/>
                  </a:cubicBezTo>
                  <a:cubicBezTo>
                    <a:pt x="143" y="84"/>
                    <a:pt x="139" y="87"/>
                    <a:pt x="139" y="91"/>
                  </a:cubicBezTo>
                  <a:cubicBezTo>
                    <a:pt x="139" y="95"/>
                    <a:pt x="143" y="99"/>
                    <a:pt x="147" y="99"/>
                  </a:cubicBezTo>
                  <a:close/>
                  <a:moveTo>
                    <a:pt x="171" y="133"/>
                  </a:moveTo>
                  <a:cubicBezTo>
                    <a:pt x="171" y="129"/>
                    <a:pt x="168" y="126"/>
                    <a:pt x="164" y="126"/>
                  </a:cubicBezTo>
                  <a:cubicBezTo>
                    <a:pt x="160" y="126"/>
                    <a:pt x="157" y="129"/>
                    <a:pt x="157" y="133"/>
                  </a:cubicBezTo>
                  <a:cubicBezTo>
                    <a:pt x="157" y="137"/>
                    <a:pt x="160" y="140"/>
                    <a:pt x="164" y="140"/>
                  </a:cubicBezTo>
                  <a:cubicBezTo>
                    <a:pt x="168" y="140"/>
                    <a:pt x="171" y="137"/>
                    <a:pt x="171" y="133"/>
                  </a:cubicBezTo>
                  <a:close/>
                  <a:moveTo>
                    <a:pt x="147" y="182"/>
                  </a:moveTo>
                  <a:cubicBezTo>
                    <a:pt x="151" y="182"/>
                    <a:pt x="154" y="179"/>
                    <a:pt x="154" y="175"/>
                  </a:cubicBezTo>
                  <a:cubicBezTo>
                    <a:pt x="154" y="171"/>
                    <a:pt x="151" y="168"/>
                    <a:pt x="147" y="168"/>
                  </a:cubicBezTo>
                  <a:cubicBezTo>
                    <a:pt x="143" y="168"/>
                    <a:pt x="139" y="171"/>
                    <a:pt x="139" y="175"/>
                  </a:cubicBezTo>
                  <a:cubicBezTo>
                    <a:pt x="139" y="179"/>
                    <a:pt x="143" y="182"/>
                    <a:pt x="147" y="182"/>
                  </a:cubicBezTo>
                  <a:close/>
                  <a:moveTo>
                    <a:pt x="104" y="81"/>
                  </a:moveTo>
                  <a:cubicBezTo>
                    <a:pt x="108" y="81"/>
                    <a:pt x="112" y="78"/>
                    <a:pt x="112" y="74"/>
                  </a:cubicBezTo>
                  <a:cubicBezTo>
                    <a:pt x="112" y="70"/>
                    <a:pt x="108" y="67"/>
                    <a:pt x="104" y="67"/>
                  </a:cubicBezTo>
                  <a:cubicBezTo>
                    <a:pt x="101" y="67"/>
                    <a:pt x="97" y="70"/>
                    <a:pt x="97" y="74"/>
                  </a:cubicBezTo>
                  <a:cubicBezTo>
                    <a:pt x="97" y="78"/>
                    <a:pt x="101" y="81"/>
                    <a:pt x="104" y="81"/>
                  </a:cubicBezTo>
                  <a:close/>
                  <a:moveTo>
                    <a:pt x="97" y="193"/>
                  </a:moveTo>
                  <a:cubicBezTo>
                    <a:pt x="97" y="197"/>
                    <a:pt x="101" y="200"/>
                    <a:pt x="104" y="200"/>
                  </a:cubicBezTo>
                  <a:cubicBezTo>
                    <a:pt x="108" y="200"/>
                    <a:pt x="112" y="197"/>
                    <a:pt x="112" y="193"/>
                  </a:cubicBezTo>
                  <a:cubicBezTo>
                    <a:pt x="112" y="189"/>
                    <a:pt x="108" y="185"/>
                    <a:pt x="104" y="185"/>
                  </a:cubicBezTo>
                  <a:cubicBezTo>
                    <a:pt x="101" y="185"/>
                    <a:pt x="97" y="189"/>
                    <a:pt x="97" y="1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7"/>
            <p:cNvSpPr>
              <a:spLocks noEditPoints="1"/>
            </p:cNvSpPr>
            <p:nvPr/>
          </p:nvSpPr>
          <p:spPr bwMode="auto">
            <a:xfrm>
              <a:off x="7024689" y="1809751"/>
              <a:ext cx="320675" cy="452438"/>
            </a:xfrm>
            <a:custGeom>
              <a:avLst/>
              <a:gdLst>
                <a:gd name="T0" fmla="*/ 26 w 176"/>
                <a:gd name="T1" fmla="*/ 168 h 248"/>
                <a:gd name="T2" fmla="*/ 0 w 176"/>
                <a:gd name="T3" fmla="*/ 190 h 248"/>
                <a:gd name="T4" fmla="*/ 0 w 176"/>
                <a:gd name="T5" fmla="*/ 248 h 248"/>
                <a:gd name="T6" fmla="*/ 48 w 176"/>
                <a:gd name="T7" fmla="*/ 214 h 248"/>
                <a:gd name="T8" fmla="*/ 32 w 176"/>
                <a:gd name="T9" fmla="*/ 168 h 248"/>
                <a:gd name="T10" fmla="*/ 26 w 176"/>
                <a:gd name="T11" fmla="*/ 168 h 248"/>
                <a:gd name="T12" fmla="*/ 150 w 176"/>
                <a:gd name="T13" fmla="*/ 168 h 248"/>
                <a:gd name="T14" fmla="*/ 144 w 176"/>
                <a:gd name="T15" fmla="*/ 168 h 248"/>
                <a:gd name="T16" fmla="*/ 128 w 176"/>
                <a:gd name="T17" fmla="*/ 214 h 248"/>
                <a:gd name="T18" fmla="*/ 176 w 176"/>
                <a:gd name="T19" fmla="*/ 248 h 248"/>
                <a:gd name="T20" fmla="*/ 176 w 176"/>
                <a:gd name="T21" fmla="*/ 190 h 248"/>
                <a:gd name="T22" fmla="*/ 150 w 176"/>
                <a:gd name="T23" fmla="*/ 168 h 248"/>
                <a:gd name="T24" fmla="*/ 88 w 176"/>
                <a:gd name="T25" fmla="*/ 0 h 248"/>
                <a:gd name="T26" fmla="*/ 39 w 176"/>
                <a:gd name="T27" fmla="*/ 128 h 248"/>
                <a:gd name="T28" fmla="*/ 81 w 176"/>
                <a:gd name="T29" fmla="*/ 229 h 248"/>
                <a:gd name="T30" fmla="*/ 81 w 176"/>
                <a:gd name="T31" fmla="*/ 170 h 248"/>
                <a:gd name="T32" fmla="*/ 88 w 176"/>
                <a:gd name="T33" fmla="*/ 163 h 248"/>
                <a:gd name="T34" fmla="*/ 95 w 176"/>
                <a:gd name="T35" fmla="*/ 170 h 248"/>
                <a:gd name="T36" fmla="*/ 95 w 176"/>
                <a:gd name="T37" fmla="*/ 229 h 248"/>
                <a:gd name="T38" fmla="*/ 137 w 176"/>
                <a:gd name="T39" fmla="*/ 128 h 248"/>
                <a:gd name="T40" fmla="*/ 88 w 176"/>
                <a:gd name="T41" fmla="*/ 0 h 248"/>
                <a:gd name="T42" fmla="*/ 87 w 176"/>
                <a:gd name="T43" fmla="*/ 70 h 248"/>
                <a:gd name="T44" fmla="*/ 64 w 176"/>
                <a:gd name="T45" fmla="*/ 68 h 248"/>
                <a:gd name="T46" fmla="*/ 88 w 176"/>
                <a:gd name="T47" fmla="*/ 22 h 248"/>
                <a:gd name="T48" fmla="*/ 112 w 176"/>
                <a:gd name="T49" fmla="*/ 68 h 248"/>
                <a:gd name="T50" fmla="*/ 87 w 176"/>
                <a:gd name="T51" fmla="*/ 7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6" h="248">
                  <a:moveTo>
                    <a:pt x="26" y="168"/>
                  </a:moveTo>
                  <a:cubicBezTo>
                    <a:pt x="12" y="168"/>
                    <a:pt x="0" y="178"/>
                    <a:pt x="0" y="190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48" y="214"/>
                    <a:pt x="48" y="214"/>
                    <a:pt x="48" y="214"/>
                  </a:cubicBezTo>
                  <a:cubicBezTo>
                    <a:pt x="41" y="202"/>
                    <a:pt x="35" y="186"/>
                    <a:pt x="32" y="168"/>
                  </a:cubicBezTo>
                  <a:cubicBezTo>
                    <a:pt x="26" y="168"/>
                    <a:pt x="26" y="168"/>
                    <a:pt x="26" y="168"/>
                  </a:cubicBezTo>
                  <a:close/>
                  <a:moveTo>
                    <a:pt x="150" y="168"/>
                  </a:moveTo>
                  <a:cubicBezTo>
                    <a:pt x="144" y="168"/>
                    <a:pt x="144" y="168"/>
                    <a:pt x="144" y="168"/>
                  </a:cubicBezTo>
                  <a:cubicBezTo>
                    <a:pt x="141" y="186"/>
                    <a:pt x="135" y="202"/>
                    <a:pt x="128" y="214"/>
                  </a:cubicBezTo>
                  <a:cubicBezTo>
                    <a:pt x="176" y="248"/>
                    <a:pt x="176" y="248"/>
                    <a:pt x="176" y="248"/>
                  </a:cubicBezTo>
                  <a:cubicBezTo>
                    <a:pt x="176" y="190"/>
                    <a:pt x="176" y="190"/>
                    <a:pt x="176" y="190"/>
                  </a:cubicBezTo>
                  <a:cubicBezTo>
                    <a:pt x="176" y="178"/>
                    <a:pt x="164" y="168"/>
                    <a:pt x="150" y="168"/>
                  </a:cubicBezTo>
                  <a:moveTo>
                    <a:pt x="88" y="0"/>
                  </a:moveTo>
                  <a:cubicBezTo>
                    <a:pt x="88" y="0"/>
                    <a:pt x="39" y="37"/>
                    <a:pt x="39" y="128"/>
                  </a:cubicBezTo>
                  <a:cubicBezTo>
                    <a:pt x="39" y="186"/>
                    <a:pt x="57" y="223"/>
                    <a:pt x="81" y="229"/>
                  </a:cubicBezTo>
                  <a:cubicBezTo>
                    <a:pt x="81" y="170"/>
                    <a:pt x="81" y="170"/>
                    <a:pt x="81" y="170"/>
                  </a:cubicBezTo>
                  <a:cubicBezTo>
                    <a:pt x="81" y="166"/>
                    <a:pt x="84" y="163"/>
                    <a:pt x="88" y="163"/>
                  </a:cubicBezTo>
                  <a:cubicBezTo>
                    <a:pt x="92" y="163"/>
                    <a:pt x="95" y="166"/>
                    <a:pt x="95" y="170"/>
                  </a:cubicBezTo>
                  <a:cubicBezTo>
                    <a:pt x="95" y="229"/>
                    <a:pt x="95" y="229"/>
                    <a:pt x="95" y="229"/>
                  </a:cubicBezTo>
                  <a:cubicBezTo>
                    <a:pt x="119" y="223"/>
                    <a:pt x="137" y="186"/>
                    <a:pt x="137" y="128"/>
                  </a:cubicBezTo>
                  <a:cubicBezTo>
                    <a:pt x="137" y="36"/>
                    <a:pt x="88" y="0"/>
                    <a:pt x="88" y="0"/>
                  </a:cubicBezTo>
                  <a:moveTo>
                    <a:pt x="87" y="70"/>
                  </a:moveTo>
                  <a:cubicBezTo>
                    <a:pt x="79" y="70"/>
                    <a:pt x="71" y="70"/>
                    <a:pt x="64" y="68"/>
                  </a:cubicBezTo>
                  <a:cubicBezTo>
                    <a:pt x="71" y="46"/>
                    <a:pt x="81" y="31"/>
                    <a:pt x="88" y="22"/>
                  </a:cubicBezTo>
                  <a:cubicBezTo>
                    <a:pt x="95" y="31"/>
                    <a:pt x="105" y="46"/>
                    <a:pt x="112" y="68"/>
                  </a:cubicBezTo>
                  <a:cubicBezTo>
                    <a:pt x="105" y="70"/>
                    <a:pt x="96" y="70"/>
                    <a:pt x="87" y="7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8"/>
            <p:cNvSpPr>
              <a:spLocks noEditPoints="1"/>
            </p:cNvSpPr>
            <p:nvPr/>
          </p:nvSpPr>
          <p:spPr bwMode="auto">
            <a:xfrm>
              <a:off x="2759076" y="1846263"/>
              <a:ext cx="371475" cy="379413"/>
            </a:xfrm>
            <a:custGeom>
              <a:avLst/>
              <a:gdLst>
                <a:gd name="T0" fmla="*/ 64 w 204"/>
                <a:gd name="T1" fmla="*/ 189 h 208"/>
                <a:gd name="T2" fmla="*/ 69 w 204"/>
                <a:gd name="T3" fmla="*/ 206 h 208"/>
                <a:gd name="T4" fmla="*/ 75 w 204"/>
                <a:gd name="T5" fmla="*/ 208 h 208"/>
                <a:gd name="T6" fmla="*/ 87 w 204"/>
                <a:gd name="T7" fmla="*/ 202 h 208"/>
                <a:gd name="T8" fmla="*/ 87 w 204"/>
                <a:gd name="T9" fmla="*/ 175 h 208"/>
                <a:gd name="T10" fmla="*/ 64 w 204"/>
                <a:gd name="T11" fmla="*/ 189 h 208"/>
                <a:gd name="T12" fmla="*/ 54 w 204"/>
                <a:gd name="T13" fmla="*/ 127 h 208"/>
                <a:gd name="T14" fmla="*/ 63 w 204"/>
                <a:gd name="T15" fmla="*/ 160 h 208"/>
                <a:gd name="T16" fmla="*/ 75 w 204"/>
                <a:gd name="T17" fmla="*/ 164 h 208"/>
                <a:gd name="T18" fmla="*/ 96 w 204"/>
                <a:gd name="T19" fmla="*/ 151 h 208"/>
                <a:gd name="T20" fmla="*/ 98 w 204"/>
                <a:gd name="T21" fmla="*/ 100 h 208"/>
                <a:gd name="T22" fmla="*/ 54 w 204"/>
                <a:gd name="T23" fmla="*/ 127 h 208"/>
                <a:gd name="T24" fmla="*/ 174 w 204"/>
                <a:gd name="T25" fmla="*/ 54 h 208"/>
                <a:gd name="T26" fmla="*/ 136 w 204"/>
                <a:gd name="T27" fmla="*/ 18 h 208"/>
                <a:gd name="T28" fmla="*/ 131 w 204"/>
                <a:gd name="T29" fmla="*/ 18 h 208"/>
                <a:gd name="T30" fmla="*/ 134 w 204"/>
                <a:gd name="T31" fmla="*/ 27 h 208"/>
                <a:gd name="T32" fmla="*/ 128 w 204"/>
                <a:gd name="T33" fmla="*/ 64 h 208"/>
                <a:gd name="T34" fmla="*/ 123 w 204"/>
                <a:gd name="T35" fmla="*/ 66 h 208"/>
                <a:gd name="T36" fmla="*/ 120 w 204"/>
                <a:gd name="T37" fmla="*/ 66 h 208"/>
                <a:gd name="T38" fmla="*/ 118 w 204"/>
                <a:gd name="T39" fmla="*/ 57 h 208"/>
                <a:gd name="T40" fmla="*/ 122 w 204"/>
                <a:gd name="T41" fmla="*/ 30 h 208"/>
                <a:gd name="T42" fmla="*/ 115 w 204"/>
                <a:gd name="T43" fmla="*/ 15 h 208"/>
                <a:gd name="T44" fmla="*/ 78 w 204"/>
                <a:gd name="T45" fmla="*/ 0 h 208"/>
                <a:gd name="T46" fmla="*/ 27 w 204"/>
                <a:gd name="T47" fmla="*/ 52 h 208"/>
                <a:gd name="T48" fmla="*/ 27 w 204"/>
                <a:gd name="T49" fmla="*/ 54 h 208"/>
                <a:gd name="T50" fmla="*/ 0 w 204"/>
                <a:gd name="T51" fmla="*/ 88 h 208"/>
                <a:gd name="T52" fmla="*/ 35 w 204"/>
                <a:gd name="T53" fmla="*/ 123 h 208"/>
                <a:gd name="T54" fmla="*/ 43 w 204"/>
                <a:gd name="T55" fmla="*/ 123 h 208"/>
                <a:gd name="T56" fmla="*/ 44 w 204"/>
                <a:gd name="T57" fmla="*/ 122 h 208"/>
                <a:gd name="T58" fmla="*/ 95 w 204"/>
                <a:gd name="T59" fmla="*/ 90 h 208"/>
                <a:gd name="T60" fmla="*/ 106 w 204"/>
                <a:gd name="T61" fmla="*/ 86 h 208"/>
                <a:gd name="T62" fmla="*/ 108 w 204"/>
                <a:gd name="T63" fmla="*/ 97 h 208"/>
                <a:gd name="T64" fmla="*/ 111 w 204"/>
                <a:gd name="T65" fmla="*/ 123 h 208"/>
                <a:gd name="T66" fmla="*/ 165 w 204"/>
                <a:gd name="T67" fmla="*/ 123 h 208"/>
                <a:gd name="T68" fmla="*/ 169 w 204"/>
                <a:gd name="T69" fmla="*/ 123 h 208"/>
                <a:gd name="T70" fmla="*/ 204 w 204"/>
                <a:gd name="T71" fmla="*/ 88 h 208"/>
                <a:gd name="T72" fmla="*/ 174 w 204"/>
                <a:gd name="T73" fmla="*/ 54 h 208"/>
                <a:gd name="T74" fmla="*/ 111 w 204"/>
                <a:gd name="T75" fmla="*/ 173 h 208"/>
                <a:gd name="T76" fmla="*/ 116 w 204"/>
                <a:gd name="T77" fmla="*/ 195 h 208"/>
                <a:gd name="T78" fmla="*/ 138 w 204"/>
                <a:gd name="T79" fmla="*/ 189 h 208"/>
                <a:gd name="T80" fmla="*/ 139 w 204"/>
                <a:gd name="T81" fmla="*/ 156 h 208"/>
                <a:gd name="T82" fmla="*/ 111 w 204"/>
                <a:gd name="T83" fmla="*/ 17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208">
                  <a:moveTo>
                    <a:pt x="64" y="189"/>
                  </a:moveTo>
                  <a:cubicBezTo>
                    <a:pt x="60" y="195"/>
                    <a:pt x="62" y="203"/>
                    <a:pt x="69" y="206"/>
                  </a:cubicBezTo>
                  <a:cubicBezTo>
                    <a:pt x="71" y="208"/>
                    <a:pt x="73" y="208"/>
                    <a:pt x="75" y="208"/>
                  </a:cubicBezTo>
                  <a:cubicBezTo>
                    <a:pt x="80" y="208"/>
                    <a:pt x="84" y="206"/>
                    <a:pt x="87" y="202"/>
                  </a:cubicBezTo>
                  <a:cubicBezTo>
                    <a:pt x="91" y="194"/>
                    <a:pt x="87" y="175"/>
                    <a:pt x="87" y="175"/>
                  </a:cubicBezTo>
                  <a:cubicBezTo>
                    <a:pt x="87" y="175"/>
                    <a:pt x="68" y="181"/>
                    <a:pt x="64" y="189"/>
                  </a:cubicBezTo>
                  <a:close/>
                  <a:moveTo>
                    <a:pt x="54" y="127"/>
                  </a:moveTo>
                  <a:cubicBezTo>
                    <a:pt x="47" y="139"/>
                    <a:pt x="51" y="154"/>
                    <a:pt x="63" y="160"/>
                  </a:cubicBezTo>
                  <a:cubicBezTo>
                    <a:pt x="66" y="163"/>
                    <a:pt x="71" y="164"/>
                    <a:pt x="75" y="164"/>
                  </a:cubicBezTo>
                  <a:cubicBezTo>
                    <a:pt x="83" y="164"/>
                    <a:pt x="92" y="159"/>
                    <a:pt x="96" y="151"/>
                  </a:cubicBezTo>
                  <a:cubicBezTo>
                    <a:pt x="105" y="136"/>
                    <a:pt x="98" y="100"/>
                    <a:pt x="98" y="100"/>
                  </a:cubicBezTo>
                  <a:cubicBezTo>
                    <a:pt x="98" y="100"/>
                    <a:pt x="62" y="112"/>
                    <a:pt x="54" y="127"/>
                  </a:cubicBezTo>
                  <a:close/>
                  <a:moveTo>
                    <a:pt x="174" y="54"/>
                  </a:moveTo>
                  <a:cubicBezTo>
                    <a:pt x="173" y="34"/>
                    <a:pt x="157" y="18"/>
                    <a:pt x="136" y="18"/>
                  </a:cubicBezTo>
                  <a:cubicBezTo>
                    <a:pt x="134" y="18"/>
                    <a:pt x="133" y="18"/>
                    <a:pt x="131" y="18"/>
                  </a:cubicBezTo>
                  <a:cubicBezTo>
                    <a:pt x="132" y="21"/>
                    <a:pt x="133" y="24"/>
                    <a:pt x="134" y="27"/>
                  </a:cubicBezTo>
                  <a:cubicBezTo>
                    <a:pt x="137" y="40"/>
                    <a:pt x="135" y="53"/>
                    <a:pt x="128" y="64"/>
                  </a:cubicBezTo>
                  <a:cubicBezTo>
                    <a:pt x="127" y="65"/>
                    <a:pt x="125" y="66"/>
                    <a:pt x="123" y="66"/>
                  </a:cubicBezTo>
                  <a:cubicBezTo>
                    <a:pt x="122" y="66"/>
                    <a:pt x="121" y="66"/>
                    <a:pt x="120" y="66"/>
                  </a:cubicBezTo>
                  <a:cubicBezTo>
                    <a:pt x="117" y="64"/>
                    <a:pt x="116" y="60"/>
                    <a:pt x="118" y="57"/>
                  </a:cubicBezTo>
                  <a:cubicBezTo>
                    <a:pt x="123" y="49"/>
                    <a:pt x="125" y="40"/>
                    <a:pt x="122" y="30"/>
                  </a:cubicBezTo>
                  <a:cubicBezTo>
                    <a:pt x="121" y="24"/>
                    <a:pt x="118" y="19"/>
                    <a:pt x="115" y="15"/>
                  </a:cubicBezTo>
                  <a:cubicBezTo>
                    <a:pt x="105" y="6"/>
                    <a:pt x="93" y="0"/>
                    <a:pt x="78" y="0"/>
                  </a:cubicBezTo>
                  <a:cubicBezTo>
                    <a:pt x="50" y="0"/>
                    <a:pt x="27" y="23"/>
                    <a:pt x="27" y="52"/>
                  </a:cubicBezTo>
                  <a:cubicBezTo>
                    <a:pt x="27" y="52"/>
                    <a:pt x="27" y="53"/>
                    <a:pt x="27" y="54"/>
                  </a:cubicBezTo>
                  <a:cubicBezTo>
                    <a:pt x="11" y="58"/>
                    <a:pt x="0" y="72"/>
                    <a:pt x="0" y="88"/>
                  </a:cubicBezTo>
                  <a:cubicBezTo>
                    <a:pt x="0" y="107"/>
                    <a:pt x="16" y="123"/>
                    <a:pt x="35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3"/>
                    <a:pt x="44" y="122"/>
                    <a:pt x="44" y="122"/>
                  </a:cubicBezTo>
                  <a:cubicBezTo>
                    <a:pt x="55" y="103"/>
                    <a:pt x="91" y="91"/>
                    <a:pt x="95" y="90"/>
                  </a:cubicBezTo>
                  <a:cubicBezTo>
                    <a:pt x="106" y="86"/>
                    <a:pt x="106" y="86"/>
                    <a:pt x="106" y="86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109" y="99"/>
                    <a:pt x="111" y="110"/>
                    <a:pt x="111" y="123"/>
                  </a:cubicBezTo>
                  <a:cubicBezTo>
                    <a:pt x="165" y="123"/>
                    <a:pt x="165" y="123"/>
                    <a:pt x="165" y="123"/>
                  </a:cubicBezTo>
                  <a:cubicBezTo>
                    <a:pt x="166" y="123"/>
                    <a:pt x="167" y="123"/>
                    <a:pt x="169" y="123"/>
                  </a:cubicBezTo>
                  <a:cubicBezTo>
                    <a:pt x="188" y="123"/>
                    <a:pt x="204" y="108"/>
                    <a:pt x="204" y="88"/>
                  </a:cubicBezTo>
                  <a:cubicBezTo>
                    <a:pt x="204" y="71"/>
                    <a:pt x="191" y="56"/>
                    <a:pt x="174" y="54"/>
                  </a:cubicBezTo>
                  <a:close/>
                  <a:moveTo>
                    <a:pt x="111" y="173"/>
                  </a:moveTo>
                  <a:cubicBezTo>
                    <a:pt x="106" y="180"/>
                    <a:pt x="109" y="190"/>
                    <a:pt x="116" y="195"/>
                  </a:cubicBezTo>
                  <a:cubicBezTo>
                    <a:pt x="124" y="199"/>
                    <a:pt x="134" y="196"/>
                    <a:pt x="138" y="189"/>
                  </a:cubicBezTo>
                  <a:cubicBezTo>
                    <a:pt x="144" y="179"/>
                    <a:pt x="139" y="156"/>
                    <a:pt x="139" y="156"/>
                  </a:cubicBezTo>
                  <a:cubicBezTo>
                    <a:pt x="139" y="156"/>
                    <a:pt x="116" y="163"/>
                    <a:pt x="111" y="1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49"/>
            <p:cNvSpPr>
              <a:spLocks noEditPoints="1"/>
            </p:cNvSpPr>
            <p:nvPr/>
          </p:nvSpPr>
          <p:spPr bwMode="auto">
            <a:xfrm>
              <a:off x="3422650" y="1828801"/>
              <a:ext cx="415925" cy="415925"/>
            </a:xfrm>
            <a:custGeom>
              <a:avLst/>
              <a:gdLst>
                <a:gd name="T0" fmla="*/ 114 w 228"/>
                <a:gd name="T1" fmla="*/ 57 h 228"/>
                <a:gd name="T2" fmla="*/ 57 w 228"/>
                <a:gd name="T3" fmla="*/ 114 h 228"/>
                <a:gd name="T4" fmla="*/ 114 w 228"/>
                <a:gd name="T5" fmla="*/ 172 h 228"/>
                <a:gd name="T6" fmla="*/ 172 w 228"/>
                <a:gd name="T7" fmla="*/ 114 h 228"/>
                <a:gd name="T8" fmla="*/ 114 w 228"/>
                <a:gd name="T9" fmla="*/ 57 h 228"/>
                <a:gd name="T10" fmla="*/ 228 w 228"/>
                <a:gd name="T11" fmla="*/ 114 h 228"/>
                <a:gd name="T12" fmla="*/ 179 w 228"/>
                <a:gd name="T13" fmla="*/ 97 h 228"/>
                <a:gd name="T14" fmla="*/ 181 w 228"/>
                <a:gd name="T15" fmla="*/ 114 h 228"/>
                <a:gd name="T16" fmla="*/ 179 w 228"/>
                <a:gd name="T17" fmla="*/ 131 h 228"/>
                <a:gd name="T18" fmla="*/ 228 w 228"/>
                <a:gd name="T19" fmla="*/ 114 h 228"/>
                <a:gd name="T20" fmla="*/ 131 w 228"/>
                <a:gd name="T21" fmla="*/ 49 h 228"/>
                <a:gd name="T22" fmla="*/ 114 w 228"/>
                <a:gd name="T23" fmla="*/ 0 h 228"/>
                <a:gd name="T24" fmla="*/ 97 w 228"/>
                <a:gd name="T25" fmla="*/ 50 h 228"/>
                <a:gd name="T26" fmla="*/ 114 w 228"/>
                <a:gd name="T27" fmla="*/ 47 h 228"/>
                <a:gd name="T28" fmla="*/ 131 w 228"/>
                <a:gd name="T29" fmla="*/ 49 h 228"/>
                <a:gd name="T30" fmla="*/ 172 w 228"/>
                <a:gd name="T31" fmla="*/ 81 h 228"/>
                <a:gd name="T32" fmla="*/ 195 w 228"/>
                <a:gd name="T33" fmla="*/ 34 h 228"/>
                <a:gd name="T34" fmla="*/ 148 w 228"/>
                <a:gd name="T35" fmla="*/ 56 h 228"/>
                <a:gd name="T36" fmla="*/ 172 w 228"/>
                <a:gd name="T37" fmla="*/ 81 h 228"/>
                <a:gd name="T38" fmla="*/ 56 w 228"/>
                <a:gd name="T39" fmla="*/ 147 h 228"/>
                <a:gd name="T40" fmla="*/ 33 w 228"/>
                <a:gd name="T41" fmla="*/ 195 h 228"/>
                <a:gd name="T42" fmla="*/ 81 w 228"/>
                <a:gd name="T43" fmla="*/ 172 h 228"/>
                <a:gd name="T44" fmla="*/ 56 w 228"/>
                <a:gd name="T45" fmla="*/ 147 h 228"/>
                <a:gd name="T46" fmla="*/ 81 w 228"/>
                <a:gd name="T47" fmla="*/ 56 h 228"/>
                <a:gd name="T48" fmla="*/ 33 w 228"/>
                <a:gd name="T49" fmla="*/ 34 h 228"/>
                <a:gd name="T50" fmla="*/ 56 w 228"/>
                <a:gd name="T51" fmla="*/ 81 h 228"/>
                <a:gd name="T52" fmla="*/ 81 w 228"/>
                <a:gd name="T53" fmla="*/ 56 h 228"/>
                <a:gd name="T54" fmla="*/ 97 w 228"/>
                <a:gd name="T55" fmla="*/ 179 h 228"/>
                <a:gd name="T56" fmla="*/ 114 w 228"/>
                <a:gd name="T57" fmla="*/ 228 h 228"/>
                <a:gd name="T58" fmla="*/ 131 w 228"/>
                <a:gd name="T59" fmla="*/ 179 h 228"/>
                <a:gd name="T60" fmla="*/ 114 w 228"/>
                <a:gd name="T61" fmla="*/ 181 h 228"/>
                <a:gd name="T62" fmla="*/ 97 w 228"/>
                <a:gd name="T63" fmla="*/ 179 h 228"/>
                <a:gd name="T64" fmla="*/ 148 w 228"/>
                <a:gd name="T65" fmla="*/ 172 h 228"/>
                <a:gd name="T66" fmla="*/ 195 w 228"/>
                <a:gd name="T67" fmla="*/ 195 h 228"/>
                <a:gd name="T68" fmla="*/ 172 w 228"/>
                <a:gd name="T69" fmla="*/ 148 h 228"/>
                <a:gd name="T70" fmla="*/ 148 w 228"/>
                <a:gd name="T71" fmla="*/ 172 h 228"/>
                <a:gd name="T72" fmla="*/ 47 w 228"/>
                <a:gd name="T73" fmla="*/ 114 h 228"/>
                <a:gd name="T74" fmla="*/ 50 w 228"/>
                <a:gd name="T75" fmla="*/ 97 h 228"/>
                <a:gd name="T76" fmla="*/ 0 w 228"/>
                <a:gd name="T77" fmla="*/ 114 h 228"/>
                <a:gd name="T78" fmla="*/ 50 w 228"/>
                <a:gd name="T79" fmla="*/ 132 h 228"/>
                <a:gd name="T80" fmla="*/ 47 w 228"/>
                <a:gd name="T81" fmla="*/ 11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8" h="228">
                  <a:moveTo>
                    <a:pt x="114" y="57"/>
                  </a:moveTo>
                  <a:cubicBezTo>
                    <a:pt x="83" y="57"/>
                    <a:pt x="57" y="82"/>
                    <a:pt x="57" y="114"/>
                  </a:cubicBezTo>
                  <a:cubicBezTo>
                    <a:pt x="57" y="146"/>
                    <a:pt x="83" y="172"/>
                    <a:pt x="114" y="172"/>
                  </a:cubicBezTo>
                  <a:cubicBezTo>
                    <a:pt x="146" y="172"/>
                    <a:pt x="172" y="146"/>
                    <a:pt x="172" y="114"/>
                  </a:cubicBezTo>
                  <a:cubicBezTo>
                    <a:pt x="172" y="82"/>
                    <a:pt x="146" y="57"/>
                    <a:pt x="114" y="57"/>
                  </a:cubicBezTo>
                  <a:close/>
                  <a:moveTo>
                    <a:pt x="228" y="114"/>
                  </a:moveTo>
                  <a:cubicBezTo>
                    <a:pt x="179" y="97"/>
                    <a:pt x="179" y="97"/>
                    <a:pt x="179" y="97"/>
                  </a:cubicBezTo>
                  <a:cubicBezTo>
                    <a:pt x="181" y="102"/>
                    <a:pt x="181" y="108"/>
                    <a:pt x="181" y="114"/>
                  </a:cubicBezTo>
                  <a:cubicBezTo>
                    <a:pt x="181" y="120"/>
                    <a:pt x="181" y="126"/>
                    <a:pt x="179" y="131"/>
                  </a:cubicBezTo>
                  <a:lnTo>
                    <a:pt x="228" y="114"/>
                  </a:lnTo>
                  <a:close/>
                  <a:moveTo>
                    <a:pt x="131" y="49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97" y="50"/>
                    <a:pt x="97" y="50"/>
                    <a:pt x="97" y="50"/>
                  </a:cubicBezTo>
                  <a:cubicBezTo>
                    <a:pt x="102" y="48"/>
                    <a:pt x="108" y="47"/>
                    <a:pt x="114" y="47"/>
                  </a:cubicBezTo>
                  <a:cubicBezTo>
                    <a:pt x="120" y="47"/>
                    <a:pt x="126" y="48"/>
                    <a:pt x="131" y="49"/>
                  </a:cubicBezTo>
                  <a:close/>
                  <a:moveTo>
                    <a:pt x="172" y="81"/>
                  </a:moveTo>
                  <a:cubicBezTo>
                    <a:pt x="195" y="34"/>
                    <a:pt x="195" y="34"/>
                    <a:pt x="195" y="34"/>
                  </a:cubicBezTo>
                  <a:cubicBezTo>
                    <a:pt x="148" y="56"/>
                    <a:pt x="148" y="56"/>
                    <a:pt x="148" y="56"/>
                  </a:cubicBezTo>
                  <a:cubicBezTo>
                    <a:pt x="158" y="62"/>
                    <a:pt x="166" y="70"/>
                    <a:pt x="172" y="81"/>
                  </a:cubicBezTo>
                  <a:close/>
                  <a:moveTo>
                    <a:pt x="56" y="147"/>
                  </a:moveTo>
                  <a:cubicBezTo>
                    <a:pt x="33" y="195"/>
                    <a:pt x="33" y="195"/>
                    <a:pt x="33" y="195"/>
                  </a:cubicBezTo>
                  <a:cubicBezTo>
                    <a:pt x="81" y="172"/>
                    <a:pt x="81" y="172"/>
                    <a:pt x="81" y="172"/>
                  </a:cubicBezTo>
                  <a:cubicBezTo>
                    <a:pt x="71" y="166"/>
                    <a:pt x="62" y="158"/>
                    <a:pt x="56" y="147"/>
                  </a:cubicBezTo>
                  <a:close/>
                  <a:moveTo>
                    <a:pt x="81" y="56"/>
                  </a:moveTo>
                  <a:cubicBezTo>
                    <a:pt x="33" y="34"/>
                    <a:pt x="33" y="34"/>
                    <a:pt x="33" y="3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62" y="71"/>
                    <a:pt x="70" y="62"/>
                    <a:pt x="81" y="56"/>
                  </a:cubicBezTo>
                  <a:close/>
                  <a:moveTo>
                    <a:pt x="97" y="179"/>
                  </a:moveTo>
                  <a:cubicBezTo>
                    <a:pt x="114" y="228"/>
                    <a:pt x="114" y="228"/>
                    <a:pt x="114" y="228"/>
                  </a:cubicBezTo>
                  <a:cubicBezTo>
                    <a:pt x="131" y="179"/>
                    <a:pt x="131" y="179"/>
                    <a:pt x="131" y="179"/>
                  </a:cubicBezTo>
                  <a:cubicBezTo>
                    <a:pt x="126" y="181"/>
                    <a:pt x="120" y="181"/>
                    <a:pt x="114" y="181"/>
                  </a:cubicBezTo>
                  <a:cubicBezTo>
                    <a:pt x="108" y="181"/>
                    <a:pt x="102" y="180"/>
                    <a:pt x="97" y="179"/>
                  </a:cubicBezTo>
                  <a:close/>
                  <a:moveTo>
                    <a:pt x="148" y="172"/>
                  </a:moveTo>
                  <a:cubicBezTo>
                    <a:pt x="195" y="195"/>
                    <a:pt x="195" y="195"/>
                    <a:pt x="195" y="195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166" y="158"/>
                    <a:pt x="158" y="167"/>
                    <a:pt x="148" y="172"/>
                  </a:cubicBezTo>
                  <a:close/>
                  <a:moveTo>
                    <a:pt x="47" y="114"/>
                  </a:moveTo>
                  <a:cubicBezTo>
                    <a:pt x="47" y="108"/>
                    <a:pt x="48" y="102"/>
                    <a:pt x="50" y="97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50" y="132"/>
                    <a:pt x="50" y="132"/>
                    <a:pt x="50" y="132"/>
                  </a:cubicBezTo>
                  <a:cubicBezTo>
                    <a:pt x="48" y="126"/>
                    <a:pt x="47" y="120"/>
                    <a:pt x="47" y="1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50"/>
            <p:cNvSpPr>
              <a:spLocks noEditPoints="1"/>
            </p:cNvSpPr>
            <p:nvPr/>
          </p:nvSpPr>
          <p:spPr bwMode="auto">
            <a:xfrm>
              <a:off x="4143623" y="1828801"/>
              <a:ext cx="423863" cy="444500"/>
            </a:xfrm>
            <a:custGeom>
              <a:avLst/>
              <a:gdLst>
                <a:gd name="T0" fmla="*/ 21 w 232"/>
                <a:gd name="T1" fmla="*/ 19 h 244"/>
                <a:gd name="T2" fmla="*/ 10 w 232"/>
                <a:gd name="T3" fmla="*/ 0 h 244"/>
                <a:gd name="T4" fmla="*/ 0 w 232"/>
                <a:gd name="T5" fmla="*/ 19 h 244"/>
                <a:gd name="T6" fmla="*/ 10 w 232"/>
                <a:gd name="T7" fmla="*/ 30 h 244"/>
                <a:gd name="T8" fmla="*/ 21 w 232"/>
                <a:gd name="T9" fmla="*/ 19 h 244"/>
                <a:gd name="T10" fmla="*/ 51 w 232"/>
                <a:gd name="T11" fmla="*/ 49 h 244"/>
                <a:gd name="T12" fmla="*/ 68 w 232"/>
                <a:gd name="T13" fmla="*/ 31 h 244"/>
                <a:gd name="T14" fmla="*/ 51 w 232"/>
                <a:gd name="T15" fmla="*/ 0 h 244"/>
                <a:gd name="T16" fmla="*/ 34 w 232"/>
                <a:gd name="T17" fmla="*/ 31 h 244"/>
                <a:gd name="T18" fmla="*/ 51 w 232"/>
                <a:gd name="T19" fmla="*/ 49 h 244"/>
                <a:gd name="T20" fmla="*/ 130 w 232"/>
                <a:gd name="T21" fmla="*/ 14 h 244"/>
                <a:gd name="T22" fmla="*/ 130 w 232"/>
                <a:gd name="T23" fmla="*/ 13 h 244"/>
                <a:gd name="T24" fmla="*/ 121 w 232"/>
                <a:gd name="T25" fmla="*/ 4 h 244"/>
                <a:gd name="T26" fmla="*/ 113 w 232"/>
                <a:gd name="T27" fmla="*/ 13 h 244"/>
                <a:gd name="T28" fmla="*/ 113 w 232"/>
                <a:gd name="T29" fmla="*/ 14 h 244"/>
                <a:gd name="T30" fmla="*/ 76 w 232"/>
                <a:gd name="T31" fmla="*/ 23 h 244"/>
                <a:gd name="T32" fmla="*/ 78 w 232"/>
                <a:gd name="T33" fmla="*/ 31 h 244"/>
                <a:gd name="T34" fmla="*/ 51 w 232"/>
                <a:gd name="T35" fmla="*/ 58 h 244"/>
                <a:gd name="T36" fmla="*/ 36 w 232"/>
                <a:gd name="T37" fmla="*/ 53 h 244"/>
                <a:gd name="T38" fmla="*/ 10 w 232"/>
                <a:gd name="T39" fmla="*/ 124 h 244"/>
                <a:gd name="T40" fmla="*/ 38 w 232"/>
                <a:gd name="T41" fmla="*/ 96 h 244"/>
                <a:gd name="T42" fmla="*/ 66 w 232"/>
                <a:gd name="T43" fmla="*/ 124 h 244"/>
                <a:gd name="T44" fmla="*/ 94 w 232"/>
                <a:gd name="T45" fmla="*/ 96 h 244"/>
                <a:gd name="T46" fmla="*/ 109 w 232"/>
                <a:gd name="T47" fmla="*/ 101 h 244"/>
                <a:gd name="T48" fmla="*/ 109 w 232"/>
                <a:gd name="T49" fmla="*/ 212 h 244"/>
                <a:gd name="T50" fmla="*/ 141 w 232"/>
                <a:gd name="T51" fmla="*/ 244 h 244"/>
                <a:gd name="T52" fmla="*/ 142 w 232"/>
                <a:gd name="T53" fmla="*/ 244 h 244"/>
                <a:gd name="T54" fmla="*/ 142 w 232"/>
                <a:gd name="T55" fmla="*/ 244 h 244"/>
                <a:gd name="T56" fmla="*/ 173 w 232"/>
                <a:gd name="T57" fmla="*/ 212 h 244"/>
                <a:gd name="T58" fmla="*/ 161 w 232"/>
                <a:gd name="T59" fmla="*/ 200 h 244"/>
                <a:gd name="T60" fmla="*/ 150 w 232"/>
                <a:gd name="T61" fmla="*/ 212 h 244"/>
                <a:gd name="T62" fmla="*/ 141 w 232"/>
                <a:gd name="T63" fmla="*/ 220 h 244"/>
                <a:gd name="T64" fmla="*/ 133 w 232"/>
                <a:gd name="T65" fmla="*/ 212 h 244"/>
                <a:gd name="T66" fmla="*/ 133 w 232"/>
                <a:gd name="T67" fmla="*/ 102 h 244"/>
                <a:gd name="T68" fmla="*/ 149 w 232"/>
                <a:gd name="T69" fmla="*/ 96 h 244"/>
                <a:gd name="T70" fmla="*/ 177 w 232"/>
                <a:gd name="T71" fmla="*/ 124 h 244"/>
                <a:gd name="T72" fmla="*/ 204 w 232"/>
                <a:gd name="T73" fmla="*/ 96 h 244"/>
                <a:gd name="T74" fmla="*/ 232 w 232"/>
                <a:gd name="T75" fmla="*/ 124 h 244"/>
                <a:gd name="T76" fmla="*/ 232 w 232"/>
                <a:gd name="T77" fmla="*/ 125 h 244"/>
                <a:gd name="T78" fmla="*/ 130 w 232"/>
                <a:gd name="T79" fmla="*/ 1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2" h="244">
                  <a:moveTo>
                    <a:pt x="21" y="19"/>
                  </a:moveTo>
                  <a:cubicBezTo>
                    <a:pt x="21" y="12"/>
                    <a:pt x="10" y="0"/>
                    <a:pt x="10" y="0"/>
                  </a:cubicBezTo>
                  <a:cubicBezTo>
                    <a:pt x="10" y="0"/>
                    <a:pt x="0" y="12"/>
                    <a:pt x="0" y="19"/>
                  </a:cubicBezTo>
                  <a:cubicBezTo>
                    <a:pt x="0" y="25"/>
                    <a:pt x="5" y="30"/>
                    <a:pt x="10" y="30"/>
                  </a:cubicBezTo>
                  <a:cubicBezTo>
                    <a:pt x="16" y="30"/>
                    <a:pt x="21" y="25"/>
                    <a:pt x="21" y="19"/>
                  </a:cubicBezTo>
                  <a:close/>
                  <a:moveTo>
                    <a:pt x="51" y="49"/>
                  </a:moveTo>
                  <a:cubicBezTo>
                    <a:pt x="61" y="49"/>
                    <a:pt x="68" y="41"/>
                    <a:pt x="68" y="31"/>
                  </a:cubicBezTo>
                  <a:cubicBezTo>
                    <a:pt x="68" y="19"/>
                    <a:pt x="51" y="0"/>
                    <a:pt x="51" y="0"/>
                  </a:cubicBezTo>
                  <a:cubicBezTo>
                    <a:pt x="51" y="0"/>
                    <a:pt x="34" y="19"/>
                    <a:pt x="34" y="31"/>
                  </a:cubicBezTo>
                  <a:cubicBezTo>
                    <a:pt x="34" y="41"/>
                    <a:pt x="42" y="49"/>
                    <a:pt x="51" y="49"/>
                  </a:cubicBezTo>
                  <a:close/>
                  <a:moveTo>
                    <a:pt x="130" y="14"/>
                  </a:moveTo>
                  <a:cubicBezTo>
                    <a:pt x="130" y="13"/>
                    <a:pt x="130" y="13"/>
                    <a:pt x="130" y="13"/>
                  </a:cubicBezTo>
                  <a:cubicBezTo>
                    <a:pt x="130" y="8"/>
                    <a:pt x="126" y="4"/>
                    <a:pt x="121" y="4"/>
                  </a:cubicBezTo>
                  <a:cubicBezTo>
                    <a:pt x="117" y="4"/>
                    <a:pt x="113" y="8"/>
                    <a:pt x="113" y="13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00" y="15"/>
                    <a:pt x="88" y="18"/>
                    <a:pt x="76" y="23"/>
                  </a:cubicBezTo>
                  <a:cubicBezTo>
                    <a:pt x="77" y="26"/>
                    <a:pt x="78" y="29"/>
                    <a:pt x="78" y="31"/>
                  </a:cubicBezTo>
                  <a:cubicBezTo>
                    <a:pt x="78" y="46"/>
                    <a:pt x="66" y="58"/>
                    <a:pt x="51" y="58"/>
                  </a:cubicBezTo>
                  <a:cubicBezTo>
                    <a:pt x="46" y="58"/>
                    <a:pt x="41" y="56"/>
                    <a:pt x="36" y="53"/>
                  </a:cubicBezTo>
                  <a:cubicBezTo>
                    <a:pt x="20" y="72"/>
                    <a:pt x="11" y="97"/>
                    <a:pt x="10" y="124"/>
                  </a:cubicBezTo>
                  <a:cubicBezTo>
                    <a:pt x="11" y="108"/>
                    <a:pt x="23" y="96"/>
                    <a:pt x="38" y="96"/>
                  </a:cubicBezTo>
                  <a:cubicBezTo>
                    <a:pt x="53" y="96"/>
                    <a:pt x="66" y="109"/>
                    <a:pt x="66" y="124"/>
                  </a:cubicBezTo>
                  <a:cubicBezTo>
                    <a:pt x="66" y="109"/>
                    <a:pt x="78" y="96"/>
                    <a:pt x="94" y="96"/>
                  </a:cubicBezTo>
                  <a:cubicBezTo>
                    <a:pt x="99" y="96"/>
                    <a:pt x="105" y="98"/>
                    <a:pt x="109" y="101"/>
                  </a:cubicBezTo>
                  <a:cubicBezTo>
                    <a:pt x="109" y="212"/>
                    <a:pt x="109" y="212"/>
                    <a:pt x="109" y="212"/>
                  </a:cubicBezTo>
                  <a:cubicBezTo>
                    <a:pt x="109" y="229"/>
                    <a:pt x="123" y="244"/>
                    <a:pt x="141" y="244"/>
                  </a:cubicBezTo>
                  <a:cubicBezTo>
                    <a:pt x="142" y="244"/>
                    <a:pt x="142" y="244"/>
                    <a:pt x="142" y="244"/>
                  </a:cubicBezTo>
                  <a:cubicBezTo>
                    <a:pt x="142" y="244"/>
                    <a:pt x="142" y="244"/>
                    <a:pt x="142" y="244"/>
                  </a:cubicBezTo>
                  <a:cubicBezTo>
                    <a:pt x="159" y="244"/>
                    <a:pt x="173" y="229"/>
                    <a:pt x="173" y="212"/>
                  </a:cubicBezTo>
                  <a:cubicBezTo>
                    <a:pt x="173" y="205"/>
                    <a:pt x="168" y="200"/>
                    <a:pt x="161" y="200"/>
                  </a:cubicBezTo>
                  <a:cubicBezTo>
                    <a:pt x="155" y="200"/>
                    <a:pt x="150" y="205"/>
                    <a:pt x="150" y="212"/>
                  </a:cubicBezTo>
                  <a:cubicBezTo>
                    <a:pt x="150" y="216"/>
                    <a:pt x="146" y="220"/>
                    <a:pt x="141" y="220"/>
                  </a:cubicBezTo>
                  <a:cubicBezTo>
                    <a:pt x="136" y="220"/>
                    <a:pt x="133" y="216"/>
                    <a:pt x="133" y="212"/>
                  </a:cubicBezTo>
                  <a:cubicBezTo>
                    <a:pt x="133" y="102"/>
                    <a:pt x="133" y="102"/>
                    <a:pt x="133" y="102"/>
                  </a:cubicBezTo>
                  <a:cubicBezTo>
                    <a:pt x="137" y="98"/>
                    <a:pt x="143" y="96"/>
                    <a:pt x="149" y="96"/>
                  </a:cubicBezTo>
                  <a:cubicBezTo>
                    <a:pt x="164" y="96"/>
                    <a:pt x="177" y="109"/>
                    <a:pt x="177" y="124"/>
                  </a:cubicBezTo>
                  <a:cubicBezTo>
                    <a:pt x="177" y="109"/>
                    <a:pt x="189" y="96"/>
                    <a:pt x="204" y="96"/>
                  </a:cubicBezTo>
                  <a:cubicBezTo>
                    <a:pt x="220" y="96"/>
                    <a:pt x="232" y="109"/>
                    <a:pt x="232" y="124"/>
                  </a:cubicBezTo>
                  <a:cubicBezTo>
                    <a:pt x="232" y="124"/>
                    <a:pt x="232" y="125"/>
                    <a:pt x="232" y="125"/>
                  </a:cubicBezTo>
                  <a:cubicBezTo>
                    <a:pt x="232" y="66"/>
                    <a:pt x="187" y="18"/>
                    <a:pt x="13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51"/>
            <p:cNvSpPr>
              <a:spLocks noEditPoints="1"/>
            </p:cNvSpPr>
            <p:nvPr/>
          </p:nvSpPr>
          <p:spPr bwMode="auto">
            <a:xfrm>
              <a:off x="6977064" y="3841751"/>
              <a:ext cx="415925" cy="414338"/>
            </a:xfrm>
            <a:custGeom>
              <a:avLst/>
              <a:gdLst>
                <a:gd name="T0" fmla="*/ 126 w 228"/>
                <a:gd name="T1" fmla="*/ 116 h 228"/>
                <a:gd name="T2" fmla="*/ 133 w 228"/>
                <a:gd name="T3" fmla="*/ 119 h 228"/>
                <a:gd name="T4" fmla="*/ 139 w 228"/>
                <a:gd name="T5" fmla="*/ 117 h 228"/>
                <a:gd name="T6" fmla="*/ 169 w 228"/>
                <a:gd name="T7" fmla="*/ 89 h 228"/>
                <a:gd name="T8" fmla="*/ 172 w 228"/>
                <a:gd name="T9" fmla="*/ 82 h 228"/>
                <a:gd name="T10" fmla="*/ 169 w 228"/>
                <a:gd name="T11" fmla="*/ 75 h 228"/>
                <a:gd name="T12" fmla="*/ 139 w 228"/>
                <a:gd name="T13" fmla="*/ 47 h 228"/>
                <a:gd name="T14" fmla="*/ 126 w 228"/>
                <a:gd name="T15" fmla="*/ 48 h 228"/>
                <a:gd name="T16" fmla="*/ 126 w 228"/>
                <a:gd name="T17" fmla="*/ 61 h 228"/>
                <a:gd name="T18" fmla="*/ 148 w 228"/>
                <a:gd name="T19" fmla="*/ 82 h 228"/>
                <a:gd name="T20" fmla="*/ 126 w 228"/>
                <a:gd name="T21" fmla="*/ 103 h 228"/>
                <a:gd name="T22" fmla="*/ 126 w 228"/>
                <a:gd name="T23" fmla="*/ 116 h 228"/>
                <a:gd name="T24" fmla="*/ 89 w 228"/>
                <a:gd name="T25" fmla="*/ 117 h 228"/>
                <a:gd name="T26" fmla="*/ 95 w 228"/>
                <a:gd name="T27" fmla="*/ 119 h 228"/>
                <a:gd name="T28" fmla="*/ 102 w 228"/>
                <a:gd name="T29" fmla="*/ 116 h 228"/>
                <a:gd name="T30" fmla="*/ 102 w 228"/>
                <a:gd name="T31" fmla="*/ 103 h 228"/>
                <a:gd name="T32" fmla="*/ 79 w 228"/>
                <a:gd name="T33" fmla="*/ 82 h 228"/>
                <a:gd name="T34" fmla="*/ 102 w 228"/>
                <a:gd name="T35" fmla="*/ 61 h 228"/>
                <a:gd name="T36" fmla="*/ 102 w 228"/>
                <a:gd name="T37" fmla="*/ 48 h 228"/>
                <a:gd name="T38" fmla="*/ 89 w 228"/>
                <a:gd name="T39" fmla="*/ 47 h 228"/>
                <a:gd name="T40" fmla="*/ 59 w 228"/>
                <a:gd name="T41" fmla="*/ 75 h 228"/>
                <a:gd name="T42" fmla="*/ 56 w 228"/>
                <a:gd name="T43" fmla="*/ 82 h 228"/>
                <a:gd name="T44" fmla="*/ 59 w 228"/>
                <a:gd name="T45" fmla="*/ 89 h 228"/>
                <a:gd name="T46" fmla="*/ 89 w 228"/>
                <a:gd name="T47" fmla="*/ 117 h 228"/>
                <a:gd name="T48" fmla="*/ 209 w 228"/>
                <a:gd name="T49" fmla="*/ 0 h 228"/>
                <a:gd name="T50" fmla="*/ 19 w 228"/>
                <a:gd name="T51" fmla="*/ 0 h 228"/>
                <a:gd name="T52" fmla="*/ 0 w 228"/>
                <a:gd name="T53" fmla="*/ 19 h 228"/>
                <a:gd name="T54" fmla="*/ 0 w 228"/>
                <a:gd name="T55" fmla="*/ 171 h 228"/>
                <a:gd name="T56" fmla="*/ 14 w 228"/>
                <a:gd name="T57" fmla="*/ 185 h 228"/>
                <a:gd name="T58" fmla="*/ 84 w 228"/>
                <a:gd name="T59" fmla="*/ 185 h 228"/>
                <a:gd name="T60" fmla="*/ 70 w 228"/>
                <a:gd name="T61" fmla="*/ 219 h 228"/>
                <a:gd name="T62" fmla="*/ 76 w 228"/>
                <a:gd name="T63" fmla="*/ 228 h 228"/>
                <a:gd name="T64" fmla="*/ 152 w 228"/>
                <a:gd name="T65" fmla="*/ 228 h 228"/>
                <a:gd name="T66" fmla="*/ 158 w 228"/>
                <a:gd name="T67" fmla="*/ 219 h 228"/>
                <a:gd name="T68" fmla="*/ 144 w 228"/>
                <a:gd name="T69" fmla="*/ 185 h 228"/>
                <a:gd name="T70" fmla="*/ 214 w 228"/>
                <a:gd name="T71" fmla="*/ 185 h 228"/>
                <a:gd name="T72" fmla="*/ 228 w 228"/>
                <a:gd name="T73" fmla="*/ 171 h 228"/>
                <a:gd name="T74" fmla="*/ 228 w 228"/>
                <a:gd name="T75" fmla="*/ 19 h 228"/>
                <a:gd name="T76" fmla="*/ 209 w 228"/>
                <a:gd name="T77" fmla="*/ 0 h 228"/>
                <a:gd name="T78" fmla="*/ 114 w 228"/>
                <a:gd name="T79" fmla="*/ 173 h 228"/>
                <a:gd name="T80" fmla="*/ 104 w 228"/>
                <a:gd name="T81" fmla="*/ 163 h 228"/>
                <a:gd name="T82" fmla="*/ 114 w 228"/>
                <a:gd name="T83" fmla="*/ 153 h 228"/>
                <a:gd name="T84" fmla="*/ 124 w 228"/>
                <a:gd name="T85" fmla="*/ 163 h 228"/>
                <a:gd name="T86" fmla="*/ 114 w 228"/>
                <a:gd name="T87" fmla="*/ 173 h 228"/>
                <a:gd name="T88" fmla="*/ 204 w 228"/>
                <a:gd name="T89" fmla="*/ 138 h 228"/>
                <a:gd name="T90" fmla="*/ 24 w 228"/>
                <a:gd name="T91" fmla="*/ 138 h 228"/>
                <a:gd name="T92" fmla="*/ 24 w 228"/>
                <a:gd name="T93" fmla="*/ 24 h 228"/>
                <a:gd name="T94" fmla="*/ 204 w 228"/>
                <a:gd name="T95" fmla="*/ 24 h 228"/>
                <a:gd name="T96" fmla="*/ 204 w 228"/>
                <a:gd name="T97" fmla="*/ 13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8" h="228">
                  <a:moveTo>
                    <a:pt x="126" y="116"/>
                  </a:moveTo>
                  <a:cubicBezTo>
                    <a:pt x="128" y="118"/>
                    <a:pt x="130" y="119"/>
                    <a:pt x="133" y="119"/>
                  </a:cubicBezTo>
                  <a:cubicBezTo>
                    <a:pt x="135" y="119"/>
                    <a:pt x="138" y="118"/>
                    <a:pt x="139" y="117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71" y="87"/>
                    <a:pt x="172" y="85"/>
                    <a:pt x="172" y="82"/>
                  </a:cubicBezTo>
                  <a:cubicBezTo>
                    <a:pt x="172" y="79"/>
                    <a:pt x="171" y="77"/>
                    <a:pt x="169" y="75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6" y="44"/>
                    <a:pt x="130" y="44"/>
                    <a:pt x="126" y="48"/>
                  </a:cubicBezTo>
                  <a:cubicBezTo>
                    <a:pt x="122" y="52"/>
                    <a:pt x="123" y="58"/>
                    <a:pt x="126" y="61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26" y="103"/>
                    <a:pt x="126" y="103"/>
                    <a:pt x="126" y="103"/>
                  </a:cubicBezTo>
                  <a:cubicBezTo>
                    <a:pt x="123" y="106"/>
                    <a:pt x="122" y="112"/>
                    <a:pt x="126" y="116"/>
                  </a:cubicBezTo>
                  <a:close/>
                  <a:moveTo>
                    <a:pt x="89" y="117"/>
                  </a:moveTo>
                  <a:cubicBezTo>
                    <a:pt x="90" y="118"/>
                    <a:pt x="93" y="119"/>
                    <a:pt x="95" y="119"/>
                  </a:cubicBezTo>
                  <a:cubicBezTo>
                    <a:pt x="98" y="119"/>
                    <a:pt x="100" y="118"/>
                    <a:pt x="102" y="116"/>
                  </a:cubicBezTo>
                  <a:cubicBezTo>
                    <a:pt x="106" y="112"/>
                    <a:pt x="105" y="106"/>
                    <a:pt x="102" y="103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102" y="61"/>
                    <a:pt x="102" y="61"/>
                    <a:pt x="102" y="61"/>
                  </a:cubicBezTo>
                  <a:cubicBezTo>
                    <a:pt x="105" y="58"/>
                    <a:pt x="106" y="52"/>
                    <a:pt x="102" y="48"/>
                  </a:cubicBezTo>
                  <a:cubicBezTo>
                    <a:pt x="98" y="44"/>
                    <a:pt x="92" y="44"/>
                    <a:pt x="89" y="47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7" y="77"/>
                    <a:pt x="56" y="79"/>
                    <a:pt x="56" y="82"/>
                  </a:cubicBezTo>
                  <a:cubicBezTo>
                    <a:pt x="56" y="85"/>
                    <a:pt x="57" y="87"/>
                    <a:pt x="59" y="89"/>
                  </a:cubicBezTo>
                  <a:cubicBezTo>
                    <a:pt x="89" y="117"/>
                    <a:pt x="89" y="117"/>
                    <a:pt x="89" y="117"/>
                  </a:cubicBezTo>
                  <a:close/>
                  <a:moveTo>
                    <a:pt x="20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9"/>
                    <a:pt x="6" y="185"/>
                    <a:pt x="14" y="185"/>
                  </a:cubicBezTo>
                  <a:cubicBezTo>
                    <a:pt x="84" y="185"/>
                    <a:pt x="84" y="185"/>
                    <a:pt x="84" y="185"/>
                  </a:cubicBezTo>
                  <a:cubicBezTo>
                    <a:pt x="70" y="219"/>
                    <a:pt x="70" y="219"/>
                    <a:pt x="70" y="219"/>
                  </a:cubicBezTo>
                  <a:cubicBezTo>
                    <a:pt x="68" y="224"/>
                    <a:pt x="71" y="228"/>
                    <a:pt x="76" y="228"/>
                  </a:cubicBezTo>
                  <a:cubicBezTo>
                    <a:pt x="152" y="228"/>
                    <a:pt x="152" y="228"/>
                    <a:pt x="152" y="228"/>
                  </a:cubicBezTo>
                  <a:cubicBezTo>
                    <a:pt x="157" y="228"/>
                    <a:pt x="160" y="224"/>
                    <a:pt x="158" y="219"/>
                  </a:cubicBezTo>
                  <a:cubicBezTo>
                    <a:pt x="144" y="185"/>
                    <a:pt x="144" y="185"/>
                    <a:pt x="144" y="185"/>
                  </a:cubicBezTo>
                  <a:cubicBezTo>
                    <a:pt x="214" y="185"/>
                    <a:pt x="214" y="185"/>
                    <a:pt x="214" y="185"/>
                  </a:cubicBezTo>
                  <a:cubicBezTo>
                    <a:pt x="222" y="185"/>
                    <a:pt x="228" y="179"/>
                    <a:pt x="228" y="171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28" y="9"/>
                    <a:pt x="219" y="0"/>
                    <a:pt x="209" y="0"/>
                  </a:cubicBezTo>
                  <a:close/>
                  <a:moveTo>
                    <a:pt x="114" y="173"/>
                  </a:moveTo>
                  <a:cubicBezTo>
                    <a:pt x="108" y="173"/>
                    <a:pt x="104" y="169"/>
                    <a:pt x="104" y="163"/>
                  </a:cubicBezTo>
                  <a:cubicBezTo>
                    <a:pt x="104" y="158"/>
                    <a:pt x="108" y="153"/>
                    <a:pt x="114" y="153"/>
                  </a:cubicBezTo>
                  <a:cubicBezTo>
                    <a:pt x="120" y="153"/>
                    <a:pt x="124" y="158"/>
                    <a:pt x="124" y="163"/>
                  </a:cubicBezTo>
                  <a:cubicBezTo>
                    <a:pt x="124" y="169"/>
                    <a:pt x="120" y="173"/>
                    <a:pt x="114" y="173"/>
                  </a:cubicBezTo>
                  <a:close/>
                  <a:moveTo>
                    <a:pt x="204" y="138"/>
                  </a:moveTo>
                  <a:cubicBezTo>
                    <a:pt x="24" y="138"/>
                    <a:pt x="24" y="138"/>
                    <a:pt x="24" y="138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04" y="24"/>
                    <a:pt x="204" y="24"/>
                    <a:pt x="204" y="24"/>
                  </a:cubicBezTo>
                  <a:lnTo>
                    <a:pt x="204" y="1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52"/>
            <p:cNvSpPr>
              <a:spLocks noEditPoints="1"/>
            </p:cNvSpPr>
            <p:nvPr/>
          </p:nvSpPr>
          <p:spPr bwMode="auto">
            <a:xfrm>
              <a:off x="2706689" y="5327651"/>
              <a:ext cx="415925" cy="357188"/>
            </a:xfrm>
            <a:custGeom>
              <a:avLst/>
              <a:gdLst>
                <a:gd name="T0" fmla="*/ 223 w 228"/>
                <a:gd name="T1" fmla="*/ 0 h 196"/>
                <a:gd name="T2" fmla="*/ 5 w 228"/>
                <a:gd name="T3" fmla="*/ 0 h 196"/>
                <a:gd name="T4" fmla="*/ 0 w 228"/>
                <a:gd name="T5" fmla="*/ 4 h 196"/>
                <a:gd name="T6" fmla="*/ 0 w 228"/>
                <a:gd name="T7" fmla="*/ 176 h 196"/>
                <a:gd name="T8" fmla="*/ 19 w 228"/>
                <a:gd name="T9" fmla="*/ 196 h 196"/>
                <a:gd name="T10" fmla="*/ 209 w 228"/>
                <a:gd name="T11" fmla="*/ 196 h 196"/>
                <a:gd name="T12" fmla="*/ 228 w 228"/>
                <a:gd name="T13" fmla="*/ 176 h 196"/>
                <a:gd name="T14" fmla="*/ 228 w 228"/>
                <a:gd name="T15" fmla="*/ 4 h 196"/>
                <a:gd name="T16" fmla="*/ 223 w 228"/>
                <a:gd name="T17" fmla="*/ 0 h 196"/>
                <a:gd name="T18" fmla="*/ 188 w 228"/>
                <a:gd name="T19" fmla="*/ 24 h 196"/>
                <a:gd name="T20" fmla="*/ 114 w 228"/>
                <a:gd name="T21" fmla="*/ 90 h 196"/>
                <a:gd name="T22" fmla="*/ 40 w 228"/>
                <a:gd name="T23" fmla="*/ 24 h 196"/>
                <a:gd name="T24" fmla="*/ 188 w 228"/>
                <a:gd name="T25" fmla="*/ 24 h 196"/>
                <a:gd name="T26" fmla="*/ 204 w 228"/>
                <a:gd name="T27" fmla="*/ 172 h 196"/>
                <a:gd name="T28" fmla="*/ 24 w 228"/>
                <a:gd name="T29" fmla="*/ 172 h 196"/>
                <a:gd name="T30" fmla="*/ 24 w 228"/>
                <a:gd name="T31" fmla="*/ 34 h 196"/>
                <a:gd name="T32" fmla="*/ 108 w 228"/>
                <a:gd name="T33" fmla="*/ 110 h 196"/>
                <a:gd name="T34" fmla="*/ 114 w 228"/>
                <a:gd name="T35" fmla="*/ 113 h 196"/>
                <a:gd name="T36" fmla="*/ 120 w 228"/>
                <a:gd name="T37" fmla="*/ 110 h 196"/>
                <a:gd name="T38" fmla="*/ 204 w 228"/>
                <a:gd name="T39" fmla="*/ 35 h 196"/>
                <a:gd name="T40" fmla="*/ 204 w 228"/>
                <a:gd name="T41" fmla="*/ 17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8" h="196">
                  <a:moveTo>
                    <a:pt x="22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87"/>
                    <a:pt x="9" y="196"/>
                    <a:pt x="19" y="196"/>
                  </a:cubicBezTo>
                  <a:cubicBezTo>
                    <a:pt x="209" y="196"/>
                    <a:pt x="209" y="196"/>
                    <a:pt x="209" y="196"/>
                  </a:cubicBezTo>
                  <a:cubicBezTo>
                    <a:pt x="220" y="196"/>
                    <a:pt x="228" y="187"/>
                    <a:pt x="228" y="176"/>
                  </a:cubicBezTo>
                  <a:cubicBezTo>
                    <a:pt x="228" y="4"/>
                    <a:pt x="228" y="4"/>
                    <a:pt x="228" y="4"/>
                  </a:cubicBezTo>
                  <a:cubicBezTo>
                    <a:pt x="228" y="2"/>
                    <a:pt x="226" y="0"/>
                    <a:pt x="223" y="0"/>
                  </a:cubicBezTo>
                  <a:close/>
                  <a:moveTo>
                    <a:pt x="188" y="24"/>
                  </a:moveTo>
                  <a:cubicBezTo>
                    <a:pt x="114" y="90"/>
                    <a:pt x="114" y="90"/>
                    <a:pt x="114" y="90"/>
                  </a:cubicBezTo>
                  <a:cubicBezTo>
                    <a:pt x="40" y="24"/>
                    <a:pt x="40" y="24"/>
                    <a:pt x="40" y="24"/>
                  </a:cubicBezTo>
                  <a:lnTo>
                    <a:pt x="188" y="24"/>
                  </a:lnTo>
                  <a:close/>
                  <a:moveTo>
                    <a:pt x="204" y="172"/>
                  </a:moveTo>
                  <a:cubicBezTo>
                    <a:pt x="24" y="172"/>
                    <a:pt x="24" y="172"/>
                    <a:pt x="24" y="172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08" y="110"/>
                    <a:pt x="108" y="110"/>
                    <a:pt x="108" y="110"/>
                  </a:cubicBezTo>
                  <a:cubicBezTo>
                    <a:pt x="110" y="112"/>
                    <a:pt x="112" y="113"/>
                    <a:pt x="114" y="113"/>
                  </a:cubicBezTo>
                  <a:cubicBezTo>
                    <a:pt x="116" y="113"/>
                    <a:pt x="119" y="112"/>
                    <a:pt x="120" y="110"/>
                  </a:cubicBezTo>
                  <a:cubicBezTo>
                    <a:pt x="204" y="35"/>
                    <a:pt x="204" y="35"/>
                    <a:pt x="204" y="35"/>
                  </a:cubicBezTo>
                  <a:lnTo>
                    <a:pt x="204" y="1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53"/>
            <p:cNvSpPr>
              <a:spLocks noEditPoints="1"/>
            </p:cNvSpPr>
            <p:nvPr/>
          </p:nvSpPr>
          <p:spPr bwMode="auto">
            <a:xfrm>
              <a:off x="5514976" y="3867151"/>
              <a:ext cx="460375" cy="363538"/>
            </a:xfrm>
            <a:custGeom>
              <a:avLst/>
              <a:gdLst>
                <a:gd name="T0" fmla="*/ 24 w 253"/>
                <a:gd name="T1" fmla="*/ 35 h 200"/>
                <a:gd name="T2" fmla="*/ 107 w 253"/>
                <a:gd name="T3" fmla="*/ 111 h 200"/>
                <a:gd name="T4" fmla="*/ 113 w 253"/>
                <a:gd name="T5" fmla="*/ 114 h 200"/>
                <a:gd name="T6" fmla="*/ 119 w 253"/>
                <a:gd name="T7" fmla="*/ 111 h 200"/>
                <a:gd name="T8" fmla="*/ 202 w 253"/>
                <a:gd name="T9" fmla="*/ 36 h 200"/>
                <a:gd name="T10" fmla="*/ 202 w 253"/>
                <a:gd name="T11" fmla="*/ 65 h 200"/>
                <a:gd name="T12" fmla="*/ 226 w 253"/>
                <a:gd name="T13" fmla="*/ 43 h 200"/>
                <a:gd name="T14" fmla="*/ 226 w 253"/>
                <a:gd name="T15" fmla="*/ 5 h 200"/>
                <a:gd name="T16" fmla="*/ 221 w 253"/>
                <a:gd name="T17" fmla="*/ 0 h 200"/>
                <a:gd name="T18" fmla="*/ 5 w 253"/>
                <a:gd name="T19" fmla="*/ 0 h 200"/>
                <a:gd name="T20" fmla="*/ 0 w 253"/>
                <a:gd name="T21" fmla="*/ 5 h 200"/>
                <a:gd name="T22" fmla="*/ 0 w 253"/>
                <a:gd name="T23" fmla="*/ 178 h 200"/>
                <a:gd name="T24" fmla="*/ 19 w 253"/>
                <a:gd name="T25" fmla="*/ 197 h 200"/>
                <a:gd name="T26" fmla="*/ 92 w 253"/>
                <a:gd name="T27" fmla="*/ 197 h 200"/>
                <a:gd name="T28" fmla="*/ 95 w 253"/>
                <a:gd name="T29" fmla="*/ 173 h 200"/>
                <a:gd name="T30" fmla="*/ 24 w 253"/>
                <a:gd name="T31" fmla="*/ 173 h 200"/>
                <a:gd name="T32" fmla="*/ 24 w 253"/>
                <a:gd name="T33" fmla="*/ 35 h 200"/>
                <a:gd name="T34" fmla="*/ 187 w 253"/>
                <a:gd name="T35" fmla="*/ 24 h 200"/>
                <a:gd name="T36" fmla="*/ 113 w 253"/>
                <a:gd name="T37" fmla="*/ 91 h 200"/>
                <a:gd name="T38" fmla="*/ 40 w 253"/>
                <a:gd name="T39" fmla="*/ 24 h 200"/>
                <a:gd name="T40" fmla="*/ 187 w 253"/>
                <a:gd name="T41" fmla="*/ 24 h 200"/>
                <a:gd name="T42" fmla="*/ 102 w 253"/>
                <a:gd name="T43" fmla="*/ 200 h 200"/>
                <a:gd name="T44" fmla="*/ 136 w 253"/>
                <a:gd name="T45" fmla="*/ 196 h 200"/>
                <a:gd name="T46" fmla="*/ 110 w 253"/>
                <a:gd name="T47" fmla="*/ 166 h 200"/>
                <a:gd name="T48" fmla="*/ 102 w 253"/>
                <a:gd name="T49" fmla="*/ 200 h 200"/>
                <a:gd name="T50" fmla="*/ 250 w 253"/>
                <a:gd name="T51" fmla="*/ 78 h 200"/>
                <a:gd name="T52" fmla="*/ 235 w 253"/>
                <a:gd name="T53" fmla="*/ 61 h 200"/>
                <a:gd name="T54" fmla="*/ 223 w 253"/>
                <a:gd name="T55" fmla="*/ 61 h 200"/>
                <a:gd name="T56" fmla="*/ 209 w 253"/>
                <a:gd name="T57" fmla="*/ 74 h 200"/>
                <a:gd name="T58" fmla="*/ 235 w 253"/>
                <a:gd name="T59" fmla="*/ 104 h 200"/>
                <a:gd name="T60" fmla="*/ 249 w 253"/>
                <a:gd name="T61" fmla="*/ 91 h 200"/>
                <a:gd name="T62" fmla="*/ 250 w 253"/>
                <a:gd name="T63" fmla="*/ 78 h 200"/>
                <a:gd name="T64" fmla="*/ 202 w 253"/>
                <a:gd name="T65" fmla="*/ 173 h 200"/>
                <a:gd name="T66" fmla="*/ 177 w 253"/>
                <a:gd name="T67" fmla="*/ 173 h 200"/>
                <a:gd name="T68" fmla="*/ 151 w 253"/>
                <a:gd name="T69" fmla="*/ 197 h 200"/>
                <a:gd name="T70" fmla="*/ 207 w 253"/>
                <a:gd name="T71" fmla="*/ 197 h 200"/>
                <a:gd name="T72" fmla="*/ 226 w 253"/>
                <a:gd name="T73" fmla="*/ 178 h 200"/>
                <a:gd name="T74" fmla="*/ 226 w 253"/>
                <a:gd name="T75" fmla="*/ 127 h 200"/>
                <a:gd name="T76" fmla="*/ 202 w 253"/>
                <a:gd name="T77" fmla="*/ 149 h 200"/>
                <a:gd name="T78" fmla="*/ 202 w 253"/>
                <a:gd name="T79" fmla="*/ 173 h 200"/>
                <a:gd name="T80" fmla="*/ 116 w 253"/>
                <a:gd name="T81" fmla="*/ 160 h 200"/>
                <a:gd name="T82" fmla="*/ 142 w 253"/>
                <a:gd name="T83" fmla="*/ 190 h 200"/>
                <a:gd name="T84" fmla="*/ 229 w 253"/>
                <a:gd name="T85" fmla="*/ 110 h 200"/>
                <a:gd name="T86" fmla="*/ 202 w 253"/>
                <a:gd name="T87" fmla="*/ 80 h 200"/>
                <a:gd name="T88" fmla="*/ 116 w 253"/>
                <a:gd name="T89" fmla="*/ 16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3" h="200">
                  <a:moveTo>
                    <a:pt x="24" y="35"/>
                  </a:moveTo>
                  <a:cubicBezTo>
                    <a:pt x="107" y="111"/>
                    <a:pt x="107" y="111"/>
                    <a:pt x="107" y="111"/>
                  </a:cubicBezTo>
                  <a:cubicBezTo>
                    <a:pt x="108" y="113"/>
                    <a:pt x="111" y="114"/>
                    <a:pt x="113" y="114"/>
                  </a:cubicBezTo>
                  <a:cubicBezTo>
                    <a:pt x="115" y="114"/>
                    <a:pt x="117" y="113"/>
                    <a:pt x="119" y="111"/>
                  </a:cubicBezTo>
                  <a:cubicBezTo>
                    <a:pt x="202" y="36"/>
                    <a:pt x="202" y="36"/>
                    <a:pt x="202" y="36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26" y="43"/>
                    <a:pt x="226" y="43"/>
                    <a:pt x="226" y="43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2"/>
                    <a:pt x="224" y="0"/>
                    <a:pt x="2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9"/>
                    <a:pt x="8" y="197"/>
                    <a:pt x="19" y="197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24" y="173"/>
                    <a:pt x="24" y="173"/>
                    <a:pt x="24" y="173"/>
                  </a:cubicBezTo>
                  <a:lnTo>
                    <a:pt x="24" y="35"/>
                  </a:lnTo>
                  <a:close/>
                  <a:moveTo>
                    <a:pt x="187" y="24"/>
                  </a:moveTo>
                  <a:cubicBezTo>
                    <a:pt x="113" y="91"/>
                    <a:pt x="113" y="91"/>
                    <a:pt x="113" y="91"/>
                  </a:cubicBezTo>
                  <a:cubicBezTo>
                    <a:pt x="40" y="24"/>
                    <a:pt x="40" y="24"/>
                    <a:pt x="40" y="24"/>
                  </a:cubicBezTo>
                  <a:lnTo>
                    <a:pt x="187" y="24"/>
                  </a:lnTo>
                  <a:close/>
                  <a:moveTo>
                    <a:pt x="102" y="200"/>
                  </a:moveTo>
                  <a:cubicBezTo>
                    <a:pt x="136" y="196"/>
                    <a:pt x="136" y="196"/>
                    <a:pt x="136" y="196"/>
                  </a:cubicBezTo>
                  <a:cubicBezTo>
                    <a:pt x="110" y="166"/>
                    <a:pt x="110" y="166"/>
                    <a:pt x="110" y="166"/>
                  </a:cubicBezTo>
                  <a:lnTo>
                    <a:pt x="102" y="200"/>
                  </a:lnTo>
                  <a:close/>
                  <a:moveTo>
                    <a:pt x="250" y="78"/>
                  </a:moveTo>
                  <a:cubicBezTo>
                    <a:pt x="235" y="61"/>
                    <a:pt x="235" y="61"/>
                    <a:pt x="235" y="61"/>
                  </a:cubicBezTo>
                  <a:cubicBezTo>
                    <a:pt x="232" y="58"/>
                    <a:pt x="226" y="58"/>
                    <a:pt x="223" y="61"/>
                  </a:cubicBezTo>
                  <a:cubicBezTo>
                    <a:pt x="209" y="74"/>
                    <a:pt x="209" y="74"/>
                    <a:pt x="209" y="74"/>
                  </a:cubicBezTo>
                  <a:cubicBezTo>
                    <a:pt x="235" y="104"/>
                    <a:pt x="235" y="104"/>
                    <a:pt x="235" y="104"/>
                  </a:cubicBezTo>
                  <a:cubicBezTo>
                    <a:pt x="249" y="91"/>
                    <a:pt x="249" y="91"/>
                    <a:pt x="249" y="91"/>
                  </a:cubicBezTo>
                  <a:cubicBezTo>
                    <a:pt x="253" y="87"/>
                    <a:pt x="253" y="82"/>
                    <a:pt x="250" y="78"/>
                  </a:cubicBezTo>
                  <a:close/>
                  <a:moveTo>
                    <a:pt x="202" y="173"/>
                  </a:moveTo>
                  <a:cubicBezTo>
                    <a:pt x="177" y="173"/>
                    <a:pt x="177" y="173"/>
                    <a:pt x="177" y="173"/>
                  </a:cubicBezTo>
                  <a:cubicBezTo>
                    <a:pt x="151" y="197"/>
                    <a:pt x="151" y="197"/>
                    <a:pt x="151" y="197"/>
                  </a:cubicBezTo>
                  <a:cubicBezTo>
                    <a:pt x="207" y="197"/>
                    <a:pt x="207" y="197"/>
                    <a:pt x="207" y="197"/>
                  </a:cubicBezTo>
                  <a:cubicBezTo>
                    <a:pt x="217" y="197"/>
                    <a:pt x="226" y="189"/>
                    <a:pt x="226" y="178"/>
                  </a:cubicBezTo>
                  <a:cubicBezTo>
                    <a:pt x="226" y="127"/>
                    <a:pt x="226" y="127"/>
                    <a:pt x="226" y="127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2" y="173"/>
                    <a:pt x="202" y="173"/>
                    <a:pt x="202" y="173"/>
                  </a:cubicBezTo>
                  <a:close/>
                  <a:moveTo>
                    <a:pt x="116" y="160"/>
                  </a:moveTo>
                  <a:cubicBezTo>
                    <a:pt x="142" y="190"/>
                    <a:pt x="142" y="190"/>
                    <a:pt x="142" y="190"/>
                  </a:cubicBezTo>
                  <a:cubicBezTo>
                    <a:pt x="229" y="110"/>
                    <a:pt x="229" y="110"/>
                    <a:pt x="229" y="110"/>
                  </a:cubicBezTo>
                  <a:cubicBezTo>
                    <a:pt x="202" y="80"/>
                    <a:pt x="202" y="80"/>
                    <a:pt x="202" y="80"/>
                  </a:cubicBezTo>
                  <a:lnTo>
                    <a:pt x="116" y="1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54"/>
            <p:cNvSpPr>
              <a:spLocks noEditPoints="1"/>
            </p:cNvSpPr>
            <p:nvPr/>
          </p:nvSpPr>
          <p:spPr bwMode="auto">
            <a:xfrm>
              <a:off x="4165601" y="3228976"/>
              <a:ext cx="415925" cy="415925"/>
            </a:xfrm>
            <a:custGeom>
              <a:avLst/>
              <a:gdLst>
                <a:gd name="T0" fmla="*/ 151 w 228"/>
                <a:gd name="T1" fmla="*/ 40 h 228"/>
                <a:gd name="T2" fmla="*/ 77 w 228"/>
                <a:gd name="T3" fmla="*/ 40 h 228"/>
                <a:gd name="T4" fmla="*/ 77 w 228"/>
                <a:gd name="T5" fmla="*/ 54 h 228"/>
                <a:gd name="T6" fmla="*/ 151 w 228"/>
                <a:gd name="T7" fmla="*/ 54 h 228"/>
                <a:gd name="T8" fmla="*/ 151 w 228"/>
                <a:gd name="T9" fmla="*/ 40 h 228"/>
                <a:gd name="T10" fmla="*/ 219 w 228"/>
                <a:gd name="T11" fmla="*/ 110 h 228"/>
                <a:gd name="T12" fmla="*/ 207 w 228"/>
                <a:gd name="T13" fmla="*/ 110 h 228"/>
                <a:gd name="T14" fmla="*/ 207 w 228"/>
                <a:gd name="T15" fmla="*/ 85 h 228"/>
                <a:gd name="T16" fmla="*/ 203 w 228"/>
                <a:gd name="T17" fmla="*/ 80 h 228"/>
                <a:gd name="T18" fmla="*/ 191 w 228"/>
                <a:gd name="T19" fmla="*/ 80 h 228"/>
                <a:gd name="T20" fmla="*/ 191 w 228"/>
                <a:gd name="T21" fmla="*/ 4 h 228"/>
                <a:gd name="T22" fmla="*/ 188 w 228"/>
                <a:gd name="T23" fmla="*/ 0 h 228"/>
                <a:gd name="T24" fmla="*/ 41 w 228"/>
                <a:gd name="T25" fmla="*/ 0 h 228"/>
                <a:gd name="T26" fmla="*/ 37 w 228"/>
                <a:gd name="T27" fmla="*/ 4 h 228"/>
                <a:gd name="T28" fmla="*/ 37 w 228"/>
                <a:gd name="T29" fmla="*/ 80 h 228"/>
                <a:gd name="T30" fmla="*/ 26 w 228"/>
                <a:gd name="T31" fmla="*/ 80 h 228"/>
                <a:gd name="T32" fmla="*/ 21 w 228"/>
                <a:gd name="T33" fmla="*/ 85 h 228"/>
                <a:gd name="T34" fmla="*/ 21 w 228"/>
                <a:gd name="T35" fmla="*/ 110 h 228"/>
                <a:gd name="T36" fmla="*/ 10 w 228"/>
                <a:gd name="T37" fmla="*/ 110 h 228"/>
                <a:gd name="T38" fmla="*/ 0 w 228"/>
                <a:gd name="T39" fmla="*/ 120 h 228"/>
                <a:gd name="T40" fmla="*/ 0 w 228"/>
                <a:gd name="T41" fmla="*/ 191 h 228"/>
                <a:gd name="T42" fmla="*/ 19 w 228"/>
                <a:gd name="T43" fmla="*/ 210 h 228"/>
                <a:gd name="T44" fmla="*/ 37 w 228"/>
                <a:gd name="T45" fmla="*/ 210 h 228"/>
                <a:gd name="T46" fmla="*/ 37 w 228"/>
                <a:gd name="T47" fmla="*/ 225 h 228"/>
                <a:gd name="T48" fmla="*/ 41 w 228"/>
                <a:gd name="T49" fmla="*/ 228 h 228"/>
                <a:gd name="T50" fmla="*/ 188 w 228"/>
                <a:gd name="T51" fmla="*/ 228 h 228"/>
                <a:gd name="T52" fmla="*/ 191 w 228"/>
                <a:gd name="T53" fmla="*/ 225 h 228"/>
                <a:gd name="T54" fmla="*/ 191 w 228"/>
                <a:gd name="T55" fmla="*/ 210 h 228"/>
                <a:gd name="T56" fmla="*/ 209 w 228"/>
                <a:gd name="T57" fmla="*/ 210 h 228"/>
                <a:gd name="T58" fmla="*/ 228 w 228"/>
                <a:gd name="T59" fmla="*/ 191 h 228"/>
                <a:gd name="T60" fmla="*/ 228 w 228"/>
                <a:gd name="T61" fmla="*/ 120 h 228"/>
                <a:gd name="T62" fmla="*/ 219 w 228"/>
                <a:gd name="T63" fmla="*/ 110 h 228"/>
                <a:gd name="T64" fmla="*/ 172 w 228"/>
                <a:gd name="T65" fmla="*/ 209 h 228"/>
                <a:gd name="T66" fmla="*/ 172 w 228"/>
                <a:gd name="T67" fmla="*/ 209 h 228"/>
                <a:gd name="T68" fmla="*/ 56 w 228"/>
                <a:gd name="T69" fmla="*/ 209 h 228"/>
                <a:gd name="T70" fmla="*/ 56 w 228"/>
                <a:gd name="T71" fmla="*/ 172 h 228"/>
                <a:gd name="T72" fmla="*/ 172 w 228"/>
                <a:gd name="T73" fmla="*/ 172 h 228"/>
                <a:gd name="T74" fmla="*/ 172 w 228"/>
                <a:gd name="T75" fmla="*/ 209 h 228"/>
                <a:gd name="T76" fmla="*/ 104 w 228"/>
                <a:gd name="T77" fmla="*/ 142 h 228"/>
                <a:gd name="T78" fmla="*/ 114 w 228"/>
                <a:gd name="T79" fmla="*/ 131 h 228"/>
                <a:gd name="T80" fmla="*/ 125 w 228"/>
                <a:gd name="T81" fmla="*/ 142 h 228"/>
                <a:gd name="T82" fmla="*/ 114 w 228"/>
                <a:gd name="T83" fmla="*/ 152 h 228"/>
                <a:gd name="T84" fmla="*/ 104 w 228"/>
                <a:gd name="T85" fmla="*/ 142 h 228"/>
                <a:gd name="T86" fmla="*/ 172 w 228"/>
                <a:gd name="T87" fmla="*/ 110 h 228"/>
                <a:gd name="T88" fmla="*/ 172 w 228"/>
                <a:gd name="T89" fmla="*/ 110 h 228"/>
                <a:gd name="T90" fmla="*/ 56 w 228"/>
                <a:gd name="T91" fmla="*/ 110 h 228"/>
                <a:gd name="T92" fmla="*/ 56 w 228"/>
                <a:gd name="T93" fmla="*/ 19 h 228"/>
                <a:gd name="T94" fmla="*/ 172 w 228"/>
                <a:gd name="T95" fmla="*/ 19 h 228"/>
                <a:gd name="T96" fmla="*/ 172 w 228"/>
                <a:gd name="T97" fmla="*/ 110 h 228"/>
                <a:gd name="T98" fmla="*/ 77 w 228"/>
                <a:gd name="T99" fmla="*/ 87 h 228"/>
                <a:gd name="T100" fmla="*/ 151 w 228"/>
                <a:gd name="T101" fmla="*/ 87 h 228"/>
                <a:gd name="T102" fmla="*/ 151 w 228"/>
                <a:gd name="T103" fmla="*/ 73 h 228"/>
                <a:gd name="T104" fmla="*/ 77 w 228"/>
                <a:gd name="T105" fmla="*/ 73 h 228"/>
                <a:gd name="T106" fmla="*/ 77 w 228"/>
                <a:gd name="T107" fmla="*/ 8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151" y="40"/>
                  </a:moveTo>
                  <a:cubicBezTo>
                    <a:pt x="77" y="40"/>
                    <a:pt x="77" y="40"/>
                    <a:pt x="77" y="40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151" y="54"/>
                    <a:pt x="151" y="54"/>
                    <a:pt x="151" y="54"/>
                  </a:cubicBezTo>
                  <a:lnTo>
                    <a:pt x="151" y="40"/>
                  </a:lnTo>
                  <a:close/>
                  <a:moveTo>
                    <a:pt x="219" y="110"/>
                  </a:moveTo>
                  <a:cubicBezTo>
                    <a:pt x="207" y="110"/>
                    <a:pt x="207" y="110"/>
                    <a:pt x="207" y="110"/>
                  </a:cubicBezTo>
                  <a:cubicBezTo>
                    <a:pt x="207" y="85"/>
                    <a:pt x="207" y="85"/>
                    <a:pt x="207" y="85"/>
                  </a:cubicBezTo>
                  <a:cubicBezTo>
                    <a:pt x="207" y="82"/>
                    <a:pt x="205" y="80"/>
                    <a:pt x="203" y="80"/>
                  </a:cubicBezTo>
                  <a:cubicBezTo>
                    <a:pt x="191" y="80"/>
                    <a:pt x="191" y="80"/>
                    <a:pt x="191" y="80"/>
                  </a:cubicBezTo>
                  <a:cubicBezTo>
                    <a:pt x="191" y="4"/>
                    <a:pt x="191" y="4"/>
                    <a:pt x="191" y="4"/>
                  </a:cubicBezTo>
                  <a:cubicBezTo>
                    <a:pt x="191" y="2"/>
                    <a:pt x="190" y="0"/>
                    <a:pt x="188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9" y="0"/>
                    <a:pt x="37" y="2"/>
                    <a:pt x="37" y="4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3" y="80"/>
                    <a:pt x="21" y="82"/>
                    <a:pt x="21" y="85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10" y="110"/>
                    <a:pt x="10" y="110"/>
                    <a:pt x="10" y="110"/>
                  </a:cubicBezTo>
                  <a:cubicBezTo>
                    <a:pt x="4" y="110"/>
                    <a:pt x="0" y="115"/>
                    <a:pt x="0" y="12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201"/>
                    <a:pt x="9" y="210"/>
                    <a:pt x="19" y="210"/>
                  </a:cubicBezTo>
                  <a:cubicBezTo>
                    <a:pt x="37" y="210"/>
                    <a:pt x="37" y="210"/>
                    <a:pt x="37" y="210"/>
                  </a:cubicBezTo>
                  <a:cubicBezTo>
                    <a:pt x="37" y="225"/>
                    <a:pt x="37" y="225"/>
                    <a:pt x="37" y="225"/>
                  </a:cubicBezTo>
                  <a:cubicBezTo>
                    <a:pt x="37" y="227"/>
                    <a:pt x="39" y="228"/>
                    <a:pt x="41" y="228"/>
                  </a:cubicBezTo>
                  <a:cubicBezTo>
                    <a:pt x="188" y="228"/>
                    <a:pt x="188" y="228"/>
                    <a:pt x="188" y="228"/>
                  </a:cubicBezTo>
                  <a:cubicBezTo>
                    <a:pt x="190" y="228"/>
                    <a:pt x="191" y="227"/>
                    <a:pt x="191" y="225"/>
                  </a:cubicBezTo>
                  <a:cubicBezTo>
                    <a:pt x="191" y="210"/>
                    <a:pt x="191" y="210"/>
                    <a:pt x="191" y="210"/>
                  </a:cubicBezTo>
                  <a:cubicBezTo>
                    <a:pt x="209" y="210"/>
                    <a:pt x="209" y="210"/>
                    <a:pt x="209" y="210"/>
                  </a:cubicBezTo>
                  <a:cubicBezTo>
                    <a:pt x="220" y="210"/>
                    <a:pt x="228" y="201"/>
                    <a:pt x="228" y="191"/>
                  </a:cubicBezTo>
                  <a:cubicBezTo>
                    <a:pt x="228" y="120"/>
                    <a:pt x="228" y="120"/>
                    <a:pt x="228" y="120"/>
                  </a:cubicBezTo>
                  <a:cubicBezTo>
                    <a:pt x="228" y="115"/>
                    <a:pt x="224" y="110"/>
                    <a:pt x="219" y="110"/>
                  </a:cubicBezTo>
                  <a:close/>
                  <a:moveTo>
                    <a:pt x="172" y="209"/>
                  </a:moveTo>
                  <a:cubicBezTo>
                    <a:pt x="172" y="209"/>
                    <a:pt x="172" y="209"/>
                    <a:pt x="172" y="209"/>
                  </a:cubicBezTo>
                  <a:cubicBezTo>
                    <a:pt x="56" y="209"/>
                    <a:pt x="56" y="209"/>
                    <a:pt x="56" y="209"/>
                  </a:cubicBezTo>
                  <a:cubicBezTo>
                    <a:pt x="56" y="172"/>
                    <a:pt x="56" y="172"/>
                    <a:pt x="56" y="172"/>
                  </a:cubicBezTo>
                  <a:cubicBezTo>
                    <a:pt x="172" y="172"/>
                    <a:pt x="172" y="172"/>
                    <a:pt x="172" y="172"/>
                  </a:cubicBezTo>
                  <a:cubicBezTo>
                    <a:pt x="172" y="209"/>
                    <a:pt x="172" y="209"/>
                    <a:pt x="172" y="209"/>
                  </a:cubicBezTo>
                  <a:close/>
                  <a:moveTo>
                    <a:pt x="104" y="142"/>
                  </a:moveTo>
                  <a:cubicBezTo>
                    <a:pt x="104" y="136"/>
                    <a:pt x="108" y="131"/>
                    <a:pt x="114" y="131"/>
                  </a:cubicBezTo>
                  <a:cubicBezTo>
                    <a:pt x="120" y="131"/>
                    <a:pt x="125" y="136"/>
                    <a:pt x="125" y="142"/>
                  </a:cubicBezTo>
                  <a:cubicBezTo>
                    <a:pt x="125" y="147"/>
                    <a:pt x="120" y="152"/>
                    <a:pt x="114" y="152"/>
                  </a:cubicBezTo>
                  <a:cubicBezTo>
                    <a:pt x="108" y="152"/>
                    <a:pt x="104" y="147"/>
                    <a:pt x="104" y="142"/>
                  </a:cubicBezTo>
                  <a:close/>
                  <a:moveTo>
                    <a:pt x="172" y="110"/>
                  </a:moveTo>
                  <a:cubicBezTo>
                    <a:pt x="172" y="110"/>
                    <a:pt x="172" y="110"/>
                    <a:pt x="172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172" y="19"/>
                    <a:pt x="172" y="19"/>
                    <a:pt x="172" y="19"/>
                  </a:cubicBezTo>
                  <a:cubicBezTo>
                    <a:pt x="172" y="110"/>
                    <a:pt x="172" y="110"/>
                    <a:pt x="172" y="110"/>
                  </a:cubicBezTo>
                  <a:close/>
                  <a:moveTo>
                    <a:pt x="77" y="87"/>
                  </a:moveTo>
                  <a:cubicBezTo>
                    <a:pt x="151" y="87"/>
                    <a:pt x="151" y="87"/>
                    <a:pt x="151" y="87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77" y="73"/>
                    <a:pt x="77" y="73"/>
                    <a:pt x="77" y="73"/>
                  </a:cubicBezTo>
                  <a:lnTo>
                    <a:pt x="77" y="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55"/>
            <p:cNvSpPr>
              <a:spLocks noEditPoints="1"/>
            </p:cNvSpPr>
            <p:nvPr/>
          </p:nvSpPr>
          <p:spPr bwMode="auto">
            <a:xfrm>
              <a:off x="7724776" y="3833813"/>
              <a:ext cx="377825" cy="430213"/>
            </a:xfrm>
            <a:custGeom>
              <a:avLst/>
              <a:gdLst>
                <a:gd name="T0" fmla="*/ 204 w 208"/>
                <a:gd name="T1" fmla="*/ 26 h 236"/>
                <a:gd name="T2" fmla="*/ 203 w 208"/>
                <a:gd name="T3" fmla="*/ 26 h 236"/>
                <a:gd name="T4" fmla="*/ 172 w 208"/>
                <a:gd name="T5" fmla="*/ 29 h 236"/>
                <a:gd name="T6" fmla="*/ 105 w 208"/>
                <a:gd name="T7" fmla="*/ 2 h 236"/>
                <a:gd name="T8" fmla="*/ 104 w 208"/>
                <a:gd name="T9" fmla="*/ 0 h 236"/>
                <a:gd name="T10" fmla="*/ 103 w 208"/>
                <a:gd name="T11" fmla="*/ 2 h 236"/>
                <a:gd name="T12" fmla="*/ 34 w 208"/>
                <a:gd name="T13" fmla="*/ 29 h 236"/>
                <a:gd name="T14" fmla="*/ 5 w 208"/>
                <a:gd name="T15" fmla="*/ 26 h 236"/>
                <a:gd name="T16" fmla="*/ 4 w 208"/>
                <a:gd name="T17" fmla="*/ 26 h 236"/>
                <a:gd name="T18" fmla="*/ 0 w 208"/>
                <a:gd name="T19" fmla="*/ 30 h 236"/>
                <a:gd name="T20" fmla="*/ 0 w 208"/>
                <a:gd name="T21" fmla="*/ 150 h 236"/>
                <a:gd name="T22" fmla="*/ 104 w 208"/>
                <a:gd name="T23" fmla="*/ 236 h 236"/>
                <a:gd name="T24" fmla="*/ 208 w 208"/>
                <a:gd name="T25" fmla="*/ 152 h 236"/>
                <a:gd name="T26" fmla="*/ 208 w 208"/>
                <a:gd name="T27" fmla="*/ 30 h 236"/>
                <a:gd name="T28" fmla="*/ 204 w 208"/>
                <a:gd name="T29" fmla="*/ 26 h 236"/>
                <a:gd name="T30" fmla="*/ 184 w 208"/>
                <a:gd name="T31" fmla="*/ 152 h 236"/>
                <a:gd name="T32" fmla="*/ 104 w 208"/>
                <a:gd name="T33" fmla="*/ 212 h 236"/>
                <a:gd name="T34" fmla="*/ 104 w 208"/>
                <a:gd name="T35" fmla="*/ 212 h 236"/>
                <a:gd name="T36" fmla="*/ 104 w 208"/>
                <a:gd name="T37" fmla="*/ 124 h 236"/>
                <a:gd name="T38" fmla="*/ 24 w 208"/>
                <a:gd name="T39" fmla="*/ 124 h 236"/>
                <a:gd name="T40" fmla="*/ 24 w 208"/>
                <a:gd name="T41" fmla="*/ 52 h 236"/>
                <a:gd name="T42" fmla="*/ 34 w 208"/>
                <a:gd name="T43" fmla="*/ 52 h 236"/>
                <a:gd name="T44" fmla="*/ 104 w 208"/>
                <a:gd name="T45" fmla="*/ 36 h 236"/>
                <a:gd name="T46" fmla="*/ 104 w 208"/>
                <a:gd name="T47" fmla="*/ 36 h 236"/>
                <a:gd name="T48" fmla="*/ 104 w 208"/>
                <a:gd name="T49" fmla="*/ 124 h 236"/>
                <a:gd name="T50" fmla="*/ 184 w 208"/>
                <a:gd name="T51" fmla="*/ 124 h 236"/>
                <a:gd name="T52" fmla="*/ 184 w 208"/>
                <a:gd name="T53" fmla="*/ 15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36">
                  <a:moveTo>
                    <a:pt x="204" y="26"/>
                  </a:moveTo>
                  <a:cubicBezTo>
                    <a:pt x="204" y="26"/>
                    <a:pt x="204" y="26"/>
                    <a:pt x="203" y="26"/>
                  </a:cubicBezTo>
                  <a:cubicBezTo>
                    <a:pt x="192" y="28"/>
                    <a:pt x="182" y="29"/>
                    <a:pt x="172" y="29"/>
                  </a:cubicBezTo>
                  <a:cubicBezTo>
                    <a:pt x="134" y="29"/>
                    <a:pt x="109" y="17"/>
                    <a:pt x="105" y="2"/>
                  </a:cubicBezTo>
                  <a:cubicBezTo>
                    <a:pt x="104" y="1"/>
                    <a:pt x="104" y="0"/>
                    <a:pt x="104" y="0"/>
                  </a:cubicBezTo>
                  <a:cubicBezTo>
                    <a:pt x="104" y="0"/>
                    <a:pt x="104" y="1"/>
                    <a:pt x="103" y="2"/>
                  </a:cubicBezTo>
                  <a:cubicBezTo>
                    <a:pt x="98" y="16"/>
                    <a:pt x="72" y="29"/>
                    <a:pt x="34" y="29"/>
                  </a:cubicBezTo>
                  <a:cubicBezTo>
                    <a:pt x="25" y="29"/>
                    <a:pt x="15" y="28"/>
                    <a:pt x="5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2" y="26"/>
                    <a:pt x="0" y="28"/>
                    <a:pt x="0" y="3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208"/>
                    <a:pt x="104" y="236"/>
                    <a:pt x="104" y="236"/>
                  </a:cubicBezTo>
                  <a:cubicBezTo>
                    <a:pt x="104" y="236"/>
                    <a:pt x="208" y="209"/>
                    <a:pt x="208" y="152"/>
                  </a:cubicBezTo>
                  <a:cubicBezTo>
                    <a:pt x="208" y="30"/>
                    <a:pt x="208" y="30"/>
                    <a:pt x="208" y="30"/>
                  </a:cubicBezTo>
                  <a:cubicBezTo>
                    <a:pt x="208" y="28"/>
                    <a:pt x="206" y="26"/>
                    <a:pt x="204" y="26"/>
                  </a:cubicBezTo>
                  <a:close/>
                  <a:moveTo>
                    <a:pt x="184" y="152"/>
                  </a:moveTo>
                  <a:cubicBezTo>
                    <a:pt x="184" y="179"/>
                    <a:pt x="134" y="203"/>
                    <a:pt x="104" y="212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7" y="52"/>
                    <a:pt x="31" y="52"/>
                    <a:pt x="34" y="52"/>
                  </a:cubicBezTo>
                  <a:cubicBezTo>
                    <a:pt x="63" y="52"/>
                    <a:pt x="87" y="4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84" y="124"/>
                    <a:pt x="184" y="124"/>
                    <a:pt x="184" y="124"/>
                  </a:cubicBezTo>
                  <a:lnTo>
                    <a:pt x="184" y="1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56"/>
            <p:cNvSpPr>
              <a:spLocks noEditPoints="1"/>
            </p:cNvSpPr>
            <p:nvPr/>
          </p:nvSpPr>
          <p:spPr bwMode="auto">
            <a:xfrm>
              <a:off x="6994526" y="3219451"/>
              <a:ext cx="379413" cy="431800"/>
            </a:xfrm>
            <a:custGeom>
              <a:avLst/>
              <a:gdLst>
                <a:gd name="T0" fmla="*/ 203 w 208"/>
                <a:gd name="T1" fmla="*/ 27 h 237"/>
                <a:gd name="T2" fmla="*/ 105 w 208"/>
                <a:gd name="T3" fmla="*/ 3 h 237"/>
                <a:gd name="T4" fmla="*/ 103 w 208"/>
                <a:gd name="T5" fmla="*/ 3 h 237"/>
                <a:gd name="T6" fmla="*/ 5 w 208"/>
                <a:gd name="T7" fmla="*/ 27 h 237"/>
                <a:gd name="T8" fmla="*/ 0 w 208"/>
                <a:gd name="T9" fmla="*/ 31 h 237"/>
                <a:gd name="T10" fmla="*/ 0 w 208"/>
                <a:gd name="T11" fmla="*/ 151 h 237"/>
                <a:gd name="T12" fmla="*/ 104 w 208"/>
                <a:gd name="T13" fmla="*/ 237 h 237"/>
                <a:gd name="T14" fmla="*/ 208 w 208"/>
                <a:gd name="T15" fmla="*/ 153 h 237"/>
                <a:gd name="T16" fmla="*/ 208 w 208"/>
                <a:gd name="T17" fmla="*/ 31 h 237"/>
                <a:gd name="T18" fmla="*/ 203 w 208"/>
                <a:gd name="T19" fmla="*/ 27 h 237"/>
                <a:gd name="T20" fmla="*/ 155 w 208"/>
                <a:gd name="T21" fmla="*/ 99 h 237"/>
                <a:gd name="T22" fmla="*/ 89 w 208"/>
                <a:gd name="T23" fmla="*/ 163 h 237"/>
                <a:gd name="T24" fmla="*/ 53 w 208"/>
                <a:gd name="T25" fmla="*/ 127 h 237"/>
                <a:gd name="T26" fmla="*/ 53 w 208"/>
                <a:gd name="T27" fmla="*/ 114 h 237"/>
                <a:gd name="T28" fmla="*/ 66 w 208"/>
                <a:gd name="T29" fmla="*/ 114 h 237"/>
                <a:gd name="T30" fmla="*/ 89 w 208"/>
                <a:gd name="T31" fmla="*/ 136 h 237"/>
                <a:gd name="T32" fmla="*/ 141 w 208"/>
                <a:gd name="T33" fmla="*/ 85 h 237"/>
                <a:gd name="T34" fmla="*/ 155 w 208"/>
                <a:gd name="T35" fmla="*/ 85 h 237"/>
                <a:gd name="T36" fmla="*/ 155 w 208"/>
                <a:gd name="T37" fmla="*/ 9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" h="237">
                  <a:moveTo>
                    <a:pt x="203" y="27"/>
                  </a:moveTo>
                  <a:cubicBezTo>
                    <a:pt x="146" y="36"/>
                    <a:pt x="110" y="21"/>
                    <a:pt x="105" y="3"/>
                  </a:cubicBezTo>
                  <a:cubicBezTo>
                    <a:pt x="104" y="0"/>
                    <a:pt x="104" y="0"/>
                    <a:pt x="103" y="3"/>
                  </a:cubicBezTo>
                  <a:cubicBezTo>
                    <a:pt x="97" y="21"/>
                    <a:pt x="58" y="37"/>
                    <a:pt x="5" y="27"/>
                  </a:cubicBezTo>
                  <a:cubicBezTo>
                    <a:pt x="2" y="27"/>
                    <a:pt x="0" y="29"/>
                    <a:pt x="0" y="3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209"/>
                    <a:pt x="104" y="237"/>
                    <a:pt x="104" y="237"/>
                  </a:cubicBezTo>
                  <a:cubicBezTo>
                    <a:pt x="104" y="237"/>
                    <a:pt x="208" y="210"/>
                    <a:pt x="208" y="153"/>
                  </a:cubicBezTo>
                  <a:cubicBezTo>
                    <a:pt x="208" y="31"/>
                    <a:pt x="208" y="31"/>
                    <a:pt x="208" y="31"/>
                  </a:cubicBezTo>
                  <a:cubicBezTo>
                    <a:pt x="208" y="29"/>
                    <a:pt x="206" y="27"/>
                    <a:pt x="203" y="27"/>
                  </a:cubicBezTo>
                  <a:close/>
                  <a:moveTo>
                    <a:pt x="155" y="99"/>
                  </a:moveTo>
                  <a:cubicBezTo>
                    <a:pt x="89" y="163"/>
                    <a:pt x="89" y="163"/>
                    <a:pt x="89" y="163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49" y="124"/>
                    <a:pt x="49" y="118"/>
                    <a:pt x="53" y="114"/>
                  </a:cubicBezTo>
                  <a:cubicBezTo>
                    <a:pt x="57" y="110"/>
                    <a:pt x="63" y="110"/>
                    <a:pt x="66" y="114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141" y="85"/>
                    <a:pt x="141" y="85"/>
                    <a:pt x="141" y="85"/>
                  </a:cubicBezTo>
                  <a:cubicBezTo>
                    <a:pt x="145" y="82"/>
                    <a:pt x="151" y="82"/>
                    <a:pt x="155" y="85"/>
                  </a:cubicBezTo>
                  <a:cubicBezTo>
                    <a:pt x="159" y="89"/>
                    <a:pt x="158" y="95"/>
                    <a:pt x="155" y="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57"/>
            <p:cNvSpPr>
              <a:spLocks noEditPoints="1"/>
            </p:cNvSpPr>
            <p:nvPr/>
          </p:nvSpPr>
          <p:spPr bwMode="auto">
            <a:xfrm>
              <a:off x="3432176" y="5337176"/>
              <a:ext cx="423863" cy="336550"/>
            </a:xfrm>
            <a:custGeom>
              <a:avLst/>
              <a:gdLst>
                <a:gd name="T0" fmla="*/ 187 w 232"/>
                <a:gd name="T1" fmla="*/ 71 h 184"/>
                <a:gd name="T2" fmla="*/ 121 w 232"/>
                <a:gd name="T3" fmla="*/ 46 h 184"/>
                <a:gd name="T4" fmla="*/ 115 w 232"/>
                <a:gd name="T5" fmla="*/ 49 h 184"/>
                <a:gd name="T6" fmla="*/ 104 w 232"/>
                <a:gd name="T7" fmla="*/ 46 h 184"/>
                <a:gd name="T8" fmla="*/ 98 w 232"/>
                <a:gd name="T9" fmla="*/ 49 h 184"/>
                <a:gd name="T10" fmla="*/ 87 w 232"/>
                <a:gd name="T11" fmla="*/ 47 h 184"/>
                <a:gd name="T12" fmla="*/ 81 w 232"/>
                <a:gd name="T13" fmla="*/ 47 h 184"/>
                <a:gd name="T14" fmla="*/ 80 w 232"/>
                <a:gd name="T15" fmla="*/ 52 h 184"/>
                <a:gd name="T16" fmla="*/ 92 w 232"/>
                <a:gd name="T17" fmla="*/ 78 h 184"/>
                <a:gd name="T18" fmla="*/ 107 w 232"/>
                <a:gd name="T19" fmla="*/ 75 h 184"/>
                <a:gd name="T20" fmla="*/ 115 w 232"/>
                <a:gd name="T21" fmla="*/ 75 h 184"/>
                <a:gd name="T22" fmla="*/ 123 w 232"/>
                <a:gd name="T23" fmla="*/ 49 h 184"/>
                <a:gd name="T24" fmla="*/ 19 w 232"/>
                <a:gd name="T25" fmla="*/ 99 h 184"/>
                <a:gd name="T26" fmla="*/ 232 w 232"/>
                <a:gd name="T27" fmla="*/ 9 h 184"/>
                <a:gd name="T28" fmla="*/ 0 w 232"/>
                <a:gd name="T29" fmla="*/ 18 h 184"/>
                <a:gd name="T30" fmla="*/ 141 w 232"/>
                <a:gd name="T31" fmla="*/ 119 h 184"/>
                <a:gd name="T32" fmla="*/ 152 w 232"/>
                <a:gd name="T33" fmla="*/ 75 h 184"/>
                <a:gd name="T34" fmla="*/ 160 w 232"/>
                <a:gd name="T35" fmla="*/ 75 h 184"/>
                <a:gd name="T36" fmla="*/ 169 w 232"/>
                <a:gd name="T37" fmla="*/ 49 h 184"/>
                <a:gd name="T38" fmla="*/ 165 w 232"/>
                <a:gd name="T39" fmla="*/ 46 h 184"/>
                <a:gd name="T40" fmla="*/ 156 w 232"/>
                <a:gd name="T41" fmla="*/ 63 h 184"/>
                <a:gd name="T42" fmla="*/ 147 w 232"/>
                <a:gd name="T43" fmla="*/ 46 h 184"/>
                <a:gd name="T44" fmla="*/ 138 w 232"/>
                <a:gd name="T45" fmla="*/ 63 h 184"/>
                <a:gd name="T46" fmla="*/ 129 w 232"/>
                <a:gd name="T47" fmla="*/ 46 h 184"/>
                <a:gd name="T48" fmla="*/ 125 w 232"/>
                <a:gd name="T49" fmla="*/ 49 h 184"/>
                <a:gd name="T50" fmla="*/ 134 w 232"/>
                <a:gd name="T51" fmla="*/ 75 h 184"/>
                <a:gd name="T52" fmla="*/ 142 w 232"/>
                <a:gd name="T53" fmla="*/ 75 h 184"/>
                <a:gd name="T54" fmla="*/ 223 w 232"/>
                <a:gd name="T55" fmla="*/ 99 h 184"/>
                <a:gd name="T56" fmla="*/ 223 w 232"/>
                <a:gd name="T57" fmla="*/ 119 h 184"/>
                <a:gd name="T58" fmla="*/ 189 w 232"/>
                <a:gd name="T59" fmla="*/ 146 h 184"/>
                <a:gd name="T60" fmla="*/ 145 w 232"/>
                <a:gd name="T61" fmla="*/ 89 h 184"/>
                <a:gd name="T62" fmla="*/ 178 w 232"/>
                <a:gd name="T63" fmla="*/ 154 h 184"/>
                <a:gd name="T64" fmla="*/ 201 w 232"/>
                <a:gd name="T65" fmla="*/ 184 h 184"/>
                <a:gd name="T66" fmla="*/ 189 w 232"/>
                <a:gd name="T67" fmla="*/ 146 h 184"/>
                <a:gd name="T68" fmla="*/ 72 w 232"/>
                <a:gd name="T69" fmla="*/ 47 h 184"/>
                <a:gd name="T70" fmla="*/ 61 w 232"/>
                <a:gd name="T71" fmla="*/ 49 h 184"/>
                <a:gd name="T72" fmla="*/ 54 w 232"/>
                <a:gd name="T73" fmla="*/ 47 h 184"/>
                <a:gd name="T74" fmla="*/ 43 w 232"/>
                <a:gd name="T75" fmla="*/ 49 h 184"/>
                <a:gd name="T76" fmla="*/ 37 w 232"/>
                <a:gd name="T77" fmla="*/ 46 h 184"/>
                <a:gd name="T78" fmla="*/ 35 w 232"/>
                <a:gd name="T79" fmla="*/ 50 h 184"/>
                <a:gd name="T80" fmla="*/ 45 w 232"/>
                <a:gd name="T81" fmla="*/ 77 h 184"/>
                <a:gd name="T82" fmla="*/ 56 w 232"/>
                <a:gd name="T83" fmla="*/ 62 h 184"/>
                <a:gd name="T84" fmla="*/ 68 w 232"/>
                <a:gd name="T85" fmla="*/ 77 h 184"/>
                <a:gd name="T86" fmla="*/ 78 w 232"/>
                <a:gd name="T87" fmla="*/ 50 h 184"/>
                <a:gd name="T88" fmla="*/ 76 w 232"/>
                <a:gd name="T89" fmla="*/ 4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2" h="184">
                  <a:moveTo>
                    <a:pt x="176" y="71"/>
                  </a:moveTo>
                  <a:cubicBezTo>
                    <a:pt x="176" y="75"/>
                    <a:pt x="178" y="77"/>
                    <a:pt x="182" y="77"/>
                  </a:cubicBezTo>
                  <a:cubicBezTo>
                    <a:pt x="185" y="77"/>
                    <a:pt x="187" y="75"/>
                    <a:pt x="187" y="71"/>
                  </a:cubicBezTo>
                  <a:cubicBezTo>
                    <a:pt x="187" y="68"/>
                    <a:pt x="185" y="66"/>
                    <a:pt x="182" y="66"/>
                  </a:cubicBezTo>
                  <a:cubicBezTo>
                    <a:pt x="178" y="66"/>
                    <a:pt x="176" y="68"/>
                    <a:pt x="176" y="71"/>
                  </a:cubicBezTo>
                  <a:close/>
                  <a:moveTo>
                    <a:pt x="121" y="46"/>
                  </a:moveTo>
                  <a:cubicBezTo>
                    <a:pt x="121" y="46"/>
                    <a:pt x="120" y="46"/>
                    <a:pt x="119" y="46"/>
                  </a:cubicBezTo>
                  <a:cubicBezTo>
                    <a:pt x="118" y="46"/>
                    <a:pt x="118" y="46"/>
                    <a:pt x="117" y="47"/>
                  </a:cubicBezTo>
                  <a:cubicBezTo>
                    <a:pt x="116" y="47"/>
                    <a:pt x="116" y="48"/>
                    <a:pt x="115" y="49"/>
                  </a:cubicBezTo>
                  <a:cubicBezTo>
                    <a:pt x="111" y="63"/>
                    <a:pt x="111" y="63"/>
                    <a:pt x="111" y="63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48"/>
                    <a:pt x="105" y="47"/>
                    <a:pt x="104" y="46"/>
                  </a:cubicBezTo>
                  <a:cubicBezTo>
                    <a:pt x="104" y="46"/>
                    <a:pt x="103" y="46"/>
                    <a:pt x="102" y="46"/>
                  </a:cubicBezTo>
                  <a:cubicBezTo>
                    <a:pt x="101" y="46"/>
                    <a:pt x="100" y="46"/>
                    <a:pt x="99" y="47"/>
                  </a:cubicBezTo>
                  <a:cubicBezTo>
                    <a:pt x="98" y="47"/>
                    <a:pt x="98" y="48"/>
                    <a:pt x="98" y="49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7" y="47"/>
                    <a:pt x="87" y="47"/>
                  </a:cubicBezTo>
                  <a:cubicBezTo>
                    <a:pt x="86" y="46"/>
                    <a:pt x="85" y="46"/>
                    <a:pt x="84" y="46"/>
                  </a:cubicBezTo>
                  <a:cubicBezTo>
                    <a:pt x="83" y="46"/>
                    <a:pt x="83" y="46"/>
                    <a:pt x="82" y="46"/>
                  </a:cubicBezTo>
                  <a:cubicBezTo>
                    <a:pt x="82" y="47"/>
                    <a:pt x="81" y="47"/>
                    <a:pt x="81" y="47"/>
                  </a:cubicBezTo>
                  <a:cubicBezTo>
                    <a:pt x="81" y="48"/>
                    <a:pt x="80" y="48"/>
                    <a:pt x="80" y="49"/>
                  </a:cubicBezTo>
                  <a:cubicBezTo>
                    <a:pt x="80" y="49"/>
                    <a:pt x="80" y="50"/>
                    <a:pt x="80" y="50"/>
                  </a:cubicBezTo>
                  <a:cubicBezTo>
                    <a:pt x="80" y="51"/>
                    <a:pt x="80" y="51"/>
                    <a:pt x="80" y="52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9" y="76"/>
                    <a:pt x="89" y="77"/>
                    <a:pt x="90" y="77"/>
                  </a:cubicBezTo>
                  <a:cubicBezTo>
                    <a:pt x="91" y="78"/>
                    <a:pt x="91" y="78"/>
                    <a:pt x="92" y="78"/>
                  </a:cubicBezTo>
                  <a:cubicBezTo>
                    <a:pt x="94" y="78"/>
                    <a:pt x="96" y="77"/>
                    <a:pt x="97" y="75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07" y="75"/>
                    <a:pt x="107" y="75"/>
                    <a:pt x="107" y="75"/>
                  </a:cubicBezTo>
                  <a:cubicBezTo>
                    <a:pt x="108" y="77"/>
                    <a:pt x="109" y="78"/>
                    <a:pt x="111" y="78"/>
                  </a:cubicBezTo>
                  <a:cubicBezTo>
                    <a:pt x="112" y="78"/>
                    <a:pt x="113" y="78"/>
                    <a:pt x="114" y="77"/>
                  </a:cubicBezTo>
                  <a:cubicBezTo>
                    <a:pt x="114" y="77"/>
                    <a:pt x="115" y="76"/>
                    <a:pt x="115" y="75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4" y="51"/>
                    <a:pt x="124" y="51"/>
                    <a:pt x="124" y="50"/>
                  </a:cubicBezTo>
                  <a:cubicBezTo>
                    <a:pt x="124" y="50"/>
                    <a:pt x="124" y="49"/>
                    <a:pt x="123" y="49"/>
                  </a:cubicBezTo>
                  <a:cubicBezTo>
                    <a:pt x="123" y="48"/>
                    <a:pt x="123" y="48"/>
                    <a:pt x="123" y="47"/>
                  </a:cubicBezTo>
                  <a:cubicBezTo>
                    <a:pt x="122" y="47"/>
                    <a:pt x="122" y="47"/>
                    <a:pt x="121" y="46"/>
                  </a:cubicBezTo>
                  <a:close/>
                  <a:moveTo>
                    <a:pt x="19" y="99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28" y="19"/>
                    <a:pt x="232" y="15"/>
                    <a:pt x="232" y="9"/>
                  </a:cubicBezTo>
                  <a:cubicBezTo>
                    <a:pt x="232" y="4"/>
                    <a:pt x="228" y="0"/>
                    <a:pt x="22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10"/>
                    <a:pt x="8" y="119"/>
                    <a:pt x="18" y="119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38" y="99"/>
                    <a:pt x="138" y="99"/>
                    <a:pt x="138" y="99"/>
                  </a:cubicBezTo>
                  <a:cubicBezTo>
                    <a:pt x="19" y="99"/>
                    <a:pt x="19" y="99"/>
                    <a:pt x="19" y="99"/>
                  </a:cubicBezTo>
                  <a:close/>
                  <a:moveTo>
                    <a:pt x="152" y="75"/>
                  </a:moveTo>
                  <a:cubicBezTo>
                    <a:pt x="153" y="77"/>
                    <a:pt x="154" y="78"/>
                    <a:pt x="156" y="78"/>
                  </a:cubicBezTo>
                  <a:cubicBezTo>
                    <a:pt x="157" y="78"/>
                    <a:pt x="158" y="78"/>
                    <a:pt x="159" y="77"/>
                  </a:cubicBezTo>
                  <a:cubicBezTo>
                    <a:pt x="159" y="77"/>
                    <a:pt x="160" y="76"/>
                    <a:pt x="160" y="75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69" y="51"/>
                    <a:pt x="169" y="51"/>
                    <a:pt x="169" y="50"/>
                  </a:cubicBezTo>
                  <a:cubicBezTo>
                    <a:pt x="169" y="50"/>
                    <a:pt x="169" y="49"/>
                    <a:pt x="169" y="49"/>
                  </a:cubicBezTo>
                  <a:cubicBezTo>
                    <a:pt x="168" y="48"/>
                    <a:pt x="168" y="48"/>
                    <a:pt x="168" y="47"/>
                  </a:cubicBezTo>
                  <a:cubicBezTo>
                    <a:pt x="168" y="47"/>
                    <a:pt x="167" y="47"/>
                    <a:pt x="167" y="46"/>
                  </a:cubicBezTo>
                  <a:cubicBezTo>
                    <a:pt x="166" y="46"/>
                    <a:pt x="165" y="46"/>
                    <a:pt x="165" y="46"/>
                  </a:cubicBezTo>
                  <a:cubicBezTo>
                    <a:pt x="164" y="46"/>
                    <a:pt x="163" y="46"/>
                    <a:pt x="162" y="47"/>
                  </a:cubicBezTo>
                  <a:cubicBezTo>
                    <a:pt x="161" y="47"/>
                    <a:pt x="161" y="48"/>
                    <a:pt x="160" y="49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1" y="48"/>
                    <a:pt x="150" y="47"/>
                    <a:pt x="150" y="46"/>
                  </a:cubicBezTo>
                  <a:cubicBezTo>
                    <a:pt x="149" y="46"/>
                    <a:pt x="148" y="46"/>
                    <a:pt x="147" y="46"/>
                  </a:cubicBezTo>
                  <a:cubicBezTo>
                    <a:pt x="146" y="46"/>
                    <a:pt x="145" y="46"/>
                    <a:pt x="144" y="47"/>
                  </a:cubicBezTo>
                  <a:cubicBezTo>
                    <a:pt x="144" y="47"/>
                    <a:pt x="143" y="48"/>
                    <a:pt x="143" y="49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134" y="49"/>
                    <a:pt x="134" y="49"/>
                    <a:pt x="134" y="49"/>
                  </a:cubicBezTo>
                  <a:cubicBezTo>
                    <a:pt x="133" y="48"/>
                    <a:pt x="133" y="47"/>
                    <a:pt x="132" y="47"/>
                  </a:cubicBezTo>
                  <a:cubicBezTo>
                    <a:pt x="131" y="46"/>
                    <a:pt x="130" y="46"/>
                    <a:pt x="129" y="46"/>
                  </a:cubicBezTo>
                  <a:cubicBezTo>
                    <a:pt x="129" y="46"/>
                    <a:pt x="128" y="46"/>
                    <a:pt x="127" y="46"/>
                  </a:cubicBezTo>
                  <a:cubicBezTo>
                    <a:pt x="127" y="47"/>
                    <a:pt x="126" y="47"/>
                    <a:pt x="126" y="47"/>
                  </a:cubicBezTo>
                  <a:cubicBezTo>
                    <a:pt x="126" y="48"/>
                    <a:pt x="126" y="48"/>
                    <a:pt x="125" y="49"/>
                  </a:cubicBezTo>
                  <a:cubicBezTo>
                    <a:pt x="125" y="49"/>
                    <a:pt x="125" y="50"/>
                    <a:pt x="125" y="50"/>
                  </a:cubicBezTo>
                  <a:cubicBezTo>
                    <a:pt x="125" y="51"/>
                    <a:pt x="125" y="51"/>
                    <a:pt x="125" y="52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4" y="76"/>
                    <a:pt x="135" y="77"/>
                    <a:pt x="135" y="77"/>
                  </a:cubicBezTo>
                  <a:cubicBezTo>
                    <a:pt x="136" y="78"/>
                    <a:pt x="137" y="78"/>
                    <a:pt x="138" y="78"/>
                  </a:cubicBezTo>
                  <a:cubicBezTo>
                    <a:pt x="140" y="78"/>
                    <a:pt x="141" y="77"/>
                    <a:pt x="142" y="75"/>
                  </a:cubicBezTo>
                  <a:cubicBezTo>
                    <a:pt x="147" y="62"/>
                    <a:pt x="147" y="62"/>
                    <a:pt x="147" y="62"/>
                  </a:cubicBezTo>
                  <a:cubicBezTo>
                    <a:pt x="152" y="75"/>
                    <a:pt x="152" y="75"/>
                    <a:pt x="152" y="75"/>
                  </a:cubicBezTo>
                  <a:close/>
                  <a:moveTo>
                    <a:pt x="223" y="99"/>
                  </a:moveTo>
                  <a:cubicBezTo>
                    <a:pt x="175" y="99"/>
                    <a:pt x="175" y="99"/>
                    <a:pt x="175" y="99"/>
                  </a:cubicBezTo>
                  <a:cubicBezTo>
                    <a:pt x="201" y="119"/>
                    <a:pt x="201" y="119"/>
                    <a:pt x="201" y="119"/>
                  </a:cubicBezTo>
                  <a:cubicBezTo>
                    <a:pt x="223" y="119"/>
                    <a:pt x="223" y="119"/>
                    <a:pt x="223" y="119"/>
                  </a:cubicBezTo>
                  <a:cubicBezTo>
                    <a:pt x="228" y="119"/>
                    <a:pt x="232" y="114"/>
                    <a:pt x="232" y="109"/>
                  </a:cubicBezTo>
                  <a:cubicBezTo>
                    <a:pt x="232" y="104"/>
                    <a:pt x="228" y="99"/>
                    <a:pt x="223" y="99"/>
                  </a:cubicBezTo>
                  <a:close/>
                  <a:moveTo>
                    <a:pt x="189" y="146"/>
                  </a:moveTo>
                  <a:cubicBezTo>
                    <a:pt x="198" y="140"/>
                    <a:pt x="198" y="140"/>
                    <a:pt x="198" y="140"/>
                  </a:cubicBezTo>
                  <a:cubicBezTo>
                    <a:pt x="206" y="134"/>
                    <a:pt x="206" y="134"/>
                    <a:pt x="206" y="134"/>
                  </a:cubicBezTo>
                  <a:cubicBezTo>
                    <a:pt x="145" y="89"/>
                    <a:pt x="145" y="89"/>
                    <a:pt x="145" y="89"/>
                  </a:cubicBezTo>
                  <a:cubicBezTo>
                    <a:pt x="160" y="166"/>
                    <a:pt x="160" y="166"/>
                    <a:pt x="160" y="166"/>
                  </a:cubicBezTo>
                  <a:cubicBezTo>
                    <a:pt x="169" y="160"/>
                    <a:pt x="169" y="160"/>
                    <a:pt x="169" y="160"/>
                  </a:cubicBezTo>
                  <a:cubicBezTo>
                    <a:pt x="178" y="154"/>
                    <a:pt x="178" y="154"/>
                    <a:pt x="178" y="154"/>
                  </a:cubicBezTo>
                  <a:cubicBezTo>
                    <a:pt x="196" y="181"/>
                    <a:pt x="196" y="181"/>
                    <a:pt x="196" y="181"/>
                  </a:cubicBezTo>
                  <a:cubicBezTo>
                    <a:pt x="197" y="182"/>
                    <a:pt x="198" y="183"/>
                    <a:pt x="200" y="183"/>
                  </a:cubicBezTo>
                  <a:cubicBezTo>
                    <a:pt x="200" y="184"/>
                    <a:pt x="201" y="184"/>
                    <a:pt x="201" y="184"/>
                  </a:cubicBezTo>
                  <a:cubicBezTo>
                    <a:pt x="202" y="184"/>
                    <a:pt x="203" y="183"/>
                    <a:pt x="205" y="183"/>
                  </a:cubicBezTo>
                  <a:cubicBezTo>
                    <a:pt x="207" y="180"/>
                    <a:pt x="208" y="176"/>
                    <a:pt x="206" y="173"/>
                  </a:cubicBezTo>
                  <a:cubicBezTo>
                    <a:pt x="189" y="146"/>
                    <a:pt x="189" y="146"/>
                    <a:pt x="189" y="146"/>
                  </a:cubicBezTo>
                  <a:close/>
                  <a:moveTo>
                    <a:pt x="76" y="46"/>
                  </a:moveTo>
                  <a:cubicBezTo>
                    <a:pt x="75" y="46"/>
                    <a:pt x="75" y="46"/>
                    <a:pt x="74" y="46"/>
                  </a:cubicBezTo>
                  <a:cubicBezTo>
                    <a:pt x="73" y="46"/>
                    <a:pt x="72" y="46"/>
                    <a:pt x="72" y="47"/>
                  </a:cubicBezTo>
                  <a:cubicBezTo>
                    <a:pt x="71" y="47"/>
                    <a:pt x="70" y="48"/>
                    <a:pt x="70" y="4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0" y="48"/>
                    <a:pt x="60" y="47"/>
                    <a:pt x="59" y="46"/>
                  </a:cubicBezTo>
                  <a:cubicBezTo>
                    <a:pt x="58" y="46"/>
                    <a:pt x="57" y="46"/>
                    <a:pt x="56" y="46"/>
                  </a:cubicBezTo>
                  <a:cubicBezTo>
                    <a:pt x="55" y="46"/>
                    <a:pt x="55" y="46"/>
                    <a:pt x="54" y="47"/>
                  </a:cubicBezTo>
                  <a:cubicBezTo>
                    <a:pt x="53" y="47"/>
                    <a:pt x="53" y="48"/>
                    <a:pt x="52" y="49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8"/>
                    <a:pt x="42" y="47"/>
                    <a:pt x="41" y="47"/>
                  </a:cubicBezTo>
                  <a:cubicBezTo>
                    <a:pt x="41" y="46"/>
                    <a:pt x="40" y="46"/>
                    <a:pt x="39" y="46"/>
                  </a:cubicBezTo>
                  <a:cubicBezTo>
                    <a:pt x="38" y="46"/>
                    <a:pt x="37" y="46"/>
                    <a:pt x="37" y="46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5" y="48"/>
                    <a:pt x="35" y="48"/>
                    <a:pt x="35" y="49"/>
                  </a:cubicBezTo>
                  <a:cubicBezTo>
                    <a:pt x="35" y="49"/>
                    <a:pt x="35" y="50"/>
                    <a:pt x="35" y="50"/>
                  </a:cubicBezTo>
                  <a:cubicBezTo>
                    <a:pt x="35" y="51"/>
                    <a:pt x="35" y="51"/>
                    <a:pt x="35" y="52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4" y="76"/>
                    <a:pt x="44" y="77"/>
                    <a:pt x="45" y="77"/>
                  </a:cubicBezTo>
                  <a:cubicBezTo>
                    <a:pt x="45" y="78"/>
                    <a:pt x="46" y="78"/>
                    <a:pt x="47" y="78"/>
                  </a:cubicBezTo>
                  <a:cubicBezTo>
                    <a:pt x="49" y="78"/>
                    <a:pt x="51" y="77"/>
                    <a:pt x="51" y="75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3" y="77"/>
                    <a:pt x="64" y="78"/>
                    <a:pt x="66" y="78"/>
                  </a:cubicBezTo>
                  <a:cubicBezTo>
                    <a:pt x="67" y="78"/>
                    <a:pt x="68" y="78"/>
                    <a:pt x="68" y="77"/>
                  </a:cubicBezTo>
                  <a:cubicBezTo>
                    <a:pt x="69" y="77"/>
                    <a:pt x="69" y="76"/>
                    <a:pt x="70" y="75"/>
                  </a:cubicBezTo>
                  <a:cubicBezTo>
                    <a:pt x="78" y="52"/>
                    <a:pt x="78" y="52"/>
                    <a:pt x="78" y="52"/>
                  </a:cubicBezTo>
                  <a:cubicBezTo>
                    <a:pt x="78" y="51"/>
                    <a:pt x="78" y="51"/>
                    <a:pt x="78" y="50"/>
                  </a:cubicBezTo>
                  <a:cubicBezTo>
                    <a:pt x="78" y="50"/>
                    <a:pt x="78" y="49"/>
                    <a:pt x="78" y="49"/>
                  </a:cubicBezTo>
                  <a:cubicBezTo>
                    <a:pt x="78" y="48"/>
                    <a:pt x="78" y="48"/>
                    <a:pt x="77" y="47"/>
                  </a:cubicBezTo>
                  <a:cubicBezTo>
                    <a:pt x="77" y="47"/>
                    <a:pt x="77" y="47"/>
                    <a:pt x="76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58"/>
            <p:cNvSpPr>
              <a:spLocks noEditPoints="1"/>
            </p:cNvSpPr>
            <p:nvPr/>
          </p:nvSpPr>
          <p:spPr bwMode="auto">
            <a:xfrm>
              <a:off x="4152901" y="3844926"/>
              <a:ext cx="439738" cy="407988"/>
            </a:xfrm>
            <a:custGeom>
              <a:avLst/>
              <a:gdLst>
                <a:gd name="T0" fmla="*/ 142 w 241"/>
                <a:gd name="T1" fmla="*/ 137 h 224"/>
                <a:gd name="T2" fmla="*/ 150 w 241"/>
                <a:gd name="T3" fmla="*/ 97 h 224"/>
                <a:gd name="T4" fmla="*/ 132 w 241"/>
                <a:gd name="T5" fmla="*/ 115 h 224"/>
                <a:gd name="T6" fmla="*/ 110 w 241"/>
                <a:gd name="T7" fmla="*/ 115 h 224"/>
                <a:gd name="T8" fmla="*/ 110 w 241"/>
                <a:gd name="T9" fmla="*/ 92 h 224"/>
                <a:gd name="T10" fmla="*/ 127 w 241"/>
                <a:gd name="T11" fmla="*/ 74 h 224"/>
                <a:gd name="T12" fmla="*/ 88 w 241"/>
                <a:gd name="T13" fmla="*/ 83 h 224"/>
                <a:gd name="T14" fmla="*/ 78 w 241"/>
                <a:gd name="T15" fmla="*/ 120 h 224"/>
                <a:gd name="T16" fmla="*/ 3 w 241"/>
                <a:gd name="T17" fmla="*/ 195 h 224"/>
                <a:gd name="T18" fmla="*/ 3 w 241"/>
                <a:gd name="T19" fmla="*/ 206 h 224"/>
                <a:gd name="T20" fmla="*/ 19 w 241"/>
                <a:gd name="T21" fmla="*/ 222 h 224"/>
                <a:gd name="T22" fmla="*/ 25 w 241"/>
                <a:gd name="T23" fmla="*/ 224 h 224"/>
                <a:gd name="T24" fmla="*/ 30 w 241"/>
                <a:gd name="T25" fmla="*/ 222 h 224"/>
                <a:gd name="T26" fmla="*/ 105 w 241"/>
                <a:gd name="T27" fmla="*/ 147 h 224"/>
                <a:gd name="T28" fmla="*/ 142 w 241"/>
                <a:gd name="T29" fmla="*/ 137 h 224"/>
                <a:gd name="T30" fmla="*/ 27 w 241"/>
                <a:gd name="T31" fmla="*/ 206 h 224"/>
                <a:gd name="T32" fmla="*/ 19 w 241"/>
                <a:gd name="T33" fmla="*/ 206 h 224"/>
                <a:gd name="T34" fmla="*/ 19 w 241"/>
                <a:gd name="T35" fmla="*/ 198 h 224"/>
                <a:gd name="T36" fmla="*/ 27 w 241"/>
                <a:gd name="T37" fmla="*/ 198 h 224"/>
                <a:gd name="T38" fmla="*/ 27 w 241"/>
                <a:gd name="T39" fmla="*/ 206 h 224"/>
                <a:gd name="T40" fmla="*/ 236 w 241"/>
                <a:gd name="T41" fmla="*/ 0 h 224"/>
                <a:gd name="T42" fmla="*/ 19 w 241"/>
                <a:gd name="T43" fmla="*/ 0 h 224"/>
                <a:gd name="T44" fmla="*/ 14 w 241"/>
                <a:gd name="T45" fmla="*/ 5 h 224"/>
                <a:gd name="T46" fmla="*/ 14 w 241"/>
                <a:gd name="T47" fmla="*/ 171 h 224"/>
                <a:gd name="T48" fmla="*/ 38 w 241"/>
                <a:gd name="T49" fmla="*/ 147 h 224"/>
                <a:gd name="T50" fmla="*/ 38 w 241"/>
                <a:gd name="T51" fmla="*/ 48 h 224"/>
                <a:gd name="T52" fmla="*/ 217 w 241"/>
                <a:gd name="T53" fmla="*/ 48 h 224"/>
                <a:gd name="T54" fmla="*/ 217 w 241"/>
                <a:gd name="T55" fmla="*/ 170 h 224"/>
                <a:gd name="T56" fmla="*/ 95 w 241"/>
                <a:gd name="T57" fmla="*/ 170 h 224"/>
                <a:gd name="T58" fmla="*/ 72 w 241"/>
                <a:gd name="T59" fmla="*/ 193 h 224"/>
                <a:gd name="T60" fmla="*/ 222 w 241"/>
                <a:gd name="T61" fmla="*/ 193 h 224"/>
                <a:gd name="T62" fmla="*/ 241 w 241"/>
                <a:gd name="T63" fmla="*/ 175 h 224"/>
                <a:gd name="T64" fmla="*/ 241 w 241"/>
                <a:gd name="T65" fmla="*/ 5 h 224"/>
                <a:gd name="T66" fmla="*/ 236 w 241"/>
                <a:gd name="T67" fmla="*/ 0 h 224"/>
                <a:gd name="T68" fmla="*/ 47 w 241"/>
                <a:gd name="T69" fmla="*/ 32 h 224"/>
                <a:gd name="T70" fmla="*/ 39 w 241"/>
                <a:gd name="T71" fmla="*/ 24 h 224"/>
                <a:gd name="T72" fmla="*/ 47 w 241"/>
                <a:gd name="T73" fmla="*/ 15 h 224"/>
                <a:gd name="T74" fmla="*/ 55 w 241"/>
                <a:gd name="T75" fmla="*/ 24 h 224"/>
                <a:gd name="T76" fmla="*/ 47 w 241"/>
                <a:gd name="T77" fmla="*/ 32 h 224"/>
                <a:gd name="T78" fmla="*/ 77 w 241"/>
                <a:gd name="T79" fmla="*/ 32 h 224"/>
                <a:gd name="T80" fmla="*/ 69 w 241"/>
                <a:gd name="T81" fmla="*/ 24 h 224"/>
                <a:gd name="T82" fmla="*/ 77 w 241"/>
                <a:gd name="T83" fmla="*/ 15 h 224"/>
                <a:gd name="T84" fmla="*/ 85 w 241"/>
                <a:gd name="T85" fmla="*/ 24 h 224"/>
                <a:gd name="T86" fmla="*/ 77 w 241"/>
                <a:gd name="T87" fmla="*/ 3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1" h="224">
                  <a:moveTo>
                    <a:pt x="142" y="137"/>
                  </a:moveTo>
                  <a:cubicBezTo>
                    <a:pt x="153" y="126"/>
                    <a:pt x="155" y="110"/>
                    <a:pt x="150" y="97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26" y="121"/>
                    <a:pt x="116" y="121"/>
                    <a:pt x="110" y="115"/>
                  </a:cubicBezTo>
                  <a:cubicBezTo>
                    <a:pt x="104" y="108"/>
                    <a:pt x="104" y="98"/>
                    <a:pt x="110" y="92"/>
                  </a:cubicBezTo>
                  <a:cubicBezTo>
                    <a:pt x="127" y="74"/>
                    <a:pt x="127" y="74"/>
                    <a:pt x="127" y="74"/>
                  </a:cubicBezTo>
                  <a:cubicBezTo>
                    <a:pt x="114" y="70"/>
                    <a:pt x="99" y="73"/>
                    <a:pt x="88" y="83"/>
                  </a:cubicBezTo>
                  <a:cubicBezTo>
                    <a:pt x="78" y="93"/>
                    <a:pt x="75" y="107"/>
                    <a:pt x="78" y="120"/>
                  </a:cubicBezTo>
                  <a:cubicBezTo>
                    <a:pt x="3" y="195"/>
                    <a:pt x="3" y="195"/>
                    <a:pt x="3" y="195"/>
                  </a:cubicBezTo>
                  <a:cubicBezTo>
                    <a:pt x="0" y="198"/>
                    <a:pt x="0" y="203"/>
                    <a:pt x="3" y="206"/>
                  </a:cubicBezTo>
                  <a:cubicBezTo>
                    <a:pt x="19" y="222"/>
                    <a:pt x="19" y="222"/>
                    <a:pt x="19" y="222"/>
                  </a:cubicBezTo>
                  <a:cubicBezTo>
                    <a:pt x="21" y="223"/>
                    <a:pt x="23" y="224"/>
                    <a:pt x="25" y="224"/>
                  </a:cubicBezTo>
                  <a:cubicBezTo>
                    <a:pt x="27" y="224"/>
                    <a:pt x="29" y="223"/>
                    <a:pt x="30" y="222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18" y="150"/>
                    <a:pt x="132" y="147"/>
                    <a:pt x="142" y="137"/>
                  </a:cubicBezTo>
                  <a:close/>
                  <a:moveTo>
                    <a:pt x="27" y="206"/>
                  </a:moveTo>
                  <a:cubicBezTo>
                    <a:pt x="25" y="208"/>
                    <a:pt x="21" y="208"/>
                    <a:pt x="19" y="206"/>
                  </a:cubicBezTo>
                  <a:cubicBezTo>
                    <a:pt x="17" y="204"/>
                    <a:pt x="17" y="200"/>
                    <a:pt x="19" y="198"/>
                  </a:cubicBezTo>
                  <a:cubicBezTo>
                    <a:pt x="21" y="195"/>
                    <a:pt x="25" y="195"/>
                    <a:pt x="27" y="198"/>
                  </a:cubicBezTo>
                  <a:cubicBezTo>
                    <a:pt x="30" y="200"/>
                    <a:pt x="30" y="204"/>
                    <a:pt x="27" y="206"/>
                  </a:cubicBezTo>
                  <a:close/>
                  <a:moveTo>
                    <a:pt x="236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6" y="0"/>
                    <a:pt x="14" y="2"/>
                    <a:pt x="14" y="5"/>
                  </a:cubicBezTo>
                  <a:cubicBezTo>
                    <a:pt x="14" y="171"/>
                    <a:pt x="14" y="171"/>
                    <a:pt x="14" y="171"/>
                  </a:cubicBezTo>
                  <a:cubicBezTo>
                    <a:pt x="38" y="147"/>
                    <a:pt x="38" y="147"/>
                    <a:pt x="38" y="1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7" y="170"/>
                    <a:pt x="217" y="170"/>
                    <a:pt x="217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72" y="193"/>
                    <a:pt x="72" y="193"/>
                    <a:pt x="72" y="193"/>
                  </a:cubicBezTo>
                  <a:cubicBezTo>
                    <a:pt x="222" y="193"/>
                    <a:pt x="222" y="193"/>
                    <a:pt x="222" y="193"/>
                  </a:cubicBezTo>
                  <a:cubicBezTo>
                    <a:pt x="233" y="193"/>
                    <a:pt x="241" y="185"/>
                    <a:pt x="241" y="175"/>
                  </a:cubicBezTo>
                  <a:cubicBezTo>
                    <a:pt x="241" y="5"/>
                    <a:pt x="241" y="5"/>
                    <a:pt x="241" y="5"/>
                  </a:cubicBezTo>
                  <a:cubicBezTo>
                    <a:pt x="241" y="2"/>
                    <a:pt x="239" y="0"/>
                    <a:pt x="236" y="0"/>
                  </a:cubicBezTo>
                  <a:close/>
                  <a:moveTo>
                    <a:pt x="47" y="32"/>
                  </a:moveTo>
                  <a:cubicBezTo>
                    <a:pt x="42" y="32"/>
                    <a:pt x="39" y="28"/>
                    <a:pt x="39" y="24"/>
                  </a:cubicBezTo>
                  <a:cubicBezTo>
                    <a:pt x="39" y="19"/>
                    <a:pt x="42" y="15"/>
                    <a:pt x="47" y="15"/>
                  </a:cubicBezTo>
                  <a:cubicBezTo>
                    <a:pt x="52" y="15"/>
                    <a:pt x="55" y="19"/>
                    <a:pt x="55" y="24"/>
                  </a:cubicBezTo>
                  <a:cubicBezTo>
                    <a:pt x="55" y="28"/>
                    <a:pt x="52" y="32"/>
                    <a:pt x="47" y="32"/>
                  </a:cubicBezTo>
                  <a:close/>
                  <a:moveTo>
                    <a:pt x="77" y="32"/>
                  </a:moveTo>
                  <a:cubicBezTo>
                    <a:pt x="72" y="32"/>
                    <a:pt x="69" y="28"/>
                    <a:pt x="69" y="24"/>
                  </a:cubicBezTo>
                  <a:cubicBezTo>
                    <a:pt x="69" y="19"/>
                    <a:pt x="72" y="15"/>
                    <a:pt x="77" y="15"/>
                  </a:cubicBezTo>
                  <a:cubicBezTo>
                    <a:pt x="81" y="15"/>
                    <a:pt x="85" y="19"/>
                    <a:pt x="85" y="24"/>
                  </a:cubicBezTo>
                  <a:cubicBezTo>
                    <a:pt x="85" y="28"/>
                    <a:pt x="81" y="32"/>
                    <a:pt x="77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59"/>
            <p:cNvSpPr>
              <a:spLocks noEditPoints="1"/>
            </p:cNvSpPr>
            <p:nvPr/>
          </p:nvSpPr>
          <p:spPr bwMode="auto">
            <a:xfrm>
              <a:off x="2706689" y="3870326"/>
              <a:ext cx="415925" cy="357188"/>
            </a:xfrm>
            <a:custGeom>
              <a:avLst/>
              <a:gdLst>
                <a:gd name="T0" fmla="*/ 223 w 228"/>
                <a:gd name="T1" fmla="*/ 0 h 196"/>
                <a:gd name="T2" fmla="*/ 210 w 228"/>
                <a:gd name="T3" fmla="*/ 0 h 196"/>
                <a:gd name="T4" fmla="*/ 205 w 228"/>
                <a:gd name="T5" fmla="*/ 5 h 196"/>
                <a:gd name="T6" fmla="*/ 205 w 228"/>
                <a:gd name="T7" fmla="*/ 10 h 196"/>
                <a:gd name="T8" fmla="*/ 20 w 228"/>
                <a:gd name="T9" fmla="*/ 42 h 196"/>
                <a:gd name="T10" fmla="*/ 20 w 228"/>
                <a:gd name="T11" fmla="*/ 40 h 196"/>
                <a:gd name="T12" fmla="*/ 15 w 228"/>
                <a:gd name="T13" fmla="*/ 35 h 196"/>
                <a:gd name="T14" fmla="*/ 5 w 228"/>
                <a:gd name="T15" fmla="*/ 35 h 196"/>
                <a:gd name="T16" fmla="*/ 0 w 228"/>
                <a:gd name="T17" fmla="*/ 40 h 196"/>
                <a:gd name="T18" fmla="*/ 0 w 228"/>
                <a:gd name="T19" fmla="*/ 45 h 196"/>
                <a:gd name="T20" fmla="*/ 0 w 228"/>
                <a:gd name="T21" fmla="*/ 135 h 196"/>
                <a:gd name="T22" fmla="*/ 0 w 228"/>
                <a:gd name="T23" fmla="*/ 140 h 196"/>
                <a:gd name="T24" fmla="*/ 5 w 228"/>
                <a:gd name="T25" fmla="*/ 145 h 196"/>
                <a:gd name="T26" fmla="*/ 15 w 228"/>
                <a:gd name="T27" fmla="*/ 145 h 196"/>
                <a:gd name="T28" fmla="*/ 20 w 228"/>
                <a:gd name="T29" fmla="*/ 140 h 196"/>
                <a:gd name="T30" fmla="*/ 20 w 228"/>
                <a:gd name="T31" fmla="*/ 138 h 196"/>
                <a:gd name="T32" fmla="*/ 70 w 228"/>
                <a:gd name="T33" fmla="*/ 147 h 196"/>
                <a:gd name="T34" fmla="*/ 70 w 228"/>
                <a:gd name="T35" fmla="*/ 148 h 196"/>
                <a:gd name="T36" fmla="*/ 117 w 228"/>
                <a:gd name="T37" fmla="*/ 196 h 196"/>
                <a:gd name="T38" fmla="*/ 162 w 228"/>
                <a:gd name="T39" fmla="*/ 162 h 196"/>
                <a:gd name="T40" fmla="*/ 205 w 228"/>
                <a:gd name="T41" fmla="*/ 170 h 196"/>
                <a:gd name="T42" fmla="*/ 205 w 228"/>
                <a:gd name="T43" fmla="*/ 175 h 196"/>
                <a:gd name="T44" fmla="*/ 210 w 228"/>
                <a:gd name="T45" fmla="*/ 180 h 196"/>
                <a:gd name="T46" fmla="*/ 223 w 228"/>
                <a:gd name="T47" fmla="*/ 180 h 196"/>
                <a:gd name="T48" fmla="*/ 228 w 228"/>
                <a:gd name="T49" fmla="*/ 175 h 196"/>
                <a:gd name="T50" fmla="*/ 228 w 228"/>
                <a:gd name="T51" fmla="*/ 5 h 196"/>
                <a:gd name="T52" fmla="*/ 223 w 228"/>
                <a:gd name="T53" fmla="*/ 0 h 196"/>
                <a:gd name="T54" fmla="*/ 117 w 228"/>
                <a:gd name="T55" fmla="*/ 177 h 196"/>
                <a:gd name="T56" fmla="*/ 89 w 228"/>
                <a:gd name="T57" fmla="*/ 150 h 196"/>
                <a:gd name="T58" fmla="*/ 143 w 228"/>
                <a:gd name="T59" fmla="*/ 159 h 196"/>
                <a:gd name="T60" fmla="*/ 117 w 228"/>
                <a:gd name="T61" fmla="*/ 177 h 196"/>
                <a:gd name="T62" fmla="*/ 199 w 228"/>
                <a:gd name="T63" fmla="*/ 53 h 196"/>
                <a:gd name="T64" fmla="*/ 31 w 228"/>
                <a:gd name="T65" fmla="*/ 76 h 196"/>
                <a:gd name="T66" fmla="*/ 30 w 228"/>
                <a:gd name="T67" fmla="*/ 76 h 196"/>
                <a:gd name="T68" fmla="*/ 23 w 228"/>
                <a:gd name="T69" fmla="*/ 70 h 196"/>
                <a:gd name="T70" fmla="*/ 29 w 228"/>
                <a:gd name="T71" fmla="*/ 62 h 196"/>
                <a:gd name="T72" fmla="*/ 197 w 228"/>
                <a:gd name="T73" fmla="*/ 39 h 196"/>
                <a:gd name="T74" fmla="*/ 205 w 228"/>
                <a:gd name="T75" fmla="*/ 45 h 196"/>
                <a:gd name="T76" fmla="*/ 199 w 228"/>
                <a:gd name="T77" fmla="*/ 5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8" h="196">
                  <a:moveTo>
                    <a:pt x="223" y="0"/>
                  </a:moveTo>
                  <a:cubicBezTo>
                    <a:pt x="210" y="0"/>
                    <a:pt x="210" y="0"/>
                    <a:pt x="210" y="0"/>
                  </a:cubicBezTo>
                  <a:cubicBezTo>
                    <a:pt x="207" y="0"/>
                    <a:pt x="205" y="2"/>
                    <a:pt x="205" y="5"/>
                  </a:cubicBezTo>
                  <a:cubicBezTo>
                    <a:pt x="205" y="10"/>
                    <a:pt x="205" y="10"/>
                    <a:pt x="205" y="10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37"/>
                    <a:pt x="18" y="35"/>
                    <a:pt x="1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3"/>
                    <a:pt x="2" y="145"/>
                    <a:pt x="5" y="145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8" y="145"/>
                    <a:pt x="20" y="143"/>
                    <a:pt x="20" y="140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70" y="147"/>
                    <a:pt x="70" y="147"/>
                    <a:pt x="70" y="147"/>
                  </a:cubicBezTo>
                  <a:cubicBezTo>
                    <a:pt x="70" y="147"/>
                    <a:pt x="70" y="148"/>
                    <a:pt x="70" y="148"/>
                  </a:cubicBezTo>
                  <a:cubicBezTo>
                    <a:pt x="70" y="175"/>
                    <a:pt x="91" y="196"/>
                    <a:pt x="117" y="196"/>
                  </a:cubicBezTo>
                  <a:cubicBezTo>
                    <a:pt x="138" y="196"/>
                    <a:pt x="156" y="182"/>
                    <a:pt x="162" y="162"/>
                  </a:cubicBezTo>
                  <a:cubicBezTo>
                    <a:pt x="205" y="170"/>
                    <a:pt x="205" y="170"/>
                    <a:pt x="205" y="170"/>
                  </a:cubicBezTo>
                  <a:cubicBezTo>
                    <a:pt x="205" y="175"/>
                    <a:pt x="205" y="175"/>
                    <a:pt x="205" y="175"/>
                  </a:cubicBezTo>
                  <a:cubicBezTo>
                    <a:pt x="205" y="178"/>
                    <a:pt x="207" y="180"/>
                    <a:pt x="210" y="180"/>
                  </a:cubicBezTo>
                  <a:cubicBezTo>
                    <a:pt x="223" y="180"/>
                    <a:pt x="223" y="180"/>
                    <a:pt x="223" y="180"/>
                  </a:cubicBezTo>
                  <a:cubicBezTo>
                    <a:pt x="226" y="180"/>
                    <a:pt x="228" y="178"/>
                    <a:pt x="228" y="175"/>
                  </a:cubicBezTo>
                  <a:cubicBezTo>
                    <a:pt x="228" y="5"/>
                    <a:pt x="228" y="5"/>
                    <a:pt x="228" y="5"/>
                  </a:cubicBezTo>
                  <a:cubicBezTo>
                    <a:pt x="228" y="2"/>
                    <a:pt x="226" y="0"/>
                    <a:pt x="223" y="0"/>
                  </a:cubicBezTo>
                  <a:moveTo>
                    <a:pt x="117" y="177"/>
                  </a:moveTo>
                  <a:cubicBezTo>
                    <a:pt x="102" y="177"/>
                    <a:pt x="90" y="165"/>
                    <a:pt x="89" y="150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39" y="170"/>
                    <a:pt x="129" y="177"/>
                    <a:pt x="117" y="177"/>
                  </a:cubicBezTo>
                  <a:moveTo>
                    <a:pt x="199" y="53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26" y="76"/>
                    <a:pt x="23" y="73"/>
                    <a:pt x="23" y="70"/>
                  </a:cubicBezTo>
                  <a:cubicBezTo>
                    <a:pt x="22" y="66"/>
                    <a:pt x="25" y="62"/>
                    <a:pt x="29" y="62"/>
                  </a:cubicBezTo>
                  <a:cubicBezTo>
                    <a:pt x="197" y="39"/>
                    <a:pt x="197" y="39"/>
                    <a:pt x="197" y="39"/>
                  </a:cubicBezTo>
                  <a:cubicBezTo>
                    <a:pt x="201" y="38"/>
                    <a:pt x="204" y="41"/>
                    <a:pt x="205" y="45"/>
                  </a:cubicBezTo>
                  <a:cubicBezTo>
                    <a:pt x="205" y="49"/>
                    <a:pt x="203" y="52"/>
                    <a:pt x="199" y="5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60"/>
            <p:cNvSpPr>
              <a:spLocks noEditPoints="1"/>
            </p:cNvSpPr>
            <p:nvPr/>
          </p:nvSpPr>
          <p:spPr bwMode="auto">
            <a:xfrm>
              <a:off x="3444876" y="3841751"/>
              <a:ext cx="412750" cy="414338"/>
            </a:xfrm>
            <a:custGeom>
              <a:avLst/>
              <a:gdLst>
                <a:gd name="T0" fmla="*/ 131 w 226"/>
                <a:gd name="T1" fmla="*/ 75 h 228"/>
                <a:gd name="T2" fmla="*/ 131 w 226"/>
                <a:gd name="T3" fmla="*/ 81 h 228"/>
                <a:gd name="T4" fmla="*/ 136 w 226"/>
                <a:gd name="T5" fmla="*/ 86 h 228"/>
                <a:gd name="T6" fmla="*/ 139 w 226"/>
                <a:gd name="T7" fmla="*/ 88 h 228"/>
                <a:gd name="T8" fmla="*/ 142 w 226"/>
                <a:gd name="T9" fmla="*/ 86 h 228"/>
                <a:gd name="T10" fmla="*/ 179 w 226"/>
                <a:gd name="T11" fmla="*/ 49 h 228"/>
                <a:gd name="T12" fmla="*/ 198 w 226"/>
                <a:gd name="T13" fmla="*/ 45 h 228"/>
                <a:gd name="T14" fmla="*/ 198 w 226"/>
                <a:gd name="T15" fmla="*/ 18 h 228"/>
                <a:gd name="T16" fmla="*/ 171 w 226"/>
                <a:gd name="T17" fmla="*/ 18 h 228"/>
                <a:gd name="T18" fmla="*/ 167 w 226"/>
                <a:gd name="T19" fmla="*/ 38 h 228"/>
                <a:gd name="T20" fmla="*/ 131 w 226"/>
                <a:gd name="T21" fmla="*/ 75 h 228"/>
                <a:gd name="T22" fmla="*/ 55 w 226"/>
                <a:gd name="T23" fmla="*/ 181 h 228"/>
                <a:gd name="T24" fmla="*/ 43 w 226"/>
                <a:gd name="T25" fmla="*/ 182 h 228"/>
                <a:gd name="T26" fmla="*/ 3 w 226"/>
                <a:gd name="T27" fmla="*/ 222 h 228"/>
                <a:gd name="T28" fmla="*/ 5 w 226"/>
                <a:gd name="T29" fmla="*/ 228 h 228"/>
                <a:gd name="T30" fmla="*/ 100 w 226"/>
                <a:gd name="T31" fmla="*/ 228 h 228"/>
                <a:gd name="T32" fmla="*/ 102 w 226"/>
                <a:gd name="T33" fmla="*/ 222 h 228"/>
                <a:gd name="T34" fmla="*/ 55 w 226"/>
                <a:gd name="T35" fmla="*/ 181 h 228"/>
                <a:gd name="T36" fmla="*/ 181 w 226"/>
                <a:gd name="T37" fmla="*/ 67 h 228"/>
                <a:gd name="T38" fmla="*/ 168 w 226"/>
                <a:gd name="T39" fmla="*/ 81 h 228"/>
                <a:gd name="T40" fmla="*/ 194 w 226"/>
                <a:gd name="T41" fmla="*/ 123 h 228"/>
                <a:gd name="T42" fmla="*/ 197 w 226"/>
                <a:gd name="T43" fmla="*/ 148 h 228"/>
                <a:gd name="T44" fmla="*/ 192 w 226"/>
                <a:gd name="T45" fmla="*/ 149 h 228"/>
                <a:gd name="T46" fmla="*/ 115 w 226"/>
                <a:gd name="T47" fmla="*/ 103 h 228"/>
                <a:gd name="T48" fmla="*/ 74 w 226"/>
                <a:gd name="T49" fmla="*/ 45 h 228"/>
                <a:gd name="T50" fmla="*/ 70 w 226"/>
                <a:gd name="T51" fmla="*/ 20 h 228"/>
                <a:gd name="T52" fmla="*/ 76 w 226"/>
                <a:gd name="T53" fmla="*/ 19 h 228"/>
                <a:gd name="T54" fmla="*/ 136 w 226"/>
                <a:gd name="T55" fmla="*/ 49 h 228"/>
                <a:gd name="T56" fmla="*/ 150 w 226"/>
                <a:gd name="T57" fmla="*/ 36 h 228"/>
                <a:gd name="T58" fmla="*/ 76 w 226"/>
                <a:gd name="T59" fmla="*/ 0 h 228"/>
                <a:gd name="T60" fmla="*/ 57 w 226"/>
                <a:gd name="T61" fmla="*/ 7 h 228"/>
                <a:gd name="T62" fmla="*/ 56 w 226"/>
                <a:gd name="T63" fmla="*/ 8 h 228"/>
                <a:gd name="T64" fmla="*/ 56 w 226"/>
                <a:gd name="T65" fmla="*/ 8 h 228"/>
                <a:gd name="T66" fmla="*/ 25 w 226"/>
                <a:gd name="T67" fmla="*/ 85 h 228"/>
                <a:gd name="T68" fmla="*/ 56 w 226"/>
                <a:gd name="T69" fmla="*/ 161 h 228"/>
                <a:gd name="T70" fmla="*/ 133 w 226"/>
                <a:gd name="T71" fmla="*/ 193 h 228"/>
                <a:gd name="T72" fmla="*/ 206 w 226"/>
                <a:gd name="T73" fmla="*/ 166 h 228"/>
                <a:gd name="T74" fmla="*/ 210 w 226"/>
                <a:gd name="T75" fmla="*/ 161 h 228"/>
                <a:gd name="T76" fmla="*/ 181 w 226"/>
                <a:gd name="T77" fmla="*/ 6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6" h="228">
                  <a:moveTo>
                    <a:pt x="131" y="75"/>
                  </a:moveTo>
                  <a:cubicBezTo>
                    <a:pt x="129" y="77"/>
                    <a:pt x="129" y="79"/>
                    <a:pt x="131" y="81"/>
                  </a:cubicBezTo>
                  <a:cubicBezTo>
                    <a:pt x="136" y="86"/>
                    <a:pt x="136" y="86"/>
                    <a:pt x="136" y="86"/>
                  </a:cubicBezTo>
                  <a:cubicBezTo>
                    <a:pt x="137" y="87"/>
                    <a:pt x="138" y="88"/>
                    <a:pt x="139" y="88"/>
                  </a:cubicBezTo>
                  <a:cubicBezTo>
                    <a:pt x="140" y="88"/>
                    <a:pt x="141" y="87"/>
                    <a:pt x="142" y="86"/>
                  </a:cubicBezTo>
                  <a:cubicBezTo>
                    <a:pt x="179" y="49"/>
                    <a:pt x="179" y="49"/>
                    <a:pt x="179" y="49"/>
                  </a:cubicBezTo>
                  <a:cubicBezTo>
                    <a:pt x="185" y="51"/>
                    <a:pt x="193" y="50"/>
                    <a:pt x="198" y="45"/>
                  </a:cubicBezTo>
                  <a:cubicBezTo>
                    <a:pt x="205" y="37"/>
                    <a:pt x="205" y="25"/>
                    <a:pt x="198" y="18"/>
                  </a:cubicBezTo>
                  <a:cubicBezTo>
                    <a:pt x="190" y="10"/>
                    <a:pt x="179" y="10"/>
                    <a:pt x="171" y="18"/>
                  </a:cubicBezTo>
                  <a:cubicBezTo>
                    <a:pt x="166" y="23"/>
                    <a:pt x="164" y="32"/>
                    <a:pt x="167" y="38"/>
                  </a:cubicBezTo>
                  <a:lnTo>
                    <a:pt x="131" y="75"/>
                  </a:lnTo>
                  <a:close/>
                  <a:moveTo>
                    <a:pt x="55" y="181"/>
                  </a:moveTo>
                  <a:cubicBezTo>
                    <a:pt x="52" y="178"/>
                    <a:pt x="46" y="178"/>
                    <a:pt x="43" y="182"/>
                  </a:cubicBezTo>
                  <a:cubicBezTo>
                    <a:pt x="3" y="222"/>
                    <a:pt x="3" y="222"/>
                    <a:pt x="3" y="222"/>
                  </a:cubicBezTo>
                  <a:cubicBezTo>
                    <a:pt x="0" y="225"/>
                    <a:pt x="1" y="228"/>
                    <a:pt x="5" y="228"/>
                  </a:cubicBezTo>
                  <a:cubicBezTo>
                    <a:pt x="100" y="228"/>
                    <a:pt x="100" y="228"/>
                    <a:pt x="100" y="228"/>
                  </a:cubicBezTo>
                  <a:cubicBezTo>
                    <a:pt x="104" y="228"/>
                    <a:pt x="105" y="226"/>
                    <a:pt x="102" y="222"/>
                  </a:cubicBezTo>
                  <a:lnTo>
                    <a:pt x="55" y="181"/>
                  </a:lnTo>
                  <a:close/>
                  <a:moveTo>
                    <a:pt x="181" y="67"/>
                  </a:moveTo>
                  <a:cubicBezTo>
                    <a:pt x="168" y="81"/>
                    <a:pt x="168" y="81"/>
                    <a:pt x="168" y="81"/>
                  </a:cubicBezTo>
                  <a:cubicBezTo>
                    <a:pt x="179" y="95"/>
                    <a:pt x="188" y="109"/>
                    <a:pt x="194" y="123"/>
                  </a:cubicBezTo>
                  <a:cubicBezTo>
                    <a:pt x="200" y="139"/>
                    <a:pt x="198" y="147"/>
                    <a:pt x="197" y="148"/>
                  </a:cubicBezTo>
                  <a:cubicBezTo>
                    <a:pt x="197" y="148"/>
                    <a:pt x="195" y="149"/>
                    <a:pt x="192" y="149"/>
                  </a:cubicBezTo>
                  <a:cubicBezTo>
                    <a:pt x="176" y="149"/>
                    <a:pt x="146" y="135"/>
                    <a:pt x="115" y="103"/>
                  </a:cubicBezTo>
                  <a:cubicBezTo>
                    <a:pt x="96" y="85"/>
                    <a:pt x="81" y="63"/>
                    <a:pt x="74" y="45"/>
                  </a:cubicBezTo>
                  <a:cubicBezTo>
                    <a:pt x="67" y="28"/>
                    <a:pt x="69" y="21"/>
                    <a:pt x="70" y="20"/>
                  </a:cubicBezTo>
                  <a:cubicBezTo>
                    <a:pt x="71" y="20"/>
                    <a:pt x="72" y="19"/>
                    <a:pt x="76" y="19"/>
                  </a:cubicBezTo>
                  <a:cubicBezTo>
                    <a:pt x="88" y="19"/>
                    <a:pt x="111" y="29"/>
                    <a:pt x="136" y="49"/>
                  </a:cubicBezTo>
                  <a:cubicBezTo>
                    <a:pt x="150" y="36"/>
                    <a:pt x="150" y="36"/>
                    <a:pt x="150" y="36"/>
                  </a:cubicBezTo>
                  <a:cubicBezTo>
                    <a:pt x="123" y="13"/>
                    <a:pt x="95" y="0"/>
                    <a:pt x="76" y="0"/>
                  </a:cubicBezTo>
                  <a:cubicBezTo>
                    <a:pt x="68" y="0"/>
                    <a:pt x="62" y="2"/>
                    <a:pt x="57" y="7"/>
                  </a:cubicBezTo>
                  <a:cubicBezTo>
                    <a:pt x="57" y="7"/>
                    <a:pt x="57" y="7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35" y="29"/>
                    <a:pt x="25" y="57"/>
                    <a:pt x="25" y="85"/>
                  </a:cubicBezTo>
                  <a:cubicBezTo>
                    <a:pt x="25" y="112"/>
                    <a:pt x="35" y="140"/>
                    <a:pt x="56" y="161"/>
                  </a:cubicBezTo>
                  <a:cubicBezTo>
                    <a:pt x="77" y="183"/>
                    <a:pt x="105" y="193"/>
                    <a:pt x="133" y="193"/>
                  </a:cubicBezTo>
                  <a:cubicBezTo>
                    <a:pt x="159" y="193"/>
                    <a:pt x="183" y="185"/>
                    <a:pt x="206" y="166"/>
                  </a:cubicBezTo>
                  <a:cubicBezTo>
                    <a:pt x="208" y="164"/>
                    <a:pt x="209" y="162"/>
                    <a:pt x="210" y="161"/>
                  </a:cubicBezTo>
                  <a:cubicBezTo>
                    <a:pt x="226" y="145"/>
                    <a:pt x="213" y="106"/>
                    <a:pt x="181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61"/>
            <p:cNvSpPr>
              <a:spLocks noEditPoints="1"/>
            </p:cNvSpPr>
            <p:nvPr/>
          </p:nvSpPr>
          <p:spPr bwMode="auto">
            <a:xfrm>
              <a:off x="4894264" y="3841751"/>
              <a:ext cx="415925" cy="414338"/>
            </a:xfrm>
            <a:custGeom>
              <a:avLst/>
              <a:gdLst>
                <a:gd name="T0" fmla="*/ 124 w 228"/>
                <a:gd name="T1" fmla="*/ 0 h 228"/>
                <a:gd name="T2" fmla="*/ 19 w 228"/>
                <a:gd name="T3" fmla="*/ 0 h 228"/>
                <a:gd name="T4" fmla="*/ 0 w 228"/>
                <a:gd name="T5" fmla="*/ 19 h 228"/>
                <a:gd name="T6" fmla="*/ 0 w 228"/>
                <a:gd name="T7" fmla="*/ 209 h 228"/>
                <a:gd name="T8" fmla="*/ 19 w 228"/>
                <a:gd name="T9" fmla="*/ 228 h 228"/>
                <a:gd name="T10" fmla="*/ 124 w 228"/>
                <a:gd name="T11" fmla="*/ 228 h 228"/>
                <a:gd name="T12" fmla="*/ 142 w 228"/>
                <a:gd name="T13" fmla="*/ 209 h 228"/>
                <a:gd name="T14" fmla="*/ 142 w 228"/>
                <a:gd name="T15" fmla="*/ 19 h 228"/>
                <a:gd name="T16" fmla="*/ 124 w 228"/>
                <a:gd name="T17" fmla="*/ 0 h 228"/>
                <a:gd name="T18" fmla="*/ 71 w 228"/>
                <a:gd name="T19" fmla="*/ 209 h 228"/>
                <a:gd name="T20" fmla="*/ 62 w 228"/>
                <a:gd name="T21" fmla="*/ 200 h 228"/>
                <a:gd name="T22" fmla="*/ 71 w 228"/>
                <a:gd name="T23" fmla="*/ 190 h 228"/>
                <a:gd name="T24" fmla="*/ 81 w 228"/>
                <a:gd name="T25" fmla="*/ 200 h 228"/>
                <a:gd name="T26" fmla="*/ 71 w 228"/>
                <a:gd name="T27" fmla="*/ 209 h 228"/>
                <a:gd name="T28" fmla="*/ 119 w 228"/>
                <a:gd name="T29" fmla="*/ 168 h 228"/>
                <a:gd name="T30" fmla="*/ 119 w 228"/>
                <a:gd name="T31" fmla="*/ 168 h 228"/>
                <a:gd name="T32" fmla="*/ 24 w 228"/>
                <a:gd name="T33" fmla="*/ 168 h 228"/>
                <a:gd name="T34" fmla="*/ 24 w 228"/>
                <a:gd name="T35" fmla="*/ 24 h 228"/>
                <a:gd name="T36" fmla="*/ 119 w 228"/>
                <a:gd name="T37" fmla="*/ 24 h 228"/>
                <a:gd name="T38" fmla="*/ 119 w 228"/>
                <a:gd name="T39" fmla="*/ 168 h 228"/>
                <a:gd name="T40" fmla="*/ 194 w 228"/>
                <a:gd name="T41" fmla="*/ 32 h 228"/>
                <a:gd name="T42" fmla="*/ 181 w 228"/>
                <a:gd name="T43" fmla="*/ 32 h 228"/>
                <a:gd name="T44" fmla="*/ 181 w 228"/>
                <a:gd name="T45" fmla="*/ 45 h 228"/>
                <a:gd name="T46" fmla="*/ 209 w 228"/>
                <a:gd name="T47" fmla="*/ 114 h 228"/>
                <a:gd name="T48" fmla="*/ 180 w 228"/>
                <a:gd name="T49" fmla="*/ 183 h 228"/>
                <a:gd name="T50" fmla="*/ 180 w 228"/>
                <a:gd name="T51" fmla="*/ 196 h 228"/>
                <a:gd name="T52" fmla="*/ 187 w 228"/>
                <a:gd name="T53" fmla="*/ 199 h 228"/>
                <a:gd name="T54" fmla="*/ 194 w 228"/>
                <a:gd name="T55" fmla="*/ 196 h 228"/>
                <a:gd name="T56" fmla="*/ 228 w 228"/>
                <a:gd name="T57" fmla="*/ 114 h 228"/>
                <a:gd name="T58" fmla="*/ 194 w 228"/>
                <a:gd name="T59" fmla="*/ 32 h 228"/>
                <a:gd name="T60" fmla="*/ 168 w 228"/>
                <a:gd name="T61" fmla="*/ 58 h 228"/>
                <a:gd name="T62" fmla="*/ 155 w 228"/>
                <a:gd name="T63" fmla="*/ 58 h 228"/>
                <a:gd name="T64" fmla="*/ 155 w 228"/>
                <a:gd name="T65" fmla="*/ 71 h 228"/>
                <a:gd name="T66" fmla="*/ 173 w 228"/>
                <a:gd name="T67" fmla="*/ 114 h 228"/>
                <a:gd name="T68" fmla="*/ 155 w 228"/>
                <a:gd name="T69" fmla="*/ 156 h 228"/>
                <a:gd name="T70" fmla="*/ 155 w 228"/>
                <a:gd name="T71" fmla="*/ 170 h 228"/>
                <a:gd name="T72" fmla="*/ 162 w 228"/>
                <a:gd name="T73" fmla="*/ 172 h 228"/>
                <a:gd name="T74" fmla="*/ 168 w 228"/>
                <a:gd name="T75" fmla="*/ 170 h 228"/>
                <a:gd name="T76" fmla="*/ 191 w 228"/>
                <a:gd name="T77" fmla="*/ 114 h 228"/>
                <a:gd name="T78" fmla="*/ 168 w 228"/>
                <a:gd name="T79" fmla="*/ 5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8" h="228">
                  <a:moveTo>
                    <a:pt x="124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20"/>
                    <a:pt x="9" y="228"/>
                    <a:pt x="19" y="228"/>
                  </a:cubicBezTo>
                  <a:cubicBezTo>
                    <a:pt x="124" y="228"/>
                    <a:pt x="124" y="228"/>
                    <a:pt x="124" y="228"/>
                  </a:cubicBezTo>
                  <a:cubicBezTo>
                    <a:pt x="134" y="228"/>
                    <a:pt x="142" y="220"/>
                    <a:pt x="142" y="209"/>
                  </a:cubicBezTo>
                  <a:cubicBezTo>
                    <a:pt x="142" y="19"/>
                    <a:pt x="142" y="19"/>
                    <a:pt x="142" y="19"/>
                  </a:cubicBezTo>
                  <a:cubicBezTo>
                    <a:pt x="142" y="9"/>
                    <a:pt x="134" y="0"/>
                    <a:pt x="124" y="0"/>
                  </a:cubicBezTo>
                  <a:close/>
                  <a:moveTo>
                    <a:pt x="71" y="209"/>
                  </a:moveTo>
                  <a:cubicBezTo>
                    <a:pt x="66" y="209"/>
                    <a:pt x="62" y="205"/>
                    <a:pt x="62" y="200"/>
                  </a:cubicBezTo>
                  <a:cubicBezTo>
                    <a:pt x="62" y="194"/>
                    <a:pt x="66" y="190"/>
                    <a:pt x="71" y="190"/>
                  </a:cubicBezTo>
                  <a:cubicBezTo>
                    <a:pt x="76" y="190"/>
                    <a:pt x="81" y="194"/>
                    <a:pt x="81" y="200"/>
                  </a:cubicBezTo>
                  <a:cubicBezTo>
                    <a:pt x="81" y="205"/>
                    <a:pt x="76" y="209"/>
                    <a:pt x="71" y="209"/>
                  </a:cubicBezTo>
                  <a:close/>
                  <a:moveTo>
                    <a:pt x="119" y="168"/>
                  </a:moveTo>
                  <a:cubicBezTo>
                    <a:pt x="119" y="168"/>
                    <a:pt x="119" y="168"/>
                    <a:pt x="119" y="168"/>
                  </a:cubicBezTo>
                  <a:cubicBezTo>
                    <a:pt x="24" y="168"/>
                    <a:pt x="24" y="168"/>
                    <a:pt x="24" y="168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119" y="24"/>
                    <a:pt x="119" y="24"/>
                    <a:pt x="119" y="24"/>
                  </a:cubicBezTo>
                  <a:lnTo>
                    <a:pt x="119" y="168"/>
                  </a:lnTo>
                  <a:close/>
                  <a:moveTo>
                    <a:pt x="194" y="32"/>
                  </a:moveTo>
                  <a:cubicBezTo>
                    <a:pt x="190" y="28"/>
                    <a:pt x="184" y="28"/>
                    <a:pt x="181" y="32"/>
                  </a:cubicBezTo>
                  <a:cubicBezTo>
                    <a:pt x="177" y="36"/>
                    <a:pt x="177" y="42"/>
                    <a:pt x="181" y="45"/>
                  </a:cubicBezTo>
                  <a:cubicBezTo>
                    <a:pt x="199" y="64"/>
                    <a:pt x="209" y="88"/>
                    <a:pt x="209" y="114"/>
                  </a:cubicBezTo>
                  <a:cubicBezTo>
                    <a:pt x="209" y="140"/>
                    <a:pt x="199" y="165"/>
                    <a:pt x="180" y="183"/>
                  </a:cubicBezTo>
                  <a:cubicBezTo>
                    <a:pt x="177" y="187"/>
                    <a:pt x="177" y="193"/>
                    <a:pt x="180" y="196"/>
                  </a:cubicBezTo>
                  <a:cubicBezTo>
                    <a:pt x="182" y="198"/>
                    <a:pt x="185" y="199"/>
                    <a:pt x="187" y="199"/>
                  </a:cubicBezTo>
                  <a:cubicBezTo>
                    <a:pt x="189" y="199"/>
                    <a:pt x="192" y="198"/>
                    <a:pt x="194" y="196"/>
                  </a:cubicBezTo>
                  <a:cubicBezTo>
                    <a:pt x="216" y="174"/>
                    <a:pt x="228" y="145"/>
                    <a:pt x="228" y="114"/>
                  </a:cubicBezTo>
                  <a:cubicBezTo>
                    <a:pt x="228" y="83"/>
                    <a:pt x="216" y="54"/>
                    <a:pt x="194" y="32"/>
                  </a:cubicBezTo>
                  <a:close/>
                  <a:moveTo>
                    <a:pt x="168" y="58"/>
                  </a:moveTo>
                  <a:cubicBezTo>
                    <a:pt x="164" y="54"/>
                    <a:pt x="158" y="54"/>
                    <a:pt x="155" y="58"/>
                  </a:cubicBezTo>
                  <a:cubicBezTo>
                    <a:pt x="151" y="62"/>
                    <a:pt x="151" y="68"/>
                    <a:pt x="155" y="71"/>
                  </a:cubicBezTo>
                  <a:cubicBezTo>
                    <a:pt x="166" y="83"/>
                    <a:pt x="173" y="98"/>
                    <a:pt x="173" y="114"/>
                  </a:cubicBezTo>
                  <a:cubicBezTo>
                    <a:pt x="173" y="130"/>
                    <a:pt x="166" y="145"/>
                    <a:pt x="155" y="156"/>
                  </a:cubicBezTo>
                  <a:cubicBezTo>
                    <a:pt x="151" y="160"/>
                    <a:pt x="151" y="166"/>
                    <a:pt x="155" y="170"/>
                  </a:cubicBezTo>
                  <a:cubicBezTo>
                    <a:pt x="157" y="172"/>
                    <a:pt x="159" y="172"/>
                    <a:pt x="162" y="172"/>
                  </a:cubicBezTo>
                  <a:cubicBezTo>
                    <a:pt x="164" y="172"/>
                    <a:pt x="167" y="172"/>
                    <a:pt x="168" y="170"/>
                  </a:cubicBezTo>
                  <a:cubicBezTo>
                    <a:pt x="183" y="155"/>
                    <a:pt x="191" y="135"/>
                    <a:pt x="191" y="114"/>
                  </a:cubicBezTo>
                  <a:cubicBezTo>
                    <a:pt x="191" y="93"/>
                    <a:pt x="183" y="73"/>
                    <a:pt x="168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62"/>
            <p:cNvSpPr>
              <a:spLocks noEditPoints="1"/>
            </p:cNvSpPr>
            <p:nvPr/>
          </p:nvSpPr>
          <p:spPr bwMode="auto">
            <a:xfrm>
              <a:off x="3457576" y="3228976"/>
              <a:ext cx="371475" cy="415925"/>
            </a:xfrm>
            <a:custGeom>
              <a:avLst/>
              <a:gdLst>
                <a:gd name="T0" fmla="*/ 24 w 204"/>
                <a:gd name="T1" fmla="*/ 24 h 228"/>
                <a:gd name="T2" fmla="*/ 143 w 204"/>
                <a:gd name="T3" fmla="*/ 36 h 228"/>
                <a:gd name="T4" fmla="*/ 19 w 204"/>
                <a:gd name="T5" fmla="*/ 0 h 228"/>
                <a:gd name="T6" fmla="*/ 19 w 204"/>
                <a:gd name="T7" fmla="*/ 228 h 228"/>
                <a:gd name="T8" fmla="*/ 143 w 204"/>
                <a:gd name="T9" fmla="*/ 160 h 228"/>
                <a:gd name="T10" fmla="*/ 71 w 204"/>
                <a:gd name="T11" fmla="*/ 209 h 228"/>
                <a:gd name="T12" fmla="*/ 81 w 204"/>
                <a:gd name="T13" fmla="*/ 200 h 228"/>
                <a:gd name="T14" fmla="*/ 92 w 204"/>
                <a:gd name="T15" fmla="*/ 92 h 228"/>
                <a:gd name="T16" fmla="*/ 83 w 204"/>
                <a:gd name="T17" fmla="*/ 85 h 228"/>
                <a:gd name="T18" fmla="*/ 82 w 204"/>
                <a:gd name="T19" fmla="*/ 74 h 228"/>
                <a:gd name="T20" fmla="*/ 71 w 204"/>
                <a:gd name="T21" fmla="*/ 76 h 228"/>
                <a:gd name="T22" fmla="*/ 63 w 204"/>
                <a:gd name="T23" fmla="*/ 68 h 228"/>
                <a:gd name="T24" fmla="*/ 57 w 204"/>
                <a:gd name="T25" fmla="*/ 77 h 228"/>
                <a:gd name="T26" fmla="*/ 45 w 204"/>
                <a:gd name="T27" fmla="*/ 78 h 228"/>
                <a:gd name="T28" fmla="*/ 47 w 204"/>
                <a:gd name="T29" fmla="*/ 89 h 228"/>
                <a:gd name="T30" fmla="*/ 40 w 204"/>
                <a:gd name="T31" fmla="*/ 97 h 228"/>
                <a:gd name="T32" fmla="*/ 48 w 204"/>
                <a:gd name="T33" fmla="*/ 104 h 228"/>
                <a:gd name="T34" fmla="*/ 49 w 204"/>
                <a:gd name="T35" fmla="*/ 115 h 228"/>
                <a:gd name="T36" fmla="*/ 60 w 204"/>
                <a:gd name="T37" fmla="*/ 113 h 228"/>
                <a:gd name="T38" fmla="*/ 68 w 204"/>
                <a:gd name="T39" fmla="*/ 121 h 228"/>
                <a:gd name="T40" fmla="*/ 75 w 204"/>
                <a:gd name="T41" fmla="*/ 112 h 228"/>
                <a:gd name="T42" fmla="*/ 86 w 204"/>
                <a:gd name="T43" fmla="*/ 111 h 228"/>
                <a:gd name="T44" fmla="*/ 84 w 204"/>
                <a:gd name="T45" fmla="*/ 100 h 228"/>
                <a:gd name="T46" fmla="*/ 67 w 204"/>
                <a:gd name="T47" fmla="*/ 102 h 228"/>
                <a:gd name="T48" fmla="*/ 74 w 204"/>
                <a:gd name="T49" fmla="*/ 93 h 228"/>
                <a:gd name="T50" fmla="*/ 204 w 204"/>
                <a:gd name="T51" fmla="*/ 87 h 228"/>
                <a:gd name="T52" fmla="*/ 196 w 204"/>
                <a:gd name="T53" fmla="*/ 74 h 228"/>
                <a:gd name="T54" fmla="*/ 182 w 204"/>
                <a:gd name="T55" fmla="*/ 57 h 228"/>
                <a:gd name="T56" fmla="*/ 168 w 204"/>
                <a:gd name="T57" fmla="*/ 47 h 228"/>
                <a:gd name="T58" fmla="*/ 151 w 204"/>
                <a:gd name="T59" fmla="*/ 58 h 228"/>
                <a:gd name="T60" fmla="*/ 139 w 204"/>
                <a:gd name="T61" fmla="*/ 45 h 228"/>
                <a:gd name="T62" fmla="*/ 125 w 204"/>
                <a:gd name="T63" fmla="*/ 54 h 228"/>
                <a:gd name="T64" fmla="*/ 109 w 204"/>
                <a:gd name="T65" fmla="*/ 68 h 228"/>
                <a:gd name="T66" fmla="*/ 99 w 204"/>
                <a:gd name="T67" fmla="*/ 80 h 228"/>
                <a:gd name="T68" fmla="*/ 109 w 204"/>
                <a:gd name="T69" fmla="*/ 101 h 228"/>
                <a:gd name="T70" fmla="*/ 100 w 204"/>
                <a:gd name="T71" fmla="*/ 122 h 228"/>
                <a:gd name="T72" fmla="*/ 117 w 204"/>
                <a:gd name="T73" fmla="*/ 123 h 228"/>
                <a:gd name="T74" fmla="*/ 122 w 204"/>
                <a:gd name="T75" fmla="*/ 146 h 228"/>
                <a:gd name="T76" fmla="*/ 136 w 204"/>
                <a:gd name="T77" fmla="*/ 149 h 228"/>
                <a:gd name="T78" fmla="*/ 152 w 204"/>
                <a:gd name="T79" fmla="*/ 140 h 228"/>
                <a:gd name="T80" fmla="*/ 163 w 204"/>
                <a:gd name="T81" fmla="*/ 153 h 228"/>
                <a:gd name="T82" fmla="*/ 174 w 204"/>
                <a:gd name="T83" fmla="*/ 133 h 228"/>
                <a:gd name="T84" fmla="*/ 193 w 204"/>
                <a:gd name="T85" fmla="*/ 131 h 228"/>
                <a:gd name="T86" fmla="*/ 200 w 204"/>
                <a:gd name="T87" fmla="*/ 113 h 228"/>
                <a:gd name="T88" fmla="*/ 202 w 204"/>
                <a:gd name="T89" fmla="*/ 92 h 228"/>
                <a:gd name="T90" fmla="*/ 135 w 204"/>
                <a:gd name="T91" fmla="*/ 105 h 228"/>
                <a:gd name="T92" fmla="*/ 166 w 204"/>
                <a:gd name="T93" fmla="*/ 9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4" h="228">
                  <a:moveTo>
                    <a:pt x="119" y="170"/>
                  </a:moveTo>
                  <a:cubicBezTo>
                    <a:pt x="24" y="170"/>
                    <a:pt x="24" y="170"/>
                    <a:pt x="24" y="170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43" y="36"/>
                    <a:pt x="143" y="36"/>
                    <a:pt x="143" y="36"/>
                  </a:cubicBezTo>
                  <a:cubicBezTo>
                    <a:pt x="143" y="19"/>
                    <a:pt x="143" y="19"/>
                    <a:pt x="143" y="19"/>
                  </a:cubicBezTo>
                  <a:cubicBezTo>
                    <a:pt x="143" y="9"/>
                    <a:pt x="134" y="0"/>
                    <a:pt x="12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20"/>
                    <a:pt x="9" y="228"/>
                    <a:pt x="19" y="228"/>
                  </a:cubicBezTo>
                  <a:cubicBezTo>
                    <a:pt x="124" y="228"/>
                    <a:pt x="124" y="228"/>
                    <a:pt x="124" y="228"/>
                  </a:cubicBezTo>
                  <a:cubicBezTo>
                    <a:pt x="134" y="228"/>
                    <a:pt x="143" y="220"/>
                    <a:pt x="143" y="209"/>
                  </a:cubicBezTo>
                  <a:cubicBezTo>
                    <a:pt x="143" y="160"/>
                    <a:pt x="143" y="160"/>
                    <a:pt x="143" y="160"/>
                  </a:cubicBezTo>
                  <a:cubicBezTo>
                    <a:pt x="119" y="160"/>
                    <a:pt x="119" y="160"/>
                    <a:pt x="119" y="160"/>
                  </a:cubicBezTo>
                  <a:lnTo>
                    <a:pt x="119" y="170"/>
                  </a:lnTo>
                  <a:close/>
                  <a:moveTo>
                    <a:pt x="71" y="209"/>
                  </a:moveTo>
                  <a:cubicBezTo>
                    <a:pt x="66" y="209"/>
                    <a:pt x="62" y="205"/>
                    <a:pt x="62" y="200"/>
                  </a:cubicBezTo>
                  <a:cubicBezTo>
                    <a:pt x="62" y="194"/>
                    <a:pt x="66" y="190"/>
                    <a:pt x="71" y="190"/>
                  </a:cubicBezTo>
                  <a:cubicBezTo>
                    <a:pt x="77" y="190"/>
                    <a:pt x="81" y="194"/>
                    <a:pt x="81" y="200"/>
                  </a:cubicBezTo>
                  <a:cubicBezTo>
                    <a:pt x="81" y="205"/>
                    <a:pt x="77" y="209"/>
                    <a:pt x="71" y="209"/>
                  </a:cubicBezTo>
                  <a:close/>
                  <a:moveTo>
                    <a:pt x="91" y="94"/>
                  </a:moveTo>
                  <a:cubicBezTo>
                    <a:pt x="91" y="94"/>
                    <a:pt x="92" y="93"/>
                    <a:pt x="92" y="92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1" y="86"/>
                    <a:pt x="90" y="85"/>
                    <a:pt x="89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2" y="84"/>
                    <a:pt x="82" y="83"/>
                    <a:pt x="81" y="82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4" y="76"/>
                    <a:pt x="83" y="75"/>
                    <a:pt x="82" y="74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7" y="71"/>
                    <a:pt x="76" y="71"/>
                    <a:pt x="76" y="72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0" y="75"/>
                    <a:pt x="69" y="75"/>
                    <a:pt x="68" y="75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5" y="69"/>
                    <a:pt x="64" y="68"/>
                    <a:pt x="63" y="68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7" y="70"/>
                    <a:pt x="56" y="70"/>
                    <a:pt x="56" y="71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5" y="78"/>
                    <a:pt x="54" y="79"/>
                    <a:pt x="53" y="79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7" y="77"/>
                    <a:pt x="46" y="77"/>
                    <a:pt x="45" y="78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3"/>
                    <a:pt x="42" y="84"/>
                    <a:pt x="43" y="85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90"/>
                    <a:pt x="46" y="91"/>
                    <a:pt x="46" y="93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0" y="95"/>
                    <a:pt x="39" y="96"/>
                    <a:pt x="40" y="97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41" y="103"/>
                    <a:pt x="42" y="104"/>
                    <a:pt x="43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9" y="105"/>
                    <a:pt x="50" y="106"/>
                    <a:pt x="51" y="107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8" y="113"/>
                    <a:pt x="48" y="114"/>
                    <a:pt x="49" y="115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4" y="118"/>
                    <a:pt x="55" y="118"/>
                    <a:pt x="56" y="117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61" y="114"/>
                    <a:pt x="62" y="114"/>
                    <a:pt x="64" y="114"/>
                  </a:cubicBezTo>
                  <a:cubicBezTo>
                    <a:pt x="66" y="119"/>
                    <a:pt x="66" y="119"/>
                    <a:pt x="66" y="119"/>
                  </a:cubicBezTo>
                  <a:cubicBezTo>
                    <a:pt x="66" y="120"/>
                    <a:pt x="67" y="121"/>
                    <a:pt x="68" y="121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4" y="120"/>
                    <a:pt x="75" y="119"/>
                    <a:pt x="75" y="118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6" y="111"/>
                    <a:pt x="77" y="111"/>
                    <a:pt x="78" y="110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4" y="112"/>
                    <a:pt x="85" y="112"/>
                    <a:pt x="86" y="111"/>
                  </a:cubicBezTo>
                  <a:cubicBezTo>
                    <a:pt x="89" y="107"/>
                    <a:pt x="89" y="107"/>
                    <a:pt x="89" y="107"/>
                  </a:cubicBezTo>
                  <a:cubicBezTo>
                    <a:pt x="89" y="106"/>
                    <a:pt x="89" y="105"/>
                    <a:pt x="88" y="104"/>
                  </a:cubicBezTo>
                  <a:cubicBezTo>
                    <a:pt x="84" y="100"/>
                    <a:pt x="84" y="100"/>
                    <a:pt x="84" y="100"/>
                  </a:cubicBezTo>
                  <a:cubicBezTo>
                    <a:pt x="85" y="99"/>
                    <a:pt x="85" y="98"/>
                    <a:pt x="85" y="96"/>
                  </a:cubicBezTo>
                  <a:cubicBezTo>
                    <a:pt x="91" y="94"/>
                    <a:pt x="91" y="94"/>
                    <a:pt x="91" y="94"/>
                  </a:cubicBezTo>
                  <a:close/>
                  <a:moveTo>
                    <a:pt x="67" y="102"/>
                  </a:moveTo>
                  <a:cubicBezTo>
                    <a:pt x="63" y="103"/>
                    <a:pt x="59" y="100"/>
                    <a:pt x="58" y="96"/>
                  </a:cubicBezTo>
                  <a:cubicBezTo>
                    <a:pt x="57" y="92"/>
                    <a:pt x="60" y="88"/>
                    <a:pt x="64" y="87"/>
                  </a:cubicBezTo>
                  <a:cubicBezTo>
                    <a:pt x="69" y="86"/>
                    <a:pt x="73" y="89"/>
                    <a:pt x="74" y="93"/>
                  </a:cubicBezTo>
                  <a:cubicBezTo>
                    <a:pt x="74" y="97"/>
                    <a:pt x="72" y="102"/>
                    <a:pt x="67" y="102"/>
                  </a:cubicBezTo>
                  <a:close/>
                  <a:moveTo>
                    <a:pt x="202" y="92"/>
                  </a:moveTo>
                  <a:cubicBezTo>
                    <a:pt x="204" y="91"/>
                    <a:pt x="204" y="88"/>
                    <a:pt x="204" y="87"/>
                  </a:cubicBezTo>
                  <a:cubicBezTo>
                    <a:pt x="200" y="77"/>
                    <a:pt x="200" y="77"/>
                    <a:pt x="200" y="77"/>
                  </a:cubicBezTo>
                  <a:cubicBezTo>
                    <a:pt x="200" y="75"/>
                    <a:pt x="198" y="74"/>
                    <a:pt x="196" y="74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184" y="75"/>
                    <a:pt x="184" y="75"/>
                    <a:pt x="184" y="75"/>
                  </a:cubicBezTo>
                  <a:cubicBezTo>
                    <a:pt x="182" y="73"/>
                    <a:pt x="180" y="71"/>
                    <a:pt x="178" y="69"/>
                  </a:cubicBezTo>
                  <a:cubicBezTo>
                    <a:pt x="182" y="57"/>
                    <a:pt x="182" y="57"/>
                    <a:pt x="182" y="57"/>
                  </a:cubicBezTo>
                  <a:cubicBezTo>
                    <a:pt x="182" y="55"/>
                    <a:pt x="181" y="53"/>
                    <a:pt x="179" y="52"/>
                  </a:cubicBezTo>
                  <a:cubicBezTo>
                    <a:pt x="170" y="48"/>
                    <a:pt x="170" y="48"/>
                    <a:pt x="170" y="48"/>
                  </a:cubicBezTo>
                  <a:cubicBezTo>
                    <a:pt x="169" y="47"/>
                    <a:pt x="169" y="47"/>
                    <a:pt x="168" y="47"/>
                  </a:cubicBezTo>
                  <a:cubicBezTo>
                    <a:pt x="167" y="47"/>
                    <a:pt x="165" y="48"/>
                    <a:pt x="164" y="49"/>
                  </a:cubicBezTo>
                  <a:cubicBezTo>
                    <a:pt x="157" y="59"/>
                    <a:pt x="157" y="59"/>
                    <a:pt x="157" y="59"/>
                  </a:cubicBezTo>
                  <a:cubicBezTo>
                    <a:pt x="155" y="58"/>
                    <a:pt x="153" y="58"/>
                    <a:pt x="151" y="58"/>
                  </a:cubicBezTo>
                  <a:cubicBezTo>
                    <a:pt x="150" y="58"/>
                    <a:pt x="149" y="58"/>
                    <a:pt x="149" y="58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2" y="46"/>
                    <a:pt x="141" y="45"/>
                    <a:pt x="139" y="45"/>
                  </a:cubicBezTo>
                  <a:cubicBezTo>
                    <a:pt x="139" y="45"/>
                    <a:pt x="138" y="45"/>
                    <a:pt x="138" y="46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6" y="50"/>
                    <a:pt x="124" y="52"/>
                    <a:pt x="125" y="54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4" y="67"/>
                    <a:pt x="122" y="69"/>
                    <a:pt x="120" y="71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6" y="68"/>
                    <a:pt x="104" y="69"/>
                    <a:pt x="104" y="70"/>
                  </a:cubicBezTo>
                  <a:cubicBezTo>
                    <a:pt x="99" y="80"/>
                    <a:pt x="99" y="80"/>
                    <a:pt x="99" y="80"/>
                  </a:cubicBezTo>
                  <a:cubicBezTo>
                    <a:pt x="98" y="81"/>
                    <a:pt x="99" y="84"/>
                    <a:pt x="100" y="85"/>
                  </a:cubicBezTo>
                  <a:cubicBezTo>
                    <a:pt x="110" y="92"/>
                    <a:pt x="110" y="92"/>
                    <a:pt x="110" y="92"/>
                  </a:cubicBezTo>
                  <a:cubicBezTo>
                    <a:pt x="110" y="95"/>
                    <a:pt x="109" y="98"/>
                    <a:pt x="109" y="101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97" y="107"/>
                    <a:pt x="96" y="110"/>
                    <a:pt x="97" y="112"/>
                  </a:cubicBezTo>
                  <a:cubicBezTo>
                    <a:pt x="100" y="122"/>
                    <a:pt x="100" y="122"/>
                    <a:pt x="100" y="122"/>
                  </a:cubicBezTo>
                  <a:cubicBezTo>
                    <a:pt x="101" y="123"/>
                    <a:pt x="103" y="125"/>
                    <a:pt x="105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117" y="123"/>
                    <a:pt x="117" y="123"/>
                    <a:pt x="117" y="123"/>
                  </a:cubicBezTo>
                  <a:cubicBezTo>
                    <a:pt x="119" y="125"/>
                    <a:pt x="120" y="127"/>
                    <a:pt x="122" y="129"/>
                  </a:cubicBezTo>
                  <a:cubicBezTo>
                    <a:pt x="119" y="141"/>
                    <a:pt x="119" y="141"/>
                    <a:pt x="119" y="141"/>
                  </a:cubicBezTo>
                  <a:cubicBezTo>
                    <a:pt x="119" y="143"/>
                    <a:pt x="120" y="145"/>
                    <a:pt x="122" y="146"/>
                  </a:cubicBezTo>
                  <a:cubicBezTo>
                    <a:pt x="131" y="150"/>
                    <a:pt x="131" y="150"/>
                    <a:pt x="131" y="150"/>
                  </a:cubicBezTo>
                  <a:cubicBezTo>
                    <a:pt x="132" y="151"/>
                    <a:pt x="132" y="151"/>
                    <a:pt x="133" y="151"/>
                  </a:cubicBezTo>
                  <a:cubicBezTo>
                    <a:pt x="134" y="151"/>
                    <a:pt x="136" y="150"/>
                    <a:pt x="136" y="149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6" y="140"/>
                    <a:pt x="148" y="140"/>
                    <a:pt x="150" y="140"/>
                  </a:cubicBezTo>
                  <a:cubicBezTo>
                    <a:pt x="151" y="140"/>
                    <a:pt x="151" y="140"/>
                    <a:pt x="152" y="140"/>
                  </a:cubicBezTo>
                  <a:cubicBezTo>
                    <a:pt x="158" y="151"/>
                    <a:pt x="158" y="151"/>
                    <a:pt x="158" y="151"/>
                  </a:cubicBezTo>
                  <a:cubicBezTo>
                    <a:pt x="158" y="152"/>
                    <a:pt x="160" y="153"/>
                    <a:pt x="161" y="153"/>
                  </a:cubicBezTo>
                  <a:cubicBezTo>
                    <a:pt x="162" y="153"/>
                    <a:pt x="162" y="153"/>
                    <a:pt x="163" y="153"/>
                  </a:cubicBezTo>
                  <a:cubicBezTo>
                    <a:pt x="173" y="149"/>
                    <a:pt x="173" y="149"/>
                    <a:pt x="173" y="149"/>
                  </a:cubicBezTo>
                  <a:cubicBezTo>
                    <a:pt x="175" y="149"/>
                    <a:pt x="176" y="147"/>
                    <a:pt x="176" y="145"/>
                  </a:cubicBezTo>
                  <a:cubicBezTo>
                    <a:pt x="174" y="133"/>
                    <a:pt x="174" y="133"/>
                    <a:pt x="174" y="133"/>
                  </a:cubicBezTo>
                  <a:cubicBezTo>
                    <a:pt x="176" y="131"/>
                    <a:pt x="178" y="129"/>
                    <a:pt x="180" y="127"/>
                  </a:cubicBezTo>
                  <a:cubicBezTo>
                    <a:pt x="192" y="130"/>
                    <a:pt x="192" y="130"/>
                    <a:pt x="192" y="130"/>
                  </a:cubicBezTo>
                  <a:cubicBezTo>
                    <a:pt x="192" y="131"/>
                    <a:pt x="193" y="131"/>
                    <a:pt x="193" y="131"/>
                  </a:cubicBezTo>
                  <a:cubicBezTo>
                    <a:pt x="195" y="131"/>
                    <a:pt x="196" y="130"/>
                    <a:pt x="197" y="128"/>
                  </a:cubicBezTo>
                  <a:cubicBezTo>
                    <a:pt x="202" y="119"/>
                    <a:pt x="202" y="119"/>
                    <a:pt x="202" y="119"/>
                  </a:cubicBezTo>
                  <a:cubicBezTo>
                    <a:pt x="203" y="117"/>
                    <a:pt x="202" y="114"/>
                    <a:pt x="200" y="113"/>
                  </a:cubicBezTo>
                  <a:cubicBezTo>
                    <a:pt x="191" y="106"/>
                    <a:pt x="191" y="106"/>
                    <a:pt x="191" y="106"/>
                  </a:cubicBezTo>
                  <a:cubicBezTo>
                    <a:pt x="191" y="103"/>
                    <a:pt x="191" y="100"/>
                    <a:pt x="191" y="98"/>
                  </a:cubicBezTo>
                  <a:cubicBezTo>
                    <a:pt x="202" y="92"/>
                    <a:pt x="202" y="92"/>
                    <a:pt x="202" y="92"/>
                  </a:cubicBezTo>
                  <a:close/>
                  <a:moveTo>
                    <a:pt x="156" y="115"/>
                  </a:moveTo>
                  <a:cubicBezTo>
                    <a:pt x="154" y="116"/>
                    <a:pt x="152" y="116"/>
                    <a:pt x="150" y="116"/>
                  </a:cubicBezTo>
                  <a:cubicBezTo>
                    <a:pt x="143" y="116"/>
                    <a:pt x="137" y="112"/>
                    <a:pt x="135" y="105"/>
                  </a:cubicBezTo>
                  <a:cubicBezTo>
                    <a:pt x="132" y="96"/>
                    <a:pt x="136" y="86"/>
                    <a:pt x="145" y="83"/>
                  </a:cubicBezTo>
                  <a:cubicBezTo>
                    <a:pt x="147" y="83"/>
                    <a:pt x="149" y="82"/>
                    <a:pt x="150" y="82"/>
                  </a:cubicBezTo>
                  <a:cubicBezTo>
                    <a:pt x="157" y="82"/>
                    <a:pt x="164" y="87"/>
                    <a:pt x="166" y="94"/>
                  </a:cubicBezTo>
                  <a:cubicBezTo>
                    <a:pt x="169" y="103"/>
                    <a:pt x="165" y="112"/>
                    <a:pt x="156" y="1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63"/>
            <p:cNvSpPr>
              <a:spLocks noEditPoints="1"/>
            </p:cNvSpPr>
            <p:nvPr/>
          </p:nvSpPr>
          <p:spPr bwMode="auto">
            <a:xfrm>
              <a:off x="4894264" y="4568826"/>
              <a:ext cx="415925" cy="415925"/>
            </a:xfrm>
            <a:custGeom>
              <a:avLst/>
              <a:gdLst>
                <a:gd name="T0" fmla="*/ 85 w 228"/>
                <a:gd name="T1" fmla="*/ 104 h 228"/>
                <a:gd name="T2" fmla="*/ 119 w 228"/>
                <a:gd name="T3" fmla="*/ 104 h 228"/>
                <a:gd name="T4" fmla="*/ 142 w 228"/>
                <a:gd name="T5" fmla="*/ 81 h 228"/>
                <a:gd name="T6" fmla="*/ 142 w 228"/>
                <a:gd name="T7" fmla="*/ 24 h 228"/>
                <a:gd name="T8" fmla="*/ 119 w 228"/>
                <a:gd name="T9" fmla="*/ 0 h 228"/>
                <a:gd name="T10" fmla="*/ 24 w 228"/>
                <a:gd name="T11" fmla="*/ 0 h 228"/>
                <a:gd name="T12" fmla="*/ 0 w 228"/>
                <a:gd name="T13" fmla="*/ 24 h 228"/>
                <a:gd name="T14" fmla="*/ 0 w 228"/>
                <a:gd name="T15" fmla="*/ 81 h 228"/>
                <a:gd name="T16" fmla="*/ 24 w 228"/>
                <a:gd name="T17" fmla="*/ 104 h 228"/>
                <a:gd name="T18" fmla="*/ 46 w 228"/>
                <a:gd name="T19" fmla="*/ 104 h 228"/>
                <a:gd name="T20" fmla="*/ 46 w 228"/>
                <a:gd name="T21" fmla="*/ 142 h 228"/>
                <a:gd name="T22" fmla="*/ 85 w 228"/>
                <a:gd name="T23" fmla="*/ 104 h 228"/>
                <a:gd name="T24" fmla="*/ 31 w 228"/>
                <a:gd name="T25" fmla="*/ 32 h 228"/>
                <a:gd name="T26" fmla="*/ 112 w 228"/>
                <a:gd name="T27" fmla="*/ 32 h 228"/>
                <a:gd name="T28" fmla="*/ 112 w 228"/>
                <a:gd name="T29" fmla="*/ 46 h 228"/>
                <a:gd name="T30" fmla="*/ 31 w 228"/>
                <a:gd name="T31" fmla="*/ 46 h 228"/>
                <a:gd name="T32" fmla="*/ 31 w 228"/>
                <a:gd name="T33" fmla="*/ 32 h 228"/>
                <a:gd name="T34" fmla="*/ 31 w 228"/>
                <a:gd name="T35" fmla="*/ 73 h 228"/>
                <a:gd name="T36" fmla="*/ 31 w 228"/>
                <a:gd name="T37" fmla="*/ 59 h 228"/>
                <a:gd name="T38" fmla="*/ 113 w 228"/>
                <a:gd name="T39" fmla="*/ 59 h 228"/>
                <a:gd name="T40" fmla="*/ 113 w 228"/>
                <a:gd name="T41" fmla="*/ 73 h 228"/>
                <a:gd name="T42" fmla="*/ 31 w 228"/>
                <a:gd name="T43" fmla="*/ 73 h 228"/>
                <a:gd name="T44" fmla="*/ 201 w 228"/>
                <a:gd name="T45" fmla="*/ 70 h 228"/>
                <a:gd name="T46" fmla="*/ 157 w 228"/>
                <a:gd name="T47" fmla="*/ 70 h 228"/>
                <a:gd name="T48" fmla="*/ 157 w 228"/>
                <a:gd name="T49" fmla="*/ 80 h 228"/>
                <a:gd name="T50" fmla="*/ 119 w 228"/>
                <a:gd name="T51" fmla="*/ 119 h 228"/>
                <a:gd name="T52" fmla="*/ 91 w 228"/>
                <a:gd name="T53" fmla="*/ 119 h 228"/>
                <a:gd name="T54" fmla="*/ 69 w 228"/>
                <a:gd name="T55" fmla="*/ 140 h 228"/>
                <a:gd name="T56" fmla="*/ 69 w 228"/>
                <a:gd name="T57" fmla="*/ 159 h 228"/>
                <a:gd name="T58" fmla="*/ 95 w 228"/>
                <a:gd name="T59" fmla="*/ 186 h 228"/>
                <a:gd name="T60" fmla="*/ 133 w 228"/>
                <a:gd name="T61" fmla="*/ 186 h 228"/>
                <a:gd name="T62" fmla="*/ 177 w 228"/>
                <a:gd name="T63" fmla="*/ 228 h 228"/>
                <a:gd name="T64" fmla="*/ 177 w 228"/>
                <a:gd name="T65" fmla="*/ 186 h 228"/>
                <a:gd name="T66" fmla="*/ 201 w 228"/>
                <a:gd name="T67" fmla="*/ 186 h 228"/>
                <a:gd name="T68" fmla="*/ 228 w 228"/>
                <a:gd name="T69" fmla="*/ 159 h 228"/>
                <a:gd name="T70" fmla="*/ 228 w 228"/>
                <a:gd name="T71" fmla="*/ 96 h 228"/>
                <a:gd name="T72" fmla="*/ 201 w 228"/>
                <a:gd name="T73" fmla="*/ 7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28">
                  <a:moveTo>
                    <a:pt x="85" y="104"/>
                  </a:moveTo>
                  <a:cubicBezTo>
                    <a:pt x="119" y="104"/>
                    <a:pt x="119" y="104"/>
                    <a:pt x="119" y="104"/>
                  </a:cubicBezTo>
                  <a:cubicBezTo>
                    <a:pt x="132" y="104"/>
                    <a:pt x="142" y="94"/>
                    <a:pt x="142" y="81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2" y="11"/>
                    <a:pt x="132" y="0"/>
                    <a:pt x="11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94"/>
                    <a:pt x="11" y="104"/>
                    <a:pt x="24" y="104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46" y="142"/>
                    <a:pt x="46" y="142"/>
                    <a:pt x="46" y="142"/>
                  </a:cubicBezTo>
                  <a:lnTo>
                    <a:pt x="85" y="104"/>
                  </a:lnTo>
                  <a:close/>
                  <a:moveTo>
                    <a:pt x="31" y="32"/>
                  </a:moveTo>
                  <a:cubicBezTo>
                    <a:pt x="112" y="32"/>
                    <a:pt x="112" y="32"/>
                    <a:pt x="112" y="32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32"/>
                    <a:pt x="31" y="32"/>
                    <a:pt x="31" y="32"/>
                  </a:cubicBezTo>
                  <a:close/>
                  <a:moveTo>
                    <a:pt x="31" y="73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113" y="59"/>
                    <a:pt x="113" y="59"/>
                    <a:pt x="113" y="59"/>
                  </a:cubicBezTo>
                  <a:cubicBezTo>
                    <a:pt x="113" y="73"/>
                    <a:pt x="113" y="73"/>
                    <a:pt x="113" y="73"/>
                  </a:cubicBezTo>
                  <a:lnTo>
                    <a:pt x="31" y="73"/>
                  </a:lnTo>
                  <a:close/>
                  <a:moveTo>
                    <a:pt x="201" y="70"/>
                  </a:moveTo>
                  <a:cubicBezTo>
                    <a:pt x="157" y="70"/>
                    <a:pt x="157" y="70"/>
                    <a:pt x="157" y="70"/>
                  </a:cubicBezTo>
                  <a:cubicBezTo>
                    <a:pt x="157" y="80"/>
                    <a:pt x="157" y="80"/>
                    <a:pt x="157" y="80"/>
                  </a:cubicBezTo>
                  <a:cubicBezTo>
                    <a:pt x="157" y="101"/>
                    <a:pt x="140" y="119"/>
                    <a:pt x="119" y="119"/>
                  </a:cubicBezTo>
                  <a:cubicBezTo>
                    <a:pt x="91" y="119"/>
                    <a:pt x="91" y="119"/>
                    <a:pt x="91" y="119"/>
                  </a:cubicBezTo>
                  <a:cubicBezTo>
                    <a:pt x="69" y="140"/>
                    <a:pt x="69" y="140"/>
                    <a:pt x="69" y="140"/>
                  </a:cubicBezTo>
                  <a:cubicBezTo>
                    <a:pt x="69" y="159"/>
                    <a:pt x="69" y="159"/>
                    <a:pt x="69" y="159"/>
                  </a:cubicBezTo>
                  <a:cubicBezTo>
                    <a:pt x="69" y="174"/>
                    <a:pt x="81" y="186"/>
                    <a:pt x="95" y="186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77" y="228"/>
                    <a:pt x="177" y="228"/>
                    <a:pt x="177" y="228"/>
                  </a:cubicBezTo>
                  <a:cubicBezTo>
                    <a:pt x="177" y="186"/>
                    <a:pt x="177" y="186"/>
                    <a:pt x="177" y="186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16" y="186"/>
                    <a:pt x="228" y="174"/>
                    <a:pt x="228" y="159"/>
                  </a:cubicBezTo>
                  <a:cubicBezTo>
                    <a:pt x="228" y="96"/>
                    <a:pt x="228" y="96"/>
                    <a:pt x="228" y="96"/>
                  </a:cubicBezTo>
                  <a:cubicBezTo>
                    <a:pt x="228" y="82"/>
                    <a:pt x="216" y="70"/>
                    <a:pt x="201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64"/>
            <p:cNvSpPr>
              <a:spLocks noEditPoints="1"/>
            </p:cNvSpPr>
            <p:nvPr/>
          </p:nvSpPr>
          <p:spPr bwMode="auto">
            <a:xfrm>
              <a:off x="5535614" y="3265488"/>
              <a:ext cx="415925" cy="342900"/>
            </a:xfrm>
            <a:custGeom>
              <a:avLst/>
              <a:gdLst>
                <a:gd name="T0" fmla="*/ 165 w 228"/>
                <a:gd name="T1" fmla="*/ 101 h 188"/>
                <a:gd name="T2" fmla="*/ 115 w 228"/>
                <a:gd name="T3" fmla="*/ 152 h 188"/>
                <a:gd name="T4" fmla="*/ 64 w 228"/>
                <a:gd name="T5" fmla="*/ 101 h 188"/>
                <a:gd name="T6" fmla="*/ 66 w 228"/>
                <a:gd name="T7" fmla="*/ 88 h 188"/>
                <a:gd name="T8" fmla="*/ 0 w 228"/>
                <a:gd name="T9" fmla="*/ 88 h 188"/>
                <a:gd name="T10" fmla="*/ 0 w 228"/>
                <a:gd name="T11" fmla="*/ 169 h 188"/>
                <a:gd name="T12" fmla="*/ 19 w 228"/>
                <a:gd name="T13" fmla="*/ 188 h 188"/>
                <a:gd name="T14" fmla="*/ 209 w 228"/>
                <a:gd name="T15" fmla="*/ 188 h 188"/>
                <a:gd name="T16" fmla="*/ 228 w 228"/>
                <a:gd name="T17" fmla="*/ 169 h 188"/>
                <a:gd name="T18" fmla="*/ 228 w 228"/>
                <a:gd name="T19" fmla="*/ 88 h 188"/>
                <a:gd name="T20" fmla="*/ 163 w 228"/>
                <a:gd name="T21" fmla="*/ 88 h 188"/>
                <a:gd name="T22" fmla="*/ 165 w 228"/>
                <a:gd name="T23" fmla="*/ 101 h 188"/>
                <a:gd name="T24" fmla="*/ 219 w 228"/>
                <a:gd name="T25" fmla="*/ 15 h 188"/>
                <a:gd name="T26" fmla="*/ 205 w 228"/>
                <a:gd name="T27" fmla="*/ 15 h 188"/>
                <a:gd name="T28" fmla="*/ 205 w 228"/>
                <a:gd name="T29" fmla="*/ 5 h 188"/>
                <a:gd name="T30" fmla="*/ 200 w 228"/>
                <a:gd name="T31" fmla="*/ 0 h 188"/>
                <a:gd name="T32" fmla="*/ 188 w 228"/>
                <a:gd name="T33" fmla="*/ 0 h 188"/>
                <a:gd name="T34" fmla="*/ 183 w 228"/>
                <a:gd name="T35" fmla="*/ 5 h 188"/>
                <a:gd name="T36" fmla="*/ 183 w 228"/>
                <a:gd name="T37" fmla="*/ 15 h 188"/>
                <a:gd name="T38" fmla="*/ 63 w 228"/>
                <a:gd name="T39" fmla="*/ 15 h 188"/>
                <a:gd name="T40" fmla="*/ 63 w 228"/>
                <a:gd name="T41" fmla="*/ 5 h 188"/>
                <a:gd name="T42" fmla="*/ 59 w 228"/>
                <a:gd name="T43" fmla="*/ 0 h 188"/>
                <a:gd name="T44" fmla="*/ 29 w 228"/>
                <a:gd name="T45" fmla="*/ 0 h 188"/>
                <a:gd name="T46" fmla="*/ 24 w 228"/>
                <a:gd name="T47" fmla="*/ 5 h 188"/>
                <a:gd name="T48" fmla="*/ 24 w 228"/>
                <a:gd name="T49" fmla="*/ 15 h 188"/>
                <a:gd name="T50" fmla="*/ 10 w 228"/>
                <a:gd name="T51" fmla="*/ 15 h 188"/>
                <a:gd name="T52" fmla="*/ 0 w 228"/>
                <a:gd name="T53" fmla="*/ 24 h 188"/>
                <a:gd name="T54" fmla="*/ 0 w 228"/>
                <a:gd name="T55" fmla="*/ 34 h 188"/>
                <a:gd name="T56" fmla="*/ 0 w 228"/>
                <a:gd name="T57" fmla="*/ 74 h 188"/>
                <a:gd name="T58" fmla="*/ 72 w 228"/>
                <a:gd name="T59" fmla="*/ 74 h 188"/>
                <a:gd name="T60" fmla="*/ 115 w 228"/>
                <a:gd name="T61" fmla="*/ 51 h 188"/>
                <a:gd name="T62" fmla="*/ 157 w 228"/>
                <a:gd name="T63" fmla="*/ 74 h 188"/>
                <a:gd name="T64" fmla="*/ 228 w 228"/>
                <a:gd name="T65" fmla="*/ 74 h 188"/>
                <a:gd name="T66" fmla="*/ 228 w 228"/>
                <a:gd name="T67" fmla="*/ 34 h 188"/>
                <a:gd name="T68" fmla="*/ 228 w 228"/>
                <a:gd name="T69" fmla="*/ 24 h 188"/>
                <a:gd name="T70" fmla="*/ 219 w 228"/>
                <a:gd name="T71" fmla="*/ 15 h 188"/>
                <a:gd name="T72" fmla="*/ 147 w 228"/>
                <a:gd name="T73" fmla="*/ 101 h 188"/>
                <a:gd name="T74" fmla="*/ 115 w 228"/>
                <a:gd name="T75" fmla="*/ 69 h 188"/>
                <a:gd name="T76" fmla="*/ 83 w 228"/>
                <a:gd name="T77" fmla="*/ 101 h 188"/>
                <a:gd name="T78" fmla="*/ 115 w 228"/>
                <a:gd name="T79" fmla="*/ 133 h 188"/>
                <a:gd name="T80" fmla="*/ 147 w 228"/>
                <a:gd name="T81" fmla="*/ 101 h 188"/>
                <a:gd name="T82" fmla="*/ 96 w 228"/>
                <a:gd name="T83" fmla="*/ 101 h 188"/>
                <a:gd name="T84" fmla="*/ 115 w 228"/>
                <a:gd name="T85" fmla="*/ 82 h 188"/>
                <a:gd name="T86" fmla="*/ 133 w 228"/>
                <a:gd name="T87" fmla="*/ 101 h 188"/>
                <a:gd name="T88" fmla="*/ 115 w 228"/>
                <a:gd name="T89" fmla="*/ 120 h 188"/>
                <a:gd name="T90" fmla="*/ 96 w 228"/>
                <a:gd name="T91" fmla="*/ 10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188">
                  <a:moveTo>
                    <a:pt x="165" y="101"/>
                  </a:moveTo>
                  <a:cubicBezTo>
                    <a:pt x="165" y="130"/>
                    <a:pt x="142" y="152"/>
                    <a:pt x="115" y="152"/>
                  </a:cubicBezTo>
                  <a:cubicBezTo>
                    <a:pt x="87" y="152"/>
                    <a:pt x="64" y="130"/>
                    <a:pt x="64" y="101"/>
                  </a:cubicBezTo>
                  <a:cubicBezTo>
                    <a:pt x="64" y="97"/>
                    <a:pt x="65" y="93"/>
                    <a:pt x="66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9"/>
                    <a:pt x="9" y="188"/>
                    <a:pt x="19" y="188"/>
                  </a:cubicBezTo>
                  <a:cubicBezTo>
                    <a:pt x="209" y="188"/>
                    <a:pt x="209" y="188"/>
                    <a:pt x="209" y="188"/>
                  </a:cubicBezTo>
                  <a:cubicBezTo>
                    <a:pt x="220" y="188"/>
                    <a:pt x="228" y="179"/>
                    <a:pt x="228" y="169"/>
                  </a:cubicBezTo>
                  <a:cubicBezTo>
                    <a:pt x="228" y="88"/>
                    <a:pt x="228" y="88"/>
                    <a:pt x="228" y="88"/>
                  </a:cubicBezTo>
                  <a:cubicBezTo>
                    <a:pt x="163" y="88"/>
                    <a:pt x="163" y="88"/>
                    <a:pt x="163" y="88"/>
                  </a:cubicBezTo>
                  <a:cubicBezTo>
                    <a:pt x="164" y="93"/>
                    <a:pt x="165" y="97"/>
                    <a:pt x="165" y="101"/>
                  </a:cubicBezTo>
                  <a:close/>
                  <a:moveTo>
                    <a:pt x="219" y="15"/>
                  </a:moveTo>
                  <a:cubicBezTo>
                    <a:pt x="205" y="15"/>
                    <a:pt x="205" y="15"/>
                    <a:pt x="205" y="15"/>
                  </a:cubicBezTo>
                  <a:cubicBezTo>
                    <a:pt x="205" y="5"/>
                    <a:pt x="205" y="5"/>
                    <a:pt x="205" y="5"/>
                  </a:cubicBezTo>
                  <a:cubicBezTo>
                    <a:pt x="205" y="2"/>
                    <a:pt x="203" y="0"/>
                    <a:pt x="20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5" y="0"/>
                    <a:pt x="183" y="2"/>
                    <a:pt x="183" y="5"/>
                  </a:cubicBezTo>
                  <a:cubicBezTo>
                    <a:pt x="183" y="15"/>
                    <a:pt x="183" y="15"/>
                    <a:pt x="183" y="15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2"/>
                    <a:pt x="61" y="0"/>
                    <a:pt x="5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6" y="0"/>
                    <a:pt x="24" y="2"/>
                    <a:pt x="24" y="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4" y="15"/>
                    <a:pt x="0" y="19"/>
                    <a:pt x="0" y="2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81" y="60"/>
                    <a:pt x="97" y="51"/>
                    <a:pt x="115" y="51"/>
                  </a:cubicBezTo>
                  <a:cubicBezTo>
                    <a:pt x="132" y="51"/>
                    <a:pt x="148" y="60"/>
                    <a:pt x="157" y="74"/>
                  </a:cubicBezTo>
                  <a:cubicBezTo>
                    <a:pt x="228" y="74"/>
                    <a:pt x="228" y="74"/>
                    <a:pt x="228" y="74"/>
                  </a:cubicBezTo>
                  <a:cubicBezTo>
                    <a:pt x="228" y="34"/>
                    <a:pt x="228" y="34"/>
                    <a:pt x="228" y="34"/>
                  </a:cubicBezTo>
                  <a:cubicBezTo>
                    <a:pt x="228" y="24"/>
                    <a:pt x="228" y="24"/>
                    <a:pt x="228" y="24"/>
                  </a:cubicBezTo>
                  <a:cubicBezTo>
                    <a:pt x="228" y="19"/>
                    <a:pt x="224" y="15"/>
                    <a:pt x="219" y="15"/>
                  </a:cubicBezTo>
                  <a:close/>
                  <a:moveTo>
                    <a:pt x="147" y="101"/>
                  </a:moveTo>
                  <a:cubicBezTo>
                    <a:pt x="147" y="83"/>
                    <a:pt x="132" y="69"/>
                    <a:pt x="115" y="69"/>
                  </a:cubicBezTo>
                  <a:cubicBezTo>
                    <a:pt x="97" y="69"/>
                    <a:pt x="83" y="83"/>
                    <a:pt x="83" y="101"/>
                  </a:cubicBezTo>
                  <a:cubicBezTo>
                    <a:pt x="83" y="119"/>
                    <a:pt x="97" y="133"/>
                    <a:pt x="115" y="133"/>
                  </a:cubicBezTo>
                  <a:cubicBezTo>
                    <a:pt x="132" y="133"/>
                    <a:pt x="147" y="119"/>
                    <a:pt x="147" y="101"/>
                  </a:cubicBezTo>
                  <a:close/>
                  <a:moveTo>
                    <a:pt x="96" y="101"/>
                  </a:moveTo>
                  <a:cubicBezTo>
                    <a:pt x="96" y="91"/>
                    <a:pt x="104" y="82"/>
                    <a:pt x="115" y="82"/>
                  </a:cubicBezTo>
                  <a:cubicBezTo>
                    <a:pt x="125" y="82"/>
                    <a:pt x="133" y="91"/>
                    <a:pt x="133" y="101"/>
                  </a:cubicBezTo>
                  <a:cubicBezTo>
                    <a:pt x="133" y="112"/>
                    <a:pt x="125" y="120"/>
                    <a:pt x="115" y="120"/>
                  </a:cubicBezTo>
                  <a:cubicBezTo>
                    <a:pt x="104" y="120"/>
                    <a:pt x="96" y="112"/>
                    <a:pt x="96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65"/>
            <p:cNvSpPr>
              <a:spLocks noEditPoints="1"/>
            </p:cNvSpPr>
            <p:nvPr/>
          </p:nvSpPr>
          <p:spPr bwMode="auto">
            <a:xfrm>
              <a:off x="4887914" y="3221038"/>
              <a:ext cx="430213" cy="430213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66"/>
            <p:cNvSpPr>
              <a:spLocks noEditPoints="1"/>
            </p:cNvSpPr>
            <p:nvPr/>
          </p:nvSpPr>
          <p:spPr bwMode="auto">
            <a:xfrm>
              <a:off x="4171951" y="4568826"/>
              <a:ext cx="403225" cy="415925"/>
            </a:xfrm>
            <a:custGeom>
              <a:avLst/>
              <a:gdLst>
                <a:gd name="T0" fmla="*/ 209 w 221"/>
                <a:gd name="T1" fmla="*/ 96 h 228"/>
                <a:gd name="T2" fmla="*/ 174 w 221"/>
                <a:gd name="T3" fmla="*/ 90 h 228"/>
                <a:gd name="T4" fmla="*/ 162 w 221"/>
                <a:gd name="T5" fmla="*/ 61 h 228"/>
                <a:gd name="T6" fmla="*/ 134 w 221"/>
                <a:gd name="T7" fmla="*/ 43 h 228"/>
                <a:gd name="T8" fmla="*/ 89 w 221"/>
                <a:gd name="T9" fmla="*/ 31 h 228"/>
                <a:gd name="T10" fmla="*/ 47 w 221"/>
                <a:gd name="T11" fmla="*/ 58 h 228"/>
                <a:gd name="T12" fmla="*/ 44 w 221"/>
                <a:gd name="T13" fmla="*/ 76 h 228"/>
                <a:gd name="T14" fmla="*/ 61 w 221"/>
                <a:gd name="T15" fmla="*/ 80 h 228"/>
                <a:gd name="T16" fmla="*/ 93 w 221"/>
                <a:gd name="T17" fmla="*/ 59 h 228"/>
                <a:gd name="T18" fmla="*/ 113 w 221"/>
                <a:gd name="T19" fmla="*/ 64 h 228"/>
                <a:gd name="T20" fmla="*/ 87 w 221"/>
                <a:gd name="T21" fmla="*/ 101 h 228"/>
                <a:gd name="T22" fmla="*/ 87 w 221"/>
                <a:gd name="T23" fmla="*/ 134 h 228"/>
                <a:gd name="T24" fmla="*/ 131 w 221"/>
                <a:gd name="T25" fmla="*/ 165 h 228"/>
                <a:gd name="T26" fmla="*/ 109 w 221"/>
                <a:gd name="T27" fmla="*/ 210 h 228"/>
                <a:gd name="T28" fmla="*/ 114 w 221"/>
                <a:gd name="T29" fmla="*/ 227 h 228"/>
                <a:gd name="T30" fmla="*/ 120 w 221"/>
                <a:gd name="T31" fmla="*/ 228 h 228"/>
                <a:gd name="T32" fmla="*/ 132 w 221"/>
                <a:gd name="T33" fmla="*/ 221 h 228"/>
                <a:gd name="T34" fmla="*/ 163 w 221"/>
                <a:gd name="T35" fmla="*/ 156 h 228"/>
                <a:gd name="T36" fmla="*/ 121 w 221"/>
                <a:gd name="T37" fmla="*/ 126 h 228"/>
                <a:gd name="T38" fmla="*/ 146 w 221"/>
                <a:gd name="T39" fmla="*/ 89 h 228"/>
                <a:gd name="T40" fmla="*/ 156 w 221"/>
                <a:gd name="T41" fmla="*/ 113 h 228"/>
                <a:gd name="T42" fmla="*/ 205 w 221"/>
                <a:gd name="T43" fmla="*/ 122 h 228"/>
                <a:gd name="T44" fmla="*/ 207 w 221"/>
                <a:gd name="T45" fmla="*/ 122 h 228"/>
                <a:gd name="T46" fmla="*/ 220 w 221"/>
                <a:gd name="T47" fmla="*/ 111 h 228"/>
                <a:gd name="T48" fmla="*/ 209 w 221"/>
                <a:gd name="T49" fmla="*/ 96 h 228"/>
                <a:gd name="T50" fmla="*/ 165 w 221"/>
                <a:gd name="T51" fmla="*/ 43 h 228"/>
                <a:gd name="T52" fmla="*/ 186 w 221"/>
                <a:gd name="T53" fmla="*/ 22 h 228"/>
                <a:gd name="T54" fmla="*/ 165 w 221"/>
                <a:gd name="T55" fmla="*/ 0 h 228"/>
                <a:gd name="T56" fmla="*/ 144 w 221"/>
                <a:gd name="T57" fmla="*/ 22 h 228"/>
                <a:gd name="T58" fmla="*/ 165 w 221"/>
                <a:gd name="T59" fmla="*/ 43 h 228"/>
                <a:gd name="T60" fmla="*/ 72 w 221"/>
                <a:gd name="T61" fmla="*/ 134 h 228"/>
                <a:gd name="T62" fmla="*/ 61 w 221"/>
                <a:gd name="T63" fmla="*/ 152 h 228"/>
                <a:gd name="T64" fmla="*/ 13 w 221"/>
                <a:gd name="T65" fmla="*/ 152 h 228"/>
                <a:gd name="T66" fmla="*/ 0 w 221"/>
                <a:gd name="T67" fmla="*/ 165 h 228"/>
                <a:gd name="T68" fmla="*/ 13 w 221"/>
                <a:gd name="T69" fmla="*/ 178 h 228"/>
                <a:gd name="T70" fmla="*/ 75 w 221"/>
                <a:gd name="T71" fmla="*/ 178 h 228"/>
                <a:gd name="T72" fmla="*/ 91 w 221"/>
                <a:gd name="T73" fmla="*/ 152 h 228"/>
                <a:gd name="T74" fmla="*/ 80 w 221"/>
                <a:gd name="T75" fmla="*/ 144 h 228"/>
                <a:gd name="T76" fmla="*/ 72 w 221"/>
                <a:gd name="T77" fmla="*/ 13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1" h="228">
                  <a:moveTo>
                    <a:pt x="209" y="96"/>
                  </a:moveTo>
                  <a:cubicBezTo>
                    <a:pt x="174" y="90"/>
                    <a:pt x="174" y="90"/>
                    <a:pt x="174" y="90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1" y="62"/>
                    <a:pt x="40" y="70"/>
                    <a:pt x="44" y="76"/>
                  </a:cubicBezTo>
                  <a:cubicBezTo>
                    <a:pt x="47" y="82"/>
                    <a:pt x="55" y="83"/>
                    <a:pt x="61" y="80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87" y="101"/>
                    <a:pt x="87" y="101"/>
                    <a:pt x="87" y="101"/>
                  </a:cubicBezTo>
                  <a:cubicBezTo>
                    <a:pt x="73" y="119"/>
                    <a:pt x="82" y="130"/>
                    <a:pt x="87" y="134"/>
                  </a:cubicBezTo>
                  <a:cubicBezTo>
                    <a:pt x="92" y="138"/>
                    <a:pt x="131" y="165"/>
                    <a:pt x="131" y="165"/>
                  </a:cubicBezTo>
                  <a:cubicBezTo>
                    <a:pt x="109" y="210"/>
                    <a:pt x="109" y="210"/>
                    <a:pt x="109" y="210"/>
                  </a:cubicBezTo>
                  <a:cubicBezTo>
                    <a:pt x="106" y="216"/>
                    <a:pt x="108" y="224"/>
                    <a:pt x="114" y="227"/>
                  </a:cubicBezTo>
                  <a:cubicBezTo>
                    <a:pt x="116" y="228"/>
                    <a:pt x="118" y="228"/>
                    <a:pt x="120" y="228"/>
                  </a:cubicBezTo>
                  <a:cubicBezTo>
                    <a:pt x="125" y="228"/>
                    <a:pt x="129" y="226"/>
                    <a:pt x="132" y="221"/>
                  </a:cubicBezTo>
                  <a:cubicBezTo>
                    <a:pt x="163" y="156"/>
                    <a:pt x="163" y="156"/>
                    <a:pt x="163" y="156"/>
                  </a:cubicBezTo>
                  <a:cubicBezTo>
                    <a:pt x="121" y="126"/>
                    <a:pt x="121" y="126"/>
                    <a:pt x="121" y="126"/>
                  </a:cubicBezTo>
                  <a:cubicBezTo>
                    <a:pt x="146" y="89"/>
                    <a:pt x="146" y="89"/>
                    <a:pt x="146" y="89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205" y="122"/>
                    <a:pt x="205" y="122"/>
                    <a:pt x="205" y="122"/>
                  </a:cubicBezTo>
                  <a:cubicBezTo>
                    <a:pt x="206" y="122"/>
                    <a:pt x="207" y="122"/>
                    <a:pt x="207" y="122"/>
                  </a:cubicBezTo>
                  <a:cubicBezTo>
                    <a:pt x="213" y="122"/>
                    <a:pt x="219" y="117"/>
                    <a:pt x="220" y="111"/>
                  </a:cubicBezTo>
                  <a:cubicBezTo>
                    <a:pt x="221" y="104"/>
                    <a:pt x="216" y="98"/>
                    <a:pt x="209" y="96"/>
                  </a:cubicBezTo>
                  <a:close/>
                  <a:moveTo>
                    <a:pt x="165" y="43"/>
                  </a:moveTo>
                  <a:cubicBezTo>
                    <a:pt x="177" y="43"/>
                    <a:pt x="186" y="34"/>
                    <a:pt x="186" y="22"/>
                  </a:cubicBezTo>
                  <a:cubicBezTo>
                    <a:pt x="186" y="10"/>
                    <a:pt x="177" y="0"/>
                    <a:pt x="165" y="0"/>
                  </a:cubicBezTo>
                  <a:cubicBezTo>
                    <a:pt x="153" y="0"/>
                    <a:pt x="144" y="10"/>
                    <a:pt x="144" y="22"/>
                  </a:cubicBezTo>
                  <a:cubicBezTo>
                    <a:pt x="144" y="34"/>
                    <a:pt x="153" y="43"/>
                    <a:pt x="165" y="43"/>
                  </a:cubicBezTo>
                  <a:close/>
                  <a:moveTo>
                    <a:pt x="72" y="134"/>
                  </a:moveTo>
                  <a:cubicBezTo>
                    <a:pt x="61" y="152"/>
                    <a:pt x="61" y="152"/>
                    <a:pt x="61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6" y="152"/>
                    <a:pt x="0" y="158"/>
                    <a:pt x="0" y="165"/>
                  </a:cubicBezTo>
                  <a:cubicBezTo>
                    <a:pt x="0" y="172"/>
                    <a:pt x="6" y="178"/>
                    <a:pt x="13" y="178"/>
                  </a:cubicBezTo>
                  <a:cubicBezTo>
                    <a:pt x="75" y="178"/>
                    <a:pt x="75" y="178"/>
                    <a:pt x="75" y="178"/>
                  </a:cubicBezTo>
                  <a:cubicBezTo>
                    <a:pt x="91" y="152"/>
                    <a:pt x="91" y="152"/>
                    <a:pt x="91" y="152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77" y="141"/>
                    <a:pt x="74" y="138"/>
                    <a:pt x="72" y="1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67"/>
            <p:cNvSpPr>
              <a:spLocks noEditPoints="1"/>
            </p:cNvSpPr>
            <p:nvPr/>
          </p:nvSpPr>
          <p:spPr bwMode="auto">
            <a:xfrm>
              <a:off x="7764464" y="3214688"/>
              <a:ext cx="298450" cy="444500"/>
            </a:xfrm>
            <a:custGeom>
              <a:avLst/>
              <a:gdLst>
                <a:gd name="T0" fmla="*/ 82 w 164"/>
                <a:gd name="T1" fmla="*/ 162 h 244"/>
                <a:gd name="T2" fmla="*/ 129 w 164"/>
                <a:gd name="T3" fmla="*/ 117 h 244"/>
                <a:gd name="T4" fmla="*/ 129 w 164"/>
                <a:gd name="T5" fmla="*/ 46 h 244"/>
                <a:gd name="T6" fmla="*/ 82 w 164"/>
                <a:gd name="T7" fmla="*/ 0 h 244"/>
                <a:gd name="T8" fmla="*/ 35 w 164"/>
                <a:gd name="T9" fmla="*/ 46 h 244"/>
                <a:gd name="T10" fmla="*/ 35 w 164"/>
                <a:gd name="T11" fmla="*/ 117 h 244"/>
                <a:gd name="T12" fmla="*/ 82 w 164"/>
                <a:gd name="T13" fmla="*/ 162 h 244"/>
                <a:gd name="T14" fmla="*/ 129 w 164"/>
                <a:gd name="T15" fmla="*/ 221 h 244"/>
                <a:gd name="T16" fmla="*/ 94 w 164"/>
                <a:gd name="T17" fmla="*/ 221 h 244"/>
                <a:gd name="T18" fmla="*/ 94 w 164"/>
                <a:gd name="T19" fmla="*/ 198 h 244"/>
                <a:gd name="T20" fmla="*/ 164 w 164"/>
                <a:gd name="T21" fmla="*/ 118 h 244"/>
                <a:gd name="T22" fmla="*/ 152 w 164"/>
                <a:gd name="T23" fmla="*/ 106 h 244"/>
                <a:gd name="T24" fmla="*/ 140 w 164"/>
                <a:gd name="T25" fmla="*/ 118 h 244"/>
                <a:gd name="T26" fmla="*/ 82 w 164"/>
                <a:gd name="T27" fmla="*/ 175 h 244"/>
                <a:gd name="T28" fmla="*/ 24 w 164"/>
                <a:gd name="T29" fmla="*/ 118 h 244"/>
                <a:gd name="T30" fmla="*/ 12 w 164"/>
                <a:gd name="T31" fmla="*/ 106 h 244"/>
                <a:gd name="T32" fmla="*/ 0 w 164"/>
                <a:gd name="T33" fmla="*/ 118 h 244"/>
                <a:gd name="T34" fmla="*/ 70 w 164"/>
                <a:gd name="T35" fmla="*/ 198 h 244"/>
                <a:gd name="T36" fmla="*/ 70 w 164"/>
                <a:gd name="T37" fmla="*/ 221 h 244"/>
                <a:gd name="T38" fmla="*/ 35 w 164"/>
                <a:gd name="T39" fmla="*/ 221 h 244"/>
                <a:gd name="T40" fmla="*/ 23 w 164"/>
                <a:gd name="T41" fmla="*/ 232 h 244"/>
                <a:gd name="T42" fmla="*/ 35 w 164"/>
                <a:gd name="T43" fmla="*/ 244 h 244"/>
                <a:gd name="T44" fmla="*/ 129 w 164"/>
                <a:gd name="T45" fmla="*/ 244 h 244"/>
                <a:gd name="T46" fmla="*/ 141 w 164"/>
                <a:gd name="T47" fmla="*/ 232 h 244"/>
                <a:gd name="T48" fmla="*/ 129 w 164"/>
                <a:gd name="T49" fmla="*/ 22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4" h="244">
                  <a:moveTo>
                    <a:pt x="82" y="162"/>
                  </a:moveTo>
                  <a:cubicBezTo>
                    <a:pt x="108" y="162"/>
                    <a:pt x="129" y="142"/>
                    <a:pt x="129" y="117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21"/>
                    <a:pt x="108" y="0"/>
                    <a:pt x="82" y="0"/>
                  </a:cubicBezTo>
                  <a:cubicBezTo>
                    <a:pt x="56" y="0"/>
                    <a:pt x="35" y="21"/>
                    <a:pt x="35" y="46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5" y="142"/>
                    <a:pt x="56" y="162"/>
                    <a:pt x="82" y="162"/>
                  </a:cubicBezTo>
                  <a:close/>
                  <a:moveTo>
                    <a:pt x="129" y="221"/>
                  </a:moveTo>
                  <a:cubicBezTo>
                    <a:pt x="94" y="221"/>
                    <a:pt x="94" y="221"/>
                    <a:pt x="94" y="221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133" y="192"/>
                    <a:pt x="164" y="159"/>
                    <a:pt x="164" y="118"/>
                  </a:cubicBezTo>
                  <a:cubicBezTo>
                    <a:pt x="164" y="112"/>
                    <a:pt x="159" y="106"/>
                    <a:pt x="152" y="106"/>
                  </a:cubicBezTo>
                  <a:cubicBezTo>
                    <a:pt x="145" y="106"/>
                    <a:pt x="140" y="112"/>
                    <a:pt x="140" y="118"/>
                  </a:cubicBezTo>
                  <a:cubicBezTo>
                    <a:pt x="140" y="150"/>
                    <a:pt x="114" y="175"/>
                    <a:pt x="82" y="175"/>
                  </a:cubicBezTo>
                  <a:cubicBezTo>
                    <a:pt x="50" y="175"/>
                    <a:pt x="24" y="150"/>
                    <a:pt x="24" y="118"/>
                  </a:cubicBezTo>
                  <a:cubicBezTo>
                    <a:pt x="24" y="112"/>
                    <a:pt x="19" y="106"/>
                    <a:pt x="12" y="106"/>
                  </a:cubicBezTo>
                  <a:cubicBezTo>
                    <a:pt x="5" y="106"/>
                    <a:pt x="0" y="112"/>
                    <a:pt x="0" y="118"/>
                  </a:cubicBezTo>
                  <a:cubicBezTo>
                    <a:pt x="0" y="159"/>
                    <a:pt x="30" y="192"/>
                    <a:pt x="70" y="198"/>
                  </a:cubicBezTo>
                  <a:cubicBezTo>
                    <a:pt x="70" y="221"/>
                    <a:pt x="70" y="221"/>
                    <a:pt x="70" y="221"/>
                  </a:cubicBezTo>
                  <a:cubicBezTo>
                    <a:pt x="35" y="221"/>
                    <a:pt x="35" y="221"/>
                    <a:pt x="35" y="221"/>
                  </a:cubicBezTo>
                  <a:cubicBezTo>
                    <a:pt x="28" y="221"/>
                    <a:pt x="23" y="226"/>
                    <a:pt x="23" y="232"/>
                  </a:cubicBezTo>
                  <a:cubicBezTo>
                    <a:pt x="23" y="239"/>
                    <a:pt x="28" y="244"/>
                    <a:pt x="35" y="244"/>
                  </a:cubicBezTo>
                  <a:cubicBezTo>
                    <a:pt x="129" y="244"/>
                    <a:pt x="129" y="244"/>
                    <a:pt x="129" y="244"/>
                  </a:cubicBezTo>
                  <a:cubicBezTo>
                    <a:pt x="136" y="244"/>
                    <a:pt x="141" y="239"/>
                    <a:pt x="141" y="232"/>
                  </a:cubicBezTo>
                  <a:cubicBezTo>
                    <a:pt x="141" y="226"/>
                    <a:pt x="135" y="221"/>
                    <a:pt x="129" y="2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68"/>
            <p:cNvSpPr>
              <a:spLocks noEditPoints="1"/>
            </p:cNvSpPr>
            <p:nvPr/>
          </p:nvSpPr>
          <p:spPr bwMode="auto">
            <a:xfrm>
              <a:off x="5535614" y="4568826"/>
              <a:ext cx="415925" cy="415925"/>
            </a:xfrm>
            <a:custGeom>
              <a:avLst/>
              <a:gdLst>
                <a:gd name="T0" fmla="*/ 19 w 228"/>
                <a:gd name="T1" fmla="*/ 0 h 228"/>
                <a:gd name="T2" fmla="*/ 0 w 228"/>
                <a:gd name="T3" fmla="*/ 209 h 228"/>
                <a:gd name="T4" fmla="*/ 209 w 228"/>
                <a:gd name="T5" fmla="*/ 228 h 228"/>
                <a:gd name="T6" fmla="*/ 228 w 228"/>
                <a:gd name="T7" fmla="*/ 19 h 228"/>
                <a:gd name="T8" fmla="*/ 159 w 228"/>
                <a:gd name="T9" fmla="*/ 47 h 228"/>
                <a:gd name="T10" fmla="*/ 178 w 228"/>
                <a:gd name="T11" fmla="*/ 47 h 228"/>
                <a:gd name="T12" fmla="*/ 169 w 228"/>
                <a:gd name="T13" fmla="*/ 68 h 228"/>
                <a:gd name="T14" fmla="*/ 159 w 228"/>
                <a:gd name="T15" fmla="*/ 47 h 228"/>
                <a:gd name="T16" fmla="*/ 114 w 228"/>
                <a:gd name="T17" fmla="*/ 38 h 228"/>
                <a:gd name="T18" fmla="*/ 124 w 228"/>
                <a:gd name="T19" fmla="*/ 113 h 228"/>
                <a:gd name="T20" fmla="*/ 105 w 228"/>
                <a:gd name="T21" fmla="*/ 113 h 228"/>
                <a:gd name="T22" fmla="*/ 50 w 228"/>
                <a:gd name="T23" fmla="*/ 47 h 228"/>
                <a:gd name="T24" fmla="*/ 69 w 228"/>
                <a:gd name="T25" fmla="*/ 47 h 228"/>
                <a:gd name="T26" fmla="*/ 60 w 228"/>
                <a:gd name="T27" fmla="*/ 85 h 228"/>
                <a:gd name="T28" fmla="*/ 50 w 228"/>
                <a:gd name="T29" fmla="*/ 47 h 228"/>
                <a:gd name="T30" fmla="*/ 60 w 228"/>
                <a:gd name="T31" fmla="*/ 193 h 228"/>
                <a:gd name="T32" fmla="*/ 50 w 228"/>
                <a:gd name="T33" fmla="*/ 132 h 228"/>
                <a:gd name="T34" fmla="*/ 69 w 228"/>
                <a:gd name="T35" fmla="*/ 132 h 228"/>
                <a:gd name="T36" fmla="*/ 60 w 228"/>
                <a:gd name="T37" fmla="*/ 125 h 228"/>
                <a:gd name="T38" fmla="*/ 60 w 228"/>
                <a:gd name="T39" fmla="*/ 95 h 228"/>
                <a:gd name="T40" fmla="*/ 60 w 228"/>
                <a:gd name="T41" fmla="*/ 125 h 228"/>
                <a:gd name="T42" fmla="*/ 114 w 228"/>
                <a:gd name="T43" fmla="*/ 194 h 228"/>
                <a:gd name="T44" fmla="*/ 105 w 228"/>
                <a:gd name="T45" fmla="*/ 158 h 228"/>
                <a:gd name="T46" fmla="*/ 124 w 228"/>
                <a:gd name="T47" fmla="*/ 158 h 228"/>
                <a:gd name="T48" fmla="*/ 114 w 228"/>
                <a:gd name="T49" fmla="*/ 150 h 228"/>
                <a:gd name="T50" fmla="*/ 114 w 228"/>
                <a:gd name="T51" fmla="*/ 120 h 228"/>
                <a:gd name="T52" fmla="*/ 114 w 228"/>
                <a:gd name="T53" fmla="*/ 150 h 228"/>
                <a:gd name="T54" fmla="*/ 169 w 228"/>
                <a:gd name="T55" fmla="*/ 193 h 228"/>
                <a:gd name="T56" fmla="*/ 159 w 228"/>
                <a:gd name="T57" fmla="*/ 115 h 228"/>
                <a:gd name="T58" fmla="*/ 178 w 228"/>
                <a:gd name="T59" fmla="*/ 115 h 228"/>
                <a:gd name="T60" fmla="*/ 169 w 228"/>
                <a:gd name="T61" fmla="*/ 107 h 228"/>
                <a:gd name="T62" fmla="*/ 169 w 228"/>
                <a:gd name="T63" fmla="*/ 77 h 228"/>
                <a:gd name="T64" fmla="*/ 169 w 228"/>
                <a:gd name="T65" fmla="*/ 10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8" h="228">
                  <a:moveTo>
                    <a:pt x="20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20"/>
                    <a:pt x="9" y="228"/>
                    <a:pt x="19" y="228"/>
                  </a:cubicBezTo>
                  <a:cubicBezTo>
                    <a:pt x="209" y="228"/>
                    <a:pt x="209" y="228"/>
                    <a:pt x="209" y="228"/>
                  </a:cubicBezTo>
                  <a:cubicBezTo>
                    <a:pt x="219" y="228"/>
                    <a:pt x="228" y="220"/>
                    <a:pt x="228" y="209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28" y="9"/>
                    <a:pt x="219" y="0"/>
                    <a:pt x="209" y="0"/>
                  </a:cubicBezTo>
                  <a:close/>
                  <a:moveTo>
                    <a:pt x="159" y="47"/>
                  </a:moveTo>
                  <a:cubicBezTo>
                    <a:pt x="159" y="42"/>
                    <a:pt x="164" y="38"/>
                    <a:pt x="169" y="38"/>
                  </a:cubicBezTo>
                  <a:cubicBezTo>
                    <a:pt x="174" y="38"/>
                    <a:pt x="178" y="42"/>
                    <a:pt x="178" y="47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6" y="68"/>
                    <a:pt x="172" y="68"/>
                    <a:pt x="169" y="68"/>
                  </a:cubicBezTo>
                  <a:cubicBezTo>
                    <a:pt x="166" y="68"/>
                    <a:pt x="162" y="68"/>
                    <a:pt x="159" y="70"/>
                  </a:cubicBezTo>
                  <a:lnTo>
                    <a:pt x="159" y="47"/>
                  </a:lnTo>
                  <a:close/>
                  <a:moveTo>
                    <a:pt x="105" y="47"/>
                  </a:moveTo>
                  <a:cubicBezTo>
                    <a:pt x="105" y="42"/>
                    <a:pt x="109" y="38"/>
                    <a:pt x="114" y="38"/>
                  </a:cubicBezTo>
                  <a:cubicBezTo>
                    <a:pt x="120" y="38"/>
                    <a:pt x="124" y="42"/>
                    <a:pt x="124" y="47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1" y="111"/>
                    <a:pt x="118" y="111"/>
                    <a:pt x="114" y="111"/>
                  </a:cubicBezTo>
                  <a:cubicBezTo>
                    <a:pt x="111" y="111"/>
                    <a:pt x="108" y="111"/>
                    <a:pt x="105" y="113"/>
                  </a:cubicBezTo>
                  <a:lnTo>
                    <a:pt x="105" y="47"/>
                  </a:lnTo>
                  <a:close/>
                  <a:moveTo>
                    <a:pt x="50" y="47"/>
                  </a:moveTo>
                  <a:cubicBezTo>
                    <a:pt x="50" y="41"/>
                    <a:pt x="55" y="37"/>
                    <a:pt x="60" y="37"/>
                  </a:cubicBezTo>
                  <a:cubicBezTo>
                    <a:pt x="65" y="37"/>
                    <a:pt x="69" y="41"/>
                    <a:pt x="69" y="47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66" y="86"/>
                    <a:pt x="63" y="85"/>
                    <a:pt x="60" y="85"/>
                  </a:cubicBezTo>
                  <a:cubicBezTo>
                    <a:pt x="56" y="85"/>
                    <a:pt x="53" y="86"/>
                    <a:pt x="50" y="87"/>
                  </a:cubicBezTo>
                  <a:lnTo>
                    <a:pt x="50" y="47"/>
                  </a:lnTo>
                  <a:close/>
                  <a:moveTo>
                    <a:pt x="69" y="184"/>
                  </a:moveTo>
                  <a:cubicBezTo>
                    <a:pt x="69" y="189"/>
                    <a:pt x="65" y="193"/>
                    <a:pt x="60" y="193"/>
                  </a:cubicBezTo>
                  <a:cubicBezTo>
                    <a:pt x="55" y="193"/>
                    <a:pt x="50" y="189"/>
                    <a:pt x="50" y="184"/>
                  </a:cubicBezTo>
                  <a:cubicBezTo>
                    <a:pt x="50" y="132"/>
                    <a:pt x="50" y="132"/>
                    <a:pt x="50" y="132"/>
                  </a:cubicBezTo>
                  <a:cubicBezTo>
                    <a:pt x="53" y="133"/>
                    <a:pt x="56" y="134"/>
                    <a:pt x="60" y="134"/>
                  </a:cubicBezTo>
                  <a:cubicBezTo>
                    <a:pt x="63" y="134"/>
                    <a:pt x="66" y="133"/>
                    <a:pt x="69" y="132"/>
                  </a:cubicBezTo>
                  <a:lnTo>
                    <a:pt x="69" y="184"/>
                  </a:lnTo>
                  <a:close/>
                  <a:moveTo>
                    <a:pt x="60" y="125"/>
                  </a:moveTo>
                  <a:cubicBezTo>
                    <a:pt x="52" y="125"/>
                    <a:pt x="45" y="118"/>
                    <a:pt x="45" y="110"/>
                  </a:cubicBezTo>
                  <a:cubicBezTo>
                    <a:pt x="45" y="101"/>
                    <a:pt x="52" y="95"/>
                    <a:pt x="60" y="95"/>
                  </a:cubicBezTo>
                  <a:cubicBezTo>
                    <a:pt x="68" y="95"/>
                    <a:pt x="75" y="101"/>
                    <a:pt x="75" y="110"/>
                  </a:cubicBezTo>
                  <a:cubicBezTo>
                    <a:pt x="75" y="118"/>
                    <a:pt x="68" y="125"/>
                    <a:pt x="60" y="125"/>
                  </a:cubicBezTo>
                  <a:close/>
                  <a:moveTo>
                    <a:pt x="124" y="184"/>
                  </a:moveTo>
                  <a:cubicBezTo>
                    <a:pt x="124" y="189"/>
                    <a:pt x="120" y="194"/>
                    <a:pt x="114" y="194"/>
                  </a:cubicBezTo>
                  <a:cubicBezTo>
                    <a:pt x="109" y="194"/>
                    <a:pt x="105" y="189"/>
                    <a:pt x="105" y="184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8" y="159"/>
                    <a:pt x="111" y="160"/>
                    <a:pt x="114" y="160"/>
                  </a:cubicBezTo>
                  <a:cubicBezTo>
                    <a:pt x="118" y="160"/>
                    <a:pt x="121" y="159"/>
                    <a:pt x="124" y="158"/>
                  </a:cubicBezTo>
                  <a:lnTo>
                    <a:pt x="124" y="184"/>
                  </a:lnTo>
                  <a:close/>
                  <a:moveTo>
                    <a:pt x="114" y="150"/>
                  </a:moveTo>
                  <a:cubicBezTo>
                    <a:pt x="106" y="150"/>
                    <a:pt x="99" y="143"/>
                    <a:pt x="99" y="135"/>
                  </a:cubicBezTo>
                  <a:cubicBezTo>
                    <a:pt x="99" y="127"/>
                    <a:pt x="106" y="120"/>
                    <a:pt x="114" y="120"/>
                  </a:cubicBezTo>
                  <a:cubicBezTo>
                    <a:pt x="122" y="120"/>
                    <a:pt x="129" y="127"/>
                    <a:pt x="129" y="135"/>
                  </a:cubicBezTo>
                  <a:cubicBezTo>
                    <a:pt x="129" y="143"/>
                    <a:pt x="122" y="150"/>
                    <a:pt x="114" y="150"/>
                  </a:cubicBezTo>
                  <a:close/>
                  <a:moveTo>
                    <a:pt x="178" y="184"/>
                  </a:moveTo>
                  <a:cubicBezTo>
                    <a:pt x="178" y="189"/>
                    <a:pt x="174" y="193"/>
                    <a:pt x="169" y="193"/>
                  </a:cubicBezTo>
                  <a:cubicBezTo>
                    <a:pt x="164" y="193"/>
                    <a:pt x="159" y="189"/>
                    <a:pt x="159" y="184"/>
                  </a:cubicBezTo>
                  <a:cubicBezTo>
                    <a:pt x="159" y="115"/>
                    <a:pt x="159" y="115"/>
                    <a:pt x="159" y="115"/>
                  </a:cubicBezTo>
                  <a:cubicBezTo>
                    <a:pt x="162" y="116"/>
                    <a:pt x="166" y="117"/>
                    <a:pt x="169" y="117"/>
                  </a:cubicBezTo>
                  <a:cubicBezTo>
                    <a:pt x="172" y="117"/>
                    <a:pt x="176" y="116"/>
                    <a:pt x="178" y="115"/>
                  </a:cubicBezTo>
                  <a:lnTo>
                    <a:pt x="178" y="184"/>
                  </a:lnTo>
                  <a:close/>
                  <a:moveTo>
                    <a:pt x="169" y="107"/>
                  </a:moveTo>
                  <a:cubicBezTo>
                    <a:pt x="161" y="107"/>
                    <a:pt x="154" y="100"/>
                    <a:pt x="154" y="92"/>
                  </a:cubicBezTo>
                  <a:cubicBezTo>
                    <a:pt x="154" y="84"/>
                    <a:pt x="161" y="77"/>
                    <a:pt x="169" y="77"/>
                  </a:cubicBezTo>
                  <a:cubicBezTo>
                    <a:pt x="177" y="77"/>
                    <a:pt x="184" y="84"/>
                    <a:pt x="184" y="92"/>
                  </a:cubicBezTo>
                  <a:cubicBezTo>
                    <a:pt x="184" y="100"/>
                    <a:pt x="177" y="107"/>
                    <a:pt x="169" y="1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69"/>
            <p:cNvSpPr>
              <a:spLocks noEditPoints="1"/>
            </p:cNvSpPr>
            <p:nvPr/>
          </p:nvSpPr>
          <p:spPr bwMode="auto">
            <a:xfrm>
              <a:off x="6243639" y="3228976"/>
              <a:ext cx="422275" cy="415925"/>
            </a:xfrm>
            <a:custGeom>
              <a:avLst/>
              <a:gdLst>
                <a:gd name="T0" fmla="*/ 136 w 232"/>
                <a:gd name="T1" fmla="*/ 0 h 228"/>
                <a:gd name="T2" fmla="*/ 126 w 232"/>
                <a:gd name="T3" fmla="*/ 0 h 228"/>
                <a:gd name="T4" fmla="*/ 121 w 232"/>
                <a:gd name="T5" fmla="*/ 5 h 228"/>
                <a:gd name="T6" fmla="*/ 121 w 232"/>
                <a:gd name="T7" fmla="*/ 23 h 228"/>
                <a:gd name="T8" fmla="*/ 45 w 232"/>
                <a:gd name="T9" fmla="*/ 59 h 228"/>
                <a:gd name="T10" fmla="*/ 19 w 232"/>
                <a:gd name="T11" fmla="*/ 59 h 228"/>
                <a:gd name="T12" fmla="*/ 0 w 232"/>
                <a:gd name="T13" fmla="*/ 78 h 228"/>
                <a:gd name="T14" fmla="*/ 0 w 232"/>
                <a:gd name="T15" fmla="*/ 151 h 228"/>
                <a:gd name="T16" fmla="*/ 19 w 232"/>
                <a:gd name="T17" fmla="*/ 170 h 228"/>
                <a:gd name="T18" fmla="*/ 45 w 232"/>
                <a:gd name="T19" fmla="*/ 170 h 228"/>
                <a:gd name="T20" fmla="*/ 121 w 232"/>
                <a:gd name="T21" fmla="*/ 206 h 228"/>
                <a:gd name="T22" fmla="*/ 121 w 232"/>
                <a:gd name="T23" fmla="*/ 223 h 228"/>
                <a:gd name="T24" fmla="*/ 126 w 232"/>
                <a:gd name="T25" fmla="*/ 228 h 228"/>
                <a:gd name="T26" fmla="*/ 136 w 232"/>
                <a:gd name="T27" fmla="*/ 228 h 228"/>
                <a:gd name="T28" fmla="*/ 140 w 232"/>
                <a:gd name="T29" fmla="*/ 223 h 228"/>
                <a:gd name="T30" fmla="*/ 140 w 232"/>
                <a:gd name="T31" fmla="*/ 215 h 228"/>
                <a:gd name="T32" fmla="*/ 140 w 232"/>
                <a:gd name="T33" fmla="*/ 14 h 228"/>
                <a:gd name="T34" fmla="*/ 140 w 232"/>
                <a:gd name="T35" fmla="*/ 5 h 228"/>
                <a:gd name="T36" fmla="*/ 136 w 232"/>
                <a:gd name="T37" fmla="*/ 0 h 228"/>
                <a:gd name="T38" fmla="*/ 121 w 232"/>
                <a:gd name="T39" fmla="*/ 185 h 228"/>
                <a:gd name="T40" fmla="*/ 63 w 232"/>
                <a:gd name="T41" fmla="*/ 158 h 228"/>
                <a:gd name="T42" fmla="*/ 63 w 232"/>
                <a:gd name="T43" fmla="*/ 71 h 228"/>
                <a:gd name="T44" fmla="*/ 121 w 232"/>
                <a:gd name="T45" fmla="*/ 44 h 228"/>
                <a:gd name="T46" fmla="*/ 121 w 232"/>
                <a:gd name="T47" fmla="*/ 185 h 228"/>
                <a:gd name="T48" fmla="*/ 198 w 232"/>
                <a:gd name="T49" fmla="*/ 32 h 228"/>
                <a:gd name="T50" fmla="*/ 185 w 232"/>
                <a:gd name="T51" fmla="*/ 32 h 228"/>
                <a:gd name="T52" fmla="*/ 185 w 232"/>
                <a:gd name="T53" fmla="*/ 46 h 228"/>
                <a:gd name="T54" fmla="*/ 213 w 232"/>
                <a:gd name="T55" fmla="*/ 114 h 228"/>
                <a:gd name="T56" fmla="*/ 185 w 232"/>
                <a:gd name="T57" fmla="*/ 183 h 228"/>
                <a:gd name="T58" fmla="*/ 185 w 232"/>
                <a:gd name="T59" fmla="*/ 196 h 228"/>
                <a:gd name="T60" fmla="*/ 191 w 232"/>
                <a:gd name="T61" fmla="*/ 199 h 228"/>
                <a:gd name="T62" fmla="*/ 198 w 232"/>
                <a:gd name="T63" fmla="*/ 197 h 228"/>
                <a:gd name="T64" fmla="*/ 232 w 232"/>
                <a:gd name="T65" fmla="*/ 114 h 228"/>
                <a:gd name="T66" fmla="*/ 198 w 232"/>
                <a:gd name="T67" fmla="*/ 32 h 228"/>
                <a:gd name="T68" fmla="*/ 173 w 232"/>
                <a:gd name="T69" fmla="*/ 58 h 228"/>
                <a:gd name="T70" fmla="*/ 159 w 232"/>
                <a:gd name="T71" fmla="*/ 58 h 228"/>
                <a:gd name="T72" fmla="*/ 159 w 232"/>
                <a:gd name="T73" fmla="*/ 72 h 228"/>
                <a:gd name="T74" fmla="*/ 177 w 232"/>
                <a:gd name="T75" fmla="*/ 114 h 228"/>
                <a:gd name="T76" fmla="*/ 160 w 232"/>
                <a:gd name="T77" fmla="*/ 156 h 228"/>
                <a:gd name="T78" fmla="*/ 160 w 232"/>
                <a:gd name="T79" fmla="*/ 170 h 228"/>
                <a:gd name="T80" fmla="*/ 166 w 232"/>
                <a:gd name="T81" fmla="*/ 173 h 228"/>
                <a:gd name="T82" fmla="*/ 173 w 232"/>
                <a:gd name="T83" fmla="*/ 170 h 228"/>
                <a:gd name="T84" fmla="*/ 196 w 232"/>
                <a:gd name="T85" fmla="*/ 114 h 228"/>
                <a:gd name="T86" fmla="*/ 173 w 232"/>
                <a:gd name="T87" fmla="*/ 5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2" h="228">
                  <a:moveTo>
                    <a:pt x="136" y="0"/>
                  </a:moveTo>
                  <a:cubicBezTo>
                    <a:pt x="126" y="0"/>
                    <a:pt x="126" y="0"/>
                    <a:pt x="126" y="0"/>
                  </a:cubicBezTo>
                  <a:cubicBezTo>
                    <a:pt x="123" y="0"/>
                    <a:pt x="121" y="2"/>
                    <a:pt x="121" y="5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8" y="59"/>
                    <a:pt x="0" y="67"/>
                    <a:pt x="0" y="78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61"/>
                    <a:pt x="8" y="170"/>
                    <a:pt x="19" y="170"/>
                  </a:cubicBezTo>
                  <a:cubicBezTo>
                    <a:pt x="45" y="170"/>
                    <a:pt x="45" y="170"/>
                    <a:pt x="45" y="170"/>
                  </a:cubicBezTo>
                  <a:cubicBezTo>
                    <a:pt x="121" y="206"/>
                    <a:pt x="121" y="206"/>
                    <a:pt x="121" y="206"/>
                  </a:cubicBezTo>
                  <a:cubicBezTo>
                    <a:pt x="121" y="223"/>
                    <a:pt x="121" y="223"/>
                    <a:pt x="121" y="223"/>
                  </a:cubicBezTo>
                  <a:cubicBezTo>
                    <a:pt x="121" y="226"/>
                    <a:pt x="123" y="228"/>
                    <a:pt x="126" y="228"/>
                  </a:cubicBezTo>
                  <a:cubicBezTo>
                    <a:pt x="136" y="228"/>
                    <a:pt x="136" y="228"/>
                    <a:pt x="136" y="228"/>
                  </a:cubicBezTo>
                  <a:cubicBezTo>
                    <a:pt x="138" y="228"/>
                    <a:pt x="140" y="226"/>
                    <a:pt x="140" y="223"/>
                  </a:cubicBezTo>
                  <a:cubicBezTo>
                    <a:pt x="140" y="215"/>
                    <a:pt x="140" y="215"/>
                    <a:pt x="140" y="215"/>
                  </a:cubicBezTo>
                  <a:cubicBezTo>
                    <a:pt x="140" y="14"/>
                    <a:pt x="140" y="14"/>
                    <a:pt x="140" y="14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40" y="2"/>
                    <a:pt x="138" y="0"/>
                    <a:pt x="136" y="0"/>
                  </a:cubicBezTo>
                  <a:close/>
                  <a:moveTo>
                    <a:pt x="121" y="185"/>
                  </a:moveTo>
                  <a:cubicBezTo>
                    <a:pt x="63" y="158"/>
                    <a:pt x="63" y="158"/>
                    <a:pt x="63" y="158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121" y="44"/>
                    <a:pt x="121" y="44"/>
                    <a:pt x="121" y="44"/>
                  </a:cubicBezTo>
                  <a:lnTo>
                    <a:pt x="121" y="185"/>
                  </a:lnTo>
                  <a:close/>
                  <a:moveTo>
                    <a:pt x="198" y="32"/>
                  </a:moveTo>
                  <a:cubicBezTo>
                    <a:pt x="195" y="28"/>
                    <a:pt x="189" y="28"/>
                    <a:pt x="185" y="32"/>
                  </a:cubicBezTo>
                  <a:cubicBezTo>
                    <a:pt x="181" y="36"/>
                    <a:pt x="181" y="42"/>
                    <a:pt x="185" y="46"/>
                  </a:cubicBezTo>
                  <a:cubicBezTo>
                    <a:pt x="203" y="64"/>
                    <a:pt x="213" y="88"/>
                    <a:pt x="213" y="114"/>
                  </a:cubicBezTo>
                  <a:cubicBezTo>
                    <a:pt x="213" y="140"/>
                    <a:pt x="203" y="165"/>
                    <a:pt x="185" y="183"/>
                  </a:cubicBezTo>
                  <a:cubicBezTo>
                    <a:pt x="181" y="187"/>
                    <a:pt x="181" y="193"/>
                    <a:pt x="185" y="196"/>
                  </a:cubicBezTo>
                  <a:cubicBezTo>
                    <a:pt x="186" y="198"/>
                    <a:pt x="189" y="199"/>
                    <a:pt x="191" y="199"/>
                  </a:cubicBezTo>
                  <a:cubicBezTo>
                    <a:pt x="194" y="199"/>
                    <a:pt x="196" y="198"/>
                    <a:pt x="198" y="197"/>
                  </a:cubicBezTo>
                  <a:cubicBezTo>
                    <a:pt x="220" y="175"/>
                    <a:pt x="232" y="145"/>
                    <a:pt x="232" y="114"/>
                  </a:cubicBezTo>
                  <a:cubicBezTo>
                    <a:pt x="232" y="83"/>
                    <a:pt x="220" y="54"/>
                    <a:pt x="198" y="32"/>
                  </a:cubicBezTo>
                  <a:close/>
                  <a:moveTo>
                    <a:pt x="173" y="58"/>
                  </a:moveTo>
                  <a:cubicBezTo>
                    <a:pt x="169" y="54"/>
                    <a:pt x="163" y="54"/>
                    <a:pt x="159" y="58"/>
                  </a:cubicBezTo>
                  <a:cubicBezTo>
                    <a:pt x="156" y="62"/>
                    <a:pt x="156" y="68"/>
                    <a:pt x="159" y="72"/>
                  </a:cubicBezTo>
                  <a:cubicBezTo>
                    <a:pt x="171" y="83"/>
                    <a:pt x="177" y="98"/>
                    <a:pt x="177" y="114"/>
                  </a:cubicBezTo>
                  <a:cubicBezTo>
                    <a:pt x="177" y="130"/>
                    <a:pt x="171" y="145"/>
                    <a:pt x="160" y="156"/>
                  </a:cubicBezTo>
                  <a:cubicBezTo>
                    <a:pt x="156" y="160"/>
                    <a:pt x="156" y="166"/>
                    <a:pt x="160" y="170"/>
                  </a:cubicBezTo>
                  <a:cubicBezTo>
                    <a:pt x="161" y="172"/>
                    <a:pt x="164" y="173"/>
                    <a:pt x="166" y="173"/>
                  </a:cubicBezTo>
                  <a:cubicBezTo>
                    <a:pt x="169" y="173"/>
                    <a:pt x="171" y="172"/>
                    <a:pt x="173" y="170"/>
                  </a:cubicBezTo>
                  <a:cubicBezTo>
                    <a:pt x="188" y="155"/>
                    <a:pt x="196" y="135"/>
                    <a:pt x="196" y="114"/>
                  </a:cubicBezTo>
                  <a:cubicBezTo>
                    <a:pt x="196" y="93"/>
                    <a:pt x="187" y="73"/>
                    <a:pt x="173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70"/>
            <p:cNvSpPr>
              <a:spLocks noEditPoints="1"/>
            </p:cNvSpPr>
            <p:nvPr/>
          </p:nvSpPr>
          <p:spPr bwMode="auto">
            <a:xfrm>
              <a:off x="2703514" y="4564063"/>
              <a:ext cx="422275" cy="423863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71"/>
            <p:cNvSpPr>
              <a:spLocks noEditPoints="1"/>
            </p:cNvSpPr>
            <p:nvPr/>
          </p:nvSpPr>
          <p:spPr bwMode="auto">
            <a:xfrm>
              <a:off x="3429001" y="4560888"/>
              <a:ext cx="430213" cy="430213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72"/>
            <p:cNvSpPr>
              <a:spLocks noEditPoints="1"/>
            </p:cNvSpPr>
            <p:nvPr/>
          </p:nvSpPr>
          <p:spPr bwMode="auto">
            <a:xfrm>
              <a:off x="6264276" y="4568826"/>
              <a:ext cx="381000" cy="415925"/>
            </a:xfrm>
            <a:custGeom>
              <a:avLst/>
              <a:gdLst>
                <a:gd name="T0" fmla="*/ 145 w 209"/>
                <a:gd name="T1" fmla="*/ 124 h 228"/>
                <a:gd name="T2" fmla="*/ 88 w 209"/>
                <a:gd name="T3" fmla="*/ 66 h 228"/>
                <a:gd name="T4" fmla="*/ 41 w 209"/>
                <a:gd name="T5" fmla="*/ 90 h 228"/>
                <a:gd name="T6" fmla="*/ 33 w 209"/>
                <a:gd name="T7" fmla="*/ 85 h 228"/>
                <a:gd name="T8" fmla="*/ 19 w 209"/>
                <a:gd name="T9" fmla="*/ 89 h 228"/>
                <a:gd name="T10" fmla="*/ 5 w 209"/>
                <a:gd name="T11" fmla="*/ 117 h 228"/>
                <a:gd name="T12" fmla="*/ 6 w 209"/>
                <a:gd name="T13" fmla="*/ 123 h 228"/>
                <a:gd name="T14" fmla="*/ 34 w 209"/>
                <a:gd name="T15" fmla="*/ 140 h 228"/>
                <a:gd name="T16" fmla="*/ 32 w 209"/>
                <a:gd name="T17" fmla="*/ 141 h 228"/>
                <a:gd name="T18" fmla="*/ 13 w 209"/>
                <a:gd name="T19" fmla="*/ 149 h 228"/>
                <a:gd name="T20" fmla="*/ 1 w 209"/>
                <a:gd name="T21" fmla="*/ 190 h 228"/>
                <a:gd name="T22" fmla="*/ 8 w 209"/>
                <a:gd name="T23" fmla="*/ 196 h 228"/>
                <a:gd name="T24" fmla="*/ 82 w 209"/>
                <a:gd name="T25" fmla="*/ 166 h 228"/>
                <a:gd name="T26" fmla="*/ 86 w 209"/>
                <a:gd name="T27" fmla="*/ 160 h 228"/>
                <a:gd name="T28" fmla="*/ 86 w 209"/>
                <a:gd name="T29" fmla="*/ 133 h 228"/>
                <a:gd name="T30" fmla="*/ 81 w 209"/>
                <a:gd name="T31" fmla="*/ 124 h 228"/>
                <a:gd name="T32" fmla="*/ 91 w 209"/>
                <a:gd name="T33" fmla="*/ 114 h 228"/>
                <a:gd name="T34" fmla="*/ 102 w 209"/>
                <a:gd name="T35" fmla="*/ 124 h 228"/>
                <a:gd name="T36" fmla="*/ 97 w 209"/>
                <a:gd name="T37" fmla="*/ 133 h 228"/>
                <a:gd name="T38" fmla="*/ 97 w 209"/>
                <a:gd name="T39" fmla="*/ 167 h 228"/>
                <a:gd name="T40" fmla="*/ 92 w 209"/>
                <a:gd name="T41" fmla="*/ 174 h 228"/>
                <a:gd name="T42" fmla="*/ 81 w 209"/>
                <a:gd name="T43" fmla="*/ 178 h 228"/>
                <a:gd name="T44" fmla="*/ 97 w 209"/>
                <a:gd name="T45" fmla="*/ 228 h 228"/>
                <a:gd name="T46" fmla="*/ 148 w 209"/>
                <a:gd name="T47" fmla="*/ 191 h 228"/>
                <a:gd name="T48" fmla="*/ 136 w 209"/>
                <a:gd name="T49" fmla="*/ 153 h 228"/>
                <a:gd name="T50" fmla="*/ 145 w 209"/>
                <a:gd name="T51" fmla="*/ 124 h 228"/>
                <a:gd name="T52" fmla="*/ 205 w 209"/>
                <a:gd name="T53" fmla="*/ 93 h 228"/>
                <a:gd name="T54" fmla="*/ 200 w 209"/>
                <a:gd name="T55" fmla="*/ 88 h 228"/>
                <a:gd name="T56" fmla="*/ 187 w 209"/>
                <a:gd name="T57" fmla="*/ 87 h 228"/>
                <a:gd name="T58" fmla="*/ 195 w 209"/>
                <a:gd name="T59" fmla="*/ 76 h 228"/>
                <a:gd name="T60" fmla="*/ 197 w 209"/>
                <a:gd name="T61" fmla="*/ 68 h 228"/>
                <a:gd name="T62" fmla="*/ 107 w 209"/>
                <a:gd name="T63" fmla="*/ 2 h 228"/>
                <a:gd name="T64" fmla="*/ 100 w 209"/>
                <a:gd name="T65" fmla="*/ 5 h 228"/>
                <a:gd name="T66" fmla="*/ 92 w 209"/>
                <a:gd name="T67" fmla="*/ 23 h 228"/>
                <a:gd name="T68" fmla="*/ 85 w 209"/>
                <a:gd name="T69" fmla="*/ 5 h 228"/>
                <a:gd name="T70" fmla="*/ 79 w 209"/>
                <a:gd name="T71" fmla="*/ 0 h 228"/>
                <a:gd name="T72" fmla="*/ 3 w 209"/>
                <a:gd name="T73" fmla="*/ 35 h 228"/>
                <a:gd name="T74" fmla="*/ 39 w 209"/>
                <a:gd name="T75" fmla="*/ 72 h 228"/>
                <a:gd name="T76" fmla="*/ 88 w 209"/>
                <a:gd name="T77" fmla="*/ 53 h 228"/>
                <a:gd name="T78" fmla="*/ 157 w 209"/>
                <a:gd name="T79" fmla="*/ 122 h 228"/>
                <a:gd name="T80" fmla="*/ 149 w 209"/>
                <a:gd name="T81" fmla="*/ 154 h 228"/>
                <a:gd name="T82" fmla="*/ 193 w 209"/>
                <a:gd name="T83" fmla="*/ 183 h 228"/>
                <a:gd name="T84" fmla="*/ 209 w 209"/>
                <a:gd name="T85" fmla="*/ 122 h 228"/>
                <a:gd name="T86" fmla="*/ 205 w 209"/>
                <a:gd name="T87" fmla="*/ 9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9" h="228">
                  <a:moveTo>
                    <a:pt x="145" y="124"/>
                  </a:moveTo>
                  <a:cubicBezTo>
                    <a:pt x="145" y="92"/>
                    <a:pt x="119" y="66"/>
                    <a:pt x="88" y="66"/>
                  </a:cubicBezTo>
                  <a:cubicBezTo>
                    <a:pt x="68" y="66"/>
                    <a:pt x="52" y="75"/>
                    <a:pt x="41" y="90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29" y="82"/>
                    <a:pt x="22" y="84"/>
                    <a:pt x="19" y="89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3" y="119"/>
                    <a:pt x="4" y="122"/>
                    <a:pt x="6" y="123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2" y="141"/>
                    <a:pt x="32" y="141"/>
                    <a:pt x="32" y="141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5"/>
                    <a:pt x="3" y="198"/>
                    <a:pt x="8" y="196"/>
                  </a:cubicBezTo>
                  <a:cubicBezTo>
                    <a:pt x="82" y="166"/>
                    <a:pt x="82" y="166"/>
                    <a:pt x="82" y="166"/>
                  </a:cubicBezTo>
                  <a:cubicBezTo>
                    <a:pt x="84" y="165"/>
                    <a:pt x="86" y="162"/>
                    <a:pt x="86" y="160"/>
                  </a:cubicBezTo>
                  <a:cubicBezTo>
                    <a:pt x="86" y="133"/>
                    <a:pt x="86" y="133"/>
                    <a:pt x="86" y="133"/>
                  </a:cubicBezTo>
                  <a:cubicBezTo>
                    <a:pt x="83" y="132"/>
                    <a:pt x="81" y="128"/>
                    <a:pt x="81" y="124"/>
                  </a:cubicBezTo>
                  <a:cubicBezTo>
                    <a:pt x="81" y="118"/>
                    <a:pt x="86" y="114"/>
                    <a:pt x="91" y="114"/>
                  </a:cubicBezTo>
                  <a:cubicBezTo>
                    <a:pt x="97" y="114"/>
                    <a:pt x="102" y="118"/>
                    <a:pt x="102" y="124"/>
                  </a:cubicBezTo>
                  <a:cubicBezTo>
                    <a:pt x="102" y="128"/>
                    <a:pt x="100" y="132"/>
                    <a:pt x="97" y="133"/>
                  </a:cubicBezTo>
                  <a:cubicBezTo>
                    <a:pt x="97" y="167"/>
                    <a:pt x="97" y="167"/>
                    <a:pt x="97" y="167"/>
                  </a:cubicBezTo>
                  <a:cubicBezTo>
                    <a:pt x="97" y="170"/>
                    <a:pt x="95" y="173"/>
                    <a:pt x="92" y="174"/>
                  </a:cubicBezTo>
                  <a:cubicBezTo>
                    <a:pt x="81" y="178"/>
                    <a:pt x="81" y="178"/>
                    <a:pt x="81" y="178"/>
                  </a:cubicBezTo>
                  <a:cubicBezTo>
                    <a:pt x="97" y="228"/>
                    <a:pt x="97" y="228"/>
                    <a:pt x="97" y="228"/>
                  </a:cubicBezTo>
                  <a:cubicBezTo>
                    <a:pt x="148" y="191"/>
                    <a:pt x="148" y="191"/>
                    <a:pt x="148" y="191"/>
                  </a:cubicBezTo>
                  <a:cubicBezTo>
                    <a:pt x="136" y="153"/>
                    <a:pt x="136" y="153"/>
                    <a:pt x="136" y="153"/>
                  </a:cubicBezTo>
                  <a:cubicBezTo>
                    <a:pt x="141" y="143"/>
                    <a:pt x="145" y="133"/>
                    <a:pt x="145" y="124"/>
                  </a:cubicBezTo>
                  <a:close/>
                  <a:moveTo>
                    <a:pt x="205" y="93"/>
                  </a:moveTo>
                  <a:cubicBezTo>
                    <a:pt x="205" y="90"/>
                    <a:pt x="202" y="88"/>
                    <a:pt x="200" y="88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95" y="76"/>
                    <a:pt x="195" y="76"/>
                    <a:pt x="195" y="76"/>
                  </a:cubicBezTo>
                  <a:cubicBezTo>
                    <a:pt x="197" y="74"/>
                    <a:pt x="198" y="71"/>
                    <a:pt x="197" y="68"/>
                  </a:cubicBezTo>
                  <a:cubicBezTo>
                    <a:pt x="180" y="33"/>
                    <a:pt x="146" y="8"/>
                    <a:pt x="107" y="2"/>
                  </a:cubicBezTo>
                  <a:cubicBezTo>
                    <a:pt x="104" y="1"/>
                    <a:pt x="101" y="3"/>
                    <a:pt x="100" y="5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4" y="2"/>
                    <a:pt x="81" y="0"/>
                    <a:pt x="79" y="0"/>
                  </a:cubicBezTo>
                  <a:cubicBezTo>
                    <a:pt x="49" y="3"/>
                    <a:pt x="23" y="15"/>
                    <a:pt x="3" y="35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52" y="60"/>
                    <a:pt x="69" y="53"/>
                    <a:pt x="88" y="53"/>
                  </a:cubicBezTo>
                  <a:cubicBezTo>
                    <a:pt x="126" y="53"/>
                    <a:pt x="157" y="84"/>
                    <a:pt x="157" y="122"/>
                  </a:cubicBezTo>
                  <a:cubicBezTo>
                    <a:pt x="157" y="134"/>
                    <a:pt x="154" y="144"/>
                    <a:pt x="149" y="154"/>
                  </a:cubicBezTo>
                  <a:cubicBezTo>
                    <a:pt x="193" y="183"/>
                    <a:pt x="193" y="183"/>
                    <a:pt x="193" y="183"/>
                  </a:cubicBezTo>
                  <a:cubicBezTo>
                    <a:pt x="203" y="165"/>
                    <a:pt x="209" y="144"/>
                    <a:pt x="209" y="122"/>
                  </a:cubicBezTo>
                  <a:cubicBezTo>
                    <a:pt x="209" y="112"/>
                    <a:pt x="208" y="102"/>
                    <a:pt x="205" y="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73"/>
            <p:cNvSpPr>
              <a:spLocks noEditPoints="1"/>
            </p:cNvSpPr>
            <p:nvPr/>
          </p:nvSpPr>
          <p:spPr bwMode="auto">
            <a:xfrm>
              <a:off x="8501064" y="3841751"/>
              <a:ext cx="284163" cy="414338"/>
            </a:xfrm>
            <a:custGeom>
              <a:avLst/>
              <a:gdLst>
                <a:gd name="T0" fmla="*/ 78 w 156"/>
                <a:gd name="T1" fmla="*/ 0 h 228"/>
                <a:gd name="T2" fmla="*/ 0 w 156"/>
                <a:gd name="T3" fmla="*/ 77 h 228"/>
                <a:gd name="T4" fmla="*/ 78 w 156"/>
                <a:gd name="T5" fmla="*/ 228 h 228"/>
                <a:gd name="T6" fmla="*/ 156 w 156"/>
                <a:gd name="T7" fmla="*/ 77 h 228"/>
                <a:gd name="T8" fmla="*/ 78 w 156"/>
                <a:gd name="T9" fmla="*/ 0 h 228"/>
                <a:gd name="T10" fmla="*/ 78 w 156"/>
                <a:gd name="T11" fmla="*/ 110 h 228"/>
                <a:gd name="T12" fmla="*/ 39 w 156"/>
                <a:gd name="T13" fmla="*/ 73 h 228"/>
                <a:gd name="T14" fmla="*/ 78 w 156"/>
                <a:gd name="T15" fmla="*/ 35 h 228"/>
                <a:gd name="T16" fmla="*/ 116 w 156"/>
                <a:gd name="T17" fmla="*/ 73 h 228"/>
                <a:gd name="T18" fmla="*/ 78 w 156"/>
                <a:gd name="T19" fmla="*/ 11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228">
                  <a:moveTo>
                    <a:pt x="78" y="0"/>
                  </a:moveTo>
                  <a:cubicBezTo>
                    <a:pt x="35" y="0"/>
                    <a:pt x="0" y="35"/>
                    <a:pt x="0" y="77"/>
                  </a:cubicBezTo>
                  <a:cubicBezTo>
                    <a:pt x="0" y="138"/>
                    <a:pt x="78" y="228"/>
                    <a:pt x="78" y="228"/>
                  </a:cubicBezTo>
                  <a:cubicBezTo>
                    <a:pt x="78" y="228"/>
                    <a:pt x="156" y="138"/>
                    <a:pt x="156" y="77"/>
                  </a:cubicBezTo>
                  <a:cubicBezTo>
                    <a:pt x="156" y="35"/>
                    <a:pt x="121" y="0"/>
                    <a:pt x="78" y="0"/>
                  </a:cubicBezTo>
                  <a:close/>
                  <a:moveTo>
                    <a:pt x="78" y="110"/>
                  </a:moveTo>
                  <a:cubicBezTo>
                    <a:pt x="57" y="110"/>
                    <a:pt x="39" y="93"/>
                    <a:pt x="39" y="73"/>
                  </a:cubicBezTo>
                  <a:cubicBezTo>
                    <a:pt x="39" y="52"/>
                    <a:pt x="57" y="35"/>
                    <a:pt x="78" y="35"/>
                  </a:cubicBezTo>
                  <a:cubicBezTo>
                    <a:pt x="99" y="35"/>
                    <a:pt x="116" y="52"/>
                    <a:pt x="116" y="73"/>
                  </a:cubicBezTo>
                  <a:cubicBezTo>
                    <a:pt x="116" y="93"/>
                    <a:pt x="99" y="110"/>
                    <a:pt x="78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74"/>
            <p:cNvSpPr>
              <a:spLocks noEditPoints="1"/>
            </p:cNvSpPr>
            <p:nvPr/>
          </p:nvSpPr>
          <p:spPr bwMode="auto">
            <a:xfrm>
              <a:off x="9066214" y="3792538"/>
              <a:ext cx="434975" cy="434975"/>
            </a:xfrm>
            <a:custGeom>
              <a:avLst/>
              <a:gdLst>
                <a:gd name="T0" fmla="*/ 117 w 239"/>
                <a:gd name="T1" fmla="*/ 166 h 239"/>
                <a:gd name="T2" fmla="*/ 85 w 239"/>
                <a:gd name="T3" fmla="*/ 198 h 239"/>
                <a:gd name="T4" fmla="*/ 43 w 239"/>
                <a:gd name="T5" fmla="*/ 198 h 239"/>
                <a:gd name="T6" fmla="*/ 41 w 239"/>
                <a:gd name="T7" fmla="*/ 196 h 239"/>
                <a:gd name="T8" fmla="*/ 41 w 239"/>
                <a:gd name="T9" fmla="*/ 154 h 239"/>
                <a:gd name="T10" fmla="*/ 80 w 239"/>
                <a:gd name="T11" fmla="*/ 115 h 239"/>
                <a:gd name="T12" fmla="*/ 101 w 239"/>
                <a:gd name="T13" fmla="*/ 106 h 239"/>
                <a:gd name="T14" fmla="*/ 101 w 239"/>
                <a:gd name="T15" fmla="*/ 106 h 239"/>
                <a:gd name="T16" fmla="*/ 122 w 239"/>
                <a:gd name="T17" fmla="*/ 115 h 239"/>
                <a:gd name="T18" fmla="*/ 132 w 239"/>
                <a:gd name="T19" fmla="*/ 119 h 239"/>
                <a:gd name="T20" fmla="*/ 141 w 239"/>
                <a:gd name="T21" fmla="*/ 115 h 239"/>
                <a:gd name="T22" fmla="*/ 141 w 239"/>
                <a:gd name="T23" fmla="*/ 96 h 239"/>
                <a:gd name="T24" fmla="*/ 101 w 239"/>
                <a:gd name="T25" fmla="*/ 80 h 239"/>
                <a:gd name="T26" fmla="*/ 101 w 239"/>
                <a:gd name="T27" fmla="*/ 80 h 239"/>
                <a:gd name="T28" fmla="*/ 61 w 239"/>
                <a:gd name="T29" fmla="*/ 96 h 239"/>
                <a:gd name="T30" fmla="*/ 22 w 239"/>
                <a:gd name="T31" fmla="*/ 135 h 239"/>
                <a:gd name="T32" fmla="*/ 22 w 239"/>
                <a:gd name="T33" fmla="*/ 215 h 239"/>
                <a:gd name="T34" fmla="*/ 24 w 239"/>
                <a:gd name="T35" fmla="*/ 217 h 239"/>
                <a:gd name="T36" fmla="*/ 104 w 239"/>
                <a:gd name="T37" fmla="*/ 217 h 239"/>
                <a:gd name="T38" fmla="*/ 143 w 239"/>
                <a:gd name="T39" fmla="*/ 178 h 239"/>
                <a:gd name="T40" fmla="*/ 151 w 239"/>
                <a:gd name="T41" fmla="*/ 168 h 239"/>
                <a:gd name="T42" fmla="*/ 139 w 239"/>
                <a:gd name="T43" fmla="*/ 170 h 239"/>
                <a:gd name="T44" fmla="*/ 117 w 239"/>
                <a:gd name="T45" fmla="*/ 166 h 239"/>
                <a:gd name="T46" fmla="*/ 217 w 239"/>
                <a:gd name="T47" fmla="*/ 23 h 239"/>
                <a:gd name="T48" fmla="*/ 216 w 239"/>
                <a:gd name="T49" fmla="*/ 22 h 239"/>
                <a:gd name="T50" fmla="*/ 136 w 239"/>
                <a:gd name="T51" fmla="*/ 22 h 239"/>
                <a:gd name="T52" fmla="*/ 97 w 239"/>
                <a:gd name="T53" fmla="*/ 61 h 239"/>
                <a:gd name="T54" fmla="*/ 89 w 239"/>
                <a:gd name="T55" fmla="*/ 70 h 239"/>
                <a:gd name="T56" fmla="*/ 101 w 239"/>
                <a:gd name="T57" fmla="*/ 69 h 239"/>
                <a:gd name="T58" fmla="*/ 101 w 239"/>
                <a:gd name="T59" fmla="*/ 69 h 239"/>
                <a:gd name="T60" fmla="*/ 123 w 239"/>
                <a:gd name="T61" fmla="*/ 73 h 239"/>
                <a:gd name="T62" fmla="*/ 155 w 239"/>
                <a:gd name="T63" fmla="*/ 41 h 239"/>
                <a:gd name="T64" fmla="*/ 197 w 239"/>
                <a:gd name="T65" fmla="*/ 41 h 239"/>
                <a:gd name="T66" fmla="*/ 199 w 239"/>
                <a:gd name="T67" fmla="*/ 42 h 239"/>
                <a:gd name="T68" fmla="*/ 199 w 239"/>
                <a:gd name="T69" fmla="*/ 84 h 239"/>
                <a:gd name="T70" fmla="*/ 160 w 239"/>
                <a:gd name="T71" fmla="*/ 123 h 239"/>
                <a:gd name="T72" fmla="*/ 139 w 239"/>
                <a:gd name="T73" fmla="*/ 132 h 239"/>
                <a:gd name="T74" fmla="*/ 139 w 239"/>
                <a:gd name="T75" fmla="*/ 132 h 239"/>
                <a:gd name="T76" fmla="*/ 118 w 239"/>
                <a:gd name="T77" fmla="*/ 123 h 239"/>
                <a:gd name="T78" fmla="*/ 108 w 239"/>
                <a:gd name="T79" fmla="*/ 119 h 239"/>
                <a:gd name="T80" fmla="*/ 99 w 239"/>
                <a:gd name="T81" fmla="*/ 123 h 239"/>
                <a:gd name="T82" fmla="*/ 99 w 239"/>
                <a:gd name="T83" fmla="*/ 142 h 239"/>
                <a:gd name="T84" fmla="*/ 139 w 239"/>
                <a:gd name="T85" fmla="*/ 159 h 239"/>
                <a:gd name="T86" fmla="*/ 139 w 239"/>
                <a:gd name="T87" fmla="*/ 159 h 239"/>
                <a:gd name="T88" fmla="*/ 179 w 239"/>
                <a:gd name="T89" fmla="*/ 142 h 239"/>
                <a:gd name="T90" fmla="*/ 217 w 239"/>
                <a:gd name="T91" fmla="*/ 103 h 239"/>
                <a:gd name="T92" fmla="*/ 217 w 239"/>
                <a:gd name="T93" fmla="*/ 2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9" h="239">
                  <a:moveTo>
                    <a:pt x="117" y="166"/>
                  </a:moveTo>
                  <a:cubicBezTo>
                    <a:pt x="85" y="198"/>
                    <a:pt x="85" y="198"/>
                    <a:pt x="85" y="198"/>
                  </a:cubicBezTo>
                  <a:cubicBezTo>
                    <a:pt x="74" y="209"/>
                    <a:pt x="55" y="209"/>
                    <a:pt x="43" y="198"/>
                  </a:cubicBezTo>
                  <a:cubicBezTo>
                    <a:pt x="41" y="196"/>
                    <a:pt x="41" y="196"/>
                    <a:pt x="41" y="196"/>
                  </a:cubicBezTo>
                  <a:cubicBezTo>
                    <a:pt x="30" y="185"/>
                    <a:pt x="30" y="166"/>
                    <a:pt x="41" y="154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86" y="109"/>
                    <a:pt x="93" y="106"/>
                    <a:pt x="101" y="106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9" y="106"/>
                    <a:pt x="117" y="109"/>
                    <a:pt x="122" y="115"/>
                  </a:cubicBezTo>
                  <a:cubicBezTo>
                    <a:pt x="125" y="118"/>
                    <a:pt x="128" y="119"/>
                    <a:pt x="132" y="119"/>
                  </a:cubicBezTo>
                  <a:cubicBezTo>
                    <a:pt x="135" y="119"/>
                    <a:pt x="139" y="118"/>
                    <a:pt x="141" y="115"/>
                  </a:cubicBezTo>
                  <a:cubicBezTo>
                    <a:pt x="147" y="110"/>
                    <a:pt x="147" y="101"/>
                    <a:pt x="141" y="96"/>
                  </a:cubicBezTo>
                  <a:cubicBezTo>
                    <a:pt x="131" y="85"/>
                    <a:pt x="116" y="80"/>
                    <a:pt x="101" y="80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86" y="80"/>
                    <a:pt x="72" y="86"/>
                    <a:pt x="61" y="96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0" y="157"/>
                    <a:pt x="0" y="193"/>
                    <a:pt x="22" y="215"/>
                  </a:cubicBezTo>
                  <a:cubicBezTo>
                    <a:pt x="24" y="217"/>
                    <a:pt x="24" y="217"/>
                    <a:pt x="24" y="217"/>
                  </a:cubicBezTo>
                  <a:cubicBezTo>
                    <a:pt x="46" y="239"/>
                    <a:pt x="82" y="239"/>
                    <a:pt x="104" y="217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6" y="175"/>
                    <a:pt x="148" y="172"/>
                    <a:pt x="151" y="168"/>
                  </a:cubicBezTo>
                  <a:cubicBezTo>
                    <a:pt x="147" y="169"/>
                    <a:pt x="143" y="170"/>
                    <a:pt x="139" y="170"/>
                  </a:cubicBezTo>
                  <a:cubicBezTo>
                    <a:pt x="131" y="170"/>
                    <a:pt x="124" y="168"/>
                    <a:pt x="117" y="166"/>
                  </a:cubicBezTo>
                  <a:close/>
                  <a:moveTo>
                    <a:pt x="217" y="23"/>
                  </a:moveTo>
                  <a:cubicBezTo>
                    <a:pt x="216" y="22"/>
                    <a:pt x="216" y="22"/>
                    <a:pt x="216" y="22"/>
                  </a:cubicBezTo>
                  <a:cubicBezTo>
                    <a:pt x="194" y="0"/>
                    <a:pt x="158" y="0"/>
                    <a:pt x="136" y="22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4" y="64"/>
                    <a:pt x="92" y="67"/>
                    <a:pt x="89" y="70"/>
                  </a:cubicBezTo>
                  <a:cubicBezTo>
                    <a:pt x="93" y="69"/>
                    <a:pt x="97" y="69"/>
                    <a:pt x="101" y="69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109" y="69"/>
                    <a:pt x="116" y="70"/>
                    <a:pt x="123" y="73"/>
                  </a:cubicBezTo>
                  <a:cubicBezTo>
                    <a:pt x="155" y="41"/>
                    <a:pt x="155" y="41"/>
                    <a:pt x="155" y="41"/>
                  </a:cubicBezTo>
                  <a:cubicBezTo>
                    <a:pt x="166" y="29"/>
                    <a:pt x="185" y="29"/>
                    <a:pt x="197" y="41"/>
                  </a:cubicBezTo>
                  <a:cubicBezTo>
                    <a:pt x="199" y="42"/>
                    <a:pt x="199" y="42"/>
                    <a:pt x="199" y="42"/>
                  </a:cubicBezTo>
                  <a:cubicBezTo>
                    <a:pt x="210" y="54"/>
                    <a:pt x="210" y="73"/>
                    <a:pt x="199" y="84"/>
                  </a:cubicBezTo>
                  <a:cubicBezTo>
                    <a:pt x="160" y="123"/>
                    <a:pt x="160" y="123"/>
                    <a:pt x="160" y="123"/>
                  </a:cubicBezTo>
                  <a:cubicBezTo>
                    <a:pt x="154" y="129"/>
                    <a:pt x="147" y="132"/>
                    <a:pt x="139" y="132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31" y="132"/>
                    <a:pt x="123" y="129"/>
                    <a:pt x="118" y="123"/>
                  </a:cubicBezTo>
                  <a:cubicBezTo>
                    <a:pt x="115" y="121"/>
                    <a:pt x="111" y="119"/>
                    <a:pt x="108" y="119"/>
                  </a:cubicBezTo>
                  <a:cubicBezTo>
                    <a:pt x="105" y="119"/>
                    <a:pt x="101" y="121"/>
                    <a:pt x="99" y="123"/>
                  </a:cubicBezTo>
                  <a:cubicBezTo>
                    <a:pt x="93" y="129"/>
                    <a:pt x="93" y="137"/>
                    <a:pt x="99" y="142"/>
                  </a:cubicBezTo>
                  <a:cubicBezTo>
                    <a:pt x="109" y="153"/>
                    <a:pt x="123" y="159"/>
                    <a:pt x="139" y="159"/>
                  </a:cubicBezTo>
                  <a:cubicBezTo>
                    <a:pt x="139" y="159"/>
                    <a:pt x="139" y="159"/>
                    <a:pt x="139" y="159"/>
                  </a:cubicBezTo>
                  <a:cubicBezTo>
                    <a:pt x="154" y="159"/>
                    <a:pt x="168" y="153"/>
                    <a:pt x="179" y="142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39" y="81"/>
                    <a:pt x="239" y="45"/>
                    <a:pt x="217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75"/>
            <p:cNvSpPr>
              <a:spLocks/>
            </p:cNvSpPr>
            <p:nvPr/>
          </p:nvSpPr>
          <p:spPr bwMode="auto">
            <a:xfrm>
              <a:off x="8424864" y="4605338"/>
              <a:ext cx="436563" cy="342900"/>
            </a:xfrm>
            <a:custGeom>
              <a:avLst/>
              <a:gdLst>
                <a:gd name="T0" fmla="*/ 233 w 240"/>
                <a:gd name="T1" fmla="*/ 174 h 188"/>
                <a:gd name="T2" fmla="*/ 230 w 240"/>
                <a:gd name="T3" fmla="*/ 174 h 188"/>
                <a:gd name="T4" fmla="*/ 201 w 240"/>
                <a:gd name="T5" fmla="*/ 69 h 188"/>
                <a:gd name="T6" fmla="*/ 203 w 240"/>
                <a:gd name="T7" fmla="*/ 69 h 188"/>
                <a:gd name="T8" fmla="*/ 207 w 240"/>
                <a:gd name="T9" fmla="*/ 65 h 188"/>
                <a:gd name="T10" fmla="*/ 207 w 240"/>
                <a:gd name="T11" fmla="*/ 50 h 188"/>
                <a:gd name="T12" fmla="*/ 203 w 240"/>
                <a:gd name="T13" fmla="*/ 46 h 188"/>
                <a:gd name="T14" fmla="*/ 150 w 240"/>
                <a:gd name="T15" fmla="*/ 46 h 188"/>
                <a:gd name="T16" fmla="*/ 188 w 240"/>
                <a:gd name="T17" fmla="*/ 172 h 188"/>
                <a:gd name="T18" fmla="*/ 190 w 240"/>
                <a:gd name="T19" fmla="*/ 174 h 188"/>
                <a:gd name="T20" fmla="*/ 177 w 240"/>
                <a:gd name="T21" fmla="*/ 174 h 188"/>
                <a:gd name="T22" fmla="*/ 139 w 240"/>
                <a:gd name="T23" fmla="*/ 31 h 188"/>
                <a:gd name="T24" fmla="*/ 141 w 240"/>
                <a:gd name="T25" fmla="*/ 31 h 188"/>
                <a:gd name="T26" fmla="*/ 146 w 240"/>
                <a:gd name="T27" fmla="*/ 26 h 188"/>
                <a:gd name="T28" fmla="*/ 146 w 240"/>
                <a:gd name="T29" fmla="*/ 6 h 188"/>
                <a:gd name="T30" fmla="*/ 141 w 240"/>
                <a:gd name="T31" fmla="*/ 0 h 188"/>
                <a:gd name="T32" fmla="*/ 43 w 240"/>
                <a:gd name="T33" fmla="*/ 0 h 188"/>
                <a:gd name="T34" fmla="*/ 38 w 240"/>
                <a:gd name="T35" fmla="*/ 6 h 188"/>
                <a:gd name="T36" fmla="*/ 38 w 240"/>
                <a:gd name="T37" fmla="*/ 26 h 188"/>
                <a:gd name="T38" fmla="*/ 43 w 240"/>
                <a:gd name="T39" fmla="*/ 31 h 188"/>
                <a:gd name="T40" fmla="*/ 45 w 240"/>
                <a:gd name="T41" fmla="*/ 31 h 188"/>
                <a:gd name="T42" fmla="*/ 45 w 240"/>
                <a:gd name="T43" fmla="*/ 31 h 188"/>
                <a:gd name="T44" fmla="*/ 92 w 240"/>
                <a:gd name="T45" fmla="*/ 31 h 188"/>
                <a:gd name="T46" fmla="*/ 96 w 240"/>
                <a:gd name="T47" fmla="*/ 36 h 188"/>
                <a:gd name="T48" fmla="*/ 92 w 240"/>
                <a:gd name="T49" fmla="*/ 40 h 188"/>
                <a:gd name="T50" fmla="*/ 44 w 240"/>
                <a:gd name="T51" fmla="*/ 40 h 188"/>
                <a:gd name="T52" fmla="*/ 11 w 240"/>
                <a:gd name="T53" fmla="*/ 174 h 188"/>
                <a:gd name="T54" fmla="*/ 7 w 240"/>
                <a:gd name="T55" fmla="*/ 174 h 188"/>
                <a:gd name="T56" fmla="*/ 0 w 240"/>
                <a:gd name="T57" fmla="*/ 181 h 188"/>
                <a:gd name="T58" fmla="*/ 7 w 240"/>
                <a:gd name="T59" fmla="*/ 188 h 188"/>
                <a:gd name="T60" fmla="*/ 233 w 240"/>
                <a:gd name="T61" fmla="*/ 188 h 188"/>
                <a:gd name="T62" fmla="*/ 240 w 240"/>
                <a:gd name="T63" fmla="*/ 181 h 188"/>
                <a:gd name="T64" fmla="*/ 233 w 240"/>
                <a:gd name="T65" fmla="*/ 17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188">
                  <a:moveTo>
                    <a:pt x="233" y="174"/>
                  </a:moveTo>
                  <a:cubicBezTo>
                    <a:pt x="230" y="174"/>
                    <a:pt x="230" y="174"/>
                    <a:pt x="230" y="174"/>
                  </a:cubicBezTo>
                  <a:cubicBezTo>
                    <a:pt x="208" y="145"/>
                    <a:pt x="202" y="97"/>
                    <a:pt x="201" y="69"/>
                  </a:cubicBezTo>
                  <a:cubicBezTo>
                    <a:pt x="203" y="69"/>
                    <a:pt x="203" y="69"/>
                    <a:pt x="203" y="69"/>
                  </a:cubicBezTo>
                  <a:cubicBezTo>
                    <a:pt x="205" y="69"/>
                    <a:pt x="207" y="67"/>
                    <a:pt x="207" y="65"/>
                  </a:cubicBezTo>
                  <a:cubicBezTo>
                    <a:pt x="207" y="50"/>
                    <a:pt x="207" y="50"/>
                    <a:pt x="207" y="50"/>
                  </a:cubicBezTo>
                  <a:cubicBezTo>
                    <a:pt x="207" y="48"/>
                    <a:pt x="205" y="46"/>
                    <a:pt x="203" y="46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52" y="85"/>
                    <a:pt x="161" y="140"/>
                    <a:pt x="188" y="172"/>
                  </a:cubicBezTo>
                  <a:cubicBezTo>
                    <a:pt x="190" y="174"/>
                    <a:pt x="190" y="174"/>
                    <a:pt x="190" y="174"/>
                  </a:cubicBezTo>
                  <a:cubicBezTo>
                    <a:pt x="177" y="174"/>
                    <a:pt x="177" y="174"/>
                    <a:pt x="177" y="174"/>
                  </a:cubicBezTo>
                  <a:cubicBezTo>
                    <a:pt x="147" y="135"/>
                    <a:pt x="140" y="69"/>
                    <a:pt x="139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44" y="31"/>
                    <a:pt x="146" y="29"/>
                    <a:pt x="146" y="26"/>
                  </a:cubicBezTo>
                  <a:cubicBezTo>
                    <a:pt x="146" y="6"/>
                    <a:pt x="146" y="6"/>
                    <a:pt x="146" y="6"/>
                  </a:cubicBezTo>
                  <a:cubicBezTo>
                    <a:pt x="146" y="3"/>
                    <a:pt x="144" y="0"/>
                    <a:pt x="14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0" y="0"/>
                    <a:pt x="38" y="3"/>
                    <a:pt x="38" y="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9"/>
                    <a:pt x="40" y="31"/>
                    <a:pt x="43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4" y="31"/>
                    <a:pt x="96" y="33"/>
                    <a:pt x="96" y="36"/>
                  </a:cubicBezTo>
                  <a:cubicBezTo>
                    <a:pt x="96" y="38"/>
                    <a:pt x="94" y="40"/>
                    <a:pt x="92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3" y="80"/>
                    <a:pt x="36" y="139"/>
                    <a:pt x="11" y="174"/>
                  </a:cubicBezTo>
                  <a:cubicBezTo>
                    <a:pt x="7" y="174"/>
                    <a:pt x="7" y="174"/>
                    <a:pt x="7" y="174"/>
                  </a:cubicBezTo>
                  <a:cubicBezTo>
                    <a:pt x="3" y="174"/>
                    <a:pt x="0" y="177"/>
                    <a:pt x="0" y="181"/>
                  </a:cubicBezTo>
                  <a:cubicBezTo>
                    <a:pt x="0" y="185"/>
                    <a:pt x="3" y="188"/>
                    <a:pt x="7" y="188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7" y="188"/>
                    <a:pt x="240" y="185"/>
                    <a:pt x="240" y="181"/>
                  </a:cubicBezTo>
                  <a:cubicBezTo>
                    <a:pt x="240" y="177"/>
                    <a:pt x="237" y="174"/>
                    <a:pt x="233" y="17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76"/>
            <p:cNvSpPr>
              <a:spLocks noEditPoints="1"/>
            </p:cNvSpPr>
            <p:nvPr/>
          </p:nvSpPr>
          <p:spPr bwMode="auto">
            <a:xfrm>
              <a:off x="9193214" y="4543426"/>
              <a:ext cx="182563" cy="466725"/>
            </a:xfrm>
            <a:custGeom>
              <a:avLst/>
              <a:gdLst>
                <a:gd name="T0" fmla="*/ 50 w 100"/>
                <a:gd name="T1" fmla="*/ 105 h 256"/>
                <a:gd name="T2" fmla="*/ 89 w 100"/>
                <a:gd name="T3" fmla="*/ 67 h 256"/>
                <a:gd name="T4" fmla="*/ 82 w 100"/>
                <a:gd name="T5" fmla="*/ 44 h 256"/>
                <a:gd name="T6" fmla="*/ 67 w 100"/>
                <a:gd name="T7" fmla="*/ 58 h 256"/>
                <a:gd name="T8" fmla="*/ 61 w 100"/>
                <a:gd name="T9" fmla="*/ 0 h 256"/>
                <a:gd name="T10" fmla="*/ 44 w 100"/>
                <a:gd name="T11" fmla="*/ 12 h 256"/>
                <a:gd name="T12" fmla="*/ 40 w 100"/>
                <a:gd name="T13" fmla="*/ 63 h 256"/>
                <a:gd name="T14" fmla="*/ 29 w 100"/>
                <a:gd name="T15" fmla="*/ 47 h 256"/>
                <a:gd name="T16" fmla="*/ 28 w 100"/>
                <a:gd name="T17" fmla="*/ 31 h 256"/>
                <a:gd name="T18" fmla="*/ 19 w 100"/>
                <a:gd name="T19" fmla="*/ 40 h 256"/>
                <a:gd name="T20" fmla="*/ 11 w 100"/>
                <a:gd name="T21" fmla="*/ 67 h 256"/>
                <a:gd name="T22" fmla="*/ 50 w 100"/>
                <a:gd name="T23" fmla="*/ 105 h 256"/>
                <a:gd name="T24" fmla="*/ 95 w 100"/>
                <a:gd name="T25" fmla="*/ 113 h 256"/>
                <a:gd name="T26" fmla="*/ 5 w 100"/>
                <a:gd name="T27" fmla="*/ 113 h 256"/>
                <a:gd name="T28" fmla="*/ 0 w 100"/>
                <a:gd name="T29" fmla="*/ 118 h 256"/>
                <a:gd name="T30" fmla="*/ 0 w 100"/>
                <a:gd name="T31" fmla="*/ 143 h 256"/>
                <a:gd name="T32" fmla="*/ 16 w 100"/>
                <a:gd name="T33" fmla="*/ 143 h 256"/>
                <a:gd name="T34" fmla="*/ 32 w 100"/>
                <a:gd name="T35" fmla="*/ 247 h 256"/>
                <a:gd name="T36" fmla="*/ 42 w 100"/>
                <a:gd name="T37" fmla="*/ 256 h 256"/>
                <a:gd name="T38" fmla="*/ 58 w 100"/>
                <a:gd name="T39" fmla="*/ 256 h 256"/>
                <a:gd name="T40" fmla="*/ 68 w 100"/>
                <a:gd name="T41" fmla="*/ 247 h 256"/>
                <a:gd name="T42" fmla="*/ 84 w 100"/>
                <a:gd name="T43" fmla="*/ 143 h 256"/>
                <a:gd name="T44" fmla="*/ 100 w 100"/>
                <a:gd name="T45" fmla="*/ 143 h 256"/>
                <a:gd name="T46" fmla="*/ 100 w 100"/>
                <a:gd name="T47" fmla="*/ 118 h 256"/>
                <a:gd name="T48" fmla="*/ 100 w 100"/>
                <a:gd name="T49" fmla="*/ 118 h 256"/>
                <a:gd name="T50" fmla="*/ 95 w 100"/>
                <a:gd name="T51" fmla="*/ 113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256">
                  <a:moveTo>
                    <a:pt x="50" y="105"/>
                  </a:moveTo>
                  <a:cubicBezTo>
                    <a:pt x="71" y="105"/>
                    <a:pt x="90" y="88"/>
                    <a:pt x="89" y="67"/>
                  </a:cubicBezTo>
                  <a:cubicBezTo>
                    <a:pt x="88" y="56"/>
                    <a:pt x="85" y="49"/>
                    <a:pt x="82" y="44"/>
                  </a:cubicBezTo>
                  <a:cubicBezTo>
                    <a:pt x="76" y="53"/>
                    <a:pt x="67" y="58"/>
                    <a:pt x="67" y="58"/>
                  </a:cubicBezTo>
                  <a:cubicBezTo>
                    <a:pt x="75" y="36"/>
                    <a:pt x="31" y="22"/>
                    <a:pt x="61" y="0"/>
                  </a:cubicBezTo>
                  <a:cubicBezTo>
                    <a:pt x="60" y="1"/>
                    <a:pt x="53" y="5"/>
                    <a:pt x="44" y="12"/>
                  </a:cubicBezTo>
                  <a:cubicBezTo>
                    <a:pt x="24" y="31"/>
                    <a:pt x="57" y="40"/>
                    <a:pt x="40" y="63"/>
                  </a:cubicBezTo>
                  <a:cubicBezTo>
                    <a:pt x="40" y="63"/>
                    <a:pt x="31" y="56"/>
                    <a:pt x="29" y="47"/>
                  </a:cubicBezTo>
                  <a:cubicBezTo>
                    <a:pt x="27" y="39"/>
                    <a:pt x="28" y="31"/>
                    <a:pt x="28" y="31"/>
                  </a:cubicBezTo>
                  <a:cubicBezTo>
                    <a:pt x="28" y="31"/>
                    <a:pt x="22" y="34"/>
                    <a:pt x="19" y="40"/>
                  </a:cubicBezTo>
                  <a:cubicBezTo>
                    <a:pt x="14" y="48"/>
                    <a:pt x="11" y="57"/>
                    <a:pt x="11" y="67"/>
                  </a:cubicBezTo>
                  <a:cubicBezTo>
                    <a:pt x="11" y="88"/>
                    <a:pt x="29" y="105"/>
                    <a:pt x="50" y="105"/>
                  </a:cubicBezTo>
                  <a:moveTo>
                    <a:pt x="95" y="113"/>
                  </a:moveTo>
                  <a:cubicBezTo>
                    <a:pt x="5" y="113"/>
                    <a:pt x="5" y="113"/>
                    <a:pt x="5" y="113"/>
                  </a:cubicBezTo>
                  <a:cubicBezTo>
                    <a:pt x="2" y="113"/>
                    <a:pt x="0" y="115"/>
                    <a:pt x="0" y="11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6" y="143"/>
                    <a:pt x="16" y="143"/>
                    <a:pt x="16" y="143"/>
                  </a:cubicBezTo>
                  <a:cubicBezTo>
                    <a:pt x="32" y="247"/>
                    <a:pt x="32" y="247"/>
                    <a:pt x="32" y="247"/>
                  </a:cubicBezTo>
                  <a:cubicBezTo>
                    <a:pt x="32" y="252"/>
                    <a:pt x="37" y="256"/>
                    <a:pt x="42" y="256"/>
                  </a:cubicBezTo>
                  <a:cubicBezTo>
                    <a:pt x="58" y="256"/>
                    <a:pt x="58" y="256"/>
                    <a:pt x="58" y="256"/>
                  </a:cubicBezTo>
                  <a:cubicBezTo>
                    <a:pt x="63" y="256"/>
                    <a:pt x="68" y="252"/>
                    <a:pt x="68" y="247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100" y="143"/>
                    <a:pt x="100" y="143"/>
                    <a:pt x="100" y="143"/>
                  </a:cubicBezTo>
                  <a:cubicBezTo>
                    <a:pt x="100" y="118"/>
                    <a:pt x="100" y="118"/>
                    <a:pt x="100" y="118"/>
                  </a:cubicBezTo>
                  <a:cubicBezTo>
                    <a:pt x="100" y="118"/>
                    <a:pt x="100" y="118"/>
                    <a:pt x="100" y="118"/>
                  </a:cubicBezTo>
                  <a:cubicBezTo>
                    <a:pt x="100" y="115"/>
                    <a:pt x="98" y="113"/>
                    <a:pt x="95" y="11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77"/>
            <p:cNvSpPr>
              <a:spLocks/>
            </p:cNvSpPr>
            <p:nvPr/>
          </p:nvSpPr>
          <p:spPr bwMode="auto">
            <a:xfrm>
              <a:off x="4202114" y="5357813"/>
              <a:ext cx="342900" cy="290513"/>
            </a:xfrm>
            <a:custGeom>
              <a:avLst/>
              <a:gdLst>
                <a:gd name="T0" fmla="*/ 179 w 188"/>
                <a:gd name="T1" fmla="*/ 10 h 159"/>
                <a:gd name="T2" fmla="*/ 145 w 188"/>
                <a:gd name="T3" fmla="*/ 10 h 159"/>
                <a:gd name="T4" fmla="*/ 65 w 188"/>
                <a:gd name="T5" fmla="*/ 90 h 159"/>
                <a:gd name="T6" fmla="*/ 43 w 188"/>
                <a:gd name="T7" fmla="*/ 69 h 159"/>
                <a:gd name="T8" fmla="*/ 9 w 188"/>
                <a:gd name="T9" fmla="*/ 69 h 159"/>
                <a:gd name="T10" fmla="*/ 9 w 188"/>
                <a:gd name="T11" fmla="*/ 103 h 159"/>
                <a:gd name="T12" fmla="*/ 65 w 188"/>
                <a:gd name="T13" fmla="*/ 159 h 159"/>
                <a:gd name="T14" fmla="*/ 179 w 188"/>
                <a:gd name="T15" fmla="*/ 44 h 159"/>
                <a:gd name="T16" fmla="*/ 179 w 188"/>
                <a:gd name="T17" fmla="*/ 1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59">
                  <a:moveTo>
                    <a:pt x="179" y="10"/>
                  </a:moveTo>
                  <a:cubicBezTo>
                    <a:pt x="170" y="0"/>
                    <a:pt x="154" y="0"/>
                    <a:pt x="145" y="10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34" y="59"/>
                    <a:pt x="19" y="59"/>
                    <a:pt x="9" y="69"/>
                  </a:cubicBezTo>
                  <a:cubicBezTo>
                    <a:pt x="0" y="78"/>
                    <a:pt x="0" y="94"/>
                    <a:pt x="9" y="103"/>
                  </a:cubicBezTo>
                  <a:cubicBezTo>
                    <a:pt x="65" y="159"/>
                    <a:pt x="65" y="159"/>
                    <a:pt x="65" y="159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88" y="35"/>
                    <a:pt x="188" y="19"/>
                    <a:pt x="179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78"/>
            <p:cNvSpPr>
              <a:spLocks/>
            </p:cNvSpPr>
            <p:nvPr/>
          </p:nvSpPr>
          <p:spPr bwMode="auto">
            <a:xfrm>
              <a:off x="4960939" y="5360988"/>
              <a:ext cx="284163" cy="282575"/>
            </a:xfrm>
            <a:custGeom>
              <a:avLst/>
              <a:gdLst>
                <a:gd name="T0" fmla="*/ 112 w 156"/>
                <a:gd name="T1" fmla="*/ 79 h 155"/>
                <a:gd name="T2" fmla="*/ 147 w 156"/>
                <a:gd name="T3" fmla="*/ 43 h 155"/>
                <a:gd name="T4" fmla="*/ 147 w 156"/>
                <a:gd name="T5" fmla="*/ 10 h 155"/>
                <a:gd name="T6" fmla="*/ 113 w 156"/>
                <a:gd name="T7" fmla="*/ 10 h 155"/>
                <a:gd name="T8" fmla="*/ 78 w 156"/>
                <a:gd name="T9" fmla="*/ 45 h 155"/>
                <a:gd name="T10" fmla="*/ 43 w 156"/>
                <a:gd name="T11" fmla="*/ 10 h 155"/>
                <a:gd name="T12" fmla="*/ 9 w 156"/>
                <a:gd name="T13" fmla="*/ 10 h 155"/>
                <a:gd name="T14" fmla="*/ 9 w 156"/>
                <a:gd name="T15" fmla="*/ 43 h 155"/>
                <a:gd name="T16" fmla="*/ 44 w 156"/>
                <a:gd name="T17" fmla="*/ 79 h 155"/>
                <a:gd name="T18" fmla="*/ 9 w 156"/>
                <a:gd name="T19" fmla="*/ 114 h 155"/>
                <a:gd name="T20" fmla="*/ 9 w 156"/>
                <a:gd name="T21" fmla="*/ 148 h 155"/>
                <a:gd name="T22" fmla="*/ 26 w 156"/>
                <a:gd name="T23" fmla="*/ 155 h 155"/>
                <a:gd name="T24" fmla="*/ 43 w 156"/>
                <a:gd name="T25" fmla="*/ 148 h 155"/>
                <a:gd name="T26" fmla="*/ 78 w 156"/>
                <a:gd name="T27" fmla="*/ 112 h 155"/>
                <a:gd name="T28" fmla="*/ 113 w 156"/>
                <a:gd name="T29" fmla="*/ 148 h 155"/>
                <a:gd name="T30" fmla="*/ 130 w 156"/>
                <a:gd name="T31" fmla="*/ 155 h 155"/>
                <a:gd name="T32" fmla="*/ 147 w 156"/>
                <a:gd name="T33" fmla="*/ 148 h 155"/>
                <a:gd name="T34" fmla="*/ 147 w 156"/>
                <a:gd name="T35" fmla="*/ 114 h 155"/>
                <a:gd name="T36" fmla="*/ 112 w 156"/>
                <a:gd name="T37" fmla="*/ 7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6" h="155">
                  <a:moveTo>
                    <a:pt x="112" y="79"/>
                  </a:moveTo>
                  <a:cubicBezTo>
                    <a:pt x="147" y="43"/>
                    <a:pt x="147" y="43"/>
                    <a:pt x="147" y="43"/>
                  </a:cubicBezTo>
                  <a:cubicBezTo>
                    <a:pt x="156" y="34"/>
                    <a:pt x="156" y="19"/>
                    <a:pt x="147" y="10"/>
                  </a:cubicBezTo>
                  <a:cubicBezTo>
                    <a:pt x="138" y="0"/>
                    <a:pt x="123" y="0"/>
                    <a:pt x="113" y="10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3" y="0"/>
                    <a:pt x="18" y="0"/>
                    <a:pt x="9" y="10"/>
                  </a:cubicBezTo>
                  <a:cubicBezTo>
                    <a:pt x="0" y="19"/>
                    <a:pt x="0" y="34"/>
                    <a:pt x="9" y="43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0" y="123"/>
                    <a:pt x="0" y="138"/>
                    <a:pt x="9" y="148"/>
                  </a:cubicBezTo>
                  <a:cubicBezTo>
                    <a:pt x="14" y="152"/>
                    <a:pt x="20" y="155"/>
                    <a:pt x="26" y="155"/>
                  </a:cubicBezTo>
                  <a:cubicBezTo>
                    <a:pt x="32" y="155"/>
                    <a:pt x="38" y="152"/>
                    <a:pt x="43" y="148"/>
                  </a:cubicBezTo>
                  <a:cubicBezTo>
                    <a:pt x="78" y="112"/>
                    <a:pt x="78" y="112"/>
                    <a:pt x="78" y="112"/>
                  </a:cubicBezTo>
                  <a:cubicBezTo>
                    <a:pt x="113" y="148"/>
                    <a:pt x="113" y="148"/>
                    <a:pt x="113" y="148"/>
                  </a:cubicBezTo>
                  <a:cubicBezTo>
                    <a:pt x="118" y="152"/>
                    <a:pt x="124" y="155"/>
                    <a:pt x="130" y="155"/>
                  </a:cubicBezTo>
                  <a:cubicBezTo>
                    <a:pt x="136" y="155"/>
                    <a:pt x="142" y="152"/>
                    <a:pt x="147" y="148"/>
                  </a:cubicBezTo>
                  <a:cubicBezTo>
                    <a:pt x="156" y="138"/>
                    <a:pt x="156" y="123"/>
                    <a:pt x="147" y="114"/>
                  </a:cubicBezTo>
                  <a:cubicBezTo>
                    <a:pt x="112" y="79"/>
                    <a:pt x="112" y="79"/>
                    <a:pt x="112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79"/>
            <p:cNvSpPr>
              <a:spLocks noEditPoints="1"/>
            </p:cNvSpPr>
            <p:nvPr/>
          </p:nvSpPr>
          <p:spPr bwMode="auto">
            <a:xfrm>
              <a:off x="5529264" y="5322888"/>
              <a:ext cx="430213" cy="365125"/>
            </a:xfrm>
            <a:custGeom>
              <a:avLst/>
              <a:gdLst>
                <a:gd name="T0" fmla="*/ 212 w 236"/>
                <a:gd name="T1" fmla="*/ 18 h 200"/>
                <a:gd name="T2" fmla="*/ 169 w 236"/>
                <a:gd name="T3" fmla="*/ 0 h 200"/>
                <a:gd name="T4" fmla="*/ 124 w 236"/>
                <a:gd name="T5" fmla="*/ 19 h 200"/>
                <a:gd name="T6" fmla="*/ 118 w 236"/>
                <a:gd name="T7" fmla="*/ 24 h 200"/>
                <a:gd name="T8" fmla="*/ 112 w 236"/>
                <a:gd name="T9" fmla="*/ 19 h 200"/>
                <a:gd name="T10" fmla="*/ 68 w 236"/>
                <a:gd name="T11" fmla="*/ 0 h 200"/>
                <a:gd name="T12" fmla="*/ 24 w 236"/>
                <a:gd name="T13" fmla="*/ 18 h 200"/>
                <a:gd name="T14" fmla="*/ 25 w 236"/>
                <a:gd name="T15" fmla="*/ 108 h 200"/>
                <a:gd name="T16" fmla="*/ 112 w 236"/>
                <a:gd name="T17" fmla="*/ 197 h 200"/>
                <a:gd name="T18" fmla="*/ 118 w 236"/>
                <a:gd name="T19" fmla="*/ 200 h 200"/>
                <a:gd name="T20" fmla="*/ 124 w 236"/>
                <a:gd name="T21" fmla="*/ 197 h 200"/>
                <a:gd name="T22" fmla="*/ 211 w 236"/>
                <a:gd name="T23" fmla="*/ 108 h 200"/>
                <a:gd name="T24" fmla="*/ 212 w 236"/>
                <a:gd name="T25" fmla="*/ 18 h 200"/>
                <a:gd name="T26" fmla="*/ 75 w 236"/>
                <a:gd name="T27" fmla="*/ 37 h 200"/>
                <a:gd name="T28" fmla="*/ 45 w 236"/>
                <a:gd name="T29" fmla="*/ 68 h 200"/>
                <a:gd name="T30" fmla="*/ 38 w 236"/>
                <a:gd name="T31" fmla="*/ 75 h 200"/>
                <a:gd name="T32" fmla="*/ 31 w 236"/>
                <a:gd name="T33" fmla="*/ 68 h 200"/>
                <a:gd name="T34" fmla="*/ 75 w 236"/>
                <a:gd name="T35" fmla="*/ 23 h 200"/>
                <a:gd name="T36" fmla="*/ 82 w 236"/>
                <a:gd name="T37" fmla="*/ 30 h 200"/>
                <a:gd name="T38" fmla="*/ 75 w 236"/>
                <a:gd name="T39" fmla="*/ 3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200">
                  <a:moveTo>
                    <a:pt x="212" y="18"/>
                  </a:moveTo>
                  <a:cubicBezTo>
                    <a:pt x="201" y="6"/>
                    <a:pt x="185" y="0"/>
                    <a:pt x="169" y="0"/>
                  </a:cubicBezTo>
                  <a:cubicBezTo>
                    <a:pt x="152" y="0"/>
                    <a:pt x="136" y="6"/>
                    <a:pt x="124" y="19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00" y="6"/>
                    <a:pt x="84" y="0"/>
                    <a:pt x="68" y="0"/>
                  </a:cubicBezTo>
                  <a:cubicBezTo>
                    <a:pt x="51" y="0"/>
                    <a:pt x="36" y="6"/>
                    <a:pt x="24" y="18"/>
                  </a:cubicBezTo>
                  <a:cubicBezTo>
                    <a:pt x="0" y="42"/>
                    <a:pt x="0" y="83"/>
                    <a:pt x="25" y="108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4" y="199"/>
                    <a:pt x="116" y="200"/>
                    <a:pt x="118" y="200"/>
                  </a:cubicBezTo>
                  <a:cubicBezTo>
                    <a:pt x="120" y="200"/>
                    <a:pt x="122" y="199"/>
                    <a:pt x="124" y="197"/>
                  </a:cubicBezTo>
                  <a:cubicBezTo>
                    <a:pt x="211" y="108"/>
                    <a:pt x="211" y="108"/>
                    <a:pt x="211" y="108"/>
                  </a:cubicBezTo>
                  <a:cubicBezTo>
                    <a:pt x="236" y="83"/>
                    <a:pt x="236" y="43"/>
                    <a:pt x="212" y="18"/>
                  </a:cubicBezTo>
                  <a:close/>
                  <a:moveTo>
                    <a:pt x="75" y="37"/>
                  </a:moveTo>
                  <a:cubicBezTo>
                    <a:pt x="58" y="37"/>
                    <a:pt x="45" y="51"/>
                    <a:pt x="45" y="68"/>
                  </a:cubicBezTo>
                  <a:cubicBezTo>
                    <a:pt x="45" y="71"/>
                    <a:pt x="41" y="75"/>
                    <a:pt x="38" y="75"/>
                  </a:cubicBezTo>
                  <a:cubicBezTo>
                    <a:pt x="34" y="75"/>
                    <a:pt x="31" y="71"/>
                    <a:pt x="31" y="68"/>
                  </a:cubicBezTo>
                  <a:cubicBezTo>
                    <a:pt x="31" y="43"/>
                    <a:pt x="51" y="23"/>
                    <a:pt x="75" y="23"/>
                  </a:cubicBezTo>
                  <a:cubicBezTo>
                    <a:pt x="79" y="23"/>
                    <a:pt x="82" y="26"/>
                    <a:pt x="82" y="30"/>
                  </a:cubicBezTo>
                  <a:cubicBezTo>
                    <a:pt x="82" y="34"/>
                    <a:pt x="79" y="37"/>
                    <a:pt x="75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80"/>
            <p:cNvSpPr>
              <a:spLocks noEditPoints="1"/>
            </p:cNvSpPr>
            <p:nvPr/>
          </p:nvSpPr>
          <p:spPr bwMode="auto">
            <a:xfrm>
              <a:off x="6969126" y="5291138"/>
              <a:ext cx="430213" cy="43021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70 w 236"/>
                <a:gd name="T11" fmla="*/ 98 h 236"/>
                <a:gd name="T12" fmla="*/ 108 w 236"/>
                <a:gd name="T13" fmla="*/ 160 h 236"/>
                <a:gd name="T14" fmla="*/ 70 w 236"/>
                <a:gd name="T15" fmla="*/ 123 h 236"/>
                <a:gd name="T16" fmla="*/ 70 w 236"/>
                <a:gd name="T17" fmla="*/ 106 h 236"/>
                <a:gd name="T18" fmla="*/ 87 w 236"/>
                <a:gd name="T19" fmla="*/ 106 h 236"/>
                <a:gd name="T20" fmla="*/ 108 w 236"/>
                <a:gd name="T21" fmla="*/ 127 h 236"/>
                <a:gd name="T22" fmla="*/ 153 w 236"/>
                <a:gd name="T23" fmla="*/ 81 h 236"/>
                <a:gd name="T24" fmla="*/ 170 w 236"/>
                <a:gd name="T25" fmla="*/ 81 h 236"/>
                <a:gd name="T26" fmla="*/ 170 w 236"/>
                <a:gd name="T27" fmla="*/ 9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70" y="98"/>
                  </a:moveTo>
                  <a:cubicBezTo>
                    <a:pt x="108" y="160"/>
                    <a:pt x="108" y="160"/>
                    <a:pt x="108" y="160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65" y="118"/>
                    <a:pt x="65" y="110"/>
                    <a:pt x="70" y="106"/>
                  </a:cubicBezTo>
                  <a:cubicBezTo>
                    <a:pt x="75" y="101"/>
                    <a:pt x="82" y="101"/>
                    <a:pt x="87" y="106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53" y="81"/>
                    <a:pt x="153" y="81"/>
                    <a:pt x="153" y="81"/>
                  </a:cubicBezTo>
                  <a:cubicBezTo>
                    <a:pt x="158" y="76"/>
                    <a:pt x="166" y="76"/>
                    <a:pt x="170" y="81"/>
                  </a:cubicBezTo>
                  <a:cubicBezTo>
                    <a:pt x="175" y="85"/>
                    <a:pt x="175" y="93"/>
                    <a:pt x="170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81"/>
            <p:cNvSpPr>
              <a:spLocks noEditPoints="1"/>
            </p:cNvSpPr>
            <p:nvPr/>
          </p:nvSpPr>
          <p:spPr bwMode="auto">
            <a:xfrm>
              <a:off x="6240464" y="5291138"/>
              <a:ext cx="430213" cy="43021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56 w 236"/>
                <a:gd name="T11" fmla="*/ 154 h 236"/>
                <a:gd name="T12" fmla="*/ 148 w 236"/>
                <a:gd name="T13" fmla="*/ 158 h 236"/>
                <a:gd name="T14" fmla="*/ 139 w 236"/>
                <a:gd name="T15" fmla="*/ 154 h 236"/>
                <a:gd name="T16" fmla="*/ 118 w 236"/>
                <a:gd name="T17" fmla="*/ 133 h 236"/>
                <a:gd name="T18" fmla="*/ 96 w 236"/>
                <a:gd name="T19" fmla="*/ 155 h 236"/>
                <a:gd name="T20" fmla="*/ 88 w 236"/>
                <a:gd name="T21" fmla="*/ 159 h 236"/>
                <a:gd name="T22" fmla="*/ 79 w 236"/>
                <a:gd name="T23" fmla="*/ 155 h 236"/>
                <a:gd name="T24" fmla="*/ 79 w 236"/>
                <a:gd name="T25" fmla="*/ 139 h 236"/>
                <a:gd name="T26" fmla="*/ 101 w 236"/>
                <a:gd name="T27" fmla="*/ 117 h 236"/>
                <a:gd name="T28" fmla="*/ 80 w 236"/>
                <a:gd name="T29" fmla="*/ 95 h 236"/>
                <a:gd name="T30" fmla="*/ 80 w 236"/>
                <a:gd name="T31" fmla="*/ 79 h 236"/>
                <a:gd name="T32" fmla="*/ 97 w 236"/>
                <a:gd name="T33" fmla="*/ 79 h 236"/>
                <a:gd name="T34" fmla="*/ 118 w 236"/>
                <a:gd name="T35" fmla="*/ 100 h 236"/>
                <a:gd name="T36" fmla="*/ 138 w 236"/>
                <a:gd name="T37" fmla="*/ 80 h 236"/>
                <a:gd name="T38" fmla="*/ 155 w 236"/>
                <a:gd name="T39" fmla="*/ 80 h 236"/>
                <a:gd name="T40" fmla="*/ 155 w 236"/>
                <a:gd name="T41" fmla="*/ 97 h 236"/>
                <a:gd name="T42" fmla="*/ 135 w 236"/>
                <a:gd name="T43" fmla="*/ 117 h 236"/>
                <a:gd name="T44" fmla="*/ 156 w 236"/>
                <a:gd name="T45" fmla="*/ 138 h 236"/>
                <a:gd name="T46" fmla="*/ 156 w 236"/>
                <a:gd name="T47" fmla="*/ 15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56" y="154"/>
                  </a:moveTo>
                  <a:cubicBezTo>
                    <a:pt x="154" y="157"/>
                    <a:pt x="151" y="158"/>
                    <a:pt x="148" y="158"/>
                  </a:cubicBezTo>
                  <a:cubicBezTo>
                    <a:pt x="145" y="158"/>
                    <a:pt x="142" y="157"/>
                    <a:pt x="139" y="154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96" y="155"/>
                    <a:pt x="96" y="155"/>
                    <a:pt x="96" y="155"/>
                  </a:cubicBezTo>
                  <a:cubicBezTo>
                    <a:pt x="94" y="158"/>
                    <a:pt x="91" y="159"/>
                    <a:pt x="88" y="159"/>
                  </a:cubicBezTo>
                  <a:cubicBezTo>
                    <a:pt x="85" y="159"/>
                    <a:pt x="82" y="158"/>
                    <a:pt x="79" y="155"/>
                  </a:cubicBezTo>
                  <a:cubicBezTo>
                    <a:pt x="75" y="151"/>
                    <a:pt x="75" y="143"/>
                    <a:pt x="79" y="139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76" y="91"/>
                    <a:pt x="76" y="83"/>
                    <a:pt x="80" y="79"/>
                  </a:cubicBezTo>
                  <a:cubicBezTo>
                    <a:pt x="85" y="74"/>
                    <a:pt x="92" y="74"/>
                    <a:pt x="97" y="79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38" y="80"/>
                    <a:pt x="138" y="80"/>
                    <a:pt x="138" y="80"/>
                  </a:cubicBezTo>
                  <a:cubicBezTo>
                    <a:pt x="143" y="75"/>
                    <a:pt x="150" y="75"/>
                    <a:pt x="155" y="80"/>
                  </a:cubicBezTo>
                  <a:cubicBezTo>
                    <a:pt x="160" y="84"/>
                    <a:pt x="160" y="92"/>
                    <a:pt x="155" y="97"/>
                  </a:cubicBezTo>
                  <a:cubicBezTo>
                    <a:pt x="135" y="117"/>
                    <a:pt x="135" y="117"/>
                    <a:pt x="135" y="117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61" y="142"/>
                    <a:pt x="161" y="150"/>
                    <a:pt x="156" y="1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82"/>
            <p:cNvSpPr>
              <a:spLocks noEditPoints="1"/>
            </p:cNvSpPr>
            <p:nvPr/>
          </p:nvSpPr>
          <p:spPr bwMode="auto">
            <a:xfrm>
              <a:off x="7702551" y="5297488"/>
              <a:ext cx="422275" cy="415925"/>
            </a:xfrm>
            <a:custGeom>
              <a:avLst/>
              <a:gdLst>
                <a:gd name="T0" fmla="*/ 232 w 232"/>
                <a:gd name="T1" fmla="*/ 68 h 228"/>
                <a:gd name="T2" fmla="*/ 185 w 232"/>
                <a:gd name="T3" fmla="*/ 21 h 228"/>
                <a:gd name="T4" fmla="*/ 171 w 232"/>
                <a:gd name="T5" fmla="*/ 24 h 228"/>
                <a:gd name="T6" fmla="*/ 175 w 232"/>
                <a:gd name="T7" fmla="*/ 46 h 228"/>
                <a:gd name="T8" fmla="*/ 168 w 232"/>
                <a:gd name="T9" fmla="*/ 54 h 228"/>
                <a:gd name="T10" fmla="*/ 161 w 232"/>
                <a:gd name="T11" fmla="*/ 46 h 228"/>
                <a:gd name="T12" fmla="*/ 114 w 232"/>
                <a:gd name="T13" fmla="*/ 0 h 228"/>
                <a:gd name="T14" fmla="*/ 67 w 232"/>
                <a:gd name="T15" fmla="*/ 46 h 228"/>
                <a:gd name="T16" fmla="*/ 60 w 232"/>
                <a:gd name="T17" fmla="*/ 54 h 228"/>
                <a:gd name="T18" fmla="*/ 53 w 232"/>
                <a:gd name="T19" fmla="*/ 46 h 228"/>
                <a:gd name="T20" fmla="*/ 58 w 232"/>
                <a:gd name="T21" fmla="*/ 23 h 228"/>
                <a:gd name="T22" fmla="*/ 46 w 232"/>
                <a:gd name="T23" fmla="*/ 21 h 228"/>
                <a:gd name="T24" fmla="*/ 0 w 232"/>
                <a:gd name="T25" fmla="*/ 68 h 228"/>
                <a:gd name="T26" fmla="*/ 7 w 232"/>
                <a:gd name="T27" fmla="*/ 93 h 228"/>
                <a:gd name="T28" fmla="*/ 7 w 232"/>
                <a:gd name="T29" fmla="*/ 93 h 228"/>
                <a:gd name="T30" fmla="*/ 54 w 232"/>
                <a:gd name="T31" fmla="*/ 169 h 228"/>
                <a:gd name="T32" fmla="*/ 174 w 232"/>
                <a:gd name="T33" fmla="*/ 169 h 228"/>
                <a:gd name="T34" fmla="*/ 225 w 232"/>
                <a:gd name="T35" fmla="*/ 93 h 228"/>
                <a:gd name="T36" fmla="*/ 225 w 232"/>
                <a:gd name="T37" fmla="*/ 93 h 228"/>
                <a:gd name="T38" fmla="*/ 232 w 232"/>
                <a:gd name="T39" fmla="*/ 68 h 228"/>
                <a:gd name="T40" fmla="*/ 54 w 232"/>
                <a:gd name="T41" fmla="*/ 223 h 228"/>
                <a:gd name="T42" fmla="*/ 59 w 232"/>
                <a:gd name="T43" fmla="*/ 228 h 228"/>
                <a:gd name="T44" fmla="*/ 170 w 232"/>
                <a:gd name="T45" fmla="*/ 228 h 228"/>
                <a:gd name="T46" fmla="*/ 174 w 232"/>
                <a:gd name="T47" fmla="*/ 223 h 228"/>
                <a:gd name="T48" fmla="*/ 174 w 232"/>
                <a:gd name="T49" fmla="*/ 184 h 228"/>
                <a:gd name="T50" fmla="*/ 54 w 232"/>
                <a:gd name="T51" fmla="*/ 184 h 228"/>
                <a:gd name="T52" fmla="*/ 54 w 23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2" h="228">
                  <a:moveTo>
                    <a:pt x="232" y="68"/>
                  </a:moveTo>
                  <a:cubicBezTo>
                    <a:pt x="232" y="42"/>
                    <a:pt x="211" y="21"/>
                    <a:pt x="185" y="21"/>
                  </a:cubicBezTo>
                  <a:cubicBezTo>
                    <a:pt x="180" y="21"/>
                    <a:pt x="176" y="22"/>
                    <a:pt x="171" y="24"/>
                  </a:cubicBezTo>
                  <a:cubicBezTo>
                    <a:pt x="174" y="31"/>
                    <a:pt x="175" y="38"/>
                    <a:pt x="175" y="46"/>
                  </a:cubicBezTo>
                  <a:cubicBezTo>
                    <a:pt x="175" y="50"/>
                    <a:pt x="172" y="54"/>
                    <a:pt x="168" y="54"/>
                  </a:cubicBezTo>
                  <a:cubicBezTo>
                    <a:pt x="164" y="54"/>
                    <a:pt x="161" y="50"/>
                    <a:pt x="161" y="46"/>
                  </a:cubicBezTo>
                  <a:cubicBezTo>
                    <a:pt x="161" y="21"/>
                    <a:pt x="140" y="0"/>
                    <a:pt x="114" y="0"/>
                  </a:cubicBezTo>
                  <a:cubicBezTo>
                    <a:pt x="88" y="0"/>
                    <a:pt x="67" y="21"/>
                    <a:pt x="67" y="46"/>
                  </a:cubicBezTo>
                  <a:cubicBezTo>
                    <a:pt x="67" y="50"/>
                    <a:pt x="64" y="54"/>
                    <a:pt x="60" y="54"/>
                  </a:cubicBezTo>
                  <a:cubicBezTo>
                    <a:pt x="56" y="54"/>
                    <a:pt x="53" y="50"/>
                    <a:pt x="53" y="46"/>
                  </a:cubicBezTo>
                  <a:cubicBezTo>
                    <a:pt x="53" y="38"/>
                    <a:pt x="54" y="30"/>
                    <a:pt x="58" y="23"/>
                  </a:cubicBezTo>
                  <a:cubicBezTo>
                    <a:pt x="54" y="22"/>
                    <a:pt x="50" y="21"/>
                    <a:pt x="46" y="21"/>
                  </a:cubicBezTo>
                  <a:cubicBezTo>
                    <a:pt x="21" y="21"/>
                    <a:pt x="0" y="42"/>
                    <a:pt x="0" y="68"/>
                  </a:cubicBezTo>
                  <a:cubicBezTo>
                    <a:pt x="0" y="77"/>
                    <a:pt x="3" y="85"/>
                    <a:pt x="7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15" y="108"/>
                    <a:pt x="54" y="141"/>
                    <a:pt x="54" y="169"/>
                  </a:cubicBezTo>
                  <a:cubicBezTo>
                    <a:pt x="174" y="169"/>
                    <a:pt x="174" y="169"/>
                    <a:pt x="174" y="169"/>
                  </a:cubicBezTo>
                  <a:cubicBezTo>
                    <a:pt x="174" y="141"/>
                    <a:pt x="217" y="108"/>
                    <a:pt x="225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9" y="85"/>
                    <a:pt x="232" y="77"/>
                    <a:pt x="232" y="68"/>
                  </a:cubicBezTo>
                  <a:moveTo>
                    <a:pt x="54" y="223"/>
                  </a:moveTo>
                  <a:cubicBezTo>
                    <a:pt x="54" y="225"/>
                    <a:pt x="56" y="228"/>
                    <a:pt x="59" y="228"/>
                  </a:cubicBezTo>
                  <a:cubicBezTo>
                    <a:pt x="170" y="228"/>
                    <a:pt x="170" y="228"/>
                    <a:pt x="170" y="228"/>
                  </a:cubicBezTo>
                  <a:cubicBezTo>
                    <a:pt x="172" y="228"/>
                    <a:pt x="174" y="225"/>
                    <a:pt x="174" y="223"/>
                  </a:cubicBezTo>
                  <a:cubicBezTo>
                    <a:pt x="174" y="184"/>
                    <a:pt x="174" y="184"/>
                    <a:pt x="174" y="184"/>
                  </a:cubicBezTo>
                  <a:cubicBezTo>
                    <a:pt x="54" y="184"/>
                    <a:pt x="54" y="184"/>
                    <a:pt x="54" y="184"/>
                  </a:cubicBezTo>
                  <a:lnTo>
                    <a:pt x="54" y="2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83"/>
            <p:cNvSpPr>
              <a:spLocks noEditPoints="1"/>
            </p:cNvSpPr>
            <p:nvPr/>
          </p:nvSpPr>
          <p:spPr bwMode="auto">
            <a:xfrm>
              <a:off x="8428039" y="5291138"/>
              <a:ext cx="430213" cy="43021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86 w 236"/>
                <a:gd name="T11" fmla="*/ 83 h 236"/>
                <a:gd name="T12" fmla="*/ 161 w 236"/>
                <a:gd name="T13" fmla="*/ 108 h 236"/>
                <a:gd name="T14" fmla="*/ 150 w 236"/>
                <a:gd name="T15" fmla="*/ 113 h 236"/>
                <a:gd name="T16" fmla="*/ 145 w 236"/>
                <a:gd name="T17" fmla="*/ 113 h 236"/>
                <a:gd name="T18" fmla="*/ 136 w 236"/>
                <a:gd name="T19" fmla="*/ 123 h 236"/>
                <a:gd name="T20" fmla="*/ 175 w 236"/>
                <a:gd name="T21" fmla="*/ 162 h 236"/>
                <a:gd name="T22" fmla="*/ 175 w 236"/>
                <a:gd name="T23" fmla="*/ 173 h 236"/>
                <a:gd name="T24" fmla="*/ 167 w 236"/>
                <a:gd name="T25" fmla="*/ 181 h 236"/>
                <a:gd name="T26" fmla="*/ 157 w 236"/>
                <a:gd name="T27" fmla="*/ 181 h 236"/>
                <a:gd name="T28" fmla="*/ 117 w 236"/>
                <a:gd name="T29" fmla="*/ 142 h 236"/>
                <a:gd name="T30" fmla="*/ 77 w 236"/>
                <a:gd name="T31" fmla="*/ 181 h 236"/>
                <a:gd name="T32" fmla="*/ 68 w 236"/>
                <a:gd name="T33" fmla="*/ 181 h 236"/>
                <a:gd name="T34" fmla="*/ 59 w 236"/>
                <a:gd name="T35" fmla="*/ 172 h 236"/>
                <a:gd name="T36" fmla="*/ 59 w 236"/>
                <a:gd name="T37" fmla="*/ 163 h 236"/>
                <a:gd name="T38" fmla="*/ 98 w 236"/>
                <a:gd name="T39" fmla="*/ 123 h 236"/>
                <a:gd name="T40" fmla="*/ 87 w 236"/>
                <a:gd name="T41" fmla="*/ 111 h 236"/>
                <a:gd name="T42" fmla="*/ 66 w 236"/>
                <a:gd name="T43" fmla="*/ 105 h 236"/>
                <a:gd name="T44" fmla="*/ 55 w 236"/>
                <a:gd name="T45" fmla="*/ 94 h 236"/>
                <a:gd name="T46" fmla="*/ 55 w 236"/>
                <a:gd name="T47" fmla="*/ 61 h 236"/>
                <a:gd name="T48" fmla="*/ 88 w 236"/>
                <a:gd name="T49" fmla="*/ 61 h 236"/>
                <a:gd name="T50" fmla="*/ 99 w 236"/>
                <a:gd name="T51" fmla="*/ 72 h 236"/>
                <a:gd name="T52" fmla="*/ 106 w 236"/>
                <a:gd name="T53" fmla="*/ 93 h 236"/>
                <a:gd name="T54" fmla="*/ 117 w 236"/>
                <a:gd name="T55" fmla="*/ 104 h 236"/>
                <a:gd name="T56" fmla="*/ 127 w 236"/>
                <a:gd name="T57" fmla="*/ 95 h 236"/>
                <a:gd name="T58" fmla="*/ 127 w 236"/>
                <a:gd name="T59" fmla="*/ 90 h 236"/>
                <a:gd name="T60" fmla="*/ 131 w 236"/>
                <a:gd name="T61" fmla="*/ 79 h 236"/>
                <a:gd name="T62" fmla="*/ 157 w 236"/>
                <a:gd name="T63" fmla="*/ 54 h 236"/>
                <a:gd name="T64" fmla="*/ 166 w 236"/>
                <a:gd name="T65" fmla="*/ 54 h 236"/>
                <a:gd name="T66" fmla="*/ 167 w 236"/>
                <a:gd name="T67" fmla="*/ 56 h 236"/>
                <a:gd name="T68" fmla="*/ 167 w 236"/>
                <a:gd name="T69" fmla="*/ 56 h 236"/>
                <a:gd name="T70" fmla="*/ 140 w 236"/>
                <a:gd name="T71" fmla="*/ 83 h 236"/>
                <a:gd name="T72" fmla="*/ 140 w 236"/>
                <a:gd name="T73" fmla="*/ 87 h 236"/>
                <a:gd name="T74" fmla="*/ 145 w 236"/>
                <a:gd name="T75" fmla="*/ 87 h 236"/>
                <a:gd name="T76" fmla="*/ 172 w 236"/>
                <a:gd name="T77" fmla="*/ 61 h 236"/>
                <a:gd name="T78" fmla="*/ 172 w 236"/>
                <a:gd name="T79" fmla="*/ 60 h 236"/>
                <a:gd name="T80" fmla="*/ 180 w 236"/>
                <a:gd name="T81" fmla="*/ 68 h 236"/>
                <a:gd name="T82" fmla="*/ 179 w 236"/>
                <a:gd name="T83" fmla="*/ 68 h 236"/>
                <a:gd name="T84" fmla="*/ 153 w 236"/>
                <a:gd name="T85" fmla="*/ 95 h 236"/>
                <a:gd name="T86" fmla="*/ 153 w 236"/>
                <a:gd name="T87" fmla="*/ 99 h 236"/>
                <a:gd name="T88" fmla="*/ 157 w 236"/>
                <a:gd name="T89" fmla="*/ 99 h 236"/>
                <a:gd name="T90" fmla="*/ 184 w 236"/>
                <a:gd name="T91" fmla="*/ 73 h 236"/>
                <a:gd name="T92" fmla="*/ 184 w 236"/>
                <a:gd name="T93" fmla="*/ 72 h 236"/>
                <a:gd name="T94" fmla="*/ 186 w 236"/>
                <a:gd name="T95" fmla="*/ 74 h 236"/>
                <a:gd name="T96" fmla="*/ 186 w 236"/>
                <a:gd name="T97" fmla="*/ 8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6" y="83"/>
                  </a:moveTo>
                  <a:cubicBezTo>
                    <a:pt x="161" y="108"/>
                    <a:pt x="161" y="108"/>
                    <a:pt x="161" y="108"/>
                  </a:cubicBezTo>
                  <a:cubicBezTo>
                    <a:pt x="158" y="111"/>
                    <a:pt x="153" y="113"/>
                    <a:pt x="150" y="113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75" y="162"/>
                    <a:pt x="175" y="162"/>
                    <a:pt x="175" y="162"/>
                  </a:cubicBezTo>
                  <a:cubicBezTo>
                    <a:pt x="178" y="165"/>
                    <a:pt x="178" y="170"/>
                    <a:pt x="175" y="173"/>
                  </a:cubicBezTo>
                  <a:cubicBezTo>
                    <a:pt x="167" y="181"/>
                    <a:pt x="167" y="181"/>
                    <a:pt x="167" y="181"/>
                  </a:cubicBezTo>
                  <a:cubicBezTo>
                    <a:pt x="164" y="184"/>
                    <a:pt x="159" y="184"/>
                    <a:pt x="157" y="181"/>
                  </a:cubicBezTo>
                  <a:cubicBezTo>
                    <a:pt x="117" y="142"/>
                    <a:pt x="117" y="142"/>
                    <a:pt x="117" y="142"/>
                  </a:cubicBezTo>
                  <a:cubicBezTo>
                    <a:pt x="77" y="181"/>
                    <a:pt x="77" y="181"/>
                    <a:pt x="77" y="181"/>
                  </a:cubicBezTo>
                  <a:cubicBezTo>
                    <a:pt x="75" y="184"/>
                    <a:pt x="70" y="184"/>
                    <a:pt x="68" y="181"/>
                  </a:cubicBezTo>
                  <a:cubicBezTo>
                    <a:pt x="59" y="172"/>
                    <a:pt x="59" y="172"/>
                    <a:pt x="59" y="172"/>
                  </a:cubicBezTo>
                  <a:cubicBezTo>
                    <a:pt x="56" y="169"/>
                    <a:pt x="56" y="165"/>
                    <a:pt x="59" y="163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0" y="113"/>
                    <a:pt x="72" y="111"/>
                    <a:pt x="66" y="105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46" y="85"/>
                    <a:pt x="46" y="70"/>
                    <a:pt x="55" y="61"/>
                  </a:cubicBezTo>
                  <a:cubicBezTo>
                    <a:pt x="64" y="52"/>
                    <a:pt x="79" y="52"/>
                    <a:pt x="88" y="61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105" y="78"/>
                    <a:pt x="107" y="85"/>
                    <a:pt x="106" y="93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7" y="95"/>
                    <a:pt x="127" y="95"/>
                    <a:pt x="127" y="95"/>
                  </a:cubicBezTo>
                  <a:cubicBezTo>
                    <a:pt x="127" y="90"/>
                    <a:pt x="127" y="90"/>
                    <a:pt x="127" y="90"/>
                  </a:cubicBezTo>
                  <a:cubicBezTo>
                    <a:pt x="127" y="87"/>
                    <a:pt x="129" y="82"/>
                    <a:pt x="131" y="79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59" y="51"/>
                    <a:pt x="163" y="51"/>
                    <a:pt x="166" y="54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40" y="83"/>
                    <a:pt x="140" y="83"/>
                    <a:pt x="140" y="83"/>
                  </a:cubicBezTo>
                  <a:cubicBezTo>
                    <a:pt x="139" y="84"/>
                    <a:pt x="139" y="86"/>
                    <a:pt x="140" y="87"/>
                  </a:cubicBezTo>
                  <a:cubicBezTo>
                    <a:pt x="142" y="89"/>
                    <a:pt x="144" y="89"/>
                    <a:pt x="145" y="87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2" y="60"/>
                    <a:pt x="172" y="60"/>
                    <a:pt x="172" y="60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0" y="68"/>
                    <a:pt x="179" y="68"/>
                    <a:pt x="179" y="68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51" y="96"/>
                    <a:pt x="151" y="98"/>
                    <a:pt x="153" y="99"/>
                  </a:cubicBezTo>
                  <a:cubicBezTo>
                    <a:pt x="154" y="101"/>
                    <a:pt x="156" y="101"/>
                    <a:pt x="157" y="99"/>
                  </a:cubicBezTo>
                  <a:cubicBezTo>
                    <a:pt x="184" y="73"/>
                    <a:pt x="184" y="73"/>
                    <a:pt x="184" y="73"/>
                  </a:cubicBezTo>
                  <a:cubicBezTo>
                    <a:pt x="184" y="73"/>
                    <a:pt x="184" y="73"/>
                    <a:pt x="184" y="72"/>
                  </a:cubicBezTo>
                  <a:cubicBezTo>
                    <a:pt x="186" y="74"/>
                    <a:pt x="186" y="74"/>
                    <a:pt x="186" y="74"/>
                  </a:cubicBezTo>
                  <a:cubicBezTo>
                    <a:pt x="188" y="77"/>
                    <a:pt x="188" y="81"/>
                    <a:pt x="186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84"/>
            <p:cNvSpPr>
              <a:spLocks noEditPoints="1"/>
            </p:cNvSpPr>
            <p:nvPr/>
          </p:nvSpPr>
          <p:spPr bwMode="auto">
            <a:xfrm>
              <a:off x="9072564" y="5294313"/>
              <a:ext cx="423863" cy="422275"/>
            </a:xfrm>
            <a:custGeom>
              <a:avLst/>
              <a:gdLst>
                <a:gd name="T0" fmla="*/ 41 w 232"/>
                <a:gd name="T1" fmla="*/ 28 h 232"/>
                <a:gd name="T2" fmla="*/ 46 w 232"/>
                <a:gd name="T3" fmla="*/ 4 h 232"/>
                <a:gd name="T4" fmla="*/ 35 w 232"/>
                <a:gd name="T5" fmla="*/ 0 h 232"/>
                <a:gd name="T6" fmla="*/ 30 w 232"/>
                <a:gd name="T7" fmla="*/ 23 h 232"/>
                <a:gd name="T8" fmla="*/ 120 w 232"/>
                <a:gd name="T9" fmla="*/ 28 h 232"/>
                <a:gd name="T10" fmla="*/ 131 w 232"/>
                <a:gd name="T11" fmla="*/ 23 h 232"/>
                <a:gd name="T12" fmla="*/ 127 w 232"/>
                <a:gd name="T13" fmla="*/ 0 h 232"/>
                <a:gd name="T14" fmla="*/ 115 w 232"/>
                <a:gd name="T15" fmla="*/ 4 h 232"/>
                <a:gd name="T16" fmla="*/ 120 w 232"/>
                <a:gd name="T17" fmla="*/ 28 h 232"/>
                <a:gd name="T18" fmla="*/ 84 w 232"/>
                <a:gd name="T19" fmla="*/ 28 h 232"/>
                <a:gd name="T20" fmla="*/ 89 w 232"/>
                <a:gd name="T21" fmla="*/ 4 h 232"/>
                <a:gd name="T22" fmla="*/ 77 w 232"/>
                <a:gd name="T23" fmla="*/ 0 h 232"/>
                <a:gd name="T24" fmla="*/ 72 w 232"/>
                <a:gd name="T25" fmla="*/ 23 h 232"/>
                <a:gd name="T26" fmla="*/ 184 w 232"/>
                <a:gd name="T27" fmla="*/ 187 h 232"/>
                <a:gd name="T28" fmla="*/ 232 w 232"/>
                <a:gd name="T29" fmla="*/ 58 h 232"/>
                <a:gd name="T30" fmla="*/ 184 w 232"/>
                <a:gd name="T31" fmla="*/ 187 h 232"/>
                <a:gd name="T32" fmla="*/ 194 w 232"/>
                <a:gd name="T33" fmla="*/ 14 h 232"/>
                <a:gd name="T34" fmla="*/ 184 w 232"/>
                <a:gd name="T35" fmla="*/ 48 h 232"/>
                <a:gd name="T36" fmla="*/ 232 w 232"/>
                <a:gd name="T37" fmla="*/ 24 h 232"/>
                <a:gd name="T38" fmla="*/ 208 w 232"/>
                <a:gd name="T39" fmla="*/ 232 h 232"/>
                <a:gd name="T40" fmla="*/ 184 w 232"/>
                <a:gd name="T41" fmla="*/ 197 h 232"/>
                <a:gd name="T42" fmla="*/ 141 w 232"/>
                <a:gd name="T43" fmla="*/ 23 h 232"/>
                <a:gd name="T44" fmla="*/ 127 w 232"/>
                <a:gd name="T45" fmla="*/ 37 h 232"/>
                <a:gd name="T46" fmla="*/ 106 w 232"/>
                <a:gd name="T47" fmla="*/ 23 h 232"/>
                <a:gd name="T48" fmla="*/ 98 w 232"/>
                <a:gd name="T49" fmla="*/ 14 h 232"/>
                <a:gd name="T50" fmla="*/ 84 w 232"/>
                <a:gd name="T51" fmla="*/ 37 h 232"/>
                <a:gd name="T52" fmla="*/ 63 w 232"/>
                <a:gd name="T53" fmla="*/ 23 h 232"/>
                <a:gd name="T54" fmla="*/ 55 w 232"/>
                <a:gd name="T55" fmla="*/ 14 h 232"/>
                <a:gd name="T56" fmla="*/ 41 w 232"/>
                <a:gd name="T57" fmla="*/ 37 h 232"/>
                <a:gd name="T58" fmla="*/ 20 w 232"/>
                <a:gd name="T59" fmla="*/ 23 h 232"/>
                <a:gd name="T60" fmla="*/ 0 w 232"/>
                <a:gd name="T61" fmla="*/ 14 h 232"/>
                <a:gd name="T62" fmla="*/ 16 w 232"/>
                <a:gd name="T63" fmla="*/ 225 h 232"/>
                <a:gd name="T64" fmla="*/ 161 w 232"/>
                <a:gd name="T65" fmla="*/ 209 h 232"/>
                <a:gd name="T66" fmla="*/ 141 w 232"/>
                <a:gd name="T67" fmla="*/ 14 h 232"/>
                <a:gd name="T68" fmla="*/ 139 w 232"/>
                <a:gd name="T69" fmla="*/ 192 h 232"/>
                <a:gd name="T70" fmla="*/ 22 w 232"/>
                <a:gd name="T71" fmla="*/ 182 h 232"/>
                <a:gd name="T72" fmla="*/ 139 w 232"/>
                <a:gd name="T73" fmla="*/ 192 h 232"/>
                <a:gd name="T74" fmla="*/ 22 w 232"/>
                <a:gd name="T75" fmla="*/ 155 h 232"/>
                <a:gd name="T76" fmla="*/ 139 w 232"/>
                <a:gd name="T77" fmla="*/ 146 h 232"/>
                <a:gd name="T78" fmla="*/ 139 w 232"/>
                <a:gd name="T79" fmla="*/ 119 h 232"/>
                <a:gd name="T80" fmla="*/ 22 w 232"/>
                <a:gd name="T81" fmla="*/ 109 h 232"/>
                <a:gd name="T82" fmla="*/ 139 w 232"/>
                <a:gd name="T83" fmla="*/ 119 h 232"/>
                <a:gd name="T84" fmla="*/ 22 w 232"/>
                <a:gd name="T85" fmla="*/ 82 h 232"/>
                <a:gd name="T86" fmla="*/ 139 w 232"/>
                <a:gd name="T87" fmla="*/ 7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2" h="232">
                  <a:moveTo>
                    <a:pt x="35" y="28"/>
                  </a:moveTo>
                  <a:cubicBezTo>
                    <a:pt x="41" y="28"/>
                    <a:pt x="41" y="28"/>
                    <a:pt x="41" y="28"/>
                  </a:cubicBezTo>
                  <a:cubicBezTo>
                    <a:pt x="44" y="28"/>
                    <a:pt x="46" y="26"/>
                    <a:pt x="46" y="2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2"/>
                    <a:pt x="44" y="0"/>
                    <a:pt x="4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2" y="0"/>
                    <a:pt x="30" y="2"/>
                    <a:pt x="30" y="4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6"/>
                    <a:pt x="32" y="28"/>
                    <a:pt x="35" y="28"/>
                  </a:cubicBezTo>
                  <a:close/>
                  <a:moveTo>
                    <a:pt x="120" y="28"/>
                  </a:moveTo>
                  <a:cubicBezTo>
                    <a:pt x="127" y="28"/>
                    <a:pt x="127" y="28"/>
                    <a:pt x="127" y="28"/>
                  </a:cubicBezTo>
                  <a:cubicBezTo>
                    <a:pt x="129" y="28"/>
                    <a:pt x="131" y="26"/>
                    <a:pt x="131" y="23"/>
                  </a:cubicBezTo>
                  <a:cubicBezTo>
                    <a:pt x="131" y="4"/>
                    <a:pt x="131" y="4"/>
                    <a:pt x="131" y="4"/>
                  </a:cubicBezTo>
                  <a:cubicBezTo>
                    <a:pt x="131" y="2"/>
                    <a:pt x="129" y="0"/>
                    <a:pt x="12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7" y="0"/>
                    <a:pt x="115" y="2"/>
                    <a:pt x="115" y="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26"/>
                    <a:pt x="117" y="28"/>
                    <a:pt x="120" y="28"/>
                  </a:cubicBezTo>
                  <a:close/>
                  <a:moveTo>
                    <a:pt x="77" y="28"/>
                  </a:moveTo>
                  <a:cubicBezTo>
                    <a:pt x="84" y="28"/>
                    <a:pt x="84" y="28"/>
                    <a:pt x="84" y="28"/>
                  </a:cubicBezTo>
                  <a:cubicBezTo>
                    <a:pt x="86" y="28"/>
                    <a:pt x="89" y="26"/>
                    <a:pt x="89" y="23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9" y="2"/>
                    <a:pt x="86" y="0"/>
                    <a:pt x="84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2" y="2"/>
                    <a:pt x="72" y="4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26"/>
                    <a:pt x="75" y="28"/>
                    <a:pt x="77" y="28"/>
                  </a:cubicBezTo>
                  <a:close/>
                  <a:moveTo>
                    <a:pt x="184" y="187"/>
                  </a:moveTo>
                  <a:cubicBezTo>
                    <a:pt x="232" y="187"/>
                    <a:pt x="232" y="187"/>
                    <a:pt x="232" y="187"/>
                  </a:cubicBezTo>
                  <a:cubicBezTo>
                    <a:pt x="232" y="58"/>
                    <a:pt x="232" y="58"/>
                    <a:pt x="232" y="58"/>
                  </a:cubicBezTo>
                  <a:cubicBezTo>
                    <a:pt x="184" y="59"/>
                    <a:pt x="184" y="59"/>
                    <a:pt x="184" y="59"/>
                  </a:cubicBezTo>
                  <a:cubicBezTo>
                    <a:pt x="184" y="187"/>
                    <a:pt x="184" y="187"/>
                    <a:pt x="184" y="187"/>
                  </a:cubicBezTo>
                  <a:close/>
                  <a:moveTo>
                    <a:pt x="222" y="14"/>
                  </a:moveTo>
                  <a:cubicBezTo>
                    <a:pt x="194" y="14"/>
                    <a:pt x="194" y="14"/>
                    <a:pt x="194" y="14"/>
                  </a:cubicBezTo>
                  <a:cubicBezTo>
                    <a:pt x="188" y="14"/>
                    <a:pt x="184" y="18"/>
                    <a:pt x="184" y="24"/>
                  </a:cubicBezTo>
                  <a:cubicBezTo>
                    <a:pt x="184" y="48"/>
                    <a:pt x="184" y="48"/>
                    <a:pt x="184" y="48"/>
                  </a:cubicBezTo>
                  <a:cubicBezTo>
                    <a:pt x="232" y="48"/>
                    <a:pt x="232" y="48"/>
                    <a:pt x="232" y="48"/>
                  </a:cubicBezTo>
                  <a:cubicBezTo>
                    <a:pt x="232" y="24"/>
                    <a:pt x="232" y="24"/>
                    <a:pt x="232" y="24"/>
                  </a:cubicBezTo>
                  <a:cubicBezTo>
                    <a:pt x="232" y="18"/>
                    <a:pt x="227" y="14"/>
                    <a:pt x="222" y="14"/>
                  </a:cubicBezTo>
                  <a:close/>
                  <a:moveTo>
                    <a:pt x="208" y="232"/>
                  </a:moveTo>
                  <a:cubicBezTo>
                    <a:pt x="232" y="197"/>
                    <a:pt x="232" y="197"/>
                    <a:pt x="232" y="197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208" y="232"/>
                    <a:pt x="208" y="232"/>
                    <a:pt x="208" y="232"/>
                  </a:cubicBezTo>
                  <a:close/>
                  <a:moveTo>
                    <a:pt x="141" y="23"/>
                  </a:moveTo>
                  <a:cubicBezTo>
                    <a:pt x="141" y="23"/>
                    <a:pt x="141" y="23"/>
                    <a:pt x="141" y="23"/>
                  </a:cubicBezTo>
                  <a:cubicBezTo>
                    <a:pt x="141" y="31"/>
                    <a:pt x="134" y="37"/>
                    <a:pt x="127" y="37"/>
                  </a:cubicBezTo>
                  <a:cubicBezTo>
                    <a:pt x="120" y="37"/>
                    <a:pt x="120" y="37"/>
                    <a:pt x="120" y="37"/>
                  </a:cubicBezTo>
                  <a:cubicBezTo>
                    <a:pt x="112" y="37"/>
                    <a:pt x="106" y="31"/>
                    <a:pt x="106" y="23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31"/>
                    <a:pt x="92" y="37"/>
                    <a:pt x="84" y="37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69" y="37"/>
                    <a:pt x="63" y="31"/>
                    <a:pt x="63" y="23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31"/>
                    <a:pt x="49" y="37"/>
                    <a:pt x="41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27" y="37"/>
                    <a:pt x="20" y="31"/>
                    <a:pt x="20" y="2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18"/>
                    <a:pt x="7" y="225"/>
                    <a:pt x="16" y="225"/>
                  </a:cubicBezTo>
                  <a:cubicBezTo>
                    <a:pt x="145" y="225"/>
                    <a:pt x="145" y="225"/>
                    <a:pt x="145" y="225"/>
                  </a:cubicBezTo>
                  <a:cubicBezTo>
                    <a:pt x="154" y="225"/>
                    <a:pt x="161" y="218"/>
                    <a:pt x="161" y="209"/>
                  </a:cubicBezTo>
                  <a:cubicBezTo>
                    <a:pt x="161" y="14"/>
                    <a:pt x="161" y="14"/>
                    <a:pt x="161" y="14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23"/>
                    <a:pt x="141" y="23"/>
                    <a:pt x="141" y="23"/>
                  </a:cubicBezTo>
                  <a:close/>
                  <a:moveTo>
                    <a:pt x="139" y="192"/>
                  </a:moveTo>
                  <a:cubicBezTo>
                    <a:pt x="22" y="192"/>
                    <a:pt x="22" y="192"/>
                    <a:pt x="22" y="192"/>
                  </a:cubicBezTo>
                  <a:cubicBezTo>
                    <a:pt x="22" y="182"/>
                    <a:pt x="22" y="182"/>
                    <a:pt x="22" y="182"/>
                  </a:cubicBezTo>
                  <a:cubicBezTo>
                    <a:pt x="139" y="182"/>
                    <a:pt x="139" y="182"/>
                    <a:pt x="139" y="182"/>
                  </a:cubicBezTo>
                  <a:lnTo>
                    <a:pt x="139" y="192"/>
                  </a:lnTo>
                  <a:close/>
                  <a:moveTo>
                    <a:pt x="139" y="155"/>
                  </a:moveTo>
                  <a:cubicBezTo>
                    <a:pt x="22" y="155"/>
                    <a:pt x="22" y="155"/>
                    <a:pt x="22" y="155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139" y="146"/>
                    <a:pt x="139" y="146"/>
                    <a:pt x="139" y="146"/>
                  </a:cubicBezTo>
                  <a:lnTo>
                    <a:pt x="139" y="155"/>
                  </a:lnTo>
                  <a:close/>
                  <a:moveTo>
                    <a:pt x="139" y="119"/>
                  </a:moveTo>
                  <a:cubicBezTo>
                    <a:pt x="22" y="119"/>
                    <a:pt x="22" y="119"/>
                    <a:pt x="22" y="119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139" y="109"/>
                    <a:pt x="139" y="109"/>
                    <a:pt x="139" y="109"/>
                  </a:cubicBezTo>
                  <a:lnTo>
                    <a:pt x="139" y="119"/>
                  </a:lnTo>
                  <a:close/>
                  <a:moveTo>
                    <a:pt x="139" y="82"/>
                  </a:moveTo>
                  <a:cubicBezTo>
                    <a:pt x="22" y="82"/>
                    <a:pt x="22" y="82"/>
                    <a:pt x="22" y="82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139" y="73"/>
                    <a:pt x="139" y="73"/>
                    <a:pt x="139" y="73"/>
                  </a:cubicBezTo>
                  <a:lnTo>
                    <a:pt x="139" y="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85"/>
            <p:cNvSpPr>
              <a:spLocks noEditPoints="1"/>
            </p:cNvSpPr>
            <p:nvPr/>
          </p:nvSpPr>
          <p:spPr bwMode="auto">
            <a:xfrm>
              <a:off x="4894264" y="5956301"/>
              <a:ext cx="415925" cy="403225"/>
            </a:xfrm>
            <a:custGeom>
              <a:avLst/>
              <a:gdLst>
                <a:gd name="T0" fmla="*/ 115 w 228"/>
                <a:gd name="T1" fmla="*/ 61 h 221"/>
                <a:gd name="T2" fmla="*/ 100 w 228"/>
                <a:gd name="T3" fmla="*/ 76 h 221"/>
                <a:gd name="T4" fmla="*/ 115 w 228"/>
                <a:gd name="T5" fmla="*/ 90 h 221"/>
                <a:gd name="T6" fmla="*/ 129 w 228"/>
                <a:gd name="T7" fmla="*/ 76 h 221"/>
                <a:gd name="T8" fmla="*/ 115 w 228"/>
                <a:gd name="T9" fmla="*/ 61 h 221"/>
                <a:gd name="T10" fmla="*/ 61 w 228"/>
                <a:gd name="T11" fmla="*/ 39 h 221"/>
                <a:gd name="T12" fmla="*/ 99 w 228"/>
                <a:gd name="T13" fmla="*/ 29 h 221"/>
                <a:gd name="T14" fmla="*/ 115 w 228"/>
                <a:gd name="T15" fmla="*/ 38 h 221"/>
                <a:gd name="T16" fmla="*/ 131 w 228"/>
                <a:gd name="T17" fmla="*/ 29 h 221"/>
                <a:gd name="T18" fmla="*/ 169 w 228"/>
                <a:gd name="T19" fmla="*/ 39 h 221"/>
                <a:gd name="T20" fmla="*/ 173 w 228"/>
                <a:gd name="T21" fmla="*/ 35 h 221"/>
                <a:gd name="T22" fmla="*/ 173 w 228"/>
                <a:gd name="T23" fmla="*/ 4 h 221"/>
                <a:gd name="T24" fmla="*/ 169 w 228"/>
                <a:gd name="T25" fmla="*/ 1 h 221"/>
                <a:gd name="T26" fmla="*/ 131 w 228"/>
                <a:gd name="T27" fmla="*/ 10 h 221"/>
                <a:gd name="T28" fmla="*/ 115 w 228"/>
                <a:gd name="T29" fmla="*/ 1 h 221"/>
                <a:gd name="T30" fmla="*/ 99 w 228"/>
                <a:gd name="T31" fmla="*/ 10 h 221"/>
                <a:gd name="T32" fmla="*/ 61 w 228"/>
                <a:gd name="T33" fmla="*/ 1 h 221"/>
                <a:gd name="T34" fmla="*/ 56 w 228"/>
                <a:gd name="T35" fmla="*/ 4 h 221"/>
                <a:gd name="T36" fmla="*/ 56 w 228"/>
                <a:gd name="T37" fmla="*/ 35 h 221"/>
                <a:gd name="T38" fmla="*/ 61 w 228"/>
                <a:gd name="T39" fmla="*/ 39 h 221"/>
                <a:gd name="T40" fmla="*/ 224 w 228"/>
                <a:gd name="T41" fmla="*/ 49 h 221"/>
                <a:gd name="T42" fmla="*/ 203 w 228"/>
                <a:gd name="T43" fmla="*/ 32 h 221"/>
                <a:gd name="T44" fmla="*/ 115 w 228"/>
                <a:gd name="T45" fmla="*/ 201 h 221"/>
                <a:gd name="T46" fmla="*/ 26 w 228"/>
                <a:gd name="T47" fmla="*/ 32 h 221"/>
                <a:gd name="T48" fmla="*/ 4 w 228"/>
                <a:gd name="T49" fmla="*/ 44 h 221"/>
                <a:gd name="T50" fmla="*/ 0 w 228"/>
                <a:gd name="T51" fmla="*/ 51 h 221"/>
                <a:gd name="T52" fmla="*/ 0 w 228"/>
                <a:gd name="T53" fmla="*/ 215 h 221"/>
                <a:gd name="T54" fmla="*/ 8 w 228"/>
                <a:gd name="T55" fmla="*/ 221 h 221"/>
                <a:gd name="T56" fmla="*/ 220 w 228"/>
                <a:gd name="T57" fmla="*/ 221 h 221"/>
                <a:gd name="T58" fmla="*/ 228 w 228"/>
                <a:gd name="T59" fmla="*/ 215 h 221"/>
                <a:gd name="T60" fmla="*/ 228 w 228"/>
                <a:gd name="T61" fmla="*/ 56 h 221"/>
                <a:gd name="T62" fmla="*/ 224 w 228"/>
                <a:gd name="T63" fmla="*/ 49 h 221"/>
                <a:gd name="T64" fmla="*/ 115 w 228"/>
                <a:gd name="T65" fmla="*/ 110 h 221"/>
                <a:gd name="T66" fmla="*/ 100 w 228"/>
                <a:gd name="T67" fmla="*/ 124 h 221"/>
                <a:gd name="T68" fmla="*/ 115 w 228"/>
                <a:gd name="T69" fmla="*/ 139 h 221"/>
                <a:gd name="T70" fmla="*/ 129 w 228"/>
                <a:gd name="T71" fmla="*/ 124 h 221"/>
                <a:gd name="T72" fmla="*/ 115 w 228"/>
                <a:gd name="T73" fmla="*/ 11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21">
                  <a:moveTo>
                    <a:pt x="115" y="61"/>
                  </a:moveTo>
                  <a:cubicBezTo>
                    <a:pt x="107" y="61"/>
                    <a:pt x="100" y="68"/>
                    <a:pt x="100" y="76"/>
                  </a:cubicBezTo>
                  <a:cubicBezTo>
                    <a:pt x="100" y="84"/>
                    <a:pt x="107" y="90"/>
                    <a:pt x="115" y="90"/>
                  </a:cubicBezTo>
                  <a:cubicBezTo>
                    <a:pt x="123" y="90"/>
                    <a:pt x="129" y="84"/>
                    <a:pt x="129" y="76"/>
                  </a:cubicBezTo>
                  <a:cubicBezTo>
                    <a:pt x="129" y="68"/>
                    <a:pt x="123" y="61"/>
                    <a:pt x="115" y="61"/>
                  </a:cubicBezTo>
                  <a:close/>
                  <a:moveTo>
                    <a:pt x="61" y="39"/>
                  </a:moveTo>
                  <a:cubicBezTo>
                    <a:pt x="99" y="29"/>
                    <a:pt x="99" y="29"/>
                    <a:pt x="99" y="29"/>
                  </a:cubicBezTo>
                  <a:cubicBezTo>
                    <a:pt x="102" y="35"/>
                    <a:pt x="108" y="38"/>
                    <a:pt x="115" y="38"/>
                  </a:cubicBezTo>
                  <a:cubicBezTo>
                    <a:pt x="121" y="38"/>
                    <a:pt x="127" y="35"/>
                    <a:pt x="131" y="29"/>
                  </a:cubicBezTo>
                  <a:cubicBezTo>
                    <a:pt x="169" y="39"/>
                    <a:pt x="169" y="39"/>
                    <a:pt x="169" y="39"/>
                  </a:cubicBezTo>
                  <a:cubicBezTo>
                    <a:pt x="171" y="40"/>
                    <a:pt x="173" y="38"/>
                    <a:pt x="173" y="35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73" y="2"/>
                    <a:pt x="171" y="0"/>
                    <a:pt x="169" y="1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27" y="5"/>
                    <a:pt x="121" y="1"/>
                    <a:pt x="115" y="1"/>
                  </a:cubicBezTo>
                  <a:cubicBezTo>
                    <a:pt x="108" y="1"/>
                    <a:pt x="102" y="5"/>
                    <a:pt x="99" y="10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58" y="0"/>
                    <a:pt x="56" y="2"/>
                    <a:pt x="56" y="4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38"/>
                    <a:pt x="58" y="40"/>
                    <a:pt x="61" y="39"/>
                  </a:cubicBezTo>
                  <a:close/>
                  <a:moveTo>
                    <a:pt x="224" y="49"/>
                  </a:moveTo>
                  <a:cubicBezTo>
                    <a:pt x="203" y="32"/>
                    <a:pt x="203" y="32"/>
                    <a:pt x="203" y="32"/>
                  </a:cubicBezTo>
                  <a:cubicBezTo>
                    <a:pt x="115" y="201"/>
                    <a:pt x="115" y="201"/>
                    <a:pt x="115" y="20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2" y="46"/>
                    <a:pt x="0" y="49"/>
                    <a:pt x="0" y="51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9"/>
                    <a:pt x="4" y="221"/>
                    <a:pt x="8" y="221"/>
                  </a:cubicBezTo>
                  <a:cubicBezTo>
                    <a:pt x="220" y="221"/>
                    <a:pt x="220" y="221"/>
                    <a:pt x="220" y="221"/>
                  </a:cubicBezTo>
                  <a:cubicBezTo>
                    <a:pt x="224" y="221"/>
                    <a:pt x="228" y="219"/>
                    <a:pt x="228" y="215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28" y="54"/>
                    <a:pt x="226" y="50"/>
                    <a:pt x="224" y="49"/>
                  </a:cubicBezTo>
                  <a:close/>
                  <a:moveTo>
                    <a:pt x="115" y="110"/>
                  </a:moveTo>
                  <a:cubicBezTo>
                    <a:pt x="107" y="110"/>
                    <a:pt x="100" y="116"/>
                    <a:pt x="100" y="124"/>
                  </a:cubicBezTo>
                  <a:cubicBezTo>
                    <a:pt x="100" y="132"/>
                    <a:pt x="107" y="139"/>
                    <a:pt x="115" y="139"/>
                  </a:cubicBezTo>
                  <a:cubicBezTo>
                    <a:pt x="123" y="139"/>
                    <a:pt x="129" y="132"/>
                    <a:pt x="129" y="124"/>
                  </a:cubicBezTo>
                  <a:cubicBezTo>
                    <a:pt x="129" y="116"/>
                    <a:pt x="123" y="110"/>
                    <a:pt x="115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86"/>
            <p:cNvSpPr>
              <a:spLocks noEditPoints="1"/>
            </p:cNvSpPr>
            <p:nvPr/>
          </p:nvSpPr>
          <p:spPr bwMode="auto">
            <a:xfrm>
              <a:off x="3435351" y="5949951"/>
              <a:ext cx="415925" cy="415925"/>
            </a:xfrm>
            <a:custGeom>
              <a:avLst/>
              <a:gdLst>
                <a:gd name="T0" fmla="*/ 140 w 228"/>
                <a:gd name="T1" fmla="*/ 121 h 228"/>
                <a:gd name="T2" fmla="*/ 122 w 228"/>
                <a:gd name="T3" fmla="*/ 210 h 228"/>
                <a:gd name="T4" fmla="*/ 210 w 228"/>
                <a:gd name="T5" fmla="*/ 228 h 228"/>
                <a:gd name="T6" fmla="*/ 228 w 228"/>
                <a:gd name="T7" fmla="*/ 139 h 228"/>
                <a:gd name="T8" fmla="*/ 193 w 228"/>
                <a:gd name="T9" fmla="*/ 195 h 228"/>
                <a:gd name="T10" fmla="*/ 150 w 228"/>
                <a:gd name="T11" fmla="*/ 188 h 228"/>
                <a:gd name="T12" fmla="*/ 193 w 228"/>
                <a:gd name="T13" fmla="*/ 181 h 228"/>
                <a:gd name="T14" fmla="*/ 193 w 228"/>
                <a:gd name="T15" fmla="*/ 195 h 228"/>
                <a:gd name="T16" fmla="*/ 157 w 228"/>
                <a:gd name="T17" fmla="*/ 168 h 228"/>
                <a:gd name="T18" fmla="*/ 157 w 228"/>
                <a:gd name="T19" fmla="*/ 154 h 228"/>
                <a:gd name="T20" fmla="*/ 200 w 228"/>
                <a:gd name="T21" fmla="*/ 161 h 228"/>
                <a:gd name="T22" fmla="*/ 210 w 228"/>
                <a:gd name="T23" fmla="*/ 0 h 228"/>
                <a:gd name="T24" fmla="*/ 122 w 228"/>
                <a:gd name="T25" fmla="*/ 17 h 228"/>
                <a:gd name="T26" fmla="*/ 140 w 228"/>
                <a:gd name="T27" fmla="*/ 106 h 228"/>
                <a:gd name="T28" fmla="*/ 228 w 228"/>
                <a:gd name="T29" fmla="*/ 88 h 228"/>
                <a:gd name="T30" fmla="*/ 210 w 228"/>
                <a:gd name="T31" fmla="*/ 0 h 228"/>
                <a:gd name="T32" fmla="*/ 157 w 228"/>
                <a:gd name="T33" fmla="*/ 59 h 228"/>
                <a:gd name="T34" fmla="*/ 157 w 228"/>
                <a:gd name="T35" fmla="*/ 44 h 228"/>
                <a:gd name="T36" fmla="*/ 200 w 228"/>
                <a:gd name="T37" fmla="*/ 52 h 228"/>
                <a:gd name="T38" fmla="*/ 88 w 228"/>
                <a:gd name="T39" fmla="*/ 121 h 228"/>
                <a:gd name="T40" fmla="*/ 0 w 228"/>
                <a:gd name="T41" fmla="*/ 139 h 228"/>
                <a:gd name="T42" fmla="*/ 18 w 228"/>
                <a:gd name="T43" fmla="*/ 228 h 228"/>
                <a:gd name="T44" fmla="*/ 106 w 228"/>
                <a:gd name="T45" fmla="*/ 210 h 228"/>
                <a:gd name="T46" fmla="*/ 88 w 228"/>
                <a:gd name="T47" fmla="*/ 121 h 228"/>
                <a:gd name="T48" fmla="*/ 66 w 228"/>
                <a:gd name="T49" fmla="*/ 195 h 228"/>
                <a:gd name="T50" fmla="*/ 53 w 228"/>
                <a:gd name="T51" fmla="*/ 184 h 228"/>
                <a:gd name="T52" fmla="*/ 40 w 228"/>
                <a:gd name="T53" fmla="*/ 194 h 228"/>
                <a:gd name="T54" fmla="*/ 35 w 228"/>
                <a:gd name="T55" fmla="*/ 182 h 228"/>
                <a:gd name="T56" fmla="*/ 36 w 228"/>
                <a:gd name="T57" fmla="*/ 167 h 228"/>
                <a:gd name="T58" fmla="*/ 46 w 228"/>
                <a:gd name="T59" fmla="*/ 157 h 228"/>
                <a:gd name="T60" fmla="*/ 61 w 228"/>
                <a:gd name="T61" fmla="*/ 157 h 228"/>
                <a:gd name="T62" fmla="*/ 71 w 228"/>
                <a:gd name="T63" fmla="*/ 167 h 228"/>
                <a:gd name="T64" fmla="*/ 71 w 228"/>
                <a:gd name="T65" fmla="*/ 182 h 228"/>
                <a:gd name="T66" fmla="*/ 88 w 228"/>
                <a:gd name="T67" fmla="*/ 0 h 228"/>
                <a:gd name="T68" fmla="*/ 0 w 228"/>
                <a:gd name="T69" fmla="*/ 17 h 228"/>
                <a:gd name="T70" fmla="*/ 18 w 228"/>
                <a:gd name="T71" fmla="*/ 106 h 228"/>
                <a:gd name="T72" fmla="*/ 106 w 228"/>
                <a:gd name="T73" fmla="*/ 88 h 228"/>
                <a:gd name="T74" fmla="*/ 88 w 228"/>
                <a:gd name="T75" fmla="*/ 0 h 228"/>
                <a:gd name="T76" fmla="*/ 60 w 228"/>
                <a:gd name="T77" fmla="*/ 59 h 228"/>
                <a:gd name="T78" fmla="*/ 53 w 228"/>
                <a:gd name="T79" fmla="*/ 78 h 228"/>
                <a:gd name="T80" fmla="*/ 46 w 228"/>
                <a:gd name="T81" fmla="*/ 59 h 228"/>
                <a:gd name="T82" fmla="*/ 28 w 228"/>
                <a:gd name="T83" fmla="*/ 52 h 228"/>
                <a:gd name="T84" fmla="*/ 46 w 228"/>
                <a:gd name="T85" fmla="*/ 45 h 228"/>
                <a:gd name="T86" fmla="*/ 53 w 228"/>
                <a:gd name="T87" fmla="*/ 28 h 228"/>
                <a:gd name="T88" fmla="*/ 60 w 228"/>
                <a:gd name="T89" fmla="*/ 45 h 228"/>
                <a:gd name="T90" fmla="*/ 78 w 228"/>
                <a:gd name="T91" fmla="*/ 5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228">
                  <a:moveTo>
                    <a:pt x="210" y="121"/>
                  </a:moveTo>
                  <a:cubicBezTo>
                    <a:pt x="140" y="121"/>
                    <a:pt x="140" y="121"/>
                    <a:pt x="140" y="121"/>
                  </a:cubicBezTo>
                  <a:cubicBezTo>
                    <a:pt x="130" y="121"/>
                    <a:pt x="122" y="129"/>
                    <a:pt x="122" y="139"/>
                  </a:cubicBezTo>
                  <a:cubicBezTo>
                    <a:pt x="122" y="210"/>
                    <a:pt x="122" y="210"/>
                    <a:pt x="122" y="210"/>
                  </a:cubicBezTo>
                  <a:cubicBezTo>
                    <a:pt x="122" y="220"/>
                    <a:pt x="130" y="228"/>
                    <a:pt x="140" y="228"/>
                  </a:cubicBezTo>
                  <a:cubicBezTo>
                    <a:pt x="210" y="228"/>
                    <a:pt x="210" y="228"/>
                    <a:pt x="210" y="228"/>
                  </a:cubicBezTo>
                  <a:cubicBezTo>
                    <a:pt x="220" y="228"/>
                    <a:pt x="228" y="220"/>
                    <a:pt x="228" y="210"/>
                  </a:cubicBezTo>
                  <a:cubicBezTo>
                    <a:pt x="228" y="139"/>
                    <a:pt x="228" y="139"/>
                    <a:pt x="228" y="139"/>
                  </a:cubicBezTo>
                  <a:cubicBezTo>
                    <a:pt x="228" y="129"/>
                    <a:pt x="220" y="121"/>
                    <a:pt x="210" y="121"/>
                  </a:cubicBezTo>
                  <a:close/>
                  <a:moveTo>
                    <a:pt x="193" y="195"/>
                  </a:moveTo>
                  <a:cubicBezTo>
                    <a:pt x="157" y="195"/>
                    <a:pt x="157" y="195"/>
                    <a:pt x="157" y="195"/>
                  </a:cubicBezTo>
                  <a:cubicBezTo>
                    <a:pt x="153" y="195"/>
                    <a:pt x="150" y="192"/>
                    <a:pt x="150" y="188"/>
                  </a:cubicBezTo>
                  <a:cubicBezTo>
                    <a:pt x="150" y="184"/>
                    <a:pt x="153" y="181"/>
                    <a:pt x="157" y="181"/>
                  </a:cubicBezTo>
                  <a:cubicBezTo>
                    <a:pt x="193" y="181"/>
                    <a:pt x="193" y="181"/>
                    <a:pt x="193" y="181"/>
                  </a:cubicBezTo>
                  <a:cubicBezTo>
                    <a:pt x="197" y="181"/>
                    <a:pt x="200" y="184"/>
                    <a:pt x="200" y="188"/>
                  </a:cubicBezTo>
                  <a:cubicBezTo>
                    <a:pt x="200" y="192"/>
                    <a:pt x="197" y="195"/>
                    <a:pt x="193" y="195"/>
                  </a:cubicBezTo>
                  <a:close/>
                  <a:moveTo>
                    <a:pt x="193" y="168"/>
                  </a:moveTo>
                  <a:cubicBezTo>
                    <a:pt x="157" y="168"/>
                    <a:pt x="157" y="168"/>
                    <a:pt x="157" y="168"/>
                  </a:cubicBezTo>
                  <a:cubicBezTo>
                    <a:pt x="153" y="168"/>
                    <a:pt x="150" y="165"/>
                    <a:pt x="150" y="161"/>
                  </a:cubicBezTo>
                  <a:cubicBezTo>
                    <a:pt x="150" y="157"/>
                    <a:pt x="153" y="154"/>
                    <a:pt x="157" y="154"/>
                  </a:cubicBezTo>
                  <a:cubicBezTo>
                    <a:pt x="193" y="154"/>
                    <a:pt x="193" y="154"/>
                    <a:pt x="193" y="154"/>
                  </a:cubicBezTo>
                  <a:cubicBezTo>
                    <a:pt x="197" y="154"/>
                    <a:pt x="200" y="157"/>
                    <a:pt x="200" y="161"/>
                  </a:cubicBezTo>
                  <a:cubicBezTo>
                    <a:pt x="200" y="165"/>
                    <a:pt x="197" y="168"/>
                    <a:pt x="193" y="168"/>
                  </a:cubicBezTo>
                  <a:close/>
                  <a:moveTo>
                    <a:pt x="210" y="0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130" y="0"/>
                    <a:pt x="122" y="8"/>
                    <a:pt x="122" y="17"/>
                  </a:cubicBezTo>
                  <a:cubicBezTo>
                    <a:pt x="122" y="88"/>
                    <a:pt x="122" y="88"/>
                    <a:pt x="122" y="88"/>
                  </a:cubicBezTo>
                  <a:cubicBezTo>
                    <a:pt x="122" y="98"/>
                    <a:pt x="130" y="106"/>
                    <a:pt x="140" y="106"/>
                  </a:cubicBezTo>
                  <a:cubicBezTo>
                    <a:pt x="210" y="106"/>
                    <a:pt x="210" y="106"/>
                    <a:pt x="210" y="106"/>
                  </a:cubicBezTo>
                  <a:cubicBezTo>
                    <a:pt x="220" y="106"/>
                    <a:pt x="228" y="98"/>
                    <a:pt x="228" y="88"/>
                  </a:cubicBezTo>
                  <a:cubicBezTo>
                    <a:pt x="228" y="17"/>
                    <a:pt x="228" y="17"/>
                    <a:pt x="228" y="17"/>
                  </a:cubicBezTo>
                  <a:cubicBezTo>
                    <a:pt x="228" y="8"/>
                    <a:pt x="220" y="0"/>
                    <a:pt x="210" y="0"/>
                  </a:cubicBezTo>
                  <a:close/>
                  <a:moveTo>
                    <a:pt x="193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53" y="59"/>
                    <a:pt x="150" y="55"/>
                    <a:pt x="150" y="52"/>
                  </a:cubicBezTo>
                  <a:cubicBezTo>
                    <a:pt x="150" y="48"/>
                    <a:pt x="153" y="44"/>
                    <a:pt x="157" y="44"/>
                  </a:cubicBezTo>
                  <a:cubicBezTo>
                    <a:pt x="193" y="44"/>
                    <a:pt x="193" y="44"/>
                    <a:pt x="193" y="44"/>
                  </a:cubicBezTo>
                  <a:cubicBezTo>
                    <a:pt x="197" y="44"/>
                    <a:pt x="200" y="48"/>
                    <a:pt x="200" y="52"/>
                  </a:cubicBezTo>
                  <a:cubicBezTo>
                    <a:pt x="200" y="55"/>
                    <a:pt x="197" y="59"/>
                    <a:pt x="193" y="59"/>
                  </a:cubicBezTo>
                  <a:close/>
                  <a:moveTo>
                    <a:pt x="88" y="121"/>
                  </a:moveTo>
                  <a:cubicBezTo>
                    <a:pt x="18" y="121"/>
                    <a:pt x="18" y="121"/>
                    <a:pt x="18" y="121"/>
                  </a:cubicBezTo>
                  <a:cubicBezTo>
                    <a:pt x="8" y="121"/>
                    <a:pt x="0" y="129"/>
                    <a:pt x="0" y="139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20"/>
                    <a:pt x="8" y="228"/>
                    <a:pt x="18" y="228"/>
                  </a:cubicBezTo>
                  <a:cubicBezTo>
                    <a:pt x="88" y="228"/>
                    <a:pt x="88" y="228"/>
                    <a:pt x="88" y="228"/>
                  </a:cubicBezTo>
                  <a:cubicBezTo>
                    <a:pt x="98" y="228"/>
                    <a:pt x="106" y="220"/>
                    <a:pt x="106" y="210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6" y="129"/>
                    <a:pt x="98" y="121"/>
                    <a:pt x="88" y="121"/>
                  </a:cubicBezTo>
                  <a:close/>
                  <a:moveTo>
                    <a:pt x="71" y="193"/>
                  </a:moveTo>
                  <a:cubicBezTo>
                    <a:pt x="70" y="194"/>
                    <a:pt x="68" y="195"/>
                    <a:pt x="66" y="195"/>
                  </a:cubicBezTo>
                  <a:cubicBezTo>
                    <a:pt x="64" y="195"/>
                    <a:pt x="63" y="194"/>
                    <a:pt x="61" y="193"/>
                  </a:cubicBezTo>
                  <a:cubicBezTo>
                    <a:pt x="53" y="184"/>
                    <a:pt x="53" y="184"/>
                    <a:pt x="53" y="184"/>
                  </a:cubicBezTo>
                  <a:cubicBezTo>
                    <a:pt x="46" y="192"/>
                    <a:pt x="46" y="192"/>
                    <a:pt x="46" y="192"/>
                  </a:cubicBezTo>
                  <a:cubicBezTo>
                    <a:pt x="44" y="193"/>
                    <a:pt x="42" y="194"/>
                    <a:pt x="40" y="194"/>
                  </a:cubicBezTo>
                  <a:cubicBezTo>
                    <a:pt x="39" y="194"/>
                    <a:pt x="37" y="193"/>
                    <a:pt x="35" y="192"/>
                  </a:cubicBezTo>
                  <a:cubicBezTo>
                    <a:pt x="33" y="189"/>
                    <a:pt x="33" y="185"/>
                    <a:pt x="35" y="182"/>
                  </a:cubicBezTo>
                  <a:cubicBezTo>
                    <a:pt x="43" y="174"/>
                    <a:pt x="43" y="174"/>
                    <a:pt x="43" y="174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3" y="164"/>
                    <a:pt x="33" y="160"/>
                    <a:pt x="36" y="157"/>
                  </a:cubicBezTo>
                  <a:cubicBezTo>
                    <a:pt x="39" y="154"/>
                    <a:pt x="43" y="154"/>
                    <a:pt x="46" y="157"/>
                  </a:cubicBezTo>
                  <a:cubicBezTo>
                    <a:pt x="53" y="164"/>
                    <a:pt x="53" y="164"/>
                    <a:pt x="53" y="164"/>
                  </a:cubicBezTo>
                  <a:cubicBezTo>
                    <a:pt x="61" y="157"/>
                    <a:pt x="61" y="157"/>
                    <a:pt x="61" y="157"/>
                  </a:cubicBezTo>
                  <a:cubicBezTo>
                    <a:pt x="63" y="154"/>
                    <a:pt x="68" y="154"/>
                    <a:pt x="71" y="157"/>
                  </a:cubicBezTo>
                  <a:cubicBezTo>
                    <a:pt x="74" y="159"/>
                    <a:pt x="74" y="164"/>
                    <a:pt x="71" y="167"/>
                  </a:cubicBezTo>
                  <a:cubicBezTo>
                    <a:pt x="63" y="174"/>
                    <a:pt x="63" y="174"/>
                    <a:pt x="63" y="174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4" y="185"/>
                    <a:pt x="74" y="190"/>
                    <a:pt x="71" y="193"/>
                  </a:cubicBezTo>
                  <a:close/>
                  <a:moveTo>
                    <a:pt x="8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8"/>
                    <a:pt x="8" y="106"/>
                    <a:pt x="1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98" y="106"/>
                    <a:pt x="106" y="98"/>
                    <a:pt x="106" y="88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8"/>
                    <a:pt x="98" y="0"/>
                    <a:pt x="88" y="0"/>
                  </a:cubicBezTo>
                  <a:close/>
                  <a:moveTo>
                    <a:pt x="71" y="59"/>
                  </a:moveTo>
                  <a:cubicBezTo>
                    <a:pt x="60" y="59"/>
                    <a:pt x="60" y="59"/>
                    <a:pt x="60" y="59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60" y="75"/>
                    <a:pt x="57" y="78"/>
                    <a:pt x="53" y="78"/>
                  </a:cubicBezTo>
                  <a:cubicBezTo>
                    <a:pt x="49" y="78"/>
                    <a:pt x="46" y="75"/>
                    <a:pt x="46" y="71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1" y="59"/>
                    <a:pt x="28" y="56"/>
                    <a:pt x="28" y="52"/>
                  </a:cubicBezTo>
                  <a:cubicBezTo>
                    <a:pt x="28" y="48"/>
                    <a:pt x="31" y="45"/>
                    <a:pt x="35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1"/>
                    <a:pt x="49" y="28"/>
                    <a:pt x="53" y="28"/>
                  </a:cubicBezTo>
                  <a:cubicBezTo>
                    <a:pt x="57" y="28"/>
                    <a:pt x="60" y="31"/>
                    <a:pt x="60" y="3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5" y="45"/>
                    <a:pt x="78" y="48"/>
                    <a:pt x="78" y="52"/>
                  </a:cubicBezTo>
                  <a:cubicBezTo>
                    <a:pt x="78" y="56"/>
                    <a:pt x="75" y="59"/>
                    <a:pt x="71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87"/>
            <p:cNvSpPr>
              <a:spLocks noEditPoints="1"/>
            </p:cNvSpPr>
            <p:nvPr/>
          </p:nvSpPr>
          <p:spPr bwMode="auto">
            <a:xfrm>
              <a:off x="5529264" y="5943601"/>
              <a:ext cx="430213" cy="430213"/>
            </a:xfrm>
            <a:custGeom>
              <a:avLst/>
              <a:gdLst>
                <a:gd name="T0" fmla="*/ 119 w 236"/>
                <a:gd name="T1" fmla="*/ 123 h 236"/>
                <a:gd name="T2" fmla="*/ 111 w 236"/>
                <a:gd name="T3" fmla="*/ 131 h 236"/>
                <a:gd name="T4" fmla="*/ 115 w 236"/>
                <a:gd name="T5" fmla="*/ 138 h 236"/>
                <a:gd name="T6" fmla="*/ 115 w 236"/>
                <a:gd name="T7" fmla="*/ 150 h 236"/>
                <a:gd name="T8" fmla="*/ 118 w 236"/>
                <a:gd name="T9" fmla="*/ 154 h 236"/>
                <a:gd name="T10" fmla="*/ 119 w 236"/>
                <a:gd name="T11" fmla="*/ 154 h 236"/>
                <a:gd name="T12" fmla="*/ 122 w 236"/>
                <a:gd name="T13" fmla="*/ 150 h 236"/>
                <a:gd name="T14" fmla="*/ 122 w 236"/>
                <a:gd name="T15" fmla="*/ 138 h 236"/>
                <a:gd name="T16" fmla="*/ 126 w 236"/>
                <a:gd name="T17" fmla="*/ 131 h 236"/>
                <a:gd name="T18" fmla="*/ 119 w 236"/>
                <a:gd name="T19" fmla="*/ 123 h 236"/>
                <a:gd name="T20" fmla="*/ 119 w 236"/>
                <a:gd name="T21" fmla="*/ 66 h 236"/>
                <a:gd name="T22" fmla="*/ 100 w 236"/>
                <a:gd name="T23" fmla="*/ 84 h 236"/>
                <a:gd name="T24" fmla="*/ 100 w 236"/>
                <a:gd name="T25" fmla="*/ 102 h 236"/>
                <a:gd name="T26" fmla="*/ 137 w 236"/>
                <a:gd name="T27" fmla="*/ 102 h 236"/>
                <a:gd name="T28" fmla="*/ 137 w 236"/>
                <a:gd name="T29" fmla="*/ 84 h 236"/>
                <a:gd name="T30" fmla="*/ 119 w 236"/>
                <a:gd name="T31" fmla="*/ 66 h 236"/>
                <a:gd name="T32" fmla="*/ 118 w 236"/>
                <a:gd name="T33" fmla="*/ 0 h 236"/>
                <a:gd name="T34" fmla="*/ 0 w 236"/>
                <a:gd name="T35" fmla="*/ 118 h 236"/>
                <a:gd name="T36" fmla="*/ 118 w 236"/>
                <a:gd name="T37" fmla="*/ 236 h 236"/>
                <a:gd name="T38" fmla="*/ 236 w 236"/>
                <a:gd name="T39" fmla="*/ 118 h 236"/>
                <a:gd name="T40" fmla="*/ 118 w 236"/>
                <a:gd name="T41" fmla="*/ 0 h 236"/>
                <a:gd name="T42" fmla="*/ 164 w 236"/>
                <a:gd name="T43" fmla="*/ 161 h 236"/>
                <a:gd name="T44" fmla="*/ 149 w 236"/>
                <a:gd name="T45" fmla="*/ 176 h 236"/>
                <a:gd name="T46" fmla="*/ 88 w 236"/>
                <a:gd name="T47" fmla="*/ 176 h 236"/>
                <a:gd name="T48" fmla="*/ 73 w 236"/>
                <a:gd name="T49" fmla="*/ 161 h 236"/>
                <a:gd name="T50" fmla="*/ 73 w 236"/>
                <a:gd name="T51" fmla="*/ 105 h 236"/>
                <a:gd name="T52" fmla="*/ 76 w 236"/>
                <a:gd name="T53" fmla="*/ 102 h 236"/>
                <a:gd name="T54" fmla="*/ 86 w 236"/>
                <a:gd name="T55" fmla="*/ 102 h 236"/>
                <a:gd name="T56" fmla="*/ 86 w 236"/>
                <a:gd name="T57" fmla="*/ 84 h 236"/>
                <a:gd name="T58" fmla="*/ 118 w 236"/>
                <a:gd name="T59" fmla="*/ 51 h 236"/>
                <a:gd name="T60" fmla="*/ 119 w 236"/>
                <a:gd name="T61" fmla="*/ 51 h 236"/>
                <a:gd name="T62" fmla="*/ 152 w 236"/>
                <a:gd name="T63" fmla="*/ 84 h 236"/>
                <a:gd name="T64" fmla="*/ 152 w 236"/>
                <a:gd name="T65" fmla="*/ 102 h 236"/>
                <a:gd name="T66" fmla="*/ 161 w 236"/>
                <a:gd name="T67" fmla="*/ 102 h 236"/>
                <a:gd name="T68" fmla="*/ 164 w 236"/>
                <a:gd name="T69" fmla="*/ 105 h 236"/>
                <a:gd name="T70" fmla="*/ 164 w 236"/>
                <a:gd name="T71" fmla="*/ 16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236">
                  <a:moveTo>
                    <a:pt x="119" y="123"/>
                  </a:moveTo>
                  <a:cubicBezTo>
                    <a:pt x="114" y="123"/>
                    <a:pt x="111" y="127"/>
                    <a:pt x="111" y="131"/>
                  </a:cubicBezTo>
                  <a:cubicBezTo>
                    <a:pt x="111" y="134"/>
                    <a:pt x="112" y="136"/>
                    <a:pt x="115" y="138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2"/>
                    <a:pt x="116" y="154"/>
                    <a:pt x="118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21" y="154"/>
                    <a:pt x="122" y="152"/>
                    <a:pt x="122" y="150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5" y="136"/>
                    <a:pt x="126" y="134"/>
                    <a:pt x="126" y="131"/>
                  </a:cubicBezTo>
                  <a:cubicBezTo>
                    <a:pt x="126" y="126"/>
                    <a:pt x="123" y="123"/>
                    <a:pt x="119" y="123"/>
                  </a:cubicBezTo>
                  <a:close/>
                  <a:moveTo>
                    <a:pt x="119" y="66"/>
                  </a:moveTo>
                  <a:cubicBezTo>
                    <a:pt x="108" y="66"/>
                    <a:pt x="100" y="74"/>
                    <a:pt x="100" y="84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7" y="74"/>
                    <a:pt x="129" y="66"/>
                    <a:pt x="119" y="66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64" y="161"/>
                  </a:moveTo>
                  <a:cubicBezTo>
                    <a:pt x="164" y="169"/>
                    <a:pt x="157" y="176"/>
                    <a:pt x="149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0" y="176"/>
                    <a:pt x="73" y="169"/>
                    <a:pt x="73" y="161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3"/>
                    <a:pt x="74" y="102"/>
                    <a:pt x="7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66"/>
                    <a:pt x="100" y="52"/>
                    <a:pt x="118" y="51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37" y="52"/>
                    <a:pt x="152" y="66"/>
                    <a:pt x="152" y="84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3" y="102"/>
                    <a:pt x="164" y="103"/>
                    <a:pt x="164" y="105"/>
                  </a:cubicBezTo>
                  <a:lnTo>
                    <a:pt x="164" y="1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88"/>
            <p:cNvSpPr>
              <a:spLocks noEditPoints="1"/>
            </p:cNvSpPr>
            <p:nvPr/>
          </p:nvSpPr>
          <p:spPr bwMode="auto">
            <a:xfrm>
              <a:off x="2757489" y="5946776"/>
              <a:ext cx="314325" cy="422275"/>
            </a:xfrm>
            <a:custGeom>
              <a:avLst/>
              <a:gdLst>
                <a:gd name="T0" fmla="*/ 167 w 172"/>
                <a:gd name="T1" fmla="*/ 93 h 232"/>
                <a:gd name="T2" fmla="*/ 147 w 172"/>
                <a:gd name="T3" fmla="*/ 93 h 232"/>
                <a:gd name="T4" fmla="*/ 147 w 172"/>
                <a:gd name="T5" fmla="*/ 60 h 232"/>
                <a:gd name="T6" fmla="*/ 86 w 172"/>
                <a:gd name="T7" fmla="*/ 0 h 232"/>
                <a:gd name="T8" fmla="*/ 86 w 172"/>
                <a:gd name="T9" fmla="*/ 0 h 232"/>
                <a:gd name="T10" fmla="*/ 25 w 172"/>
                <a:gd name="T11" fmla="*/ 60 h 232"/>
                <a:gd name="T12" fmla="*/ 25 w 172"/>
                <a:gd name="T13" fmla="*/ 93 h 232"/>
                <a:gd name="T14" fmla="*/ 5 w 172"/>
                <a:gd name="T15" fmla="*/ 93 h 232"/>
                <a:gd name="T16" fmla="*/ 0 w 172"/>
                <a:gd name="T17" fmla="*/ 98 h 232"/>
                <a:gd name="T18" fmla="*/ 0 w 172"/>
                <a:gd name="T19" fmla="*/ 203 h 232"/>
                <a:gd name="T20" fmla="*/ 29 w 172"/>
                <a:gd name="T21" fmla="*/ 232 h 232"/>
                <a:gd name="T22" fmla="*/ 143 w 172"/>
                <a:gd name="T23" fmla="*/ 232 h 232"/>
                <a:gd name="T24" fmla="*/ 172 w 172"/>
                <a:gd name="T25" fmla="*/ 203 h 232"/>
                <a:gd name="T26" fmla="*/ 172 w 172"/>
                <a:gd name="T27" fmla="*/ 98 h 232"/>
                <a:gd name="T28" fmla="*/ 167 w 172"/>
                <a:gd name="T29" fmla="*/ 93 h 232"/>
                <a:gd name="T30" fmla="*/ 93 w 172"/>
                <a:gd name="T31" fmla="*/ 159 h 232"/>
                <a:gd name="T32" fmla="*/ 93 w 172"/>
                <a:gd name="T33" fmla="*/ 183 h 232"/>
                <a:gd name="T34" fmla="*/ 87 w 172"/>
                <a:gd name="T35" fmla="*/ 189 h 232"/>
                <a:gd name="T36" fmla="*/ 85 w 172"/>
                <a:gd name="T37" fmla="*/ 189 h 232"/>
                <a:gd name="T38" fmla="*/ 79 w 172"/>
                <a:gd name="T39" fmla="*/ 183 h 232"/>
                <a:gd name="T40" fmla="*/ 79 w 172"/>
                <a:gd name="T41" fmla="*/ 159 h 232"/>
                <a:gd name="T42" fmla="*/ 71 w 172"/>
                <a:gd name="T43" fmla="*/ 147 h 232"/>
                <a:gd name="T44" fmla="*/ 86 w 172"/>
                <a:gd name="T45" fmla="*/ 132 h 232"/>
                <a:gd name="T46" fmla="*/ 101 w 172"/>
                <a:gd name="T47" fmla="*/ 147 h 232"/>
                <a:gd name="T48" fmla="*/ 93 w 172"/>
                <a:gd name="T49" fmla="*/ 159 h 232"/>
                <a:gd name="T50" fmla="*/ 123 w 172"/>
                <a:gd name="T51" fmla="*/ 93 h 232"/>
                <a:gd name="T52" fmla="*/ 49 w 172"/>
                <a:gd name="T53" fmla="*/ 93 h 232"/>
                <a:gd name="T54" fmla="*/ 49 w 172"/>
                <a:gd name="T55" fmla="*/ 60 h 232"/>
                <a:gd name="T56" fmla="*/ 86 w 172"/>
                <a:gd name="T57" fmla="*/ 23 h 232"/>
                <a:gd name="T58" fmla="*/ 123 w 172"/>
                <a:gd name="T59" fmla="*/ 60 h 232"/>
                <a:gd name="T60" fmla="*/ 123 w 172"/>
                <a:gd name="T61" fmla="*/ 9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232">
                  <a:moveTo>
                    <a:pt x="167" y="93"/>
                  </a:moveTo>
                  <a:cubicBezTo>
                    <a:pt x="147" y="93"/>
                    <a:pt x="147" y="93"/>
                    <a:pt x="147" y="93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7" y="27"/>
                    <a:pt x="120" y="0"/>
                    <a:pt x="8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52" y="0"/>
                    <a:pt x="25" y="27"/>
                    <a:pt x="25" y="60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2" y="93"/>
                    <a:pt x="0" y="95"/>
                    <a:pt x="0" y="98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19"/>
                    <a:pt x="13" y="232"/>
                    <a:pt x="29" y="232"/>
                  </a:cubicBezTo>
                  <a:cubicBezTo>
                    <a:pt x="143" y="232"/>
                    <a:pt x="143" y="232"/>
                    <a:pt x="143" y="232"/>
                  </a:cubicBezTo>
                  <a:cubicBezTo>
                    <a:pt x="159" y="232"/>
                    <a:pt x="172" y="219"/>
                    <a:pt x="172" y="203"/>
                  </a:cubicBezTo>
                  <a:cubicBezTo>
                    <a:pt x="172" y="98"/>
                    <a:pt x="172" y="98"/>
                    <a:pt x="172" y="98"/>
                  </a:cubicBezTo>
                  <a:cubicBezTo>
                    <a:pt x="172" y="95"/>
                    <a:pt x="170" y="93"/>
                    <a:pt x="167" y="93"/>
                  </a:cubicBezTo>
                  <a:close/>
                  <a:moveTo>
                    <a:pt x="93" y="159"/>
                  </a:moveTo>
                  <a:cubicBezTo>
                    <a:pt x="93" y="183"/>
                    <a:pt x="93" y="183"/>
                    <a:pt x="93" y="183"/>
                  </a:cubicBezTo>
                  <a:cubicBezTo>
                    <a:pt x="93" y="187"/>
                    <a:pt x="91" y="189"/>
                    <a:pt x="87" y="189"/>
                  </a:cubicBezTo>
                  <a:cubicBezTo>
                    <a:pt x="85" y="189"/>
                    <a:pt x="85" y="189"/>
                    <a:pt x="85" y="189"/>
                  </a:cubicBezTo>
                  <a:cubicBezTo>
                    <a:pt x="81" y="189"/>
                    <a:pt x="79" y="187"/>
                    <a:pt x="79" y="183"/>
                  </a:cubicBezTo>
                  <a:cubicBezTo>
                    <a:pt x="79" y="159"/>
                    <a:pt x="79" y="159"/>
                    <a:pt x="79" y="159"/>
                  </a:cubicBezTo>
                  <a:cubicBezTo>
                    <a:pt x="74" y="157"/>
                    <a:pt x="71" y="152"/>
                    <a:pt x="71" y="147"/>
                  </a:cubicBezTo>
                  <a:cubicBezTo>
                    <a:pt x="71" y="139"/>
                    <a:pt x="78" y="132"/>
                    <a:pt x="86" y="132"/>
                  </a:cubicBezTo>
                  <a:cubicBezTo>
                    <a:pt x="94" y="132"/>
                    <a:pt x="101" y="139"/>
                    <a:pt x="101" y="147"/>
                  </a:cubicBezTo>
                  <a:cubicBezTo>
                    <a:pt x="101" y="152"/>
                    <a:pt x="98" y="157"/>
                    <a:pt x="93" y="159"/>
                  </a:cubicBezTo>
                  <a:close/>
                  <a:moveTo>
                    <a:pt x="123" y="93"/>
                  </a:moveTo>
                  <a:cubicBezTo>
                    <a:pt x="49" y="93"/>
                    <a:pt x="49" y="93"/>
                    <a:pt x="49" y="9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40"/>
                    <a:pt x="66" y="23"/>
                    <a:pt x="86" y="23"/>
                  </a:cubicBezTo>
                  <a:cubicBezTo>
                    <a:pt x="106" y="23"/>
                    <a:pt x="123" y="40"/>
                    <a:pt x="123" y="60"/>
                  </a:cubicBezTo>
                  <a:lnTo>
                    <a:pt x="123" y="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89"/>
            <p:cNvSpPr>
              <a:spLocks noEditPoints="1"/>
            </p:cNvSpPr>
            <p:nvPr/>
          </p:nvSpPr>
          <p:spPr bwMode="auto">
            <a:xfrm>
              <a:off x="4165601" y="5964238"/>
              <a:ext cx="415925" cy="387350"/>
            </a:xfrm>
            <a:custGeom>
              <a:avLst/>
              <a:gdLst>
                <a:gd name="T0" fmla="*/ 127 w 228"/>
                <a:gd name="T1" fmla="*/ 97 h 212"/>
                <a:gd name="T2" fmla="*/ 101 w 228"/>
                <a:gd name="T3" fmla="*/ 97 h 212"/>
                <a:gd name="T4" fmla="*/ 218 w 228"/>
                <a:gd name="T5" fmla="*/ 0 h 212"/>
                <a:gd name="T6" fmla="*/ 0 w 228"/>
                <a:gd name="T7" fmla="*/ 10 h 212"/>
                <a:gd name="T8" fmla="*/ 10 w 228"/>
                <a:gd name="T9" fmla="*/ 198 h 212"/>
                <a:gd name="T10" fmla="*/ 24 w 228"/>
                <a:gd name="T11" fmla="*/ 199 h 212"/>
                <a:gd name="T12" fmla="*/ 26 w 228"/>
                <a:gd name="T13" fmla="*/ 212 h 212"/>
                <a:gd name="T14" fmla="*/ 66 w 228"/>
                <a:gd name="T15" fmla="*/ 209 h 212"/>
                <a:gd name="T16" fmla="*/ 65 w 228"/>
                <a:gd name="T17" fmla="*/ 198 h 212"/>
                <a:gd name="T18" fmla="*/ 162 w 228"/>
                <a:gd name="T19" fmla="*/ 199 h 212"/>
                <a:gd name="T20" fmla="*/ 165 w 228"/>
                <a:gd name="T21" fmla="*/ 212 h 212"/>
                <a:gd name="T22" fmla="*/ 204 w 228"/>
                <a:gd name="T23" fmla="*/ 209 h 212"/>
                <a:gd name="T24" fmla="*/ 204 w 228"/>
                <a:gd name="T25" fmla="*/ 198 h 212"/>
                <a:gd name="T26" fmla="*/ 228 w 228"/>
                <a:gd name="T27" fmla="*/ 188 h 212"/>
                <a:gd name="T28" fmla="*/ 218 w 228"/>
                <a:gd name="T29" fmla="*/ 0 h 212"/>
                <a:gd name="T30" fmla="*/ 205 w 228"/>
                <a:gd name="T31" fmla="*/ 81 h 212"/>
                <a:gd name="T32" fmla="*/ 200 w 228"/>
                <a:gd name="T33" fmla="*/ 121 h 212"/>
                <a:gd name="T34" fmla="*/ 210 w 228"/>
                <a:gd name="T35" fmla="*/ 125 h 212"/>
                <a:gd name="T36" fmla="*/ 205 w 228"/>
                <a:gd name="T37" fmla="*/ 153 h 212"/>
                <a:gd name="T38" fmla="*/ 200 w 228"/>
                <a:gd name="T39" fmla="*/ 180 h 212"/>
                <a:gd name="T40" fmla="*/ 19 w 228"/>
                <a:gd name="T41" fmla="*/ 18 h 212"/>
                <a:gd name="T42" fmla="*/ 200 w 228"/>
                <a:gd name="T43" fmla="*/ 48 h 212"/>
                <a:gd name="T44" fmla="*/ 210 w 228"/>
                <a:gd name="T45" fmla="*/ 53 h 212"/>
                <a:gd name="T46" fmla="*/ 29 w 228"/>
                <a:gd name="T47" fmla="*/ 170 h 212"/>
                <a:gd name="T48" fmla="*/ 190 w 228"/>
                <a:gd name="T49" fmla="*/ 153 h 212"/>
                <a:gd name="T50" fmla="*/ 180 w 228"/>
                <a:gd name="T51" fmla="*/ 148 h 212"/>
                <a:gd name="T52" fmla="*/ 185 w 228"/>
                <a:gd name="T53" fmla="*/ 121 h 212"/>
                <a:gd name="T54" fmla="*/ 190 w 228"/>
                <a:gd name="T55" fmla="*/ 81 h 212"/>
                <a:gd name="T56" fmla="*/ 180 w 228"/>
                <a:gd name="T57" fmla="*/ 76 h 212"/>
                <a:gd name="T58" fmla="*/ 185 w 228"/>
                <a:gd name="T59" fmla="*/ 48 h 212"/>
                <a:gd name="T60" fmla="*/ 190 w 228"/>
                <a:gd name="T61" fmla="*/ 28 h 212"/>
                <a:gd name="T62" fmla="*/ 29 w 228"/>
                <a:gd name="T63" fmla="*/ 170 h 212"/>
                <a:gd name="T64" fmla="*/ 142 w 228"/>
                <a:gd name="T65" fmla="*/ 97 h 212"/>
                <a:gd name="T66" fmla="*/ 86 w 228"/>
                <a:gd name="T67" fmla="*/ 97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8" h="212">
                  <a:moveTo>
                    <a:pt x="114" y="111"/>
                  </a:moveTo>
                  <a:cubicBezTo>
                    <a:pt x="121" y="111"/>
                    <a:pt x="127" y="105"/>
                    <a:pt x="127" y="97"/>
                  </a:cubicBezTo>
                  <a:cubicBezTo>
                    <a:pt x="127" y="90"/>
                    <a:pt x="121" y="84"/>
                    <a:pt x="114" y="84"/>
                  </a:cubicBezTo>
                  <a:cubicBezTo>
                    <a:pt x="107" y="84"/>
                    <a:pt x="101" y="90"/>
                    <a:pt x="101" y="97"/>
                  </a:cubicBezTo>
                  <a:cubicBezTo>
                    <a:pt x="101" y="105"/>
                    <a:pt x="107" y="111"/>
                    <a:pt x="114" y="111"/>
                  </a:cubicBezTo>
                  <a:moveTo>
                    <a:pt x="21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94"/>
                    <a:pt x="5" y="198"/>
                    <a:pt x="10" y="198"/>
                  </a:cubicBezTo>
                  <a:cubicBezTo>
                    <a:pt x="24" y="198"/>
                    <a:pt x="24" y="198"/>
                    <a:pt x="24" y="198"/>
                  </a:cubicBezTo>
                  <a:cubicBezTo>
                    <a:pt x="24" y="198"/>
                    <a:pt x="24" y="198"/>
                    <a:pt x="24" y="199"/>
                  </a:cubicBezTo>
                  <a:cubicBezTo>
                    <a:pt x="24" y="209"/>
                    <a:pt x="24" y="209"/>
                    <a:pt x="24" y="209"/>
                  </a:cubicBezTo>
                  <a:cubicBezTo>
                    <a:pt x="24" y="211"/>
                    <a:pt x="25" y="212"/>
                    <a:pt x="26" y="212"/>
                  </a:cubicBezTo>
                  <a:cubicBezTo>
                    <a:pt x="63" y="212"/>
                    <a:pt x="63" y="212"/>
                    <a:pt x="63" y="212"/>
                  </a:cubicBezTo>
                  <a:cubicBezTo>
                    <a:pt x="64" y="212"/>
                    <a:pt x="66" y="211"/>
                    <a:pt x="66" y="209"/>
                  </a:cubicBezTo>
                  <a:cubicBezTo>
                    <a:pt x="66" y="199"/>
                    <a:pt x="66" y="199"/>
                    <a:pt x="66" y="199"/>
                  </a:cubicBezTo>
                  <a:cubicBezTo>
                    <a:pt x="66" y="198"/>
                    <a:pt x="65" y="198"/>
                    <a:pt x="65" y="198"/>
                  </a:cubicBezTo>
                  <a:cubicBezTo>
                    <a:pt x="162" y="198"/>
                    <a:pt x="162" y="198"/>
                    <a:pt x="162" y="198"/>
                  </a:cubicBezTo>
                  <a:cubicBezTo>
                    <a:pt x="162" y="198"/>
                    <a:pt x="162" y="198"/>
                    <a:pt x="162" y="199"/>
                  </a:cubicBezTo>
                  <a:cubicBezTo>
                    <a:pt x="162" y="209"/>
                    <a:pt x="162" y="209"/>
                    <a:pt x="162" y="209"/>
                  </a:cubicBezTo>
                  <a:cubicBezTo>
                    <a:pt x="162" y="211"/>
                    <a:pt x="163" y="212"/>
                    <a:pt x="165" y="212"/>
                  </a:cubicBezTo>
                  <a:cubicBezTo>
                    <a:pt x="202" y="212"/>
                    <a:pt x="202" y="212"/>
                    <a:pt x="202" y="212"/>
                  </a:cubicBezTo>
                  <a:cubicBezTo>
                    <a:pt x="203" y="212"/>
                    <a:pt x="204" y="211"/>
                    <a:pt x="204" y="209"/>
                  </a:cubicBezTo>
                  <a:cubicBezTo>
                    <a:pt x="204" y="199"/>
                    <a:pt x="204" y="199"/>
                    <a:pt x="204" y="199"/>
                  </a:cubicBezTo>
                  <a:cubicBezTo>
                    <a:pt x="204" y="198"/>
                    <a:pt x="204" y="198"/>
                    <a:pt x="204" y="198"/>
                  </a:cubicBezTo>
                  <a:cubicBezTo>
                    <a:pt x="218" y="198"/>
                    <a:pt x="218" y="198"/>
                    <a:pt x="218" y="198"/>
                  </a:cubicBezTo>
                  <a:cubicBezTo>
                    <a:pt x="223" y="198"/>
                    <a:pt x="228" y="194"/>
                    <a:pt x="228" y="188"/>
                  </a:cubicBezTo>
                  <a:cubicBezTo>
                    <a:pt x="228" y="10"/>
                    <a:pt x="228" y="10"/>
                    <a:pt x="228" y="10"/>
                  </a:cubicBezTo>
                  <a:cubicBezTo>
                    <a:pt x="228" y="4"/>
                    <a:pt x="224" y="0"/>
                    <a:pt x="218" y="0"/>
                  </a:cubicBezTo>
                  <a:moveTo>
                    <a:pt x="210" y="76"/>
                  </a:moveTo>
                  <a:cubicBezTo>
                    <a:pt x="210" y="78"/>
                    <a:pt x="207" y="81"/>
                    <a:pt x="205" y="81"/>
                  </a:cubicBezTo>
                  <a:cubicBezTo>
                    <a:pt x="200" y="81"/>
                    <a:pt x="200" y="81"/>
                    <a:pt x="200" y="81"/>
                  </a:cubicBezTo>
                  <a:cubicBezTo>
                    <a:pt x="200" y="121"/>
                    <a:pt x="200" y="121"/>
                    <a:pt x="200" y="121"/>
                  </a:cubicBezTo>
                  <a:cubicBezTo>
                    <a:pt x="205" y="121"/>
                    <a:pt x="205" y="121"/>
                    <a:pt x="205" y="121"/>
                  </a:cubicBezTo>
                  <a:cubicBezTo>
                    <a:pt x="207" y="121"/>
                    <a:pt x="210" y="123"/>
                    <a:pt x="210" y="125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51"/>
                    <a:pt x="207" y="153"/>
                    <a:pt x="205" y="153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0" y="180"/>
                    <a:pt x="200" y="180"/>
                    <a:pt x="200" y="180"/>
                  </a:cubicBezTo>
                  <a:cubicBezTo>
                    <a:pt x="19" y="180"/>
                    <a:pt x="19" y="180"/>
                    <a:pt x="19" y="18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0" y="18"/>
                    <a:pt x="200" y="18"/>
                    <a:pt x="200" y="18"/>
                  </a:cubicBezTo>
                  <a:cubicBezTo>
                    <a:pt x="200" y="48"/>
                    <a:pt x="200" y="48"/>
                    <a:pt x="200" y="48"/>
                  </a:cubicBezTo>
                  <a:cubicBezTo>
                    <a:pt x="205" y="48"/>
                    <a:pt x="205" y="48"/>
                    <a:pt x="205" y="48"/>
                  </a:cubicBezTo>
                  <a:cubicBezTo>
                    <a:pt x="207" y="48"/>
                    <a:pt x="210" y="50"/>
                    <a:pt x="210" y="53"/>
                  </a:cubicBezTo>
                  <a:lnTo>
                    <a:pt x="210" y="76"/>
                  </a:lnTo>
                  <a:close/>
                  <a:moveTo>
                    <a:pt x="29" y="170"/>
                  </a:moveTo>
                  <a:cubicBezTo>
                    <a:pt x="190" y="170"/>
                    <a:pt x="190" y="170"/>
                    <a:pt x="190" y="170"/>
                  </a:cubicBezTo>
                  <a:cubicBezTo>
                    <a:pt x="190" y="153"/>
                    <a:pt x="190" y="153"/>
                    <a:pt x="190" y="153"/>
                  </a:cubicBezTo>
                  <a:cubicBezTo>
                    <a:pt x="185" y="153"/>
                    <a:pt x="185" y="153"/>
                    <a:pt x="185" y="153"/>
                  </a:cubicBezTo>
                  <a:cubicBezTo>
                    <a:pt x="182" y="153"/>
                    <a:pt x="180" y="151"/>
                    <a:pt x="180" y="148"/>
                  </a:cubicBezTo>
                  <a:cubicBezTo>
                    <a:pt x="180" y="125"/>
                    <a:pt x="180" y="125"/>
                    <a:pt x="180" y="125"/>
                  </a:cubicBezTo>
                  <a:cubicBezTo>
                    <a:pt x="180" y="123"/>
                    <a:pt x="182" y="121"/>
                    <a:pt x="185" y="121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0" y="81"/>
                    <a:pt x="190" y="81"/>
                    <a:pt x="190" y="81"/>
                  </a:cubicBezTo>
                  <a:cubicBezTo>
                    <a:pt x="185" y="81"/>
                    <a:pt x="185" y="81"/>
                    <a:pt x="185" y="81"/>
                  </a:cubicBezTo>
                  <a:cubicBezTo>
                    <a:pt x="182" y="81"/>
                    <a:pt x="180" y="78"/>
                    <a:pt x="180" y="76"/>
                  </a:cubicBezTo>
                  <a:cubicBezTo>
                    <a:pt x="180" y="53"/>
                    <a:pt x="180" y="53"/>
                    <a:pt x="180" y="53"/>
                  </a:cubicBezTo>
                  <a:cubicBezTo>
                    <a:pt x="180" y="50"/>
                    <a:pt x="182" y="48"/>
                    <a:pt x="185" y="48"/>
                  </a:cubicBezTo>
                  <a:cubicBezTo>
                    <a:pt x="190" y="48"/>
                    <a:pt x="190" y="48"/>
                    <a:pt x="190" y="48"/>
                  </a:cubicBezTo>
                  <a:cubicBezTo>
                    <a:pt x="190" y="28"/>
                    <a:pt x="190" y="28"/>
                    <a:pt x="190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170"/>
                    <a:pt x="29" y="170"/>
                    <a:pt x="29" y="170"/>
                  </a:cubicBezTo>
                  <a:close/>
                  <a:moveTo>
                    <a:pt x="114" y="70"/>
                  </a:moveTo>
                  <a:cubicBezTo>
                    <a:pt x="130" y="70"/>
                    <a:pt x="142" y="82"/>
                    <a:pt x="142" y="97"/>
                  </a:cubicBezTo>
                  <a:cubicBezTo>
                    <a:pt x="142" y="113"/>
                    <a:pt x="130" y="125"/>
                    <a:pt x="114" y="125"/>
                  </a:cubicBezTo>
                  <a:cubicBezTo>
                    <a:pt x="99" y="125"/>
                    <a:pt x="86" y="113"/>
                    <a:pt x="86" y="97"/>
                  </a:cubicBezTo>
                  <a:cubicBezTo>
                    <a:pt x="86" y="82"/>
                    <a:pt x="99" y="70"/>
                    <a:pt x="114" y="7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90"/>
            <p:cNvSpPr>
              <a:spLocks noEditPoints="1"/>
            </p:cNvSpPr>
            <p:nvPr/>
          </p:nvSpPr>
          <p:spPr bwMode="auto">
            <a:xfrm>
              <a:off x="9077326" y="5964238"/>
              <a:ext cx="415925" cy="387350"/>
            </a:xfrm>
            <a:custGeom>
              <a:avLst/>
              <a:gdLst>
                <a:gd name="T0" fmla="*/ 195 w 228"/>
                <a:gd name="T1" fmla="*/ 60 h 212"/>
                <a:gd name="T2" fmla="*/ 152 w 228"/>
                <a:gd name="T3" fmla="*/ 20 h 212"/>
                <a:gd name="T4" fmla="*/ 146 w 228"/>
                <a:gd name="T5" fmla="*/ 20 h 212"/>
                <a:gd name="T6" fmla="*/ 150 w 228"/>
                <a:gd name="T7" fmla="*/ 31 h 212"/>
                <a:gd name="T8" fmla="*/ 144 w 228"/>
                <a:gd name="T9" fmla="*/ 67 h 212"/>
                <a:gd name="T10" fmla="*/ 139 w 228"/>
                <a:gd name="T11" fmla="*/ 70 h 212"/>
                <a:gd name="T12" fmla="*/ 136 w 228"/>
                <a:gd name="T13" fmla="*/ 69 h 212"/>
                <a:gd name="T14" fmla="*/ 134 w 228"/>
                <a:gd name="T15" fmla="*/ 61 h 212"/>
                <a:gd name="T16" fmla="*/ 138 w 228"/>
                <a:gd name="T17" fmla="*/ 33 h 212"/>
                <a:gd name="T18" fmla="*/ 134 w 228"/>
                <a:gd name="T19" fmla="*/ 23 h 212"/>
                <a:gd name="T20" fmla="*/ 88 w 228"/>
                <a:gd name="T21" fmla="*/ 0 h 212"/>
                <a:gd name="T22" fmla="*/ 30 w 228"/>
                <a:gd name="T23" fmla="*/ 58 h 212"/>
                <a:gd name="T24" fmla="*/ 30 w 228"/>
                <a:gd name="T25" fmla="*/ 60 h 212"/>
                <a:gd name="T26" fmla="*/ 0 w 228"/>
                <a:gd name="T27" fmla="*/ 99 h 212"/>
                <a:gd name="T28" fmla="*/ 40 w 228"/>
                <a:gd name="T29" fmla="*/ 138 h 212"/>
                <a:gd name="T30" fmla="*/ 93 w 228"/>
                <a:gd name="T31" fmla="*/ 138 h 212"/>
                <a:gd name="T32" fmla="*/ 93 w 228"/>
                <a:gd name="T33" fmla="*/ 129 h 212"/>
                <a:gd name="T34" fmla="*/ 114 w 228"/>
                <a:gd name="T35" fmla="*/ 108 h 212"/>
                <a:gd name="T36" fmla="*/ 135 w 228"/>
                <a:gd name="T37" fmla="*/ 129 h 212"/>
                <a:gd name="T38" fmla="*/ 135 w 228"/>
                <a:gd name="T39" fmla="*/ 138 h 212"/>
                <a:gd name="T40" fmla="*/ 184 w 228"/>
                <a:gd name="T41" fmla="*/ 138 h 212"/>
                <a:gd name="T42" fmla="*/ 188 w 228"/>
                <a:gd name="T43" fmla="*/ 139 h 212"/>
                <a:gd name="T44" fmla="*/ 228 w 228"/>
                <a:gd name="T45" fmla="*/ 99 h 212"/>
                <a:gd name="T46" fmla="*/ 195 w 228"/>
                <a:gd name="T47" fmla="*/ 60 h 212"/>
                <a:gd name="T48" fmla="*/ 143 w 228"/>
                <a:gd name="T49" fmla="*/ 176 h 212"/>
                <a:gd name="T50" fmla="*/ 126 w 228"/>
                <a:gd name="T51" fmla="*/ 176 h 212"/>
                <a:gd name="T52" fmla="*/ 126 w 228"/>
                <a:gd name="T53" fmla="*/ 129 h 212"/>
                <a:gd name="T54" fmla="*/ 114 w 228"/>
                <a:gd name="T55" fmla="*/ 118 h 212"/>
                <a:gd name="T56" fmla="*/ 102 w 228"/>
                <a:gd name="T57" fmla="*/ 129 h 212"/>
                <a:gd name="T58" fmla="*/ 102 w 228"/>
                <a:gd name="T59" fmla="*/ 176 h 212"/>
                <a:gd name="T60" fmla="*/ 85 w 228"/>
                <a:gd name="T61" fmla="*/ 176 h 212"/>
                <a:gd name="T62" fmla="*/ 85 w 228"/>
                <a:gd name="T63" fmla="*/ 176 h 212"/>
                <a:gd name="T64" fmla="*/ 83 w 228"/>
                <a:gd name="T65" fmla="*/ 181 h 212"/>
                <a:gd name="T66" fmla="*/ 114 w 228"/>
                <a:gd name="T67" fmla="*/ 212 h 212"/>
                <a:gd name="T68" fmla="*/ 144 w 228"/>
                <a:gd name="T69" fmla="*/ 181 h 212"/>
                <a:gd name="T70" fmla="*/ 143 w 228"/>
                <a:gd name="T71" fmla="*/ 17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8" h="212">
                  <a:moveTo>
                    <a:pt x="195" y="60"/>
                  </a:moveTo>
                  <a:cubicBezTo>
                    <a:pt x="194" y="37"/>
                    <a:pt x="175" y="20"/>
                    <a:pt x="152" y="20"/>
                  </a:cubicBezTo>
                  <a:cubicBezTo>
                    <a:pt x="150" y="20"/>
                    <a:pt x="148" y="20"/>
                    <a:pt x="146" y="20"/>
                  </a:cubicBezTo>
                  <a:cubicBezTo>
                    <a:pt x="148" y="23"/>
                    <a:pt x="149" y="27"/>
                    <a:pt x="150" y="31"/>
                  </a:cubicBezTo>
                  <a:cubicBezTo>
                    <a:pt x="153" y="43"/>
                    <a:pt x="151" y="56"/>
                    <a:pt x="144" y="67"/>
                  </a:cubicBezTo>
                  <a:cubicBezTo>
                    <a:pt x="143" y="69"/>
                    <a:pt x="141" y="70"/>
                    <a:pt x="139" y="70"/>
                  </a:cubicBezTo>
                  <a:cubicBezTo>
                    <a:pt x="138" y="70"/>
                    <a:pt x="137" y="70"/>
                    <a:pt x="136" y="69"/>
                  </a:cubicBezTo>
                  <a:cubicBezTo>
                    <a:pt x="133" y="67"/>
                    <a:pt x="132" y="64"/>
                    <a:pt x="134" y="61"/>
                  </a:cubicBezTo>
                  <a:cubicBezTo>
                    <a:pt x="139" y="53"/>
                    <a:pt x="140" y="43"/>
                    <a:pt x="138" y="33"/>
                  </a:cubicBezTo>
                  <a:cubicBezTo>
                    <a:pt x="137" y="30"/>
                    <a:pt x="136" y="26"/>
                    <a:pt x="134" y="23"/>
                  </a:cubicBezTo>
                  <a:cubicBezTo>
                    <a:pt x="123" y="9"/>
                    <a:pt x="107" y="0"/>
                    <a:pt x="88" y="0"/>
                  </a:cubicBezTo>
                  <a:cubicBezTo>
                    <a:pt x="56" y="0"/>
                    <a:pt x="30" y="26"/>
                    <a:pt x="30" y="58"/>
                  </a:cubicBezTo>
                  <a:cubicBezTo>
                    <a:pt x="30" y="58"/>
                    <a:pt x="30" y="59"/>
                    <a:pt x="30" y="60"/>
                  </a:cubicBezTo>
                  <a:cubicBezTo>
                    <a:pt x="13" y="65"/>
                    <a:pt x="0" y="80"/>
                    <a:pt x="0" y="99"/>
                  </a:cubicBezTo>
                  <a:cubicBezTo>
                    <a:pt x="0" y="121"/>
                    <a:pt x="18" y="138"/>
                    <a:pt x="40" y="138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3" y="129"/>
                    <a:pt x="93" y="129"/>
                    <a:pt x="93" y="129"/>
                  </a:cubicBezTo>
                  <a:cubicBezTo>
                    <a:pt x="93" y="118"/>
                    <a:pt x="102" y="108"/>
                    <a:pt x="114" y="108"/>
                  </a:cubicBezTo>
                  <a:cubicBezTo>
                    <a:pt x="126" y="108"/>
                    <a:pt x="135" y="118"/>
                    <a:pt x="135" y="129"/>
                  </a:cubicBezTo>
                  <a:cubicBezTo>
                    <a:pt x="135" y="138"/>
                    <a:pt x="135" y="138"/>
                    <a:pt x="135" y="138"/>
                  </a:cubicBezTo>
                  <a:cubicBezTo>
                    <a:pt x="184" y="138"/>
                    <a:pt x="184" y="138"/>
                    <a:pt x="184" y="138"/>
                  </a:cubicBezTo>
                  <a:cubicBezTo>
                    <a:pt x="186" y="138"/>
                    <a:pt x="187" y="139"/>
                    <a:pt x="188" y="139"/>
                  </a:cubicBezTo>
                  <a:cubicBezTo>
                    <a:pt x="210" y="139"/>
                    <a:pt x="228" y="121"/>
                    <a:pt x="228" y="99"/>
                  </a:cubicBezTo>
                  <a:cubicBezTo>
                    <a:pt x="228" y="79"/>
                    <a:pt x="214" y="63"/>
                    <a:pt x="195" y="60"/>
                  </a:cubicBezTo>
                  <a:close/>
                  <a:moveTo>
                    <a:pt x="143" y="176"/>
                  </a:moveTo>
                  <a:cubicBezTo>
                    <a:pt x="126" y="176"/>
                    <a:pt x="126" y="176"/>
                    <a:pt x="126" y="176"/>
                  </a:cubicBezTo>
                  <a:cubicBezTo>
                    <a:pt x="126" y="129"/>
                    <a:pt x="126" y="129"/>
                    <a:pt x="126" y="129"/>
                  </a:cubicBezTo>
                  <a:cubicBezTo>
                    <a:pt x="126" y="123"/>
                    <a:pt x="120" y="118"/>
                    <a:pt x="114" y="118"/>
                  </a:cubicBezTo>
                  <a:cubicBezTo>
                    <a:pt x="108" y="118"/>
                    <a:pt x="102" y="123"/>
                    <a:pt x="102" y="129"/>
                  </a:cubicBezTo>
                  <a:cubicBezTo>
                    <a:pt x="102" y="176"/>
                    <a:pt x="102" y="176"/>
                    <a:pt x="102" y="176"/>
                  </a:cubicBezTo>
                  <a:cubicBezTo>
                    <a:pt x="85" y="176"/>
                    <a:pt x="85" y="176"/>
                    <a:pt x="85" y="176"/>
                  </a:cubicBezTo>
                  <a:cubicBezTo>
                    <a:pt x="85" y="176"/>
                    <a:pt x="85" y="176"/>
                    <a:pt x="85" y="176"/>
                  </a:cubicBezTo>
                  <a:cubicBezTo>
                    <a:pt x="81" y="176"/>
                    <a:pt x="80" y="178"/>
                    <a:pt x="83" y="181"/>
                  </a:cubicBezTo>
                  <a:cubicBezTo>
                    <a:pt x="114" y="212"/>
                    <a:pt x="114" y="212"/>
                    <a:pt x="114" y="212"/>
                  </a:cubicBezTo>
                  <a:cubicBezTo>
                    <a:pt x="144" y="181"/>
                    <a:pt x="144" y="181"/>
                    <a:pt x="144" y="181"/>
                  </a:cubicBezTo>
                  <a:cubicBezTo>
                    <a:pt x="147" y="178"/>
                    <a:pt x="147" y="176"/>
                    <a:pt x="143" y="1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91"/>
            <p:cNvSpPr>
              <a:spLocks noEditPoints="1"/>
            </p:cNvSpPr>
            <p:nvPr/>
          </p:nvSpPr>
          <p:spPr bwMode="auto">
            <a:xfrm>
              <a:off x="8439151" y="5954713"/>
              <a:ext cx="407988" cy="407988"/>
            </a:xfrm>
            <a:custGeom>
              <a:avLst/>
              <a:gdLst>
                <a:gd name="T0" fmla="*/ 136 w 224"/>
                <a:gd name="T1" fmla="*/ 54 h 224"/>
                <a:gd name="T2" fmla="*/ 150 w 224"/>
                <a:gd name="T3" fmla="*/ 54 h 224"/>
                <a:gd name="T4" fmla="*/ 152 w 224"/>
                <a:gd name="T5" fmla="*/ 52 h 224"/>
                <a:gd name="T6" fmla="*/ 152 w 224"/>
                <a:gd name="T7" fmla="*/ 16 h 224"/>
                <a:gd name="T8" fmla="*/ 150 w 224"/>
                <a:gd name="T9" fmla="*/ 14 h 224"/>
                <a:gd name="T10" fmla="*/ 136 w 224"/>
                <a:gd name="T11" fmla="*/ 14 h 224"/>
                <a:gd name="T12" fmla="*/ 134 w 224"/>
                <a:gd name="T13" fmla="*/ 16 h 224"/>
                <a:gd name="T14" fmla="*/ 134 w 224"/>
                <a:gd name="T15" fmla="*/ 52 h 224"/>
                <a:gd name="T16" fmla="*/ 136 w 224"/>
                <a:gd name="T17" fmla="*/ 54 h 224"/>
                <a:gd name="T18" fmla="*/ 52 w 224"/>
                <a:gd name="T19" fmla="*/ 202 h 224"/>
                <a:gd name="T20" fmla="*/ 172 w 224"/>
                <a:gd name="T21" fmla="*/ 202 h 224"/>
                <a:gd name="T22" fmla="*/ 172 w 224"/>
                <a:gd name="T23" fmla="*/ 188 h 224"/>
                <a:gd name="T24" fmla="*/ 52 w 224"/>
                <a:gd name="T25" fmla="*/ 188 h 224"/>
                <a:gd name="T26" fmla="*/ 52 w 224"/>
                <a:gd name="T27" fmla="*/ 202 h 224"/>
                <a:gd name="T28" fmla="*/ 221 w 224"/>
                <a:gd name="T29" fmla="*/ 40 h 224"/>
                <a:gd name="T30" fmla="*/ 184 w 224"/>
                <a:gd name="T31" fmla="*/ 3 h 224"/>
                <a:gd name="T32" fmla="*/ 176 w 224"/>
                <a:gd name="T33" fmla="*/ 0 h 224"/>
                <a:gd name="T34" fmla="*/ 173 w 224"/>
                <a:gd name="T35" fmla="*/ 0 h 224"/>
                <a:gd name="T36" fmla="*/ 173 w 224"/>
                <a:gd name="T37" fmla="*/ 68 h 224"/>
                <a:gd name="T38" fmla="*/ 51 w 224"/>
                <a:gd name="T39" fmla="*/ 68 h 224"/>
                <a:gd name="T40" fmla="*/ 51 w 224"/>
                <a:gd name="T41" fmla="*/ 0 h 224"/>
                <a:gd name="T42" fmla="*/ 9 w 224"/>
                <a:gd name="T43" fmla="*/ 0 h 224"/>
                <a:gd name="T44" fmla="*/ 0 w 224"/>
                <a:gd name="T45" fmla="*/ 9 h 224"/>
                <a:gd name="T46" fmla="*/ 0 w 224"/>
                <a:gd name="T47" fmla="*/ 214 h 224"/>
                <a:gd name="T48" fmla="*/ 9 w 224"/>
                <a:gd name="T49" fmla="*/ 224 h 224"/>
                <a:gd name="T50" fmla="*/ 26 w 224"/>
                <a:gd name="T51" fmla="*/ 224 h 224"/>
                <a:gd name="T52" fmla="*/ 26 w 224"/>
                <a:gd name="T53" fmla="*/ 108 h 224"/>
                <a:gd name="T54" fmla="*/ 198 w 224"/>
                <a:gd name="T55" fmla="*/ 108 h 224"/>
                <a:gd name="T56" fmla="*/ 198 w 224"/>
                <a:gd name="T57" fmla="*/ 224 h 224"/>
                <a:gd name="T58" fmla="*/ 215 w 224"/>
                <a:gd name="T59" fmla="*/ 224 h 224"/>
                <a:gd name="T60" fmla="*/ 224 w 224"/>
                <a:gd name="T61" fmla="*/ 214 h 224"/>
                <a:gd name="T62" fmla="*/ 224 w 224"/>
                <a:gd name="T63" fmla="*/ 48 h 224"/>
                <a:gd name="T64" fmla="*/ 221 w 224"/>
                <a:gd name="T65" fmla="*/ 40 h 224"/>
                <a:gd name="T66" fmla="*/ 52 w 224"/>
                <a:gd name="T67" fmla="*/ 173 h 224"/>
                <a:gd name="T68" fmla="*/ 172 w 224"/>
                <a:gd name="T69" fmla="*/ 173 h 224"/>
                <a:gd name="T70" fmla="*/ 172 w 224"/>
                <a:gd name="T71" fmla="*/ 159 h 224"/>
                <a:gd name="T72" fmla="*/ 52 w 224"/>
                <a:gd name="T73" fmla="*/ 159 h 224"/>
                <a:gd name="T74" fmla="*/ 52 w 224"/>
                <a:gd name="T75" fmla="*/ 173 h 224"/>
                <a:gd name="T76" fmla="*/ 52 w 224"/>
                <a:gd name="T77" fmla="*/ 144 h 224"/>
                <a:gd name="T78" fmla="*/ 172 w 224"/>
                <a:gd name="T79" fmla="*/ 144 h 224"/>
                <a:gd name="T80" fmla="*/ 172 w 224"/>
                <a:gd name="T81" fmla="*/ 130 h 224"/>
                <a:gd name="T82" fmla="*/ 52 w 224"/>
                <a:gd name="T83" fmla="*/ 130 h 224"/>
                <a:gd name="T84" fmla="*/ 52 w 224"/>
                <a:gd name="T85" fmla="*/ 14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4" h="224">
                  <a:moveTo>
                    <a:pt x="136" y="54"/>
                  </a:moveTo>
                  <a:cubicBezTo>
                    <a:pt x="150" y="54"/>
                    <a:pt x="150" y="54"/>
                    <a:pt x="150" y="54"/>
                  </a:cubicBezTo>
                  <a:cubicBezTo>
                    <a:pt x="151" y="54"/>
                    <a:pt x="152" y="53"/>
                    <a:pt x="152" y="52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2" y="15"/>
                    <a:pt x="151" y="14"/>
                    <a:pt x="150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4" y="14"/>
                    <a:pt x="134" y="15"/>
                    <a:pt x="134" y="16"/>
                  </a:cubicBezTo>
                  <a:cubicBezTo>
                    <a:pt x="134" y="52"/>
                    <a:pt x="134" y="52"/>
                    <a:pt x="134" y="52"/>
                  </a:cubicBezTo>
                  <a:cubicBezTo>
                    <a:pt x="134" y="53"/>
                    <a:pt x="134" y="54"/>
                    <a:pt x="136" y="54"/>
                  </a:cubicBezTo>
                  <a:close/>
                  <a:moveTo>
                    <a:pt x="52" y="202"/>
                  </a:moveTo>
                  <a:cubicBezTo>
                    <a:pt x="172" y="202"/>
                    <a:pt x="172" y="202"/>
                    <a:pt x="172" y="202"/>
                  </a:cubicBezTo>
                  <a:cubicBezTo>
                    <a:pt x="172" y="188"/>
                    <a:pt x="172" y="188"/>
                    <a:pt x="172" y="188"/>
                  </a:cubicBezTo>
                  <a:cubicBezTo>
                    <a:pt x="52" y="188"/>
                    <a:pt x="52" y="188"/>
                    <a:pt x="52" y="188"/>
                  </a:cubicBezTo>
                  <a:lnTo>
                    <a:pt x="52" y="202"/>
                  </a:lnTo>
                  <a:close/>
                  <a:moveTo>
                    <a:pt x="221" y="40"/>
                  </a:moveTo>
                  <a:cubicBezTo>
                    <a:pt x="184" y="3"/>
                    <a:pt x="184" y="3"/>
                    <a:pt x="184" y="3"/>
                  </a:cubicBezTo>
                  <a:cubicBezTo>
                    <a:pt x="182" y="1"/>
                    <a:pt x="178" y="0"/>
                    <a:pt x="176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19"/>
                    <a:pt x="4" y="224"/>
                    <a:pt x="9" y="224"/>
                  </a:cubicBezTo>
                  <a:cubicBezTo>
                    <a:pt x="26" y="224"/>
                    <a:pt x="26" y="224"/>
                    <a:pt x="26" y="224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198" y="108"/>
                    <a:pt x="198" y="108"/>
                    <a:pt x="198" y="108"/>
                  </a:cubicBezTo>
                  <a:cubicBezTo>
                    <a:pt x="198" y="224"/>
                    <a:pt x="198" y="224"/>
                    <a:pt x="198" y="224"/>
                  </a:cubicBezTo>
                  <a:cubicBezTo>
                    <a:pt x="215" y="224"/>
                    <a:pt x="215" y="224"/>
                    <a:pt x="215" y="224"/>
                  </a:cubicBezTo>
                  <a:cubicBezTo>
                    <a:pt x="220" y="224"/>
                    <a:pt x="224" y="219"/>
                    <a:pt x="224" y="214"/>
                  </a:cubicBezTo>
                  <a:cubicBezTo>
                    <a:pt x="224" y="48"/>
                    <a:pt x="224" y="48"/>
                    <a:pt x="224" y="48"/>
                  </a:cubicBezTo>
                  <a:cubicBezTo>
                    <a:pt x="224" y="45"/>
                    <a:pt x="222" y="41"/>
                    <a:pt x="221" y="40"/>
                  </a:cubicBezTo>
                  <a:close/>
                  <a:moveTo>
                    <a:pt x="52" y="173"/>
                  </a:moveTo>
                  <a:cubicBezTo>
                    <a:pt x="172" y="173"/>
                    <a:pt x="172" y="173"/>
                    <a:pt x="172" y="173"/>
                  </a:cubicBezTo>
                  <a:cubicBezTo>
                    <a:pt x="172" y="159"/>
                    <a:pt x="172" y="159"/>
                    <a:pt x="172" y="159"/>
                  </a:cubicBezTo>
                  <a:cubicBezTo>
                    <a:pt x="52" y="159"/>
                    <a:pt x="52" y="159"/>
                    <a:pt x="52" y="159"/>
                  </a:cubicBezTo>
                  <a:lnTo>
                    <a:pt x="52" y="173"/>
                  </a:lnTo>
                  <a:close/>
                  <a:moveTo>
                    <a:pt x="52" y="144"/>
                  </a:moveTo>
                  <a:cubicBezTo>
                    <a:pt x="172" y="144"/>
                    <a:pt x="172" y="144"/>
                    <a:pt x="172" y="144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52" y="130"/>
                    <a:pt x="52" y="130"/>
                    <a:pt x="52" y="130"/>
                  </a:cubicBezTo>
                  <a:lnTo>
                    <a:pt x="52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92"/>
            <p:cNvSpPr>
              <a:spLocks noEditPoints="1"/>
            </p:cNvSpPr>
            <p:nvPr/>
          </p:nvSpPr>
          <p:spPr bwMode="auto">
            <a:xfrm>
              <a:off x="7705726" y="5938838"/>
              <a:ext cx="415925" cy="438150"/>
            </a:xfrm>
            <a:custGeom>
              <a:avLst/>
              <a:gdLst>
                <a:gd name="T0" fmla="*/ 187 w 228"/>
                <a:gd name="T1" fmla="*/ 114 h 240"/>
                <a:gd name="T2" fmla="*/ 114 w 228"/>
                <a:gd name="T3" fmla="*/ 40 h 240"/>
                <a:gd name="T4" fmla="*/ 40 w 228"/>
                <a:gd name="T5" fmla="*/ 114 h 240"/>
                <a:gd name="T6" fmla="*/ 68 w 228"/>
                <a:gd name="T7" fmla="*/ 171 h 240"/>
                <a:gd name="T8" fmla="*/ 74 w 228"/>
                <a:gd name="T9" fmla="*/ 173 h 240"/>
                <a:gd name="T10" fmla="*/ 81 w 228"/>
                <a:gd name="T11" fmla="*/ 169 h 240"/>
                <a:gd name="T12" fmla="*/ 79 w 228"/>
                <a:gd name="T13" fmla="*/ 156 h 240"/>
                <a:gd name="T14" fmla="*/ 59 w 228"/>
                <a:gd name="T15" fmla="*/ 114 h 240"/>
                <a:gd name="T16" fmla="*/ 114 w 228"/>
                <a:gd name="T17" fmla="*/ 59 h 240"/>
                <a:gd name="T18" fmla="*/ 169 w 228"/>
                <a:gd name="T19" fmla="*/ 114 h 240"/>
                <a:gd name="T20" fmla="*/ 152 w 228"/>
                <a:gd name="T21" fmla="*/ 153 h 240"/>
                <a:gd name="T22" fmla="*/ 151 w 228"/>
                <a:gd name="T23" fmla="*/ 166 h 240"/>
                <a:gd name="T24" fmla="*/ 165 w 228"/>
                <a:gd name="T25" fmla="*/ 167 h 240"/>
                <a:gd name="T26" fmla="*/ 187 w 228"/>
                <a:gd name="T27" fmla="*/ 114 h 240"/>
                <a:gd name="T28" fmla="*/ 116 w 228"/>
                <a:gd name="T29" fmla="*/ 79 h 240"/>
                <a:gd name="T30" fmla="*/ 81 w 228"/>
                <a:gd name="T31" fmla="*/ 114 h 240"/>
                <a:gd name="T32" fmla="*/ 101 w 228"/>
                <a:gd name="T33" fmla="*/ 144 h 240"/>
                <a:gd name="T34" fmla="*/ 101 w 228"/>
                <a:gd name="T35" fmla="*/ 226 h 240"/>
                <a:gd name="T36" fmla="*/ 115 w 228"/>
                <a:gd name="T37" fmla="*/ 240 h 240"/>
                <a:gd name="T38" fmla="*/ 129 w 228"/>
                <a:gd name="T39" fmla="*/ 226 h 240"/>
                <a:gd name="T40" fmla="*/ 129 w 228"/>
                <a:gd name="T41" fmla="*/ 145 h 240"/>
                <a:gd name="T42" fmla="*/ 150 w 228"/>
                <a:gd name="T43" fmla="*/ 114 h 240"/>
                <a:gd name="T44" fmla="*/ 116 w 228"/>
                <a:gd name="T45" fmla="*/ 79 h 240"/>
                <a:gd name="T46" fmla="*/ 114 w 228"/>
                <a:gd name="T47" fmla="*/ 0 h 240"/>
                <a:gd name="T48" fmla="*/ 0 w 228"/>
                <a:gd name="T49" fmla="*/ 114 h 240"/>
                <a:gd name="T50" fmla="*/ 52 w 228"/>
                <a:gd name="T51" fmla="*/ 209 h 240"/>
                <a:gd name="T52" fmla="*/ 57 w 228"/>
                <a:gd name="T53" fmla="*/ 211 h 240"/>
                <a:gd name="T54" fmla="*/ 65 w 228"/>
                <a:gd name="T55" fmla="*/ 206 h 240"/>
                <a:gd name="T56" fmla="*/ 62 w 228"/>
                <a:gd name="T57" fmla="*/ 193 h 240"/>
                <a:gd name="T58" fmla="*/ 19 w 228"/>
                <a:gd name="T59" fmla="*/ 114 h 240"/>
                <a:gd name="T60" fmla="*/ 114 w 228"/>
                <a:gd name="T61" fmla="*/ 18 h 240"/>
                <a:gd name="T62" fmla="*/ 209 w 228"/>
                <a:gd name="T63" fmla="*/ 114 h 240"/>
                <a:gd name="T64" fmla="*/ 168 w 228"/>
                <a:gd name="T65" fmla="*/ 192 h 240"/>
                <a:gd name="T66" fmla="*/ 165 w 228"/>
                <a:gd name="T67" fmla="*/ 205 h 240"/>
                <a:gd name="T68" fmla="*/ 178 w 228"/>
                <a:gd name="T69" fmla="*/ 208 h 240"/>
                <a:gd name="T70" fmla="*/ 228 w 228"/>
                <a:gd name="T71" fmla="*/ 114 h 240"/>
                <a:gd name="T72" fmla="*/ 114 w 228"/>
                <a:gd name="T7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40">
                  <a:moveTo>
                    <a:pt x="187" y="114"/>
                  </a:moveTo>
                  <a:cubicBezTo>
                    <a:pt x="187" y="73"/>
                    <a:pt x="154" y="40"/>
                    <a:pt x="114" y="40"/>
                  </a:cubicBezTo>
                  <a:cubicBezTo>
                    <a:pt x="73" y="40"/>
                    <a:pt x="40" y="73"/>
                    <a:pt x="40" y="114"/>
                  </a:cubicBezTo>
                  <a:cubicBezTo>
                    <a:pt x="40" y="136"/>
                    <a:pt x="50" y="157"/>
                    <a:pt x="68" y="171"/>
                  </a:cubicBezTo>
                  <a:cubicBezTo>
                    <a:pt x="69" y="172"/>
                    <a:pt x="71" y="173"/>
                    <a:pt x="74" y="173"/>
                  </a:cubicBezTo>
                  <a:cubicBezTo>
                    <a:pt x="76" y="173"/>
                    <a:pt x="79" y="171"/>
                    <a:pt x="81" y="169"/>
                  </a:cubicBezTo>
                  <a:cubicBezTo>
                    <a:pt x="84" y="165"/>
                    <a:pt x="83" y="159"/>
                    <a:pt x="79" y="156"/>
                  </a:cubicBezTo>
                  <a:cubicBezTo>
                    <a:pt x="67" y="146"/>
                    <a:pt x="59" y="130"/>
                    <a:pt x="59" y="114"/>
                  </a:cubicBezTo>
                  <a:cubicBezTo>
                    <a:pt x="59" y="83"/>
                    <a:pt x="84" y="59"/>
                    <a:pt x="114" y="59"/>
                  </a:cubicBezTo>
                  <a:cubicBezTo>
                    <a:pt x="144" y="59"/>
                    <a:pt x="169" y="83"/>
                    <a:pt x="169" y="114"/>
                  </a:cubicBezTo>
                  <a:cubicBezTo>
                    <a:pt x="169" y="129"/>
                    <a:pt x="163" y="143"/>
                    <a:pt x="152" y="153"/>
                  </a:cubicBezTo>
                  <a:cubicBezTo>
                    <a:pt x="148" y="157"/>
                    <a:pt x="148" y="163"/>
                    <a:pt x="151" y="166"/>
                  </a:cubicBezTo>
                  <a:cubicBezTo>
                    <a:pt x="155" y="170"/>
                    <a:pt x="161" y="170"/>
                    <a:pt x="165" y="167"/>
                  </a:cubicBezTo>
                  <a:cubicBezTo>
                    <a:pt x="179" y="153"/>
                    <a:pt x="187" y="134"/>
                    <a:pt x="187" y="114"/>
                  </a:cubicBezTo>
                  <a:close/>
                  <a:moveTo>
                    <a:pt x="116" y="79"/>
                  </a:moveTo>
                  <a:cubicBezTo>
                    <a:pt x="97" y="79"/>
                    <a:pt x="81" y="95"/>
                    <a:pt x="81" y="114"/>
                  </a:cubicBezTo>
                  <a:cubicBezTo>
                    <a:pt x="81" y="127"/>
                    <a:pt x="89" y="139"/>
                    <a:pt x="101" y="144"/>
                  </a:cubicBezTo>
                  <a:cubicBezTo>
                    <a:pt x="101" y="226"/>
                    <a:pt x="101" y="226"/>
                    <a:pt x="101" y="226"/>
                  </a:cubicBezTo>
                  <a:cubicBezTo>
                    <a:pt x="101" y="233"/>
                    <a:pt x="107" y="240"/>
                    <a:pt x="115" y="240"/>
                  </a:cubicBezTo>
                  <a:cubicBezTo>
                    <a:pt x="123" y="240"/>
                    <a:pt x="129" y="233"/>
                    <a:pt x="129" y="22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41" y="140"/>
                    <a:pt x="150" y="128"/>
                    <a:pt x="150" y="114"/>
                  </a:cubicBezTo>
                  <a:cubicBezTo>
                    <a:pt x="150" y="95"/>
                    <a:pt x="134" y="79"/>
                    <a:pt x="116" y="79"/>
                  </a:cubicBezTo>
                  <a:close/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52"/>
                    <a:pt x="19" y="188"/>
                    <a:pt x="52" y="209"/>
                  </a:cubicBezTo>
                  <a:cubicBezTo>
                    <a:pt x="54" y="210"/>
                    <a:pt x="55" y="211"/>
                    <a:pt x="57" y="211"/>
                  </a:cubicBezTo>
                  <a:cubicBezTo>
                    <a:pt x="60" y="211"/>
                    <a:pt x="63" y="209"/>
                    <a:pt x="65" y="206"/>
                  </a:cubicBezTo>
                  <a:cubicBezTo>
                    <a:pt x="68" y="202"/>
                    <a:pt x="67" y="196"/>
                    <a:pt x="62" y="193"/>
                  </a:cubicBezTo>
                  <a:cubicBezTo>
                    <a:pt x="35" y="176"/>
                    <a:pt x="19" y="146"/>
                    <a:pt x="19" y="114"/>
                  </a:cubicBezTo>
                  <a:cubicBezTo>
                    <a:pt x="19" y="61"/>
                    <a:pt x="61" y="18"/>
                    <a:pt x="114" y="18"/>
                  </a:cubicBezTo>
                  <a:cubicBezTo>
                    <a:pt x="166" y="18"/>
                    <a:pt x="209" y="61"/>
                    <a:pt x="209" y="114"/>
                  </a:cubicBezTo>
                  <a:cubicBezTo>
                    <a:pt x="209" y="145"/>
                    <a:pt x="194" y="174"/>
                    <a:pt x="168" y="192"/>
                  </a:cubicBezTo>
                  <a:cubicBezTo>
                    <a:pt x="163" y="195"/>
                    <a:pt x="162" y="201"/>
                    <a:pt x="165" y="205"/>
                  </a:cubicBezTo>
                  <a:cubicBezTo>
                    <a:pt x="168" y="209"/>
                    <a:pt x="174" y="211"/>
                    <a:pt x="178" y="208"/>
                  </a:cubicBezTo>
                  <a:cubicBezTo>
                    <a:pt x="209" y="186"/>
                    <a:pt x="228" y="151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93"/>
            <p:cNvSpPr>
              <a:spLocks/>
            </p:cNvSpPr>
            <p:nvPr/>
          </p:nvSpPr>
          <p:spPr bwMode="auto">
            <a:xfrm>
              <a:off x="6994526" y="5949951"/>
              <a:ext cx="379413" cy="415925"/>
            </a:xfrm>
            <a:custGeom>
              <a:avLst/>
              <a:gdLst>
                <a:gd name="T0" fmla="*/ 164 w 208"/>
                <a:gd name="T1" fmla="*/ 26 h 228"/>
                <a:gd name="T2" fmla="*/ 104 w 208"/>
                <a:gd name="T3" fmla="*/ 26 h 228"/>
                <a:gd name="T4" fmla="*/ 104 w 208"/>
                <a:gd name="T5" fmla="*/ 5 h 228"/>
                <a:gd name="T6" fmla="*/ 99 w 208"/>
                <a:gd name="T7" fmla="*/ 0 h 228"/>
                <a:gd name="T8" fmla="*/ 81 w 208"/>
                <a:gd name="T9" fmla="*/ 0 h 228"/>
                <a:gd name="T10" fmla="*/ 76 w 208"/>
                <a:gd name="T11" fmla="*/ 5 h 228"/>
                <a:gd name="T12" fmla="*/ 76 w 208"/>
                <a:gd name="T13" fmla="*/ 26 h 228"/>
                <a:gd name="T14" fmla="*/ 2 w 208"/>
                <a:gd name="T15" fmla="*/ 26 h 228"/>
                <a:gd name="T16" fmla="*/ 0 w 208"/>
                <a:gd name="T17" fmla="*/ 29 h 228"/>
                <a:gd name="T18" fmla="*/ 0 w 208"/>
                <a:gd name="T19" fmla="*/ 114 h 228"/>
                <a:gd name="T20" fmla="*/ 2 w 208"/>
                <a:gd name="T21" fmla="*/ 116 h 228"/>
                <a:gd name="T22" fmla="*/ 76 w 208"/>
                <a:gd name="T23" fmla="*/ 116 h 228"/>
                <a:gd name="T24" fmla="*/ 76 w 208"/>
                <a:gd name="T25" fmla="*/ 134 h 228"/>
                <a:gd name="T26" fmla="*/ 49 w 208"/>
                <a:gd name="T27" fmla="*/ 134 h 228"/>
                <a:gd name="T28" fmla="*/ 27 w 208"/>
                <a:gd name="T29" fmla="*/ 157 h 228"/>
                <a:gd name="T30" fmla="*/ 49 w 208"/>
                <a:gd name="T31" fmla="*/ 179 h 228"/>
                <a:gd name="T32" fmla="*/ 76 w 208"/>
                <a:gd name="T33" fmla="*/ 179 h 228"/>
                <a:gd name="T34" fmla="*/ 76 w 208"/>
                <a:gd name="T35" fmla="*/ 223 h 228"/>
                <a:gd name="T36" fmla="*/ 81 w 208"/>
                <a:gd name="T37" fmla="*/ 228 h 228"/>
                <a:gd name="T38" fmla="*/ 99 w 208"/>
                <a:gd name="T39" fmla="*/ 228 h 228"/>
                <a:gd name="T40" fmla="*/ 104 w 208"/>
                <a:gd name="T41" fmla="*/ 223 h 228"/>
                <a:gd name="T42" fmla="*/ 104 w 208"/>
                <a:gd name="T43" fmla="*/ 179 h 228"/>
                <a:gd name="T44" fmla="*/ 138 w 208"/>
                <a:gd name="T45" fmla="*/ 179 h 228"/>
                <a:gd name="T46" fmla="*/ 140 w 208"/>
                <a:gd name="T47" fmla="*/ 177 h 228"/>
                <a:gd name="T48" fmla="*/ 140 w 208"/>
                <a:gd name="T49" fmla="*/ 136 h 228"/>
                <a:gd name="T50" fmla="*/ 138 w 208"/>
                <a:gd name="T51" fmla="*/ 134 h 228"/>
                <a:gd name="T52" fmla="*/ 104 w 208"/>
                <a:gd name="T53" fmla="*/ 134 h 228"/>
                <a:gd name="T54" fmla="*/ 104 w 208"/>
                <a:gd name="T55" fmla="*/ 116 h 228"/>
                <a:gd name="T56" fmla="*/ 164 w 208"/>
                <a:gd name="T57" fmla="*/ 116 h 228"/>
                <a:gd name="T58" fmla="*/ 164 w 208"/>
                <a:gd name="T59" fmla="*/ 116 h 228"/>
                <a:gd name="T60" fmla="*/ 208 w 208"/>
                <a:gd name="T61" fmla="*/ 71 h 228"/>
                <a:gd name="T62" fmla="*/ 164 w 208"/>
                <a:gd name="T63" fmla="*/ 2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8" h="228">
                  <a:moveTo>
                    <a:pt x="164" y="26"/>
                  </a:moveTo>
                  <a:cubicBezTo>
                    <a:pt x="104" y="26"/>
                    <a:pt x="104" y="26"/>
                    <a:pt x="104" y="26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4" y="2"/>
                    <a:pt x="102" y="0"/>
                    <a:pt x="99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9" y="0"/>
                    <a:pt x="76" y="2"/>
                    <a:pt x="76" y="5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0" y="27"/>
                    <a:pt x="0" y="29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5"/>
                    <a:pt x="1" y="116"/>
                    <a:pt x="2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49" y="134"/>
                    <a:pt x="49" y="134"/>
                    <a:pt x="49" y="134"/>
                  </a:cubicBezTo>
                  <a:cubicBezTo>
                    <a:pt x="27" y="157"/>
                    <a:pt x="27" y="157"/>
                    <a:pt x="27" y="157"/>
                  </a:cubicBezTo>
                  <a:cubicBezTo>
                    <a:pt x="49" y="179"/>
                    <a:pt x="49" y="179"/>
                    <a:pt x="49" y="179"/>
                  </a:cubicBezTo>
                  <a:cubicBezTo>
                    <a:pt x="76" y="179"/>
                    <a:pt x="76" y="179"/>
                    <a:pt x="76" y="179"/>
                  </a:cubicBezTo>
                  <a:cubicBezTo>
                    <a:pt x="76" y="223"/>
                    <a:pt x="76" y="223"/>
                    <a:pt x="76" y="223"/>
                  </a:cubicBezTo>
                  <a:cubicBezTo>
                    <a:pt x="76" y="225"/>
                    <a:pt x="79" y="228"/>
                    <a:pt x="81" y="228"/>
                  </a:cubicBezTo>
                  <a:cubicBezTo>
                    <a:pt x="99" y="228"/>
                    <a:pt x="99" y="228"/>
                    <a:pt x="99" y="228"/>
                  </a:cubicBezTo>
                  <a:cubicBezTo>
                    <a:pt x="102" y="228"/>
                    <a:pt x="104" y="225"/>
                    <a:pt x="104" y="223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38" y="179"/>
                    <a:pt x="138" y="179"/>
                    <a:pt x="138" y="179"/>
                  </a:cubicBezTo>
                  <a:cubicBezTo>
                    <a:pt x="139" y="179"/>
                    <a:pt x="140" y="178"/>
                    <a:pt x="140" y="177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5"/>
                    <a:pt x="139" y="134"/>
                    <a:pt x="138" y="134"/>
                  </a:cubicBezTo>
                  <a:cubicBezTo>
                    <a:pt x="104" y="134"/>
                    <a:pt x="104" y="134"/>
                    <a:pt x="104" y="134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164" y="116"/>
                    <a:pt x="164" y="116"/>
                    <a:pt x="164" y="116"/>
                  </a:cubicBezTo>
                  <a:cubicBezTo>
                    <a:pt x="164" y="116"/>
                    <a:pt x="164" y="116"/>
                    <a:pt x="164" y="116"/>
                  </a:cubicBezTo>
                  <a:cubicBezTo>
                    <a:pt x="208" y="71"/>
                    <a:pt x="208" y="71"/>
                    <a:pt x="208" y="71"/>
                  </a:cubicBezTo>
                  <a:lnTo>
                    <a:pt x="164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94"/>
            <p:cNvSpPr>
              <a:spLocks noEditPoints="1"/>
            </p:cNvSpPr>
            <p:nvPr/>
          </p:nvSpPr>
          <p:spPr bwMode="auto">
            <a:xfrm>
              <a:off x="6257926" y="5946776"/>
              <a:ext cx="393700" cy="422275"/>
            </a:xfrm>
            <a:custGeom>
              <a:avLst/>
              <a:gdLst>
                <a:gd name="T0" fmla="*/ 163 w 216"/>
                <a:gd name="T1" fmla="*/ 145 h 232"/>
                <a:gd name="T2" fmla="*/ 111 w 216"/>
                <a:gd name="T3" fmla="*/ 92 h 232"/>
                <a:gd name="T4" fmla="*/ 58 w 216"/>
                <a:gd name="T5" fmla="*/ 145 h 232"/>
                <a:gd name="T6" fmla="*/ 68 w 216"/>
                <a:gd name="T7" fmla="*/ 176 h 232"/>
                <a:gd name="T8" fmla="*/ 67 w 216"/>
                <a:gd name="T9" fmla="*/ 177 h 232"/>
                <a:gd name="T10" fmla="*/ 33 w 216"/>
                <a:gd name="T11" fmla="*/ 211 h 232"/>
                <a:gd name="T12" fmla="*/ 33 w 216"/>
                <a:gd name="T13" fmla="*/ 228 h 232"/>
                <a:gd name="T14" fmla="*/ 41 w 216"/>
                <a:gd name="T15" fmla="*/ 232 h 232"/>
                <a:gd name="T16" fmla="*/ 49 w 216"/>
                <a:gd name="T17" fmla="*/ 228 h 232"/>
                <a:gd name="T18" fmla="*/ 84 w 216"/>
                <a:gd name="T19" fmla="*/ 193 h 232"/>
                <a:gd name="T20" fmla="*/ 85 w 216"/>
                <a:gd name="T21" fmla="*/ 192 h 232"/>
                <a:gd name="T22" fmla="*/ 111 w 216"/>
                <a:gd name="T23" fmla="*/ 199 h 232"/>
                <a:gd name="T24" fmla="*/ 163 w 216"/>
                <a:gd name="T25" fmla="*/ 145 h 232"/>
                <a:gd name="T26" fmla="*/ 111 w 216"/>
                <a:gd name="T27" fmla="*/ 180 h 232"/>
                <a:gd name="T28" fmla="*/ 77 w 216"/>
                <a:gd name="T29" fmla="*/ 145 h 232"/>
                <a:gd name="T30" fmla="*/ 111 w 216"/>
                <a:gd name="T31" fmla="*/ 111 h 232"/>
                <a:gd name="T32" fmla="*/ 145 w 216"/>
                <a:gd name="T33" fmla="*/ 145 h 232"/>
                <a:gd name="T34" fmla="*/ 111 w 216"/>
                <a:gd name="T35" fmla="*/ 180 h 232"/>
                <a:gd name="T36" fmla="*/ 198 w 216"/>
                <a:gd name="T37" fmla="*/ 41 h 232"/>
                <a:gd name="T38" fmla="*/ 177 w 216"/>
                <a:gd name="T39" fmla="*/ 41 h 232"/>
                <a:gd name="T40" fmla="*/ 131 w 216"/>
                <a:gd name="T41" fmla="*/ 0 h 232"/>
                <a:gd name="T42" fmla="*/ 85 w 216"/>
                <a:gd name="T43" fmla="*/ 0 h 232"/>
                <a:gd name="T44" fmla="*/ 39 w 216"/>
                <a:gd name="T45" fmla="*/ 41 h 232"/>
                <a:gd name="T46" fmla="*/ 18 w 216"/>
                <a:gd name="T47" fmla="*/ 41 h 232"/>
                <a:gd name="T48" fmla="*/ 0 w 216"/>
                <a:gd name="T49" fmla="*/ 59 h 232"/>
                <a:gd name="T50" fmla="*/ 0 w 216"/>
                <a:gd name="T51" fmla="*/ 180 h 232"/>
                <a:gd name="T52" fmla="*/ 18 w 216"/>
                <a:gd name="T53" fmla="*/ 198 h 232"/>
                <a:gd name="T54" fmla="*/ 30 w 216"/>
                <a:gd name="T55" fmla="*/ 198 h 232"/>
                <a:gd name="T56" fmla="*/ 55 w 216"/>
                <a:gd name="T57" fmla="*/ 173 h 232"/>
                <a:gd name="T58" fmla="*/ 49 w 216"/>
                <a:gd name="T59" fmla="*/ 145 h 232"/>
                <a:gd name="T60" fmla="*/ 111 w 216"/>
                <a:gd name="T61" fmla="*/ 82 h 232"/>
                <a:gd name="T62" fmla="*/ 173 w 216"/>
                <a:gd name="T63" fmla="*/ 145 h 232"/>
                <a:gd name="T64" fmla="*/ 143 w 216"/>
                <a:gd name="T65" fmla="*/ 198 h 232"/>
                <a:gd name="T66" fmla="*/ 198 w 216"/>
                <a:gd name="T67" fmla="*/ 198 h 232"/>
                <a:gd name="T68" fmla="*/ 216 w 216"/>
                <a:gd name="T69" fmla="*/ 180 h 232"/>
                <a:gd name="T70" fmla="*/ 216 w 216"/>
                <a:gd name="T71" fmla="*/ 59 h 232"/>
                <a:gd name="T72" fmla="*/ 198 w 216"/>
                <a:gd name="T73" fmla="*/ 41 h 232"/>
                <a:gd name="T74" fmla="*/ 63 w 216"/>
                <a:gd name="T75" fmla="*/ 41 h 232"/>
                <a:gd name="T76" fmla="*/ 85 w 216"/>
                <a:gd name="T77" fmla="*/ 23 h 232"/>
                <a:gd name="T78" fmla="*/ 131 w 216"/>
                <a:gd name="T79" fmla="*/ 23 h 232"/>
                <a:gd name="T80" fmla="*/ 153 w 216"/>
                <a:gd name="T81" fmla="*/ 41 h 232"/>
                <a:gd name="T82" fmla="*/ 63 w 216"/>
                <a:gd name="T83" fmla="*/ 4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232">
                  <a:moveTo>
                    <a:pt x="163" y="145"/>
                  </a:moveTo>
                  <a:cubicBezTo>
                    <a:pt x="163" y="116"/>
                    <a:pt x="140" y="92"/>
                    <a:pt x="111" y="92"/>
                  </a:cubicBezTo>
                  <a:cubicBezTo>
                    <a:pt x="82" y="92"/>
                    <a:pt x="58" y="116"/>
                    <a:pt x="58" y="145"/>
                  </a:cubicBezTo>
                  <a:cubicBezTo>
                    <a:pt x="58" y="157"/>
                    <a:pt x="62" y="167"/>
                    <a:pt x="68" y="176"/>
                  </a:cubicBezTo>
                  <a:cubicBezTo>
                    <a:pt x="68" y="176"/>
                    <a:pt x="67" y="176"/>
                    <a:pt x="67" y="177"/>
                  </a:cubicBezTo>
                  <a:cubicBezTo>
                    <a:pt x="33" y="211"/>
                    <a:pt x="33" y="211"/>
                    <a:pt x="33" y="211"/>
                  </a:cubicBezTo>
                  <a:cubicBezTo>
                    <a:pt x="28" y="216"/>
                    <a:pt x="28" y="224"/>
                    <a:pt x="33" y="228"/>
                  </a:cubicBezTo>
                  <a:cubicBezTo>
                    <a:pt x="35" y="230"/>
                    <a:pt x="38" y="232"/>
                    <a:pt x="41" y="232"/>
                  </a:cubicBezTo>
                  <a:cubicBezTo>
                    <a:pt x="44" y="232"/>
                    <a:pt x="47" y="230"/>
                    <a:pt x="49" y="228"/>
                  </a:cubicBezTo>
                  <a:cubicBezTo>
                    <a:pt x="84" y="193"/>
                    <a:pt x="84" y="193"/>
                    <a:pt x="84" y="193"/>
                  </a:cubicBezTo>
                  <a:cubicBezTo>
                    <a:pt x="84" y="193"/>
                    <a:pt x="85" y="192"/>
                    <a:pt x="85" y="192"/>
                  </a:cubicBezTo>
                  <a:cubicBezTo>
                    <a:pt x="93" y="196"/>
                    <a:pt x="101" y="199"/>
                    <a:pt x="111" y="199"/>
                  </a:cubicBezTo>
                  <a:cubicBezTo>
                    <a:pt x="140" y="199"/>
                    <a:pt x="163" y="175"/>
                    <a:pt x="163" y="145"/>
                  </a:cubicBezTo>
                  <a:close/>
                  <a:moveTo>
                    <a:pt x="111" y="180"/>
                  </a:moveTo>
                  <a:cubicBezTo>
                    <a:pt x="92" y="180"/>
                    <a:pt x="77" y="164"/>
                    <a:pt x="77" y="145"/>
                  </a:cubicBezTo>
                  <a:cubicBezTo>
                    <a:pt x="77" y="127"/>
                    <a:pt x="92" y="111"/>
                    <a:pt x="111" y="111"/>
                  </a:cubicBezTo>
                  <a:cubicBezTo>
                    <a:pt x="129" y="111"/>
                    <a:pt x="145" y="127"/>
                    <a:pt x="145" y="145"/>
                  </a:cubicBezTo>
                  <a:cubicBezTo>
                    <a:pt x="145" y="164"/>
                    <a:pt x="129" y="180"/>
                    <a:pt x="111" y="180"/>
                  </a:cubicBezTo>
                  <a:close/>
                  <a:moveTo>
                    <a:pt x="198" y="41"/>
                  </a:moveTo>
                  <a:cubicBezTo>
                    <a:pt x="177" y="41"/>
                    <a:pt x="177" y="41"/>
                    <a:pt x="177" y="41"/>
                  </a:cubicBezTo>
                  <a:cubicBezTo>
                    <a:pt x="174" y="18"/>
                    <a:pt x="155" y="0"/>
                    <a:pt x="13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42" y="18"/>
                    <a:pt x="39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8" y="41"/>
                    <a:pt x="0" y="49"/>
                    <a:pt x="0" y="59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0"/>
                    <a:pt x="8" y="198"/>
                    <a:pt x="18" y="198"/>
                  </a:cubicBezTo>
                  <a:cubicBezTo>
                    <a:pt x="30" y="198"/>
                    <a:pt x="30" y="198"/>
                    <a:pt x="30" y="198"/>
                  </a:cubicBezTo>
                  <a:cubicBezTo>
                    <a:pt x="55" y="173"/>
                    <a:pt x="55" y="173"/>
                    <a:pt x="55" y="173"/>
                  </a:cubicBezTo>
                  <a:cubicBezTo>
                    <a:pt x="51" y="164"/>
                    <a:pt x="49" y="155"/>
                    <a:pt x="49" y="145"/>
                  </a:cubicBezTo>
                  <a:cubicBezTo>
                    <a:pt x="49" y="110"/>
                    <a:pt x="76" y="82"/>
                    <a:pt x="111" y="82"/>
                  </a:cubicBezTo>
                  <a:cubicBezTo>
                    <a:pt x="145" y="82"/>
                    <a:pt x="173" y="110"/>
                    <a:pt x="173" y="145"/>
                  </a:cubicBezTo>
                  <a:cubicBezTo>
                    <a:pt x="173" y="168"/>
                    <a:pt x="161" y="187"/>
                    <a:pt x="143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208" y="198"/>
                    <a:pt x="216" y="190"/>
                    <a:pt x="216" y="180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6" y="49"/>
                    <a:pt x="208" y="41"/>
                    <a:pt x="198" y="41"/>
                  </a:cubicBezTo>
                  <a:close/>
                  <a:moveTo>
                    <a:pt x="63" y="41"/>
                  </a:moveTo>
                  <a:cubicBezTo>
                    <a:pt x="65" y="31"/>
                    <a:pt x="74" y="23"/>
                    <a:pt x="85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42" y="23"/>
                    <a:pt x="151" y="31"/>
                    <a:pt x="153" y="41"/>
                  </a:cubicBezTo>
                  <a:lnTo>
                    <a:pt x="63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6234428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5"/>
          <p:cNvSpPr>
            <a:spLocks noEditPoints="1"/>
          </p:cNvSpPr>
          <p:nvPr/>
        </p:nvSpPr>
        <p:spPr bwMode="auto">
          <a:xfrm>
            <a:off x="2162176" y="1136651"/>
            <a:ext cx="431800" cy="431800"/>
          </a:xfrm>
          <a:custGeom>
            <a:avLst/>
            <a:gdLst>
              <a:gd name="T0" fmla="*/ 160 w 176"/>
              <a:gd name="T1" fmla="*/ 24 h 176"/>
              <a:gd name="T2" fmla="*/ 80 w 176"/>
              <a:gd name="T3" fmla="*/ 0 h 176"/>
              <a:gd name="T4" fmla="*/ 0 w 176"/>
              <a:gd name="T5" fmla="*/ 24 h 176"/>
              <a:gd name="T6" fmla="*/ 64 w 176"/>
              <a:gd name="T7" fmla="*/ 120 h 176"/>
              <a:gd name="T8" fmla="*/ 64 w 176"/>
              <a:gd name="T9" fmla="*/ 124 h 176"/>
              <a:gd name="T10" fmla="*/ 64 w 176"/>
              <a:gd name="T11" fmla="*/ 124 h 176"/>
              <a:gd name="T12" fmla="*/ 64 w 176"/>
              <a:gd name="T13" fmla="*/ 124 h 176"/>
              <a:gd name="T14" fmla="*/ 64 w 176"/>
              <a:gd name="T15" fmla="*/ 140 h 176"/>
              <a:gd name="T16" fmla="*/ 64 w 176"/>
              <a:gd name="T17" fmla="*/ 140 h 176"/>
              <a:gd name="T18" fmla="*/ 64 w 176"/>
              <a:gd name="T19" fmla="*/ 140 h 176"/>
              <a:gd name="T20" fmla="*/ 80 w 176"/>
              <a:gd name="T21" fmla="*/ 176 h 176"/>
              <a:gd name="T22" fmla="*/ 96 w 176"/>
              <a:gd name="T23" fmla="*/ 120 h 176"/>
              <a:gd name="T24" fmla="*/ 160 w 176"/>
              <a:gd name="T25" fmla="*/ 24 h 176"/>
              <a:gd name="T26" fmla="*/ 8 w 176"/>
              <a:gd name="T27" fmla="*/ 24 h 176"/>
              <a:gd name="T28" fmla="*/ 80 w 176"/>
              <a:gd name="T29" fmla="*/ 8 h 176"/>
              <a:gd name="T30" fmla="*/ 152 w 176"/>
              <a:gd name="T31" fmla="*/ 24 h 176"/>
              <a:gd name="T32" fmla="*/ 80 w 176"/>
              <a:gd name="T33" fmla="*/ 40 h 176"/>
              <a:gd name="T34" fmla="*/ 8 w 176"/>
              <a:gd name="T35" fmla="*/ 24 h 176"/>
              <a:gd name="T36" fmla="*/ 121 w 176"/>
              <a:gd name="T37" fmla="*/ 71 h 176"/>
              <a:gd name="T38" fmla="*/ 88 w 176"/>
              <a:gd name="T39" fmla="*/ 120 h 176"/>
              <a:gd name="T40" fmla="*/ 86 w 176"/>
              <a:gd name="T41" fmla="*/ 164 h 176"/>
              <a:gd name="T42" fmla="*/ 80 w 176"/>
              <a:gd name="T43" fmla="*/ 168 h 176"/>
              <a:gd name="T44" fmla="*/ 74 w 176"/>
              <a:gd name="T45" fmla="*/ 164 h 176"/>
              <a:gd name="T46" fmla="*/ 72 w 176"/>
              <a:gd name="T47" fmla="*/ 144 h 176"/>
              <a:gd name="T48" fmla="*/ 76 w 176"/>
              <a:gd name="T49" fmla="*/ 144 h 176"/>
              <a:gd name="T50" fmla="*/ 80 w 176"/>
              <a:gd name="T51" fmla="*/ 140 h 176"/>
              <a:gd name="T52" fmla="*/ 76 w 176"/>
              <a:gd name="T53" fmla="*/ 136 h 176"/>
              <a:gd name="T54" fmla="*/ 72 w 176"/>
              <a:gd name="T55" fmla="*/ 136 h 176"/>
              <a:gd name="T56" fmla="*/ 72 w 176"/>
              <a:gd name="T57" fmla="*/ 128 h 176"/>
              <a:gd name="T58" fmla="*/ 76 w 176"/>
              <a:gd name="T59" fmla="*/ 128 h 176"/>
              <a:gd name="T60" fmla="*/ 80 w 176"/>
              <a:gd name="T61" fmla="*/ 124 h 176"/>
              <a:gd name="T62" fmla="*/ 76 w 176"/>
              <a:gd name="T63" fmla="*/ 120 h 176"/>
              <a:gd name="T64" fmla="*/ 72 w 176"/>
              <a:gd name="T65" fmla="*/ 120 h 176"/>
              <a:gd name="T66" fmla="*/ 39 w 176"/>
              <a:gd name="T67" fmla="*/ 71 h 176"/>
              <a:gd name="T68" fmla="*/ 10 w 176"/>
              <a:gd name="T69" fmla="*/ 35 h 176"/>
              <a:gd name="T70" fmla="*/ 80 w 176"/>
              <a:gd name="T71" fmla="*/ 48 h 176"/>
              <a:gd name="T72" fmla="*/ 150 w 176"/>
              <a:gd name="T73" fmla="*/ 35 h 176"/>
              <a:gd name="T74" fmla="*/ 121 w 176"/>
              <a:gd name="T75" fmla="*/ 71 h 176"/>
              <a:gd name="T76" fmla="*/ 172 w 176"/>
              <a:gd name="T77" fmla="*/ 120 h 176"/>
              <a:gd name="T78" fmla="*/ 152 w 176"/>
              <a:gd name="T79" fmla="*/ 120 h 176"/>
              <a:gd name="T80" fmla="*/ 152 w 176"/>
              <a:gd name="T81" fmla="*/ 100 h 176"/>
              <a:gd name="T82" fmla="*/ 148 w 176"/>
              <a:gd name="T83" fmla="*/ 96 h 176"/>
              <a:gd name="T84" fmla="*/ 144 w 176"/>
              <a:gd name="T85" fmla="*/ 100 h 176"/>
              <a:gd name="T86" fmla="*/ 144 w 176"/>
              <a:gd name="T87" fmla="*/ 120 h 176"/>
              <a:gd name="T88" fmla="*/ 124 w 176"/>
              <a:gd name="T89" fmla="*/ 120 h 176"/>
              <a:gd name="T90" fmla="*/ 120 w 176"/>
              <a:gd name="T91" fmla="*/ 124 h 176"/>
              <a:gd name="T92" fmla="*/ 124 w 176"/>
              <a:gd name="T93" fmla="*/ 128 h 176"/>
              <a:gd name="T94" fmla="*/ 144 w 176"/>
              <a:gd name="T95" fmla="*/ 128 h 176"/>
              <a:gd name="T96" fmla="*/ 144 w 176"/>
              <a:gd name="T97" fmla="*/ 148 h 176"/>
              <a:gd name="T98" fmla="*/ 148 w 176"/>
              <a:gd name="T99" fmla="*/ 152 h 176"/>
              <a:gd name="T100" fmla="*/ 152 w 176"/>
              <a:gd name="T101" fmla="*/ 148 h 176"/>
              <a:gd name="T102" fmla="*/ 152 w 176"/>
              <a:gd name="T103" fmla="*/ 128 h 176"/>
              <a:gd name="T104" fmla="*/ 172 w 176"/>
              <a:gd name="T105" fmla="*/ 128 h 176"/>
              <a:gd name="T106" fmla="*/ 176 w 176"/>
              <a:gd name="T107" fmla="*/ 124 h 176"/>
              <a:gd name="T108" fmla="*/ 172 w 176"/>
              <a:gd name="T109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6" h="176">
                <a:moveTo>
                  <a:pt x="160" y="24"/>
                </a:moveTo>
                <a:cubicBezTo>
                  <a:pt x="160" y="11"/>
                  <a:pt x="124" y="0"/>
                  <a:pt x="80" y="0"/>
                </a:cubicBezTo>
                <a:cubicBezTo>
                  <a:pt x="36" y="0"/>
                  <a:pt x="0" y="11"/>
                  <a:pt x="0" y="24"/>
                </a:cubicBezTo>
                <a:cubicBezTo>
                  <a:pt x="0" y="72"/>
                  <a:pt x="64" y="80"/>
                  <a:pt x="64" y="120"/>
                </a:cubicBezTo>
                <a:cubicBezTo>
                  <a:pt x="64" y="121"/>
                  <a:pt x="64" y="123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30"/>
                  <a:pt x="64" y="135"/>
                  <a:pt x="64" y="140"/>
                </a:cubicBezTo>
                <a:cubicBezTo>
                  <a:pt x="64" y="140"/>
                  <a:pt x="64" y="140"/>
                  <a:pt x="64" y="140"/>
                </a:cubicBezTo>
                <a:cubicBezTo>
                  <a:pt x="64" y="140"/>
                  <a:pt x="64" y="140"/>
                  <a:pt x="64" y="140"/>
                </a:cubicBezTo>
                <a:cubicBezTo>
                  <a:pt x="64" y="170"/>
                  <a:pt x="67" y="176"/>
                  <a:pt x="80" y="176"/>
                </a:cubicBezTo>
                <a:cubicBezTo>
                  <a:pt x="96" y="176"/>
                  <a:pt x="96" y="168"/>
                  <a:pt x="96" y="120"/>
                </a:cubicBezTo>
                <a:cubicBezTo>
                  <a:pt x="96" y="80"/>
                  <a:pt x="160" y="72"/>
                  <a:pt x="160" y="24"/>
                </a:cubicBezTo>
                <a:moveTo>
                  <a:pt x="8" y="24"/>
                </a:moveTo>
                <a:cubicBezTo>
                  <a:pt x="8" y="15"/>
                  <a:pt x="40" y="8"/>
                  <a:pt x="80" y="8"/>
                </a:cubicBezTo>
                <a:cubicBezTo>
                  <a:pt x="120" y="8"/>
                  <a:pt x="152" y="15"/>
                  <a:pt x="152" y="24"/>
                </a:cubicBezTo>
                <a:cubicBezTo>
                  <a:pt x="152" y="33"/>
                  <a:pt x="120" y="40"/>
                  <a:pt x="80" y="40"/>
                </a:cubicBezTo>
                <a:cubicBezTo>
                  <a:pt x="40" y="40"/>
                  <a:pt x="8" y="33"/>
                  <a:pt x="8" y="24"/>
                </a:cubicBezTo>
                <a:moveTo>
                  <a:pt x="121" y="71"/>
                </a:moveTo>
                <a:cubicBezTo>
                  <a:pt x="105" y="84"/>
                  <a:pt x="88" y="97"/>
                  <a:pt x="88" y="120"/>
                </a:cubicBezTo>
                <a:cubicBezTo>
                  <a:pt x="88" y="143"/>
                  <a:pt x="88" y="157"/>
                  <a:pt x="86" y="164"/>
                </a:cubicBezTo>
                <a:cubicBezTo>
                  <a:pt x="85" y="168"/>
                  <a:pt x="85" y="168"/>
                  <a:pt x="80" y="168"/>
                </a:cubicBezTo>
                <a:cubicBezTo>
                  <a:pt x="75" y="168"/>
                  <a:pt x="75" y="168"/>
                  <a:pt x="74" y="164"/>
                </a:cubicBezTo>
                <a:cubicBezTo>
                  <a:pt x="73" y="160"/>
                  <a:pt x="72" y="153"/>
                  <a:pt x="72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8" y="144"/>
                  <a:pt x="80" y="142"/>
                  <a:pt x="80" y="140"/>
                </a:cubicBezTo>
                <a:cubicBezTo>
                  <a:pt x="80" y="138"/>
                  <a:pt x="78" y="136"/>
                  <a:pt x="76" y="136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72" y="133"/>
                  <a:pt x="72" y="131"/>
                  <a:pt x="72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8" y="128"/>
                  <a:pt x="80" y="126"/>
                  <a:pt x="80" y="124"/>
                </a:cubicBezTo>
                <a:cubicBezTo>
                  <a:pt x="80" y="122"/>
                  <a:pt x="78" y="120"/>
                  <a:pt x="76" y="120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72" y="97"/>
                  <a:pt x="55" y="84"/>
                  <a:pt x="39" y="71"/>
                </a:cubicBezTo>
                <a:cubicBezTo>
                  <a:pt x="26" y="60"/>
                  <a:pt x="14" y="50"/>
                  <a:pt x="10" y="35"/>
                </a:cubicBezTo>
                <a:cubicBezTo>
                  <a:pt x="23" y="43"/>
                  <a:pt x="50" y="48"/>
                  <a:pt x="80" y="48"/>
                </a:cubicBezTo>
                <a:cubicBezTo>
                  <a:pt x="110" y="48"/>
                  <a:pt x="137" y="43"/>
                  <a:pt x="150" y="35"/>
                </a:cubicBezTo>
                <a:cubicBezTo>
                  <a:pt x="146" y="50"/>
                  <a:pt x="134" y="60"/>
                  <a:pt x="121" y="71"/>
                </a:cubicBezTo>
                <a:moveTo>
                  <a:pt x="172" y="120"/>
                </a:moveTo>
                <a:cubicBezTo>
                  <a:pt x="152" y="120"/>
                  <a:pt x="152" y="120"/>
                  <a:pt x="152" y="120"/>
                </a:cubicBezTo>
                <a:cubicBezTo>
                  <a:pt x="152" y="100"/>
                  <a:pt x="152" y="100"/>
                  <a:pt x="152" y="100"/>
                </a:cubicBezTo>
                <a:cubicBezTo>
                  <a:pt x="152" y="98"/>
                  <a:pt x="150" y="96"/>
                  <a:pt x="148" y="96"/>
                </a:cubicBezTo>
                <a:cubicBezTo>
                  <a:pt x="146" y="96"/>
                  <a:pt x="144" y="98"/>
                  <a:pt x="144" y="100"/>
                </a:cubicBezTo>
                <a:cubicBezTo>
                  <a:pt x="144" y="120"/>
                  <a:pt x="144" y="120"/>
                  <a:pt x="144" y="120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22" y="120"/>
                  <a:pt x="120" y="122"/>
                  <a:pt x="120" y="124"/>
                </a:cubicBezTo>
                <a:cubicBezTo>
                  <a:pt x="120" y="126"/>
                  <a:pt x="122" y="128"/>
                  <a:pt x="124" y="128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44" y="148"/>
                  <a:pt x="144" y="148"/>
                  <a:pt x="144" y="148"/>
                </a:cubicBezTo>
                <a:cubicBezTo>
                  <a:pt x="144" y="150"/>
                  <a:pt x="146" y="152"/>
                  <a:pt x="148" y="152"/>
                </a:cubicBezTo>
                <a:cubicBezTo>
                  <a:pt x="150" y="152"/>
                  <a:pt x="152" y="150"/>
                  <a:pt x="152" y="14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72" y="128"/>
                  <a:pt x="172" y="128"/>
                  <a:pt x="172" y="128"/>
                </a:cubicBezTo>
                <a:cubicBezTo>
                  <a:pt x="174" y="128"/>
                  <a:pt x="176" y="126"/>
                  <a:pt x="176" y="124"/>
                </a:cubicBezTo>
                <a:cubicBezTo>
                  <a:pt x="176" y="122"/>
                  <a:pt x="174" y="120"/>
                  <a:pt x="172" y="12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Freeform 56"/>
          <p:cNvSpPr>
            <a:spLocks noEditPoints="1"/>
          </p:cNvSpPr>
          <p:nvPr/>
        </p:nvSpPr>
        <p:spPr bwMode="auto">
          <a:xfrm>
            <a:off x="2987676" y="1136651"/>
            <a:ext cx="433388" cy="431800"/>
          </a:xfrm>
          <a:custGeom>
            <a:avLst/>
            <a:gdLst>
              <a:gd name="T0" fmla="*/ 160 w 176"/>
              <a:gd name="T1" fmla="*/ 24 h 176"/>
              <a:gd name="T2" fmla="*/ 80 w 176"/>
              <a:gd name="T3" fmla="*/ 0 h 176"/>
              <a:gd name="T4" fmla="*/ 0 w 176"/>
              <a:gd name="T5" fmla="*/ 24 h 176"/>
              <a:gd name="T6" fmla="*/ 64 w 176"/>
              <a:gd name="T7" fmla="*/ 120 h 176"/>
              <a:gd name="T8" fmla="*/ 64 w 176"/>
              <a:gd name="T9" fmla="*/ 124 h 176"/>
              <a:gd name="T10" fmla="*/ 64 w 176"/>
              <a:gd name="T11" fmla="*/ 124 h 176"/>
              <a:gd name="T12" fmla="*/ 64 w 176"/>
              <a:gd name="T13" fmla="*/ 124 h 176"/>
              <a:gd name="T14" fmla="*/ 64 w 176"/>
              <a:gd name="T15" fmla="*/ 140 h 176"/>
              <a:gd name="T16" fmla="*/ 64 w 176"/>
              <a:gd name="T17" fmla="*/ 140 h 176"/>
              <a:gd name="T18" fmla="*/ 64 w 176"/>
              <a:gd name="T19" fmla="*/ 140 h 176"/>
              <a:gd name="T20" fmla="*/ 80 w 176"/>
              <a:gd name="T21" fmla="*/ 176 h 176"/>
              <a:gd name="T22" fmla="*/ 96 w 176"/>
              <a:gd name="T23" fmla="*/ 120 h 176"/>
              <a:gd name="T24" fmla="*/ 160 w 176"/>
              <a:gd name="T25" fmla="*/ 24 h 176"/>
              <a:gd name="T26" fmla="*/ 8 w 176"/>
              <a:gd name="T27" fmla="*/ 24 h 176"/>
              <a:gd name="T28" fmla="*/ 80 w 176"/>
              <a:gd name="T29" fmla="*/ 8 h 176"/>
              <a:gd name="T30" fmla="*/ 152 w 176"/>
              <a:gd name="T31" fmla="*/ 24 h 176"/>
              <a:gd name="T32" fmla="*/ 80 w 176"/>
              <a:gd name="T33" fmla="*/ 40 h 176"/>
              <a:gd name="T34" fmla="*/ 8 w 176"/>
              <a:gd name="T35" fmla="*/ 24 h 176"/>
              <a:gd name="T36" fmla="*/ 121 w 176"/>
              <a:gd name="T37" fmla="*/ 71 h 176"/>
              <a:gd name="T38" fmla="*/ 88 w 176"/>
              <a:gd name="T39" fmla="*/ 120 h 176"/>
              <a:gd name="T40" fmla="*/ 86 w 176"/>
              <a:gd name="T41" fmla="*/ 164 h 176"/>
              <a:gd name="T42" fmla="*/ 80 w 176"/>
              <a:gd name="T43" fmla="*/ 168 h 176"/>
              <a:gd name="T44" fmla="*/ 74 w 176"/>
              <a:gd name="T45" fmla="*/ 164 h 176"/>
              <a:gd name="T46" fmla="*/ 72 w 176"/>
              <a:gd name="T47" fmla="*/ 144 h 176"/>
              <a:gd name="T48" fmla="*/ 76 w 176"/>
              <a:gd name="T49" fmla="*/ 144 h 176"/>
              <a:gd name="T50" fmla="*/ 80 w 176"/>
              <a:gd name="T51" fmla="*/ 140 h 176"/>
              <a:gd name="T52" fmla="*/ 76 w 176"/>
              <a:gd name="T53" fmla="*/ 136 h 176"/>
              <a:gd name="T54" fmla="*/ 72 w 176"/>
              <a:gd name="T55" fmla="*/ 136 h 176"/>
              <a:gd name="T56" fmla="*/ 72 w 176"/>
              <a:gd name="T57" fmla="*/ 128 h 176"/>
              <a:gd name="T58" fmla="*/ 76 w 176"/>
              <a:gd name="T59" fmla="*/ 128 h 176"/>
              <a:gd name="T60" fmla="*/ 80 w 176"/>
              <a:gd name="T61" fmla="*/ 124 h 176"/>
              <a:gd name="T62" fmla="*/ 76 w 176"/>
              <a:gd name="T63" fmla="*/ 120 h 176"/>
              <a:gd name="T64" fmla="*/ 72 w 176"/>
              <a:gd name="T65" fmla="*/ 120 h 176"/>
              <a:gd name="T66" fmla="*/ 39 w 176"/>
              <a:gd name="T67" fmla="*/ 71 h 176"/>
              <a:gd name="T68" fmla="*/ 10 w 176"/>
              <a:gd name="T69" fmla="*/ 35 h 176"/>
              <a:gd name="T70" fmla="*/ 80 w 176"/>
              <a:gd name="T71" fmla="*/ 48 h 176"/>
              <a:gd name="T72" fmla="*/ 150 w 176"/>
              <a:gd name="T73" fmla="*/ 35 h 176"/>
              <a:gd name="T74" fmla="*/ 121 w 176"/>
              <a:gd name="T75" fmla="*/ 71 h 176"/>
              <a:gd name="T76" fmla="*/ 172 w 176"/>
              <a:gd name="T77" fmla="*/ 120 h 176"/>
              <a:gd name="T78" fmla="*/ 124 w 176"/>
              <a:gd name="T79" fmla="*/ 120 h 176"/>
              <a:gd name="T80" fmla="*/ 120 w 176"/>
              <a:gd name="T81" fmla="*/ 124 h 176"/>
              <a:gd name="T82" fmla="*/ 124 w 176"/>
              <a:gd name="T83" fmla="*/ 128 h 176"/>
              <a:gd name="T84" fmla="*/ 172 w 176"/>
              <a:gd name="T85" fmla="*/ 128 h 176"/>
              <a:gd name="T86" fmla="*/ 176 w 176"/>
              <a:gd name="T87" fmla="*/ 124 h 176"/>
              <a:gd name="T88" fmla="*/ 172 w 176"/>
              <a:gd name="T89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160" y="24"/>
                </a:moveTo>
                <a:cubicBezTo>
                  <a:pt x="160" y="11"/>
                  <a:pt x="124" y="0"/>
                  <a:pt x="80" y="0"/>
                </a:cubicBezTo>
                <a:cubicBezTo>
                  <a:pt x="36" y="0"/>
                  <a:pt x="0" y="11"/>
                  <a:pt x="0" y="24"/>
                </a:cubicBezTo>
                <a:cubicBezTo>
                  <a:pt x="0" y="72"/>
                  <a:pt x="64" y="80"/>
                  <a:pt x="64" y="120"/>
                </a:cubicBezTo>
                <a:cubicBezTo>
                  <a:pt x="64" y="121"/>
                  <a:pt x="64" y="123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30"/>
                  <a:pt x="64" y="135"/>
                  <a:pt x="64" y="140"/>
                </a:cubicBezTo>
                <a:cubicBezTo>
                  <a:pt x="64" y="140"/>
                  <a:pt x="64" y="140"/>
                  <a:pt x="64" y="140"/>
                </a:cubicBezTo>
                <a:cubicBezTo>
                  <a:pt x="64" y="140"/>
                  <a:pt x="64" y="140"/>
                  <a:pt x="64" y="140"/>
                </a:cubicBezTo>
                <a:cubicBezTo>
                  <a:pt x="64" y="170"/>
                  <a:pt x="67" y="176"/>
                  <a:pt x="80" y="176"/>
                </a:cubicBezTo>
                <a:cubicBezTo>
                  <a:pt x="96" y="176"/>
                  <a:pt x="96" y="168"/>
                  <a:pt x="96" y="120"/>
                </a:cubicBezTo>
                <a:cubicBezTo>
                  <a:pt x="96" y="80"/>
                  <a:pt x="160" y="72"/>
                  <a:pt x="160" y="24"/>
                </a:cubicBezTo>
                <a:moveTo>
                  <a:pt x="8" y="24"/>
                </a:moveTo>
                <a:cubicBezTo>
                  <a:pt x="8" y="15"/>
                  <a:pt x="40" y="8"/>
                  <a:pt x="80" y="8"/>
                </a:cubicBezTo>
                <a:cubicBezTo>
                  <a:pt x="120" y="8"/>
                  <a:pt x="152" y="15"/>
                  <a:pt x="152" y="24"/>
                </a:cubicBezTo>
                <a:cubicBezTo>
                  <a:pt x="152" y="33"/>
                  <a:pt x="120" y="40"/>
                  <a:pt x="80" y="40"/>
                </a:cubicBezTo>
                <a:cubicBezTo>
                  <a:pt x="40" y="40"/>
                  <a:pt x="8" y="33"/>
                  <a:pt x="8" y="24"/>
                </a:cubicBezTo>
                <a:moveTo>
                  <a:pt x="121" y="71"/>
                </a:moveTo>
                <a:cubicBezTo>
                  <a:pt x="105" y="84"/>
                  <a:pt x="88" y="97"/>
                  <a:pt x="88" y="120"/>
                </a:cubicBezTo>
                <a:cubicBezTo>
                  <a:pt x="88" y="143"/>
                  <a:pt x="88" y="157"/>
                  <a:pt x="86" y="164"/>
                </a:cubicBezTo>
                <a:cubicBezTo>
                  <a:pt x="85" y="168"/>
                  <a:pt x="85" y="168"/>
                  <a:pt x="80" y="168"/>
                </a:cubicBezTo>
                <a:cubicBezTo>
                  <a:pt x="75" y="168"/>
                  <a:pt x="75" y="168"/>
                  <a:pt x="74" y="164"/>
                </a:cubicBezTo>
                <a:cubicBezTo>
                  <a:pt x="73" y="160"/>
                  <a:pt x="72" y="153"/>
                  <a:pt x="72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8" y="144"/>
                  <a:pt x="80" y="142"/>
                  <a:pt x="80" y="140"/>
                </a:cubicBezTo>
                <a:cubicBezTo>
                  <a:pt x="80" y="138"/>
                  <a:pt x="78" y="136"/>
                  <a:pt x="76" y="136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72" y="133"/>
                  <a:pt x="72" y="131"/>
                  <a:pt x="72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8" y="128"/>
                  <a:pt x="80" y="126"/>
                  <a:pt x="80" y="124"/>
                </a:cubicBezTo>
                <a:cubicBezTo>
                  <a:pt x="80" y="122"/>
                  <a:pt x="78" y="120"/>
                  <a:pt x="76" y="120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72" y="97"/>
                  <a:pt x="55" y="84"/>
                  <a:pt x="39" y="71"/>
                </a:cubicBezTo>
                <a:cubicBezTo>
                  <a:pt x="26" y="60"/>
                  <a:pt x="14" y="50"/>
                  <a:pt x="10" y="35"/>
                </a:cubicBezTo>
                <a:cubicBezTo>
                  <a:pt x="23" y="43"/>
                  <a:pt x="50" y="48"/>
                  <a:pt x="80" y="48"/>
                </a:cubicBezTo>
                <a:cubicBezTo>
                  <a:pt x="110" y="48"/>
                  <a:pt x="137" y="43"/>
                  <a:pt x="150" y="35"/>
                </a:cubicBezTo>
                <a:cubicBezTo>
                  <a:pt x="146" y="50"/>
                  <a:pt x="134" y="60"/>
                  <a:pt x="121" y="71"/>
                </a:cubicBezTo>
                <a:moveTo>
                  <a:pt x="172" y="120"/>
                </a:moveTo>
                <a:cubicBezTo>
                  <a:pt x="124" y="120"/>
                  <a:pt x="124" y="120"/>
                  <a:pt x="124" y="120"/>
                </a:cubicBezTo>
                <a:cubicBezTo>
                  <a:pt x="122" y="120"/>
                  <a:pt x="120" y="122"/>
                  <a:pt x="120" y="124"/>
                </a:cubicBezTo>
                <a:cubicBezTo>
                  <a:pt x="120" y="126"/>
                  <a:pt x="122" y="128"/>
                  <a:pt x="124" y="128"/>
                </a:cubicBezTo>
                <a:cubicBezTo>
                  <a:pt x="172" y="128"/>
                  <a:pt x="172" y="128"/>
                  <a:pt x="172" y="128"/>
                </a:cubicBezTo>
                <a:cubicBezTo>
                  <a:pt x="174" y="128"/>
                  <a:pt x="176" y="126"/>
                  <a:pt x="176" y="124"/>
                </a:cubicBezTo>
                <a:cubicBezTo>
                  <a:pt x="176" y="122"/>
                  <a:pt x="174" y="120"/>
                  <a:pt x="172" y="12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59"/>
          <p:cNvSpPr>
            <a:spLocks noEditPoints="1"/>
          </p:cNvSpPr>
          <p:nvPr/>
        </p:nvSpPr>
        <p:spPr bwMode="auto">
          <a:xfrm>
            <a:off x="5467351" y="1136651"/>
            <a:ext cx="433388" cy="431800"/>
          </a:xfrm>
          <a:custGeom>
            <a:avLst/>
            <a:gdLst>
              <a:gd name="T0" fmla="*/ 273 w 273"/>
              <a:gd name="T1" fmla="*/ 99 h 272"/>
              <a:gd name="T2" fmla="*/ 174 w 273"/>
              <a:gd name="T3" fmla="*/ 99 h 272"/>
              <a:gd name="T4" fmla="*/ 137 w 273"/>
              <a:gd name="T5" fmla="*/ 0 h 272"/>
              <a:gd name="T6" fmla="*/ 99 w 273"/>
              <a:gd name="T7" fmla="*/ 99 h 272"/>
              <a:gd name="T8" fmla="*/ 0 w 273"/>
              <a:gd name="T9" fmla="*/ 99 h 272"/>
              <a:gd name="T10" fmla="*/ 81 w 273"/>
              <a:gd name="T11" fmla="*/ 161 h 272"/>
              <a:gd name="T12" fmla="*/ 44 w 273"/>
              <a:gd name="T13" fmla="*/ 272 h 272"/>
              <a:gd name="T14" fmla="*/ 137 w 273"/>
              <a:gd name="T15" fmla="*/ 204 h 272"/>
              <a:gd name="T16" fmla="*/ 229 w 273"/>
              <a:gd name="T17" fmla="*/ 272 h 272"/>
              <a:gd name="T18" fmla="*/ 192 w 273"/>
              <a:gd name="T19" fmla="*/ 161 h 272"/>
              <a:gd name="T20" fmla="*/ 273 w 273"/>
              <a:gd name="T21" fmla="*/ 99 h 272"/>
              <a:gd name="T22" fmla="*/ 205 w 273"/>
              <a:gd name="T23" fmla="*/ 240 h 272"/>
              <a:gd name="T24" fmla="*/ 144 w 273"/>
              <a:gd name="T25" fmla="*/ 195 h 272"/>
              <a:gd name="T26" fmla="*/ 137 w 273"/>
              <a:gd name="T27" fmla="*/ 189 h 272"/>
              <a:gd name="T28" fmla="*/ 129 w 273"/>
              <a:gd name="T29" fmla="*/ 195 h 272"/>
              <a:gd name="T30" fmla="*/ 68 w 273"/>
              <a:gd name="T31" fmla="*/ 240 h 272"/>
              <a:gd name="T32" fmla="*/ 93 w 273"/>
              <a:gd name="T33" fmla="*/ 165 h 272"/>
              <a:gd name="T34" fmla="*/ 95 w 273"/>
              <a:gd name="T35" fmla="*/ 156 h 272"/>
              <a:gd name="T36" fmla="*/ 88 w 273"/>
              <a:gd name="T37" fmla="*/ 152 h 272"/>
              <a:gd name="T38" fmla="*/ 37 w 273"/>
              <a:gd name="T39" fmla="*/ 111 h 272"/>
              <a:gd name="T40" fmla="*/ 109 w 273"/>
              <a:gd name="T41" fmla="*/ 111 h 272"/>
              <a:gd name="T42" fmla="*/ 110 w 273"/>
              <a:gd name="T43" fmla="*/ 104 h 272"/>
              <a:gd name="T44" fmla="*/ 137 w 273"/>
              <a:gd name="T45" fmla="*/ 35 h 272"/>
              <a:gd name="T46" fmla="*/ 163 w 273"/>
              <a:gd name="T47" fmla="*/ 104 h 272"/>
              <a:gd name="T48" fmla="*/ 164 w 273"/>
              <a:gd name="T49" fmla="*/ 111 h 272"/>
              <a:gd name="T50" fmla="*/ 236 w 273"/>
              <a:gd name="T51" fmla="*/ 111 h 272"/>
              <a:gd name="T52" fmla="*/ 185 w 273"/>
              <a:gd name="T53" fmla="*/ 152 h 272"/>
              <a:gd name="T54" fmla="*/ 178 w 273"/>
              <a:gd name="T55" fmla="*/ 156 h 272"/>
              <a:gd name="T56" fmla="*/ 205 w 273"/>
              <a:gd name="T57" fmla="*/ 24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73" h="272">
                <a:moveTo>
                  <a:pt x="273" y="99"/>
                </a:moveTo>
                <a:lnTo>
                  <a:pt x="174" y="99"/>
                </a:lnTo>
                <a:lnTo>
                  <a:pt x="137" y="0"/>
                </a:lnTo>
                <a:lnTo>
                  <a:pt x="99" y="99"/>
                </a:lnTo>
                <a:lnTo>
                  <a:pt x="0" y="99"/>
                </a:lnTo>
                <a:lnTo>
                  <a:pt x="81" y="161"/>
                </a:lnTo>
                <a:lnTo>
                  <a:pt x="44" y="272"/>
                </a:lnTo>
                <a:lnTo>
                  <a:pt x="137" y="204"/>
                </a:lnTo>
                <a:lnTo>
                  <a:pt x="229" y="272"/>
                </a:lnTo>
                <a:lnTo>
                  <a:pt x="192" y="161"/>
                </a:lnTo>
                <a:lnTo>
                  <a:pt x="273" y="99"/>
                </a:lnTo>
                <a:close/>
                <a:moveTo>
                  <a:pt x="205" y="240"/>
                </a:moveTo>
                <a:lnTo>
                  <a:pt x="144" y="195"/>
                </a:lnTo>
                <a:lnTo>
                  <a:pt x="137" y="189"/>
                </a:lnTo>
                <a:lnTo>
                  <a:pt x="129" y="195"/>
                </a:lnTo>
                <a:lnTo>
                  <a:pt x="68" y="240"/>
                </a:lnTo>
                <a:lnTo>
                  <a:pt x="93" y="165"/>
                </a:lnTo>
                <a:lnTo>
                  <a:pt x="95" y="156"/>
                </a:lnTo>
                <a:lnTo>
                  <a:pt x="88" y="152"/>
                </a:lnTo>
                <a:lnTo>
                  <a:pt x="37" y="111"/>
                </a:lnTo>
                <a:lnTo>
                  <a:pt x="109" y="111"/>
                </a:lnTo>
                <a:lnTo>
                  <a:pt x="110" y="104"/>
                </a:lnTo>
                <a:lnTo>
                  <a:pt x="137" y="35"/>
                </a:lnTo>
                <a:lnTo>
                  <a:pt x="163" y="104"/>
                </a:lnTo>
                <a:lnTo>
                  <a:pt x="164" y="111"/>
                </a:lnTo>
                <a:lnTo>
                  <a:pt x="236" y="111"/>
                </a:lnTo>
                <a:lnTo>
                  <a:pt x="185" y="152"/>
                </a:lnTo>
                <a:lnTo>
                  <a:pt x="178" y="156"/>
                </a:lnTo>
                <a:lnTo>
                  <a:pt x="205" y="2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0"/>
          <p:cNvSpPr>
            <a:spLocks noEditPoints="1"/>
          </p:cNvSpPr>
          <p:nvPr/>
        </p:nvSpPr>
        <p:spPr bwMode="auto">
          <a:xfrm>
            <a:off x="6294438" y="1136651"/>
            <a:ext cx="431800" cy="431800"/>
          </a:xfrm>
          <a:custGeom>
            <a:avLst/>
            <a:gdLst>
              <a:gd name="T0" fmla="*/ 272 w 272"/>
              <a:gd name="T1" fmla="*/ 49 h 272"/>
              <a:gd name="T2" fmla="*/ 223 w 272"/>
              <a:gd name="T3" fmla="*/ 49 h 272"/>
              <a:gd name="T4" fmla="*/ 204 w 272"/>
              <a:gd name="T5" fmla="*/ 0 h 272"/>
              <a:gd name="T6" fmla="*/ 186 w 272"/>
              <a:gd name="T7" fmla="*/ 49 h 272"/>
              <a:gd name="T8" fmla="*/ 136 w 272"/>
              <a:gd name="T9" fmla="*/ 49 h 272"/>
              <a:gd name="T10" fmla="*/ 176 w 272"/>
              <a:gd name="T11" fmla="*/ 80 h 272"/>
              <a:gd name="T12" fmla="*/ 158 w 272"/>
              <a:gd name="T13" fmla="*/ 136 h 272"/>
              <a:gd name="T14" fmla="*/ 204 w 272"/>
              <a:gd name="T15" fmla="*/ 102 h 272"/>
              <a:gd name="T16" fmla="*/ 251 w 272"/>
              <a:gd name="T17" fmla="*/ 136 h 272"/>
              <a:gd name="T18" fmla="*/ 232 w 272"/>
              <a:gd name="T19" fmla="*/ 80 h 272"/>
              <a:gd name="T20" fmla="*/ 272 w 272"/>
              <a:gd name="T21" fmla="*/ 49 h 272"/>
              <a:gd name="T22" fmla="*/ 212 w 272"/>
              <a:gd name="T23" fmla="*/ 93 h 272"/>
              <a:gd name="T24" fmla="*/ 204 w 272"/>
              <a:gd name="T25" fmla="*/ 87 h 272"/>
              <a:gd name="T26" fmla="*/ 197 w 272"/>
              <a:gd name="T27" fmla="*/ 93 h 272"/>
              <a:gd name="T28" fmla="*/ 183 w 272"/>
              <a:gd name="T29" fmla="*/ 104 h 272"/>
              <a:gd name="T30" fmla="*/ 189 w 272"/>
              <a:gd name="T31" fmla="*/ 85 h 272"/>
              <a:gd name="T32" fmla="*/ 190 w 272"/>
              <a:gd name="T33" fmla="*/ 76 h 272"/>
              <a:gd name="T34" fmla="*/ 184 w 272"/>
              <a:gd name="T35" fmla="*/ 71 h 272"/>
              <a:gd name="T36" fmla="*/ 172 w 272"/>
              <a:gd name="T37" fmla="*/ 62 h 272"/>
              <a:gd name="T38" fmla="*/ 195 w 272"/>
              <a:gd name="T39" fmla="*/ 62 h 272"/>
              <a:gd name="T40" fmla="*/ 197 w 272"/>
              <a:gd name="T41" fmla="*/ 54 h 272"/>
              <a:gd name="T42" fmla="*/ 204 w 272"/>
              <a:gd name="T43" fmla="*/ 35 h 272"/>
              <a:gd name="T44" fmla="*/ 212 w 272"/>
              <a:gd name="T45" fmla="*/ 54 h 272"/>
              <a:gd name="T46" fmla="*/ 214 w 272"/>
              <a:gd name="T47" fmla="*/ 62 h 272"/>
              <a:gd name="T48" fmla="*/ 237 w 272"/>
              <a:gd name="T49" fmla="*/ 62 h 272"/>
              <a:gd name="T50" fmla="*/ 224 w 272"/>
              <a:gd name="T51" fmla="*/ 71 h 272"/>
              <a:gd name="T52" fmla="*/ 218 w 272"/>
              <a:gd name="T53" fmla="*/ 76 h 272"/>
              <a:gd name="T54" fmla="*/ 220 w 272"/>
              <a:gd name="T55" fmla="*/ 85 h 272"/>
              <a:gd name="T56" fmla="*/ 226 w 272"/>
              <a:gd name="T57" fmla="*/ 104 h 272"/>
              <a:gd name="T58" fmla="*/ 212 w 272"/>
              <a:gd name="T59" fmla="*/ 93 h 272"/>
              <a:gd name="T60" fmla="*/ 118 w 272"/>
              <a:gd name="T61" fmla="*/ 155 h 272"/>
              <a:gd name="T62" fmla="*/ 93 w 272"/>
              <a:gd name="T63" fmla="*/ 87 h 272"/>
              <a:gd name="T64" fmla="*/ 68 w 272"/>
              <a:gd name="T65" fmla="*/ 155 h 272"/>
              <a:gd name="T66" fmla="*/ 0 w 272"/>
              <a:gd name="T67" fmla="*/ 155 h 272"/>
              <a:gd name="T68" fmla="*/ 54 w 272"/>
              <a:gd name="T69" fmla="*/ 196 h 272"/>
              <a:gd name="T70" fmla="*/ 29 w 272"/>
              <a:gd name="T71" fmla="*/ 272 h 272"/>
              <a:gd name="T72" fmla="*/ 93 w 272"/>
              <a:gd name="T73" fmla="*/ 226 h 272"/>
              <a:gd name="T74" fmla="*/ 156 w 272"/>
              <a:gd name="T75" fmla="*/ 272 h 272"/>
              <a:gd name="T76" fmla="*/ 131 w 272"/>
              <a:gd name="T77" fmla="*/ 196 h 272"/>
              <a:gd name="T78" fmla="*/ 186 w 272"/>
              <a:gd name="T79" fmla="*/ 155 h 272"/>
              <a:gd name="T80" fmla="*/ 118 w 272"/>
              <a:gd name="T81" fmla="*/ 155 h 272"/>
              <a:gd name="T82" fmla="*/ 119 w 272"/>
              <a:gd name="T83" fmla="*/ 199 h 272"/>
              <a:gd name="T84" fmla="*/ 131 w 272"/>
              <a:gd name="T85" fmla="*/ 240 h 272"/>
              <a:gd name="T86" fmla="*/ 100 w 272"/>
              <a:gd name="T87" fmla="*/ 217 h 272"/>
              <a:gd name="T88" fmla="*/ 93 w 272"/>
              <a:gd name="T89" fmla="*/ 210 h 272"/>
              <a:gd name="T90" fmla="*/ 85 w 272"/>
              <a:gd name="T91" fmla="*/ 217 h 272"/>
              <a:gd name="T92" fmla="*/ 54 w 272"/>
              <a:gd name="T93" fmla="*/ 240 h 272"/>
              <a:gd name="T94" fmla="*/ 66 w 272"/>
              <a:gd name="T95" fmla="*/ 199 h 272"/>
              <a:gd name="T96" fmla="*/ 70 w 272"/>
              <a:gd name="T97" fmla="*/ 192 h 272"/>
              <a:gd name="T98" fmla="*/ 62 w 272"/>
              <a:gd name="T99" fmla="*/ 187 h 272"/>
              <a:gd name="T100" fmla="*/ 37 w 272"/>
              <a:gd name="T101" fmla="*/ 167 h 272"/>
              <a:gd name="T102" fmla="*/ 76 w 272"/>
              <a:gd name="T103" fmla="*/ 167 h 272"/>
              <a:gd name="T104" fmla="*/ 79 w 272"/>
              <a:gd name="T105" fmla="*/ 159 h 272"/>
              <a:gd name="T106" fmla="*/ 93 w 272"/>
              <a:gd name="T107" fmla="*/ 122 h 272"/>
              <a:gd name="T108" fmla="*/ 107 w 272"/>
              <a:gd name="T109" fmla="*/ 159 h 272"/>
              <a:gd name="T110" fmla="*/ 110 w 272"/>
              <a:gd name="T111" fmla="*/ 167 h 272"/>
              <a:gd name="T112" fmla="*/ 149 w 272"/>
              <a:gd name="T113" fmla="*/ 167 h 272"/>
              <a:gd name="T114" fmla="*/ 124 w 272"/>
              <a:gd name="T115" fmla="*/ 187 h 272"/>
              <a:gd name="T116" fmla="*/ 116 w 272"/>
              <a:gd name="T117" fmla="*/ 192 h 272"/>
              <a:gd name="T118" fmla="*/ 119 w 272"/>
              <a:gd name="T119" fmla="*/ 199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2" h="272">
                <a:moveTo>
                  <a:pt x="272" y="49"/>
                </a:moveTo>
                <a:lnTo>
                  <a:pt x="223" y="49"/>
                </a:lnTo>
                <a:lnTo>
                  <a:pt x="204" y="0"/>
                </a:lnTo>
                <a:lnTo>
                  <a:pt x="186" y="49"/>
                </a:lnTo>
                <a:lnTo>
                  <a:pt x="136" y="49"/>
                </a:lnTo>
                <a:lnTo>
                  <a:pt x="176" y="80"/>
                </a:lnTo>
                <a:lnTo>
                  <a:pt x="158" y="136"/>
                </a:lnTo>
                <a:lnTo>
                  <a:pt x="204" y="102"/>
                </a:lnTo>
                <a:lnTo>
                  <a:pt x="251" y="136"/>
                </a:lnTo>
                <a:lnTo>
                  <a:pt x="232" y="80"/>
                </a:lnTo>
                <a:lnTo>
                  <a:pt x="272" y="49"/>
                </a:lnTo>
                <a:close/>
                <a:moveTo>
                  <a:pt x="212" y="93"/>
                </a:moveTo>
                <a:lnTo>
                  <a:pt x="204" y="87"/>
                </a:lnTo>
                <a:lnTo>
                  <a:pt x="197" y="93"/>
                </a:lnTo>
                <a:lnTo>
                  <a:pt x="183" y="104"/>
                </a:lnTo>
                <a:lnTo>
                  <a:pt x="189" y="85"/>
                </a:lnTo>
                <a:lnTo>
                  <a:pt x="190" y="76"/>
                </a:lnTo>
                <a:lnTo>
                  <a:pt x="184" y="71"/>
                </a:lnTo>
                <a:lnTo>
                  <a:pt x="172" y="62"/>
                </a:lnTo>
                <a:lnTo>
                  <a:pt x="195" y="62"/>
                </a:lnTo>
                <a:lnTo>
                  <a:pt x="197" y="54"/>
                </a:lnTo>
                <a:lnTo>
                  <a:pt x="204" y="35"/>
                </a:lnTo>
                <a:lnTo>
                  <a:pt x="212" y="54"/>
                </a:lnTo>
                <a:lnTo>
                  <a:pt x="214" y="62"/>
                </a:lnTo>
                <a:lnTo>
                  <a:pt x="237" y="62"/>
                </a:lnTo>
                <a:lnTo>
                  <a:pt x="224" y="71"/>
                </a:lnTo>
                <a:lnTo>
                  <a:pt x="218" y="76"/>
                </a:lnTo>
                <a:lnTo>
                  <a:pt x="220" y="85"/>
                </a:lnTo>
                <a:lnTo>
                  <a:pt x="226" y="104"/>
                </a:lnTo>
                <a:lnTo>
                  <a:pt x="212" y="93"/>
                </a:lnTo>
                <a:close/>
                <a:moveTo>
                  <a:pt x="118" y="155"/>
                </a:moveTo>
                <a:lnTo>
                  <a:pt x="93" y="87"/>
                </a:lnTo>
                <a:lnTo>
                  <a:pt x="68" y="155"/>
                </a:lnTo>
                <a:lnTo>
                  <a:pt x="0" y="155"/>
                </a:lnTo>
                <a:lnTo>
                  <a:pt x="54" y="196"/>
                </a:lnTo>
                <a:lnTo>
                  <a:pt x="29" y="272"/>
                </a:lnTo>
                <a:lnTo>
                  <a:pt x="93" y="226"/>
                </a:lnTo>
                <a:lnTo>
                  <a:pt x="156" y="272"/>
                </a:lnTo>
                <a:lnTo>
                  <a:pt x="131" y="196"/>
                </a:lnTo>
                <a:lnTo>
                  <a:pt x="186" y="155"/>
                </a:lnTo>
                <a:lnTo>
                  <a:pt x="118" y="155"/>
                </a:lnTo>
                <a:close/>
                <a:moveTo>
                  <a:pt x="119" y="199"/>
                </a:moveTo>
                <a:lnTo>
                  <a:pt x="131" y="240"/>
                </a:lnTo>
                <a:lnTo>
                  <a:pt x="100" y="217"/>
                </a:lnTo>
                <a:lnTo>
                  <a:pt x="93" y="210"/>
                </a:lnTo>
                <a:lnTo>
                  <a:pt x="85" y="217"/>
                </a:lnTo>
                <a:lnTo>
                  <a:pt x="54" y="240"/>
                </a:lnTo>
                <a:lnTo>
                  <a:pt x="66" y="199"/>
                </a:lnTo>
                <a:lnTo>
                  <a:pt x="70" y="192"/>
                </a:lnTo>
                <a:lnTo>
                  <a:pt x="62" y="187"/>
                </a:lnTo>
                <a:lnTo>
                  <a:pt x="37" y="167"/>
                </a:lnTo>
                <a:lnTo>
                  <a:pt x="76" y="167"/>
                </a:lnTo>
                <a:lnTo>
                  <a:pt x="79" y="159"/>
                </a:lnTo>
                <a:lnTo>
                  <a:pt x="93" y="122"/>
                </a:lnTo>
                <a:lnTo>
                  <a:pt x="107" y="159"/>
                </a:lnTo>
                <a:lnTo>
                  <a:pt x="110" y="167"/>
                </a:lnTo>
                <a:lnTo>
                  <a:pt x="149" y="167"/>
                </a:lnTo>
                <a:lnTo>
                  <a:pt x="124" y="187"/>
                </a:lnTo>
                <a:lnTo>
                  <a:pt x="116" y="192"/>
                </a:lnTo>
                <a:lnTo>
                  <a:pt x="119" y="1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1"/>
          <p:cNvSpPr>
            <a:spLocks noEditPoints="1"/>
          </p:cNvSpPr>
          <p:nvPr/>
        </p:nvSpPr>
        <p:spPr bwMode="auto">
          <a:xfrm>
            <a:off x="7119938" y="1136651"/>
            <a:ext cx="433388" cy="431800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8 w 176"/>
              <a:gd name="T13" fmla="*/ 88 h 176"/>
              <a:gd name="T14" fmla="*/ 88 w 176"/>
              <a:gd name="T15" fmla="*/ 8 h 176"/>
              <a:gd name="T16" fmla="*/ 168 w 176"/>
              <a:gd name="T17" fmla="*/ 88 h 176"/>
              <a:gd name="T18" fmla="*/ 88 w 176"/>
              <a:gd name="T19" fmla="*/ 168 h 176"/>
              <a:gd name="T20" fmla="*/ 100 w 176"/>
              <a:gd name="T21" fmla="*/ 72 h 176"/>
              <a:gd name="T22" fmla="*/ 86 w 176"/>
              <a:gd name="T23" fmla="*/ 36 h 176"/>
              <a:gd name="T24" fmla="*/ 72 w 176"/>
              <a:gd name="T25" fmla="*/ 72 h 176"/>
              <a:gd name="T26" fmla="*/ 36 w 176"/>
              <a:gd name="T27" fmla="*/ 72 h 176"/>
              <a:gd name="T28" fmla="*/ 66 w 176"/>
              <a:gd name="T29" fmla="*/ 95 h 176"/>
              <a:gd name="T30" fmla="*/ 52 w 176"/>
              <a:gd name="T31" fmla="*/ 136 h 176"/>
              <a:gd name="T32" fmla="*/ 86 w 176"/>
              <a:gd name="T33" fmla="*/ 111 h 176"/>
              <a:gd name="T34" fmla="*/ 120 w 176"/>
              <a:gd name="T35" fmla="*/ 136 h 176"/>
              <a:gd name="T36" fmla="*/ 106 w 176"/>
              <a:gd name="T37" fmla="*/ 95 h 176"/>
              <a:gd name="T38" fmla="*/ 136 w 176"/>
              <a:gd name="T39" fmla="*/ 72 h 176"/>
              <a:gd name="T40" fmla="*/ 100 w 176"/>
              <a:gd name="T41" fmla="*/ 72 h 176"/>
              <a:gd name="T42" fmla="*/ 99 w 176"/>
              <a:gd name="T43" fmla="*/ 97 h 176"/>
              <a:gd name="T44" fmla="*/ 105 w 176"/>
              <a:gd name="T45" fmla="*/ 114 h 176"/>
              <a:gd name="T46" fmla="*/ 91 w 176"/>
              <a:gd name="T47" fmla="*/ 104 h 176"/>
              <a:gd name="T48" fmla="*/ 86 w 176"/>
              <a:gd name="T49" fmla="*/ 101 h 176"/>
              <a:gd name="T50" fmla="*/ 81 w 176"/>
              <a:gd name="T51" fmla="*/ 104 h 176"/>
              <a:gd name="T52" fmla="*/ 67 w 176"/>
              <a:gd name="T53" fmla="*/ 114 h 176"/>
              <a:gd name="T54" fmla="*/ 73 w 176"/>
              <a:gd name="T55" fmla="*/ 97 h 176"/>
              <a:gd name="T56" fmla="*/ 75 w 176"/>
              <a:gd name="T57" fmla="*/ 92 h 176"/>
              <a:gd name="T58" fmla="*/ 70 w 176"/>
              <a:gd name="T59" fmla="*/ 89 h 176"/>
              <a:gd name="T60" fmla="*/ 59 w 176"/>
              <a:gd name="T61" fmla="*/ 80 h 176"/>
              <a:gd name="T62" fmla="*/ 78 w 176"/>
              <a:gd name="T63" fmla="*/ 80 h 176"/>
              <a:gd name="T64" fmla="*/ 80 w 176"/>
              <a:gd name="T65" fmla="*/ 75 h 176"/>
              <a:gd name="T66" fmla="*/ 86 w 176"/>
              <a:gd name="T67" fmla="*/ 58 h 176"/>
              <a:gd name="T68" fmla="*/ 92 w 176"/>
              <a:gd name="T69" fmla="*/ 75 h 176"/>
              <a:gd name="T70" fmla="*/ 94 w 176"/>
              <a:gd name="T71" fmla="*/ 80 h 176"/>
              <a:gd name="T72" fmla="*/ 113 w 176"/>
              <a:gd name="T73" fmla="*/ 80 h 176"/>
              <a:gd name="T74" fmla="*/ 102 w 176"/>
              <a:gd name="T75" fmla="*/ 89 h 176"/>
              <a:gd name="T76" fmla="*/ 97 w 176"/>
              <a:gd name="T77" fmla="*/ 92 h 176"/>
              <a:gd name="T78" fmla="*/ 99 w 176"/>
              <a:gd name="T79" fmla="*/ 9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100" y="72"/>
                </a:moveTo>
                <a:cubicBezTo>
                  <a:pt x="86" y="36"/>
                  <a:pt x="86" y="36"/>
                  <a:pt x="86" y="36"/>
                </a:cubicBezTo>
                <a:cubicBezTo>
                  <a:pt x="72" y="72"/>
                  <a:pt x="72" y="72"/>
                  <a:pt x="72" y="72"/>
                </a:cubicBezTo>
                <a:cubicBezTo>
                  <a:pt x="36" y="72"/>
                  <a:pt x="36" y="72"/>
                  <a:pt x="36" y="72"/>
                </a:cubicBezTo>
                <a:cubicBezTo>
                  <a:pt x="66" y="95"/>
                  <a:pt x="66" y="95"/>
                  <a:pt x="66" y="95"/>
                </a:cubicBezTo>
                <a:cubicBezTo>
                  <a:pt x="52" y="136"/>
                  <a:pt x="52" y="136"/>
                  <a:pt x="52" y="136"/>
                </a:cubicBezTo>
                <a:cubicBezTo>
                  <a:pt x="86" y="111"/>
                  <a:pt x="86" y="111"/>
                  <a:pt x="86" y="111"/>
                </a:cubicBezTo>
                <a:cubicBezTo>
                  <a:pt x="120" y="136"/>
                  <a:pt x="120" y="136"/>
                  <a:pt x="120" y="136"/>
                </a:cubicBezTo>
                <a:cubicBezTo>
                  <a:pt x="106" y="95"/>
                  <a:pt x="106" y="95"/>
                  <a:pt x="106" y="95"/>
                </a:cubicBezTo>
                <a:cubicBezTo>
                  <a:pt x="136" y="72"/>
                  <a:pt x="136" y="72"/>
                  <a:pt x="136" y="72"/>
                </a:cubicBezTo>
                <a:lnTo>
                  <a:pt x="100" y="72"/>
                </a:lnTo>
                <a:close/>
                <a:moveTo>
                  <a:pt x="99" y="97"/>
                </a:moveTo>
                <a:cubicBezTo>
                  <a:pt x="105" y="114"/>
                  <a:pt x="105" y="114"/>
                  <a:pt x="105" y="114"/>
                </a:cubicBezTo>
                <a:cubicBezTo>
                  <a:pt x="91" y="104"/>
                  <a:pt x="91" y="104"/>
                  <a:pt x="91" y="104"/>
                </a:cubicBezTo>
                <a:cubicBezTo>
                  <a:pt x="86" y="101"/>
                  <a:pt x="86" y="101"/>
                  <a:pt x="86" y="101"/>
                </a:cubicBezTo>
                <a:cubicBezTo>
                  <a:pt x="81" y="104"/>
                  <a:pt x="81" y="104"/>
                  <a:pt x="81" y="104"/>
                </a:cubicBezTo>
                <a:cubicBezTo>
                  <a:pt x="67" y="114"/>
                  <a:pt x="67" y="114"/>
                  <a:pt x="67" y="114"/>
                </a:cubicBezTo>
                <a:cubicBezTo>
                  <a:pt x="73" y="97"/>
                  <a:pt x="73" y="97"/>
                  <a:pt x="73" y="97"/>
                </a:cubicBezTo>
                <a:cubicBezTo>
                  <a:pt x="75" y="92"/>
                  <a:pt x="75" y="92"/>
                  <a:pt x="75" y="92"/>
                </a:cubicBezTo>
                <a:cubicBezTo>
                  <a:pt x="70" y="89"/>
                  <a:pt x="70" y="89"/>
                  <a:pt x="70" y="89"/>
                </a:cubicBezTo>
                <a:cubicBezTo>
                  <a:pt x="59" y="80"/>
                  <a:pt x="59" y="80"/>
                  <a:pt x="59" y="80"/>
                </a:cubicBezTo>
                <a:cubicBezTo>
                  <a:pt x="78" y="80"/>
                  <a:pt x="78" y="80"/>
                  <a:pt x="78" y="80"/>
                </a:cubicBezTo>
                <a:cubicBezTo>
                  <a:pt x="80" y="75"/>
                  <a:pt x="80" y="75"/>
                  <a:pt x="80" y="75"/>
                </a:cubicBezTo>
                <a:cubicBezTo>
                  <a:pt x="86" y="58"/>
                  <a:pt x="86" y="58"/>
                  <a:pt x="86" y="58"/>
                </a:cubicBezTo>
                <a:cubicBezTo>
                  <a:pt x="92" y="75"/>
                  <a:pt x="92" y="75"/>
                  <a:pt x="92" y="75"/>
                </a:cubicBezTo>
                <a:cubicBezTo>
                  <a:pt x="94" y="80"/>
                  <a:pt x="94" y="80"/>
                  <a:pt x="94" y="80"/>
                </a:cubicBezTo>
                <a:cubicBezTo>
                  <a:pt x="113" y="80"/>
                  <a:pt x="113" y="80"/>
                  <a:pt x="113" y="80"/>
                </a:cubicBezTo>
                <a:cubicBezTo>
                  <a:pt x="102" y="89"/>
                  <a:pt x="102" y="89"/>
                  <a:pt x="102" y="89"/>
                </a:cubicBezTo>
                <a:cubicBezTo>
                  <a:pt x="97" y="92"/>
                  <a:pt x="97" y="92"/>
                  <a:pt x="97" y="92"/>
                </a:cubicBezTo>
                <a:lnTo>
                  <a:pt x="99" y="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62"/>
          <p:cNvSpPr>
            <a:spLocks noEditPoints="1"/>
          </p:cNvSpPr>
          <p:nvPr/>
        </p:nvSpPr>
        <p:spPr bwMode="auto">
          <a:xfrm>
            <a:off x="7947026" y="1136651"/>
            <a:ext cx="433388" cy="431800"/>
          </a:xfrm>
          <a:custGeom>
            <a:avLst/>
            <a:gdLst>
              <a:gd name="T0" fmla="*/ 76 w 176"/>
              <a:gd name="T1" fmla="*/ 132 h 176"/>
              <a:gd name="T2" fmla="*/ 76 w 176"/>
              <a:gd name="T3" fmla="*/ 140 h 176"/>
              <a:gd name="T4" fmla="*/ 152 w 176"/>
              <a:gd name="T5" fmla="*/ 136 h 176"/>
              <a:gd name="T6" fmla="*/ 40 w 176"/>
              <a:gd name="T7" fmla="*/ 24 h 176"/>
              <a:gd name="T8" fmla="*/ 24 w 176"/>
              <a:gd name="T9" fmla="*/ 36 h 176"/>
              <a:gd name="T10" fmla="*/ 29 w 176"/>
              <a:gd name="T11" fmla="*/ 56 h 176"/>
              <a:gd name="T12" fmla="*/ 51 w 176"/>
              <a:gd name="T13" fmla="*/ 56 h 176"/>
              <a:gd name="T14" fmla="*/ 56 w 176"/>
              <a:gd name="T15" fmla="*/ 36 h 176"/>
              <a:gd name="T16" fmla="*/ 40 w 176"/>
              <a:gd name="T17" fmla="*/ 24 h 176"/>
              <a:gd name="T18" fmla="*/ 36 w 176"/>
              <a:gd name="T19" fmla="*/ 84 h 176"/>
              <a:gd name="T20" fmla="*/ 33 w 176"/>
              <a:gd name="T21" fmla="*/ 91 h 176"/>
              <a:gd name="T22" fmla="*/ 40 w 176"/>
              <a:gd name="T23" fmla="*/ 96 h 176"/>
              <a:gd name="T24" fmla="*/ 47 w 176"/>
              <a:gd name="T25" fmla="*/ 91 h 176"/>
              <a:gd name="T26" fmla="*/ 44 w 176"/>
              <a:gd name="T27" fmla="*/ 84 h 176"/>
              <a:gd name="T28" fmla="*/ 44 w 176"/>
              <a:gd name="T29" fmla="*/ 132 h 176"/>
              <a:gd name="T30" fmla="*/ 36 w 176"/>
              <a:gd name="T31" fmla="*/ 132 h 176"/>
              <a:gd name="T32" fmla="*/ 33 w 176"/>
              <a:gd name="T33" fmla="*/ 139 h 176"/>
              <a:gd name="T34" fmla="*/ 40 w 176"/>
              <a:gd name="T35" fmla="*/ 144 h 176"/>
              <a:gd name="T36" fmla="*/ 47 w 176"/>
              <a:gd name="T37" fmla="*/ 139 h 176"/>
              <a:gd name="T38" fmla="*/ 44 w 176"/>
              <a:gd name="T39" fmla="*/ 132 h 176"/>
              <a:gd name="T40" fmla="*/ 76 w 176"/>
              <a:gd name="T41" fmla="*/ 84 h 176"/>
              <a:gd name="T42" fmla="*/ 76 w 176"/>
              <a:gd name="T43" fmla="*/ 92 h 176"/>
              <a:gd name="T44" fmla="*/ 152 w 176"/>
              <a:gd name="T45" fmla="*/ 88 h 176"/>
              <a:gd name="T46" fmla="*/ 160 w 176"/>
              <a:gd name="T47" fmla="*/ 0 h 176"/>
              <a:gd name="T48" fmla="*/ 0 w 176"/>
              <a:gd name="T49" fmla="*/ 16 h 176"/>
              <a:gd name="T50" fmla="*/ 16 w 176"/>
              <a:gd name="T51" fmla="*/ 176 h 176"/>
              <a:gd name="T52" fmla="*/ 176 w 176"/>
              <a:gd name="T53" fmla="*/ 160 h 176"/>
              <a:gd name="T54" fmla="*/ 160 w 176"/>
              <a:gd name="T55" fmla="*/ 0 h 176"/>
              <a:gd name="T56" fmla="*/ 160 w 176"/>
              <a:gd name="T57" fmla="*/ 168 h 176"/>
              <a:gd name="T58" fmla="*/ 8 w 176"/>
              <a:gd name="T59" fmla="*/ 160 h 176"/>
              <a:gd name="T60" fmla="*/ 16 w 176"/>
              <a:gd name="T61" fmla="*/ 8 h 176"/>
              <a:gd name="T62" fmla="*/ 168 w 176"/>
              <a:gd name="T63" fmla="*/ 16 h 176"/>
              <a:gd name="T64" fmla="*/ 148 w 176"/>
              <a:gd name="T65" fmla="*/ 36 h 176"/>
              <a:gd name="T66" fmla="*/ 72 w 176"/>
              <a:gd name="T67" fmla="*/ 40 h 176"/>
              <a:gd name="T68" fmla="*/ 148 w 176"/>
              <a:gd name="T69" fmla="*/ 44 h 176"/>
              <a:gd name="T70" fmla="*/ 148 w 176"/>
              <a:gd name="T71" fmla="*/ 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48" y="132"/>
                </a:moveTo>
                <a:cubicBezTo>
                  <a:pt x="76" y="132"/>
                  <a:pt x="76" y="132"/>
                  <a:pt x="76" y="132"/>
                </a:cubicBezTo>
                <a:cubicBezTo>
                  <a:pt x="74" y="132"/>
                  <a:pt x="72" y="134"/>
                  <a:pt x="72" y="136"/>
                </a:cubicBezTo>
                <a:cubicBezTo>
                  <a:pt x="72" y="138"/>
                  <a:pt x="74" y="140"/>
                  <a:pt x="76" y="140"/>
                </a:cubicBezTo>
                <a:cubicBezTo>
                  <a:pt x="148" y="140"/>
                  <a:pt x="148" y="140"/>
                  <a:pt x="148" y="140"/>
                </a:cubicBezTo>
                <a:cubicBezTo>
                  <a:pt x="150" y="140"/>
                  <a:pt x="152" y="138"/>
                  <a:pt x="152" y="136"/>
                </a:cubicBezTo>
                <a:cubicBezTo>
                  <a:pt x="152" y="134"/>
                  <a:pt x="150" y="132"/>
                  <a:pt x="148" y="132"/>
                </a:cubicBezTo>
                <a:moveTo>
                  <a:pt x="40" y="24"/>
                </a:moveTo>
                <a:cubicBezTo>
                  <a:pt x="36" y="36"/>
                  <a:pt x="36" y="36"/>
                  <a:pt x="36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33" y="43"/>
                  <a:pt x="33" y="43"/>
                  <a:pt x="33" y="43"/>
                </a:cubicBezTo>
                <a:cubicBezTo>
                  <a:pt x="29" y="56"/>
                  <a:pt x="29" y="56"/>
                  <a:pt x="29" y="56"/>
                </a:cubicBezTo>
                <a:cubicBezTo>
                  <a:pt x="40" y="48"/>
                  <a:pt x="40" y="48"/>
                  <a:pt x="40" y="48"/>
                </a:cubicBezTo>
                <a:cubicBezTo>
                  <a:pt x="51" y="56"/>
                  <a:pt x="51" y="56"/>
                  <a:pt x="51" y="56"/>
                </a:cubicBezTo>
                <a:cubicBezTo>
                  <a:pt x="47" y="43"/>
                  <a:pt x="47" y="43"/>
                  <a:pt x="47" y="43"/>
                </a:cubicBezTo>
                <a:cubicBezTo>
                  <a:pt x="56" y="36"/>
                  <a:pt x="56" y="36"/>
                  <a:pt x="56" y="36"/>
                </a:cubicBezTo>
                <a:cubicBezTo>
                  <a:pt x="44" y="36"/>
                  <a:pt x="44" y="36"/>
                  <a:pt x="44" y="36"/>
                </a:cubicBezTo>
                <a:lnTo>
                  <a:pt x="40" y="24"/>
                </a:lnTo>
                <a:close/>
                <a:moveTo>
                  <a:pt x="40" y="72"/>
                </a:moveTo>
                <a:cubicBezTo>
                  <a:pt x="36" y="84"/>
                  <a:pt x="36" y="84"/>
                  <a:pt x="36" y="84"/>
                </a:cubicBezTo>
                <a:cubicBezTo>
                  <a:pt x="24" y="84"/>
                  <a:pt x="24" y="84"/>
                  <a:pt x="24" y="84"/>
                </a:cubicBezTo>
                <a:cubicBezTo>
                  <a:pt x="33" y="91"/>
                  <a:pt x="33" y="91"/>
                  <a:pt x="33" y="91"/>
                </a:cubicBezTo>
                <a:cubicBezTo>
                  <a:pt x="29" y="104"/>
                  <a:pt x="29" y="104"/>
                  <a:pt x="29" y="104"/>
                </a:cubicBezTo>
                <a:cubicBezTo>
                  <a:pt x="40" y="96"/>
                  <a:pt x="40" y="96"/>
                  <a:pt x="40" y="96"/>
                </a:cubicBezTo>
                <a:cubicBezTo>
                  <a:pt x="51" y="104"/>
                  <a:pt x="51" y="104"/>
                  <a:pt x="51" y="104"/>
                </a:cubicBezTo>
                <a:cubicBezTo>
                  <a:pt x="47" y="91"/>
                  <a:pt x="47" y="91"/>
                  <a:pt x="47" y="91"/>
                </a:cubicBezTo>
                <a:cubicBezTo>
                  <a:pt x="56" y="84"/>
                  <a:pt x="56" y="84"/>
                  <a:pt x="56" y="84"/>
                </a:cubicBezTo>
                <a:cubicBezTo>
                  <a:pt x="44" y="84"/>
                  <a:pt x="44" y="84"/>
                  <a:pt x="44" y="84"/>
                </a:cubicBezTo>
                <a:lnTo>
                  <a:pt x="40" y="72"/>
                </a:lnTo>
                <a:close/>
                <a:moveTo>
                  <a:pt x="44" y="132"/>
                </a:moveTo>
                <a:cubicBezTo>
                  <a:pt x="40" y="120"/>
                  <a:pt x="40" y="120"/>
                  <a:pt x="40" y="120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24" y="132"/>
                  <a:pt x="24" y="132"/>
                  <a:pt x="24" y="132"/>
                </a:cubicBezTo>
                <a:cubicBezTo>
                  <a:pt x="33" y="139"/>
                  <a:pt x="33" y="139"/>
                  <a:pt x="33" y="139"/>
                </a:cubicBezTo>
                <a:cubicBezTo>
                  <a:pt x="29" y="152"/>
                  <a:pt x="29" y="152"/>
                  <a:pt x="29" y="152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51" y="152"/>
                  <a:pt x="51" y="152"/>
                  <a:pt x="51" y="152"/>
                </a:cubicBezTo>
                <a:cubicBezTo>
                  <a:pt x="47" y="139"/>
                  <a:pt x="47" y="139"/>
                  <a:pt x="47" y="139"/>
                </a:cubicBezTo>
                <a:cubicBezTo>
                  <a:pt x="56" y="132"/>
                  <a:pt x="56" y="132"/>
                  <a:pt x="56" y="132"/>
                </a:cubicBezTo>
                <a:lnTo>
                  <a:pt x="44" y="132"/>
                </a:lnTo>
                <a:close/>
                <a:moveTo>
                  <a:pt x="148" y="84"/>
                </a:moveTo>
                <a:cubicBezTo>
                  <a:pt x="76" y="84"/>
                  <a:pt x="76" y="84"/>
                  <a:pt x="76" y="84"/>
                </a:cubicBezTo>
                <a:cubicBezTo>
                  <a:pt x="74" y="84"/>
                  <a:pt x="72" y="86"/>
                  <a:pt x="72" y="88"/>
                </a:cubicBezTo>
                <a:cubicBezTo>
                  <a:pt x="72" y="90"/>
                  <a:pt x="74" y="92"/>
                  <a:pt x="76" y="92"/>
                </a:cubicBezTo>
                <a:cubicBezTo>
                  <a:pt x="148" y="92"/>
                  <a:pt x="148" y="92"/>
                  <a:pt x="148" y="92"/>
                </a:cubicBezTo>
                <a:cubicBezTo>
                  <a:pt x="150" y="92"/>
                  <a:pt x="152" y="90"/>
                  <a:pt x="152" y="88"/>
                </a:cubicBezTo>
                <a:cubicBezTo>
                  <a:pt x="152" y="86"/>
                  <a:pt x="150" y="84"/>
                  <a:pt x="148" y="84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148" y="36"/>
                </a:moveTo>
                <a:cubicBezTo>
                  <a:pt x="76" y="36"/>
                  <a:pt x="76" y="36"/>
                  <a:pt x="76" y="36"/>
                </a:cubicBezTo>
                <a:cubicBezTo>
                  <a:pt x="74" y="36"/>
                  <a:pt x="72" y="38"/>
                  <a:pt x="72" y="40"/>
                </a:cubicBezTo>
                <a:cubicBezTo>
                  <a:pt x="72" y="42"/>
                  <a:pt x="74" y="44"/>
                  <a:pt x="76" y="44"/>
                </a:cubicBezTo>
                <a:cubicBezTo>
                  <a:pt x="148" y="44"/>
                  <a:pt x="148" y="44"/>
                  <a:pt x="148" y="44"/>
                </a:cubicBezTo>
                <a:cubicBezTo>
                  <a:pt x="150" y="44"/>
                  <a:pt x="152" y="42"/>
                  <a:pt x="152" y="40"/>
                </a:cubicBezTo>
                <a:cubicBezTo>
                  <a:pt x="152" y="38"/>
                  <a:pt x="150" y="36"/>
                  <a:pt x="148" y="3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63"/>
          <p:cNvSpPr>
            <a:spLocks noEditPoints="1"/>
          </p:cNvSpPr>
          <p:nvPr/>
        </p:nvSpPr>
        <p:spPr bwMode="auto">
          <a:xfrm>
            <a:off x="8774113" y="1136651"/>
            <a:ext cx="431800" cy="431800"/>
          </a:xfrm>
          <a:custGeom>
            <a:avLst/>
            <a:gdLst>
              <a:gd name="T0" fmla="*/ 36 w 176"/>
              <a:gd name="T1" fmla="*/ 24 h 176"/>
              <a:gd name="T2" fmla="*/ 24 w 176"/>
              <a:gd name="T3" fmla="*/ 36 h 176"/>
              <a:gd name="T4" fmla="*/ 36 w 176"/>
              <a:gd name="T5" fmla="*/ 48 h 176"/>
              <a:gd name="T6" fmla="*/ 48 w 176"/>
              <a:gd name="T7" fmla="*/ 36 h 176"/>
              <a:gd name="T8" fmla="*/ 36 w 176"/>
              <a:gd name="T9" fmla="*/ 24 h 176"/>
              <a:gd name="T10" fmla="*/ 36 w 176"/>
              <a:gd name="T11" fmla="*/ 40 h 176"/>
              <a:gd name="T12" fmla="*/ 32 w 176"/>
              <a:gd name="T13" fmla="*/ 36 h 176"/>
              <a:gd name="T14" fmla="*/ 36 w 176"/>
              <a:gd name="T15" fmla="*/ 32 h 176"/>
              <a:gd name="T16" fmla="*/ 40 w 176"/>
              <a:gd name="T17" fmla="*/ 36 h 176"/>
              <a:gd name="T18" fmla="*/ 36 w 176"/>
              <a:gd name="T19" fmla="*/ 40 h 176"/>
              <a:gd name="T20" fmla="*/ 96 w 176"/>
              <a:gd name="T21" fmla="*/ 108 h 176"/>
              <a:gd name="T22" fmla="*/ 99 w 176"/>
              <a:gd name="T23" fmla="*/ 107 h 176"/>
              <a:gd name="T24" fmla="*/ 115 w 176"/>
              <a:gd name="T25" fmla="*/ 91 h 176"/>
              <a:gd name="T26" fmla="*/ 116 w 176"/>
              <a:gd name="T27" fmla="*/ 88 h 176"/>
              <a:gd name="T28" fmla="*/ 112 w 176"/>
              <a:gd name="T29" fmla="*/ 84 h 176"/>
              <a:gd name="T30" fmla="*/ 109 w 176"/>
              <a:gd name="T31" fmla="*/ 85 h 176"/>
              <a:gd name="T32" fmla="*/ 93 w 176"/>
              <a:gd name="T33" fmla="*/ 101 h 176"/>
              <a:gd name="T34" fmla="*/ 92 w 176"/>
              <a:gd name="T35" fmla="*/ 104 h 176"/>
              <a:gd name="T36" fmla="*/ 96 w 176"/>
              <a:gd name="T37" fmla="*/ 108 h 176"/>
              <a:gd name="T38" fmla="*/ 175 w 176"/>
              <a:gd name="T39" fmla="*/ 89 h 176"/>
              <a:gd name="T40" fmla="*/ 87 w 176"/>
              <a:gd name="T41" fmla="*/ 1 h 176"/>
              <a:gd name="T42" fmla="*/ 84 w 176"/>
              <a:gd name="T43" fmla="*/ 0 h 176"/>
              <a:gd name="T44" fmla="*/ 12 w 176"/>
              <a:gd name="T45" fmla="*/ 0 h 176"/>
              <a:gd name="T46" fmla="*/ 0 w 176"/>
              <a:gd name="T47" fmla="*/ 12 h 176"/>
              <a:gd name="T48" fmla="*/ 0 w 176"/>
              <a:gd name="T49" fmla="*/ 84 h 176"/>
              <a:gd name="T50" fmla="*/ 1 w 176"/>
              <a:gd name="T51" fmla="*/ 87 h 176"/>
              <a:gd name="T52" fmla="*/ 89 w 176"/>
              <a:gd name="T53" fmla="*/ 175 h 176"/>
              <a:gd name="T54" fmla="*/ 92 w 176"/>
              <a:gd name="T55" fmla="*/ 176 h 176"/>
              <a:gd name="T56" fmla="*/ 95 w 176"/>
              <a:gd name="T57" fmla="*/ 175 h 176"/>
              <a:gd name="T58" fmla="*/ 175 w 176"/>
              <a:gd name="T59" fmla="*/ 95 h 176"/>
              <a:gd name="T60" fmla="*/ 176 w 176"/>
              <a:gd name="T61" fmla="*/ 92 h 176"/>
              <a:gd name="T62" fmla="*/ 175 w 176"/>
              <a:gd name="T63" fmla="*/ 89 h 176"/>
              <a:gd name="T64" fmla="*/ 92 w 176"/>
              <a:gd name="T65" fmla="*/ 166 h 176"/>
              <a:gd name="T66" fmla="*/ 8 w 176"/>
              <a:gd name="T67" fmla="*/ 82 h 176"/>
              <a:gd name="T68" fmla="*/ 8 w 176"/>
              <a:gd name="T69" fmla="*/ 12 h 176"/>
              <a:gd name="T70" fmla="*/ 12 w 176"/>
              <a:gd name="T71" fmla="*/ 8 h 176"/>
              <a:gd name="T72" fmla="*/ 82 w 176"/>
              <a:gd name="T73" fmla="*/ 8 h 176"/>
              <a:gd name="T74" fmla="*/ 166 w 176"/>
              <a:gd name="T75" fmla="*/ 92 h 176"/>
              <a:gd name="T76" fmla="*/ 92 w 176"/>
              <a:gd name="T77" fmla="*/ 166 h 176"/>
              <a:gd name="T78" fmla="*/ 73 w 176"/>
              <a:gd name="T79" fmla="*/ 121 h 176"/>
              <a:gd name="T80" fmla="*/ 72 w 176"/>
              <a:gd name="T81" fmla="*/ 124 h 176"/>
              <a:gd name="T82" fmla="*/ 76 w 176"/>
              <a:gd name="T83" fmla="*/ 128 h 176"/>
              <a:gd name="T84" fmla="*/ 79 w 176"/>
              <a:gd name="T85" fmla="*/ 127 h 176"/>
              <a:gd name="T86" fmla="*/ 87 w 176"/>
              <a:gd name="T87" fmla="*/ 119 h 176"/>
              <a:gd name="T88" fmla="*/ 88 w 176"/>
              <a:gd name="T89" fmla="*/ 116 h 176"/>
              <a:gd name="T90" fmla="*/ 84 w 176"/>
              <a:gd name="T91" fmla="*/ 112 h 176"/>
              <a:gd name="T92" fmla="*/ 81 w 176"/>
              <a:gd name="T93" fmla="*/ 113 h 176"/>
              <a:gd name="T94" fmla="*/ 73 w 176"/>
              <a:gd name="T95" fmla="*/ 121 h 176"/>
              <a:gd name="T96" fmla="*/ 92 w 176"/>
              <a:gd name="T97" fmla="*/ 144 h 176"/>
              <a:gd name="T98" fmla="*/ 95 w 176"/>
              <a:gd name="T99" fmla="*/ 143 h 176"/>
              <a:gd name="T100" fmla="*/ 119 w 176"/>
              <a:gd name="T101" fmla="*/ 119 h 176"/>
              <a:gd name="T102" fmla="*/ 120 w 176"/>
              <a:gd name="T103" fmla="*/ 116 h 176"/>
              <a:gd name="T104" fmla="*/ 116 w 176"/>
              <a:gd name="T105" fmla="*/ 112 h 176"/>
              <a:gd name="T106" fmla="*/ 113 w 176"/>
              <a:gd name="T107" fmla="*/ 113 h 176"/>
              <a:gd name="T108" fmla="*/ 89 w 176"/>
              <a:gd name="T109" fmla="*/ 137 h 176"/>
              <a:gd name="T110" fmla="*/ 88 w 176"/>
              <a:gd name="T111" fmla="*/ 140 h 176"/>
              <a:gd name="T112" fmla="*/ 92 w 176"/>
              <a:gd name="T113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36" y="24"/>
                </a:moveTo>
                <a:cubicBezTo>
                  <a:pt x="29" y="24"/>
                  <a:pt x="24" y="29"/>
                  <a:pt x="24" y="36"/>
                </a:cubicBezTo>
                <a:cubicBezTo>
                  <a:pt x="24" y="43"/>
                  <a:pt x="29" y="48"/>
                  <a:pt x="36" y="48"/>
                </a:cubicBezTo>
                <a:cubicBezTo>
                  <a:pt x="43" y="48"/>
                  <a:pt x="48" y="43"/>
                  <a:pt x="48" y="36"/>
                </a:cubicBezTo>
                <a:cubicBezTo>
                  <a:pt x="48" y="29"/>
                  <a:pt x="43" y="24"/>
                  <a:pt x="36" y="24"/>
                </a:cubicBezTo>
                <a:moveTo>
                  <a:pt x="36" y="40"/>
                </a:moveTo>
                <a:cubicBezTo>
                  <a:pt x="34" y="40"/>
                  <a:pt x="32" y="38"/>
                  <a:pt x="32" y="36"/>
                </a:cubicBezTo>
                <a:cubicBezTo>
                  <a:pt x="32" y="34"/>
                  <a:pt x="34" y="32"/>
                  <a:pt x="36" y="32"/>
                </a:cubicBezTo>
                <a:cubicBezTo>
                  <a:pt x="38" y="32"/>
                  <a:pt x="40" y="34"/>
                  <a:pt x="40" y="36"/>
                </a:cubicBezTo>
                <a:cubicBezTo>
                  <a:pt x="40" y="38"/>
                  <a:pt x="38" y="40"/>
                  <a:pt x="36" y="40"/>
                </a:cubicBezTo>
                <a:moveTo>
                  <a:pt x="96" y="108"/>
                </a:moveTo>
                <a:cubicBezTo>
                  <a:pt x="97" y="108"/>
                  <a:pt x="98" y="108"/>
                  <a:pt x="99" y="107"/>
                </a:cubicBezTo>
                <a:cubicBezTo>
                  <a:pt x="115" y="91"/>
                  <a:pt x="115" y="91"/>
                  <a:pt x="115" y="91"/>
                </a:cubicBezTo>
                <a:cubicBezTo>
                  <a:pt x="116" y="90"/>
                  <a:pt x="116" y="89"/>
                  <a:pt x="116" y="88"/>
                </a:cubicBezTo>
                <a:cubicBezTo>
                  <a:pt x="116" y="86"/>
                  <a:pt x="114" y="84"/>
                  <a:pt x="112" y="84"/>
                </a:cubicBezTo>
                <a:cubicBezTo>
                  <a:pt x="111" y="84"/>
                  <a:pt x="110" y="84"/>
                  <a:pt x="109" y="85"/>
                </a:cubicBezTo>
                <a:cubicBezTo>
                  <a:pt x="93" y="101"/>
                  <a:pt x="93" y="101"/>
                  <a:pt x="93" y="101"/>
                </a:cubicBezTo>
                <a:cubicBezTo>
                  <a:pt x="92" y="102"/>
                  <a:pt x="92" y="103"/>
                  <a:pt x="92" y="104"/>
                </a:cubicBezTo>
                <a:cubicBezTo>
                  <a:pt x="92" y="106"/>
                  <a:pt x="94" y="108"/>
                  <a:pt x="96" y="108"/>
                </a:cubicBezTo>
                <a:moveTo>
                  <a:pt x="175" y="89"/>
                </a:moveTo>
                <a:cubicBezTo>
                  <a:pt x="87" y="1"/>
                  <a:pt x="87" y="1"/>
                  <a:pt x="87" y="1"/>
                </a:cubicBezTo>
                <a:cubicBezTo>
                  <a:pt x="86" y="0"/>
                  <a:pt x="85" y="0"/>
                  <a:pt x="8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5"/>
                  <a:pt x="0" y="86"/>
                  <a:pt x="1" y="87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90" y="176"/>
                  <a:pt x="91" y="176"/>
                  <a:pt x="92" y="176"/>
                </a:cubicBezTo>
                <a:cubicBezTo>
                  <a:pt x="93" y="176"/>
                  <a:pt x="94" y="176"/>
                  <a:pt x="95" y="17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76" y="94"/>
                  <a:pt x="176" y="93"/>
                  <a:pt x="176" y="92"/>
                </a:cubicBezTo>
                <a:cubicBezTo>
                  <a:pt x="176" y="91"/>
                  <a:pt x="176" y="90"/>
                  <a:pt x="175" y="89"/>
                </a:cubicBezTo>
                <a:moveTo>
                  <a:pt x="92" y="166"/>
                </a:moveTo>
                <a:cubicBezTo>
                  <a:pt x="8" y="82"/>
                  <a:pt x="8" y="82"/>
                  <a:pt x="8" y="8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0"/>
                  <a:pt x="10" y="8"/>
                  <a:pt x="12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166" y="92"/>
                  <a:pt x="166" y="92"/>
                  <a:pt x="166" y="92"/>
                </a:cubicBezTo>
                <a:lnTo>
                  <a:pt x="92" y="166"/>
                </a:lnTo>
                <a:close/>
                <a:moveTo>
                  <a:pt x="73" y="121"/>
                </a:moveTo>
                <a:cubicBezTo>
                  <a:pt x="72" y="122"/>
                  <a:pt x="72" y="123"/>
                  <a:pt x="72" y="124"/>
                </a:cubicBezTo>
                <a:cubicBezTo>
                  <a:pt x="72" y="126"/>
                  <a:pt x="74" y="128"/>
                  <a:pt x="76" y="128"/>
                </a:cubicBezTo>
                <a:cubicBezTo>
                  <a:pt x="77" y="128"/>
                  <a:pt x="78" y="128"/>
                  <a:pt x="79" y="127"/>
                </a:cubicBezTo>
                <a:cubicBezTo>
                  <a:pt x="87" y="119"/>
                  <a:pt x="87" y="119"/>
                  <a:pt x="87" y="119"/>
                </a:cubicBezTo>
                <a:cubicBezTo>
                  <a:pt x="88" y="118"/>
                  <a:pt x="88" y="117"/>
                  <a:pt x="88" y="116"/>
                </a:cubicBezTo>
                <a:cubicBezTo>
                  <a:pt x="88" y="114"/>
                  <a:pt x="86" y="112"/>
                  <a:pt x="84" y="112"/>
                </a:cubicBezTo>
                <a:cubicBezTo>
                  <a:pt x="83" y="112"/>
                  <a:pt x="82" y="112"/>
                  <a:pt x="81" y="113"/>
                </a:cubicBezTo>
                <a:lnTo>
                  <a:pt x="73" y="121"/>
                </a:lnTo>
                <a:close/>
                <a:moveTo>
                  <a:pt x="92" y="144"/>
                </a:moveTo>
                <a:cubicBezTo>
                  <a:pt x="93" y="144"/>
                  <a:pt x="94" y="144"/>
                  <a:pt x="95" y="143"/>
                </a:cubicBezTo>
                <a:cubicBezTo>
                  <a:pt x="119" y="119"/>
                  <a:pt x="119" y="119"/>
                  <a:pt x="119" y="119"/>
                </a:cubicBezTo>
                <a:cubicBezTo>
                  <a:pt x="120" y="118"/>
                  <a:pt x="120" y="117"/>
                  <a:pt x="120" y="116"/>
                </a:cubicBezTo>
                <a:cubicBezTo>
                  <a:pt x="120" y="114"/>
                  <a:pt x="118" y="112"/>
                  <a:pt x="116" y="112"/>
                </a:cubicBezTo>
                <a:cubicBezTo>
                  <a:pt x="115" y="112"/>
                  <a:pt x="114" y="112"/>
                  <a:pt x="113" y="113"/>
                </a:cubicBezTo>
                <a:cubicBezTo>
                  <a:pt x="89" y="137"/>
                  <a:pt x="89" y="137"/>
                  <a:pt x="89" y="137"/>
                </a:cubicBezTo>
                <a:cubicBezTo>
                  <a:pt x="88" y="138"/>
                  <a:pt x="88" y="139"/>
                  <a:pt x="88" y="140"/>
                </a:cubicBezTo>
                <a:cubicBezTo>
                  <a:pt x="88" y="142"/>
                  <a:pt x="90" y="144"/>
                  <a:pt x="92" y="14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64"/>
          <p:cNvSpPr>
            <a:spLocks noEditPoints="1"/>
          </p:cNvSpPr>
          <p:nvPr/>
        </p:nvSpPr>
        <p:spPr bwMode="auto">
          <a:xfrm>
            <a:off x="9599613" y="1136651"/>
            <a:ext cx="433388" cy="431800"/>
          </a:xfrm>
          <a:custGeom>
            <a:avLst/>
            <a:gdLst>
              <a:gd name="T0" fmla="*/ 24 w 176"/>
              <a:gd name="T1" fmla="*/ 60 h 176"/>
              <a:gd name="T2" fmla="*/ 48 w 176"/>
              <a:gd name="T3" fmla="*/ 60 h 176"/>
              <a:gd name="T4" fmla="*/ 36 w 176"/>
              <a:gd name="T5" fmla="*/ 64 h 176"/>
              <a:gd name="T6" fmla="*/ 36 w 176"/>
              <a:gd name="T7" fmla="*/ 56 h 176"/>
              <a:gd name="T8" fmla="*/ 36 w 176"/>
              <a:gd name="T9" fmla="*/ 64 h 176"/>
              <a:gd name="T10" fmla="*/ 87 w 176"/>
              <a:gd name="T11" fmla="*/ 111 h 176"/>
              <a:gd name="T12" fmla="*/ 96 w 176"/>
              <a:gd name="T13" fmla="*/ 100 h 176"/>
              <a:gd name="T14" fmla="*/ 89 w 176"/>
              <a:gd name="T15" fmla="*/ 97 h 176"/>
              <a:gd name="T16" fmla="*/ 80 w 176"/>
              <a:gd name="T17" fmla="*/ 108 h 176"/>
              <a:gd name="T18" fmla="*/ 175 w 176"/>
              <a:gd name="T19" fmla="*/ 81 h 176"/>
              <a:gd name="T20" fmla="*/ 92 w 176"/>
              <a:gd name="T21" fmla="*/ 0 h 176"/>
              <a:gd name="T22" fmla="*/ 24 w 176"/>
              <a:gd name="T23" fmla="*/ 12 h 176"/>
              <a:gd name="T24" fmla="*/ 32 w 176"/>
              <a:gd name="T25" fmla="*/ 12 h 176"/>
              <a:gd name="T26" fmla="*/ 90 w 176"/>
              <a:gd name="T27" fmla="*/ 8 h 176"/>
              <a:gd name="T28" fmla="*/ 157 w 176"/>
              <a:gd name="T29" fmla="*/ 93 h 176"/>
              <a:gd name="T30" fmla="*/ 160 w 176"/>
              <a:gd name="T31" fmla="*/ 100 h 176"/>
              <a:gd name="T32" fmla="*/ 175 w 176"/>
              <a:gd name="T33" fmla="*/ 87 h 176"/>
              <a:gd name="T34" fmla="*/ 175 w 176"/>
              <a:gd name="T35" fmla="*/ 81 h 176"/>
              <a:gd name="T36" fmla="*/ 68 w 176"/>
              <a:gd name="T37" fmla="*/ 128 h 176"/>
              <a:gd name="T38" fmla="*/ 75 w 176"/>
              <a:gd name="T39" fmla="*/ 123 h 176"/>
              <a:gd name="T40" fmla="*/ 72 w 176"/>
              <a:gd name="T41" fmla="*/ 116 h 176"/>
              <a:gd name="T42" fmla="*/ 65 w 176"/>
              <a:gd name="T43" fmla="*/ 121 h 176"/>
              <a:gd name="T44" fmla="*/ 71 w 176"/>
              <a:gd name="T45" fmla="*/ 25 h 176"/>
              <a:gd name="T46" fmla="*/ 12 w 176"/>
              <a:gd name="T47" fmla="*/ 24 h 176"/>
              <a:gd name="T48" fmla="*/ 0 w 176"/>
              <a:gd name="T49" fmla="*/ 92 h 176"/>
              <a:gd name="T50" fmla="*/ 81 w 176"/>
              <a:gd name="T51" fmla="*/ 175 h 176"/>
              <a:gd name="T52" fmla="*/ 87 w 176"/>
              <a:gd name="T53" fmla="*/ 175 h 176"/>
              <a:gd name="T54" fmla="*/ 152 w 176"/>
              <a:gd name="T55" fmla="*/ 108 h 176"/>
              <a:gd name="T56" fmla="*/ 71 w 176"/>
              <a:gd name="T57" fmla="*/ 25 h 176"/>
              <a:gd name="T58" fmla="*/ 8 w 176"/>
              <a:gd name="T59" fmla="*/ 90 h 176"/>
              <a:gd name="T60" fmla="*/ 12 w 176"/>
              <a:gd name="T61" fmla="*/ 32 h 176"/>
              <a:gd name="T62" fmla="*/ 142 w 176"/>
              <a:gd name="T63" fmla="*/ 108 h 176"/>
              <a:gd name="T64" fmla="*/ 84 w 176"/>
              <a:gd name="T65" fmla="*/ 144 h 176"/>
              <a:gd name="T66" fmla="*/ 103 w 176"/>
              <a:gd name="T67" fmla="*/ 127 h 176"/>
              <a:gd name="T68" fmla="*/ 100 w 176"/>
              <a:gd name="T69" fmla="*/ 120 h 176"/>
              <a:gd name="T70" fmla="*/ 81 w 176"/>
              <a:gd name="T71" fmla="*/ 137 h 176"/>
              <a:gd name="T72" fmla="*/ 84 w 176"/>
              <a:gd name="T73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6" h="176">
                <a:moveTo>
                  <a:pt x="36" y="48"/>
                </a:moveTo>
                <a:cubicBezTo>
                  <a:pt x="29" y="48"/>
                  <a:pt x="24" y="53"/>
                  <a:pt x="24" y="60"/>
                </a:cubicBezTo>
                <a:cubicBezTo>
                  <a:pt x="24" y="67"/>
                  <a:pt x="29" y="72"/>
                  <a:pt x="36" y="72"/>
                </a:cubicBezTo>
                <a:cubicBezTo>
                  <a:pt x="43" y="72"/>
                  <a:pt x="48" y="67"/>
                  <a:pt x="48" y="60"/>
                </a:cubicBezTo>
                <a:cubicBezTo>
                  <a:pt x="48" y="53"/>
                  <a:pt x="43" y="48"/>
                  <a:pt x="36" y="48"/>
                </a:cubicBezTo>
                <a:moveTo>
                  <a:pt x="36" y="64"/>
                </a:moveTo>
                <a:cubicBezTo>
                  <a:pt x="34" y="64"/>
                  <a:pt x="32" y="62"/>
                  <a:pt x="32" y="60"/>
                </a:cubicBezTo>
                <a:cubicBezTo>
                  <a:pt x="32" y="58"/>
                  <a:pt x="34" y="56"/>
                  <a:pt x="36" y="56"/>
                </a:cubicBezTo>
                <a:cubicBezTo>
                  <a:pt x="38" y="56"/>
                  <a:pt x="40" y="58"/>
                  <a:pt x="40" y="60"/>
                </a:cubicBezTo>
                <a:cubicBezTo>
                  <a:pt x="40" y="62"/>
                  <a:pt x="38" y="64"/>
                  <a:pt x="36" y="64"/>
                </a:cubicBezTo>
                <a:moveTo>
                  <a:pt x="84" y="112"/>
                </a:moveTo>
                <a:cubicBezTo>
                  <a:pt x="85" y="112"/>
                  <a:pt x="86" y="112"/>
                  <a:pt x="87" y="111"/>
                </a:cubicBezTo>
                <a:cubicBezTo>
                  <a:pt x="95" y="103"/>
                  <a:pt x="95" y="103"/>
                  <a:pt x="95" y="103"/>
                </a:cubicBezTo>
                <a:cubicBezTo>
                  <a:pt x="96" y="102"/>
                  <a:pt x="96" y="101"/>
                  <a:pt x="96" y="100"/>
                </a:cubicBezTo>
                <a:cubicBezTo>
                  <a:pt x="96" y="98"/>
                  <a:pt x="94" y="96"/>
                  <a:pt x="92" y="96"/>
                </a:cubicBezTo>
                <a:cubicBezTo>
                  <a:pt x="91" y="96"/>
                  <a:pt x="90" y="96"/>
                  <a:pt x="89" y="97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0" y="106"/>
                  <a:pt x="80" y="107"/>
                  <a:pt x="80" y="108"/>
                </a:cubicBezTo>
                <a:cubicBezTo>
                  <a:pt x="80" y="110"/>
                  <a:pt x="82" y="112"/>
                  <a:pt x="84" y="112"/>
                </a:cubicBezTo>
                <a:moveTo>
                  <a:pt x="175" y="81"/>
                </a:moveTo>
                <a:cubicBezTo>
                  <a:pt x="95" y="1"/>
                  <a:pt x="95" y="1"/>
                  <a:pt x="95" y="1"/>
                </a:cubicBezTo>
                <a:cubicBezTo>
                  <a:pt x="94" y="0"/>
                  <a:pt x="93" y="0"/>
                  <a:pt x="92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29" y="0"/>
                  <a:pt x="24" y="5"/>
                  <a:pt x="24" y="12"/>
                </a:cubicBezTo>
                <a:cubicBezTo>
                  <a:pt x="24" y="14"/>
                  <a:pt x="26" y="16"/>
                  <a:pt x="28" y="16"/>
                </a:cubicBezTo>
                <a:cubicBezTo>
                  <a:pt x="30" y="16"/>
                  <a:pt x="32" y="14"/>
                  <a:pt x="32" y="12"/>
                </a:cubicBezTo>
                <a:cubicBezTo>
                  <a:pt x="32" y="10"/>
                  <a:pt x="34" y="8"/>
                  <a:pt x="36" y="8"/>
                </a:cubicBezTo>
                <a:cubicBezTo>
                  <a:pt x="90" y="8"/>
                  <a:pt x="90" y="8"/>
                  <a:pt x="90" y="8"/>
                </a:cubicBezTo>
                <a:cubicBezTo>
                  <a:pt x="166" y="84"/>
                  <a:pt x="166" y="84"/>
                  <a:pt x="166" y="84"/>
                </a:cubicBezTo>
                <a:cubicBezTo>
                  <a:pt x="157" y="93"/>
                  <a:pt x="157" y="93"/>
                  <a:pt x="157" y="93"/>
                </a:cubicBezTo>
                <a:cubicBezTo>
                  <a:pt x="156" y="94"/>
                  <a:pt x="156" y="95"/>
                  <a:pt x="156" y="96"/>
                </a:cubicBezTo>
                <a:cubicBezTo>
                  <a:pt x="156" y="98"/>
                  <a:pt x="158" y="100"/>
                  <a:pt x="160" y="100"/>
                </a:cubicBezTo>
                <a:cubicBezTo>
                  <a:pt x="161" y="100"/>
                  <a:pt x="162" y="100"/>
                  <a:pt x="163" y="99"/>
                </a:cubicBezTo>
                <a:cubicBezTo>
                  <a:pt x="175" y="87"/>
                  <a:pt x="175" y="87"/>
                  <a:pt x="175" y="87"/>
                </a:cubicBezTo>
                <a:cubicBezTo>
                  <a:pt x="176" y="86"/>
                  <a:pt x="176" y="85"/>
                  <a:pt x="176" y="84"/>
                </a:cubicBezTo>
                <a:cubicBezTo>
                  <a:pt x="176" y="83"/>
                  <a:pt x="176" y="82"/>
                  <a:pt x="175" y="81"/>
                </a:cubicBezTo>
                <a:moveTo>
                  <a:pt x="64" y="124"/>
                </a:moveTo>
                <a:cubicBezTo>
                  <a:pt x="64" y="126"/>
                  <a:pt x="66" y="128"/>
                  <a:pt x="68" y="128"/>
                </a:cubicBezTo>
                <a:cubicBezTo>
                  <a:pt x="69" y="128"/>
                  <a:pt x="70" y="128"/>
                  <a:pt x="71" y="127"/>
                </a:cubicBezTo>
                <a:cubicBezTo>
                  <a:pt x="75" y="123"/>
                  <a:pt x="75" y="123"/>
                  <a:pt x="75" y="123"/>
                </a:cubicBezTo>
                <a:cubicBezTo>
                  <a:pt x="76" y="122"/>
                  <a:pt x="76" y="121"/>
                  <a:pt x="76" y="120"/>
                </a:cubicBezTo>
                <a:cubicBezTo>
                  <a:pt x="76" y="118"/>
                  <a:pt x="74" y="116"/>
                  <a:pt x="72" y="116"/>
                </a:cubicBezTo>
                <a:cubicBezTo>
                  <a:pt x="71" y="116"/>
                  <a:pt x="70" y="116"/>
                  <a:pt x="69" y="117"/>
                </a:cubicBezTo>
                <a:cubicBezTo>
                  <a:pt x="65" y="121"/>
                  <a:pt x="65" y="121"/>
                  <a:pt x="65" y="121"/>
                </a:cubicBezTo>
                <a:cubicBezTo>
                  <a:pt x="64" y="122"/>
                  <a:pt x="64" y="123"/>
                  <a:pt x="64" y="124"/>
                </a:cubicBezTo>
                <a:moveTo>
                  <a:pt x="71" y="25"/>
                </a:moveTo>
                <a:cubicBezTo>
                  <a:pt x="70" y="24"/>
                  <a:pt x="69" y="24"/>
                  <a:pt x="68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5" y="24"/>
                  <a:pt x="0" y="29"/>
                  <a:pt x="0" y="36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3"/>
                  <a:pt x="0" y="94"/>
                  <a:pt x="1" y="95"/>
                </a:cubicBezTo>
                <a:cubicBezTo>
                  <a:pt x="81" y="175"/>
                  <a:pt x="81" y="175"/>
                  <a:pt x="81" y="175"/>
                </a:cubicBezTo>
                <a:cubicBezTo>
                  <a:pt x="82" y="176"/>
                  <a:pt x="83" y="176"/>
                  <a:pt x="84" y="176"/>
                </a:cubicBezTo>
                <a:cubicBezTo>
                  <a:pt x="85" y="176"/>
                  <a:pt x="86" y="176"/>
                  <a:pt x="87" y="175"/>
                </a:cubicBezTo>
                <a:cubicBezTo>
                  <a:pt x="151" y="111"/>
                  <a:pt x="151" y="111"/>
                  <a:pt x="151" y="111"/>
                </a:cubicBezTo>
                <a:cubicBezTo>
                  <a:pt x="152" y="110"/>
                  <a:pt x="152" y="109"/>
                  <a:pt x="152" y="108"/>
                </a:cubicBezTo>
                <a:cubicBezTo>
                  <a:pt x="152" y="107"/>
                  <a:pt x="152" y="106"/>
                  <a:pt x="151" y="105"/>
                </a:cubicBezTo>
                <a:lnTo>
                  <a:pt x="71" y="25"/>
                </a:lnTo>
                <a:close/>
                <a:moveTo>
                  <a:pt x="84" y="166"/>
                </a:moveTo>
                <a:cubicBezTo>
                  <a:pt x="8" y="90"/>
                  <a:pt x="8" y="90"/>
                  <a:pt x="8" y="90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4"/>
                  <a:pt x="10" y="32"/>
                  <a:pt x="12" y="32"/>
                </a:cubicBezTo>
                <a:cubicBezTo>
                  <a:pt x="66" y="32"/>
                  <a:pt x="66" y="32"/>
                  <a:pt x="66" y="32"/>
                </a:cubicBezTo>
                <a:cubicBezTo>
                  <a:pt x="142" y="108"/>
                  <a:pt x="142" y="108"/>
                  <a:pt x="142" y="108"/>
                </a:cubicBezTo>
                <a:lnTo>
                  <a:pt x="84" y="166"/>
                </a:lnTo>
                <a:close/>
                <a:moveTo>
                  <a:pt x="84" y="144"/>
                </a:moveTo>
                <a:cubicBezTo>
                  <a:pt x="85" y="144"/>
                  <a:pt x="86" y="144"/>
                  <a:pt x="87" y="143"/>
                </a:cubicBezTo>
                <a:cubicBezTo>
                  <a:pt x="103" y="127"/>
                  <a:pt x="103" y="127"/>
                  <a:pt x="103" y="127"/>
                </a:cubicBezTo>
                <a:cubicBezTo>
                  <a:pt x="104" y="126"/>
                  <a:pt x="104" y="125"/>
                  <a:pt x="104" y="124"/>
                </a:cubicBezTo>
                <a:cubicBezTo>
                  <a:pt x="104" y="122"/>
                  <a:pt x="102" y="120"/>
                  <a:pt x="100" y="120"/>
                </a:cubicBezTo>
                <a:cubicBezTo>
                  <a:pt x="99" y="120"/>
                  <a:pt x="98" y="120"/>
                  <a:pt x="97" y="121"/>
                </a:cubicBezTo>
                <a:cubicBezTo>
                  <a:pt x="81" y="137"/>
                  <a:pt x="81" y="137"/>
                  <a:pt x="81" y="137"/>
                </a:cubicBezTo>
                <a:cubicBezTo>
                  <a:pt x="80" y="138"/>
                  <a:pt x="80" y="139"/>
                  <a:pt x="80" y="140"/>
                </a:cubicBezTo>
                <a:cubicBezTo>
                  <a:pt x="80" y="142"/>
                  <a:pt x="82" y="144"/>
                  <a:pt x="84" y="14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65"/>
          <p:cNvSpPr>
            <a:spLocks noEditPoints="1"/>
          </p:cNvSpPr>
          <p:nvPr/>
        </p:nvSpPr>
        <p:spPr bwMode="auto">
          <a:xfrm>
            <a:off x="2200276" y="1962151"/>
            <a:ext cx="355600" cy="431800"/>
          </a:xfrm>
          <a:custGeom>
            <a:avLst/>
            <a:gdLst>
              <a:gd name="T0" fmla="*/ 52 w 144"/>
              <a:gd name="T1" fmla="*/ 136 h 176"/>
              <a:gd name="T2" fmla="*/ 36 w 144"/>
              <a:gd name="T3" fmla="*/ 136 h 176"/>
              <a:gd name="T4" fmla="*/ 32 w 144"/>
              <a:gd name="T5" fmla="*/ 140 h 176"/>
              <a:gd name="T6" fmla="*/ 36 w 144"/>
              <a:gd name="T7" fmla="*/ 144 h 176"/>
              <a:gd name="T8" fmla="*/ 52 w 144"/>
              <a:gd name="T9" fmla="*/ 144 h 176"/>
              <a:gd name="T10" fmla="*/ 56 w 144"/>
              <a:gd name="T11" fmla="*/ 140 h 176"/>
              <a:gd name="T12" fmla="*/ 52 w 144"/>
              <a:gd name="T13" fmla="*/ 136 h 176"/>
              <a:gd name="T14" fmla="*/ 128 w 144"/>
              <a:gd name="T15" fmla="*/ 0 h 176"/>
              <a:gd name="T16" fmla="*/ 16 w 144"/>
              <a:gd name="T17" fmla="*/ 0 h 176"/>
              <a:gd name="T18" fmla="*/ 0 w 144"/>
              <a:gd name="T19" fmla="*/ 16 h 176"/>
              <a:gd name="T20" fmla="*/ 0 w 144"/>
              <a:gd name="T21" fmla="*/ 160 h 176"/>
              <a:gd name="T22" fmla="*/ 16 w 144"/>
              <a:gd name="T23" fmla="*/ 176 h 176"/>
              <a:gd name="T24" fmla="*/ 128 w 144"/>
              <a:gd name="T25" fmla="*/ 176 h 176"/>
              <a:gd name="T26" fmla="*/ 144 w 144"/>
              <a:gd name="T27" fmla="*/ 160 h 176"/>
              <a:gd name="T28" fmla="*/ 144 w 144"/>
              <a:gd name="T29" fmla="*/ 16 h 176"/>
              <a:gd name="T30" fmla="*/ 128 w 144"/>
              <a:gd name="T31" fmla="*/ 0 h 176"/>
              <a:gd name="T32" fmla="*/ 136 w 144"/>
              <a:gd name="T33" fmla="*/ 160 h 176"/>
              <a:gd name="T34" fmla="*/ 128 w 144"/>
              <a:gd name="T35" fmla="*/ 168 h 176"/>
              <a:gd name="T36" fmla="*/ 16 w 144"/>
              <a:gd name="T37" fmla="*/ 168 h 176"/>
              <a:gd name="T38" fmla="*/ 8 w 144"/>
              <a:gd name="T39" fmla="*/ 160 h 176"/>
              <a:gd name="T40" fmla="*/ 8 w 144"/>
              <a:gd name="T41" fmla="*/ 31 h 176"/>
              <a:gd name="T42" fmla="*/ 61 w 144"/>
              <a:gd name="T43" fmla="*/ 47 h 176"/>
              <a:gd name="T44" fmla="*/ 72 w 144"/>
              <a:gd name="T45" fmla="*/ 56 h 176"/>
              <a:gd name="T46" fmla="*/ 83 w 144"/>
              <a:gd name="T47" fmla="*/ 47 h 176"/>
              <a:gd name="T48" fmla="*/ 136 w 144"/>
              <a:gd name="T49" fmla="*/ 31 h 176"/>
              <a:gd name="T50" fmla="*/ 136 w 144"/>
              <a:gd name="T51" fmla="*/ 160 h 176"/>
              <a:gd name="T52" fmla="*/ 68 w 144"/>
              <a:gd name="T53" fmla="*/ 44 h 176"/>
              <a:gd name="T54" fmla="*/ 72 w 144"/>
              <a:gd name="T55" fmla="*/ 40 h 176"/>
              <a:gd name="T56" fmla="*/ 76 w 144"/>
              <a:gd name="T57" fmla="*/ 44 h 176"/>
              <a:gd name="T58" fmla="*/ 72 w 144"/>
              <a:gd name="T59" fmla="*/ 48 h 176"/>
              <a:gd name="T60" fmla="*/ 68 w 144"/>
              <a:gd name="T61" fmla="*/ 44 h 176"/>
              <a:gd name="T62" fmla="*/ 136 w 144"/>
              <a:gd name="T63" fmla="*/ 21 h 176"/>
              <a:gd name="T64" fmla="*/ 83 w 144"/>
              <a:gd name="T65" fmla="*/ 39 h 176"/>
              <a:gd name="T66" fmla="*/ 72 w 144"/>
              <a:gd name="T67" fmla="*/ 32 h 176"/>
              <a:gd name="T68" fmla="*/ 61 w 144"/>
              <a:gd name="T69" fmla="*/ 39 h 176"/>
              <a:gd name="T70" fmla="*/ 8 w 144"/>
              <a:gd name="T71" fmla="*/ 21 h 176"/>
              <a:gd name="T72" fmla="*/ 8 w 144"/>
              <a:gd name="T73" fmla="*/ 16 h 176"/>
              <a:gd name="T74" fmla="*/ 16 w 144"/>
              <a:gd name="T75" fmla="*/ 8 h 176"/>
              <a:gd name="T76" fmla="*/ 128 w 144"/>
              <a:gd name="T77" fmla="*/ 8 h 176"/>
              <a:gd name="T78" fmla="*/ 136 w 144"/>
              <a:gd name="T79" fmla="*/ 16 h 176"/>
              <a:gd name="T80" fmla="*/ 136 w 144"/>
              <a:gd name="T81" fmla="*/ 21 h 176"/>
              <a:gd name="T82" fmla="*/ 60 w 144"/>
              <a:gd name="T83" fmla="*/ 120 h 176"/>
              <a:gd name="T84" fmla="*/ 36 w 144"/>
              <a:gd name="T85" fmla="*/ 120 h 176"/>
              <a:gd name="T86" fmla="*/ 32 w 144"/>
              <a:gd name="T87" fmla="*/ 124 h 176"/>
              <a:gd name="T88" fmla="*/ 36 w 144"/>
              <a:gd name="T89" fmla="*/ 128 h 176"/>
              <a:gd name="T90" fmla="*/ 60 w 144"/>
              <a:gd name="T91" fmla="*/ 128 h 176"/>
              <a:gd name="T92" fmla="*/ 64 w 144"/>
              <a:gd name="T93" fmla="*/ 124 h 176"/>
              <a:gd name="T94" fmla="*/ 60 w 144"/>
              <a:gd name="T95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4" h="176">
                <a:moveTo>
                  <a:pt x="52" y="136"/>
                </a:moveTo>
                <a:cubicBezTo>
                  <a:pt x="36" y="136"/>
                  <a:pt x="36" y="136"/>
                  <a:pt x="36" y="136"/>
                </a:cubicBezTo>
                <a:cubicBezTo>
                  <a:pt x="34" y="136"/>
                  <a:pt x="32" y="138"/>
                  <a:pt x="32" y="140"/>
                </a:cubicBezTo>
                <a:cubicBezTo>
                  <a:pt x="32" y="142"/>
                  <a:pt x="34" y="144"/>
                  <a:pt x="36" y="144"/>
                </a:cubicBezTo>
                <a:cubicBezTo>
                  <a:pt x="52" y="144"/>
                  <a:pt x="52" y="144"/>
                  <a:pt x="52" y="144"/>
                </a:cubicBezTo>
                <a:cubicBezTo>
                  <a:pt x="54" y="144"/>
                  <a:pt x="56" y="142"/>
                  <a:pt x="56" y="140"/>
                </a:cubicBezTo>
                <a:cubicBezTo>
                  <a:pt x="56" y="138"/>
                  <a:pt x="54" y="136"/>
                  <a:pt x="52" y="136"/>
                </a:cubicBezTo>
                <a:moveTo>
                  <a:pt x="128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144" y="7"/>
                  <a:pt x="137" y="0"/>
                  <a:pt x="128" y="0"/>
                </a:cubicBezTo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31"/>
                  <a:pt x="8" y="31"/>
                  <a:pt x="8" y="31"/>
                </a:cubicBezTo>
                <a:cubicBezTo>
                  <a:pt x="20" y="40"/>
                  <a:pt x="41" y="46"/>
                  <a:pt x="61" y="47"/>
                </a:cubicBezTo>
                <a:cubicBezTo>
                  <a:pt x="62" y="52"/>
                  <a:pt x="67" y="56"/>
                  <a:pt x="72" y="56"/>
                </a:cubicBezTo>
                <a:cubicBezTo>
                  <a:pt x="77" y="56"/>
                  <a:pt x="82" y="52"/>
                  <a:pt x="83" y="47"/>
                </a:cubicBezTo>
                <a:cubicBezTo>
                  <a:pt x="103" y="46"/>
                  <a:pt x="124" y="40"/>
                  <a:pt x="136" y="31"/>
                </a:cubicBezTo>
                <a:lnTo>
                  <a:pt x="136" y="160"/>
                </a:lnTo>
                <a:close/>
                <a:moveTo>
                  <a:pt x="68" y="44"/>
                </a:moveTo>
                <a:cubicBezTo>
                  <a:pt x="68" y="42"/>
                  <a:pt x="70" y="40"/>
                  <a:pt x="72" y="40"/>
                </a:cubicBezTo>
                <a:cubicBezTo>
                  <a:pt x="74" y="40"/>
                  <a:pt x="76" y="42"/>
                  <a:pt x="76" y="44"/>
                </a:cubicBezTo>
                <a:cubicBezTo>
                  <a:pt x="76" y="46"/>
                  <a:pt x="74" y="48"/>
                  <a:pt x="72" y="48"/>
                </a:cubicBezTo>
                <a:cubicBezTo>
                  <a:pt x="70" y="48"/>
                  <a:pt x="68" y="46"/>
                  <a:pt x="68" y="44"/>
                </a:cubicBezTo>
                <a:moveTo>
                  <a:pt x="136" y="21"/>
                </a:moveTo>
                <a:cubicBezTo>
                  <a:pt x="126" y="31"/>
                  <a:pt x="104" y="38"/>
                  <a:pt x="83" y="39"/>
                </a:cubicBezTo>
                <a:cubicBezTo>
                  <a:pt x="81" y="35"/>
                  <a:pt x="77" y="32"/>
                  <a:pt x="72" y="32"/>
                </a:cubicBezTo>
                <a:cubicBezTo>
                  <a:pt x="67" y="32"/>
                  <a:pt x="63" y="35"/>
                  <a:pt x="61" y="39"/>
                </a:cubicBezTo>
                <a:cubicBezTo>
                  <a:pt x="40" y="38"/>
                  <a:pt x="18" y="31"/>
                  <a:pt x="8" y="21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28" y="8"/>
                  <a:pt x="128" y="8"/>
                  <a:pt x="128" y="8"/>
                </a:cubicBezTo>
                <a:cubicBezTo>
                  <a:pt x="132" y="8"/>
                  <a:pt x="136" y="12"/>
                  <a:pt x="136" y="16"/>
                </a:cubicBezTo>
                <a:lnTo>
                  <a:pt x="136" y="21"/>
                </a:lnTo>
                <a:close/>
                <a:moveTo>
                  <a:pt x="60" y="120"/>
                </a:moveTo>
                <a:cubicBezTo>
                  <a:pt x="36" y="120"/>
                  <a:pt x="36" y="120"/>
                  <a:pt x="36" y="120"/>
                </a:cubicBezTo>
                <a:cubicBezTo>
                  <a:pt x="34" y="120"/>
                  <a:pt x="32" y="122"/>
                  <a:pt x="32" y="124"/>
                </a:cubicBezTo>
                <a:cubicBezTo>
                  <a:pt x="32" y="126"/>
                  <a:pt x="34" y="128"/>
                  <a:pt x="36" y="128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62" y="128"/>
                  <a:pt x="64" y="126"/>
                  <a:pt x="64" y="124"/>
                </a:cubicBezTo>
                <a:cubicBezTo>
                  <a:pt x="64" y="122"/>
                  <a:pt x="62" y="120"/>
                  <a:pt x="60" y="12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66"/>
          <p:cNvSpPr>
            <a:spLocks noEditPoints="1"/>
          </p:cNvSpPr>
          <p:nvPr/>
        </p:nvSpPr>
        <p:spPr bwMode="auto">
          <a:xfrm>
            <a:off x="3027363" y="1962151"/>
            <a:ext cx="354013" cy="431800"/>
          </a:xfrm>
          <a:custGeom>
            <a:avLst/>
            <a:gdLst>
              <a:gd name="T0" fmla="*/ 48 w 144"/>
              <a:gd name="T1" fmla="*/ 0 h 176"/>
              <a:gd name="T2" fmla="*/ 32 w 144"/>
              <a:gd name="T3" fmla="*/ 20 h 176"/>
              <a:gd name="T4" fmla="*/ 40 w 144"/>
              <a:gd name="T5" fmla="*/ 20 h 176"/>
              <a:gd name="T6" fmla="*/ 48 w 144"/>
              <a:gd name="T7" fmla="*/ 8 h 176"/>
              <a:gd name="T8" fmla="*/ 136 w 144"/>
              <a:gd name="T9" fmla="*/ 16 h 176"/>
              <a:gd name="T10" fmla="*/ 128 w 144"/>
              <a:gd name="T11" fmla="*/ 136 h 176"/>
              <a:gd name="T12" fmla="*/ 120 w 144"/>
              <a:gd name="T13" fmla="*/ 140 h 176"/>
              <a:gd name="T14" fmla="*/ 128 w 144"/>
              <a:gd name="T15" fmla="*/ 144 h 176"/>
              <a:gd name="T16" fmla="*/ 144 w 144"/>
              <a:gd name="T17" fmla="*/ 16 h 176"/>
              <a:gd name="T18" fmla="*/ 44 w 144"/>
              <a:gd name="T19" fmla="*/ 128 h 176"/>
              <a:gd name="T20" fmla="*/ 24 w 144"/>
              <a:gd name="T21" fmla="*/ 132 h 176"/>
              <a:gd name="T22" fmla="*/ 44 w 144"/>
              <a:gd name="T23" fmla="*/ 136 h 176"/>
              <a:gd name="T24" fmla="*/ 44 w 144"/>
              <a:gd name="T25" fmla="*/ 128 h 176"/>
              <a:gd name="T26" fmla="*/ 28 w 144"/>
              <a:gd name="T27" fmla="*/ 144 h 176"/>
              <a:gd name="T28" fmla="*/ 28 w 144"/>
              <a:gd name="T29" fmla="*/ 152 h 176"/>
              <a:gd name="T30" fmla="*/ 40 w 144"/>
              <a:gd name="T31" fmla="*/ 148 h 176"/>
              <a:gd name="T32" fmla="*/ 96 w 144"/>
              <a:gd name="T33" fmla="*/ 32 h 176"/>
              <a:gd name="T34" fmla="*/ 0 w 144"/>
              <a:gd name="T35" fmla="*/ 48 h 176"/>
              <a:gd name="T36" fmla="*/ 16 w 144"/>
              <a:gd name="T37" fmla="*/ 176 h 176"/>
              <a:gd name="T38" fmla="*/ 112 w 144"/>
              <a:gd name="T39" fmla="*/ 160 h 176"/>
              <a:gd name="T40" fmla="*/ 96 w 144"/>
              <a:gd name="T41" fmla="*/ 32 h 176"/>
              <a:gd name="T42" fmla="*/ 96 w 144"/>
              <a:gd name="T43" fmla="*/ 168 h 176"/>
              <a:gd name="T44" fmla="*/ 8 w 144"/>
              <a:gd name="T45" fmla="*/ 160 h 176"/>
              <a:gd name="T46" fmla="*/ 45 w 144"/>
              <a:gd name="T47" fmla="*/ 72 h 176"/>
              <a:gd name="T48" fmla="*/ 67 w 144"/>
              <a:gd name="T49" fmla="*/ 72 h 176"/>
              <a:gd name="T50" fmla="*/ 104 w 144"/>
              <a:gd name="T51" fmla="*/ 160 h 176"/>
              <a:gd name="T52" fmla="*/ 56 w 144"/>
              <a:gd name="T53" fmla="*/ 64 h 176"/>
              <a:gd name="T54" fmla="*/ 56 w 144"/>
              <a:gd name="T55" fmla="*/ 72 h 176"/>
              <a:gd name="T56" fmla="*/ 104 w 144"/>
              <a:gd name="T57" fmla="*/ 50 h 176"/>
              <a:gd name="T58" fmla="*/ 56 w 144"/>
              <a:gd name="T59" fmla="*/ 56 h 176"/>
              <a:gd name="T60" fmla="*/ 8 w 144"/>
              <a:gd name="T61" fmla="*/ 50 h 176"/>
              <a:gd name="T62" fmla="*/ 16 w 144"/>
              <a:gd name="T63" fmla="*/ 40 h 176"/>
              <a:gd name="T64" fmla="*/ 104 w 144"/>
              <a:gd name="T65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4" h="176">
                <a:moveTo>
                  <a:pt x="128" y="0"/>
                </a:moveTo>
                <a:cubicBezTo>
                  <a:pt x="48" y="0"/>
                  <a:pt x="48" y="0"/>
                  <a:pt x="48" y="0"/>
                </a:cubicBezTo>
                <a:cubicBezTo>
                  <a:pt x="39" y="0"/>
                  <a:pt x="32" y="7"/>
                  <a:pt x="32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2"/>
                  <a:pt x="44" y="8"/>
                  <a:pt x="48" y="8"/>
                </a:cubicBezTo>
                <a:cubicBezTo>
                  <a:pt x="128" y="8"/>
                  <a:pt x="128" y="8"/>
                  <a:pt x="128" y="8"/>
                </a:cubicBezTo>
                <a:cubicBezTo>
                  <a:pt x="132" y="8"/>
                  <a:pt x="136" y="12"/>
                  <a:pt x="136" y="16"/>
                </a:cubicBezTo>
                <a:cubicBezTo>
                  <a:pt x="136" y="128"/>
                  <a:pt x="136" y="128"/>
                  <a:pt x="136" y="128"/>
                </a:cubicBezTo>
                <a:cubicBezTo>
                  <a:pt x="136" y="132"/>
                  <a:pt x="132" y="136"/>
                  <a:pt x="128" y="136"/>
                </a:cubicBezTo>
                <a:cubicBezTo>
                  <a:pt x="124" y="136"/>
                  <a:pt x="124" y="136"/>
                  <a:pt x="124" y="136"/>
                </a:cubicBezTo>
                <a:cubicBezTo>
                  <a:pt x="122" y="136"/>
                  <a:pt x="120" y="138"/>
                  <a:pt x="120" y="140"/>
                </a:cubicBezTo>
                <a:cubicBezTo>
                  <a:pt x="120" y="142"/>
                  <a:pt x="122" y="144"/>
                  <a:pt x="124" y="144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37" y="144"/>
                  <a:pt x="144" y="137"/>
                  <a:pt x="144" y="128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144" y="7"/>
                  <a:pt x="137" y="0"/>
                  <a:pt x="128" y="0"/>
                </a:cubicBezTo>
                <a:moveTo>
                  <a:pt x="44" y="128"/>
                </a:moveTo>
                <a:cubicBezTo>
                  <a:pt x="28" y="128"/>
                  <a:pt x="28" y="128"/>
                  <a:pt x="28" y="128"/>
                </a:cubicBezTo>
                <a:cubicBezTo>
                  <a:pt x="26" y="128"/>
                  <a:pt x="24" y="130"/>
                  <a:pt x="24" y="132"/>
                </a:cubicBezTo>
                <a:cubicBezTo>
                  <a:pt x="24" y="134"/>
                  <a:pt x="26" y="136"/>
                  <a:pt x="28" y="136"/>
                </a:cubicBezTo>
                <a:cubicBezTo>
                  <a:pt x="44" y="136"/>
                  <a:pt x="44" y="136"/>
                  <a:pt x="44" y="136"/>
                </a:cubicBezTo>
                <a:cubicBezTo>
                  <a:pt x="46" y="136"/>
                  <a:pt x="48" y="134"/>
                  <a:pt x="48" y="132"/>
                </a:cubicBezTo>
                <a:cubicBezTo>
                  <a:pt x="48" y="130"/>
                  <a:pt x="46" y="128"/>
                  <a:pt x="44" y="128"/>
                </a:cubicBezTo>
                <a:moveTo>
                  <a:pt x="36" y="144"/>
                </a:moveTo>
                <a:cubicBezTo>
                  <a:pt x="28" y="144"/>
                  <a:pt x="28" y="144"/>
                  <a:pt x="28" y="144"/>
                </a:cubicBezTo>
                <a:cubicBezTo>
                  <a:pt x="26" y="144"/>
                  <a:pt x="24" y="146"/>
                  <a:pt x="24" y="148"/>
                </a:cubicBezTo>
                <a:cubicBezTo>
                  <a:pt x="24" y="150"/>
                  <a:pt x="26" y="152"/>
                  <a:pt x="28" y="152"/>
                </a:cubicBezTo>
                <a:cubicBezTo>
                  <a:pt x="36" y="152"/>
                  <a:pt x="36" y="152"/>
                  <a:pt x="36" y="152"/>
                </a:cubicBezTo>
                <a:cubicBezTo>
                  <a:pt x="38" y="152"/>
                  <a:pt x="40" y="150"/>
                  <a:pt x="40" y="148"/>
                </a:cubicBezTo>
                <a:cubicBezTo>
                  <a:pt x="40" y="146"/>
                  <a:pt x="38" y="144"/>
                  <a:pt x="36" y="144"/>
                </a:cubicBezTo>
                <a:moveTo>
                  <a:pt x="96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39"/>
                  <a:pt x="0" y="4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96" y="176"/>
                  <a:pt x="96" y="176"/>
                  <a:pt x="96" y="176"/>
                </a:cubicBezTo>
                <a:cubicBezTo>
                  <a:pt x="105" y="176"/>
                  <a:pt x="112" y="169"/>
                  <a:pt x="112" y="160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2" y="39"/>
                  <a:pt x="105" y="32"/>
                  <a:pt x="96" y="32"/>
                </a:cubicBezTo>
                <a:moveTo>
                  <a:pt x="104" y="160"/>
                </a:moveTo>
                <a:cubicBezTo>
                  <a:pt x="104" y="164"/>
                  <a:pt x="100" y="168"/>
                  <a:pt x="96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60"/>
                  <a:pt x="8" y="60"/>
                  <a:pt x="8" y="60"/>
                </a:cubicBezTo>
                <a:cubicBezTo>
                  <a:pt x="18" y="67"/>
                  <a:pt x="29" y="71"/>
                  <a:pt x="45" y="72"/>
                </a:cubicBezTo>
                <a:cubicBezTo>
                  <a:pt x="46" y="76"/>
                  <a:pt x="51" y="80"/>
                  <a:pt x="56" y="80"/>
                </a:cubicBezTo>
                <a:cubicBezTo>
                  <a:pt x="61" y="80"/>
                  <a:pt x="66" y="76"/>
                  <a:pt x="67" y="72"/>
                </a:cubicBezTo>
                <a:cubicBezTo>
                  <a:pt x="83" y="71"/>
                  <a:pt x="94" y="67"/>
                  <a:pt x="104" y="60"/>
                </a:cubicBezTo>
                <a:lnTo>
                  <a:pt x="104" y="160"/>
                </a:lnTo>
                <a:close/>
                <a:moveTo>
                  <a:pt x="52" y="68"/>
                </a:moveTo>
                <a:cubicBezTo>
                  <a:pt x="52" y="66"/>
                  <a:pt x="54" y="64"/>
                  <a:pt x="56" y="64"/>
                </a:cubicBezTo>
                <a:cubicBezTo>
                  <a:pt x="58" y="64"/>
                  <a:pt x="60" y="66"/>
                  <a:pt x="60" y="68"/>
                </a:cubicBezTo>
                <a:cubicBezTo>
                  <a:pt x="60" y="70"/>
                  <a:pt x="58" y="72"/>
                  <a:pt x="56" y="72"/>
                </a:cubicBezTo>
                <a:cubicBezTo>
                  <a:pt x="54" y="72"/>
                  <a:pt x="52" y="70"/>
                  <a:pt x="52" y="68"/>
                </a:cubicBezTo>
                <a:moveTo>
                  <a:pt x="104" y="50"/>
                </a:moveTo>
                <a:cubicBezTo>
                  <a:pt x="96" y="58"/>
                  <a:pt x="85" y="62"/>
                  <a:pt x="67" y="64"/>
                </a:cubicBezTo>
                <a:cubicBezTo>
                  <a:pt x="65" y="59"/>
                  <a:pt x="61" y="56"/>
                  <a:pt x="56" y="56"/>
                </a:cubicBezTo>
                <a:cubicBezTo>
                  <a:pt x="51" y="56"/>
                  <a:pt x="47" y="59"/>
                  <a:pt x="45" y="64"/>
                </a:cubicBezTo>
                <a:cubicBezTo>
                  <a:pt x="27" y="62"/>
                  <a:pt x="16" y="58"/>
                  <a:pt x="8" y="50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4"/>
                  <a:pt x="12" y="40"/>
                  <a:pt x="16" y="40"/>
                </a:cubicBezTo>
                <a:cubicBezTo>
                  <a:pt x="96" y="40"/>
                  <a:pt x="96" y="40"/>
                  <a:pt x="96" y="40"/>
                </a:cubicBezTo>
                <a:cubicBezTo>
                  <a:pt x="100" y="40"/>
                  <a:pt x="104" y="44"/>
                  <a:pt x="104" y="48"/>
                </a:cubicBezTo>
                <a:lnTo>
                  <a:pt x="104" y="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67"/>
          <p:cNvSpPr>
            <a:spLocks noEditPoints="1"/>
          </p:cNvSpPr>
          <p:nvPr/>
        </p:nvSpPr>
        <p:spPr bwMode="auto">
          <a:xfrm>
            <a:off x="3814763" y="1962151"/>
            <a:ext cx="433388" cy="431800"/>
          </a:xfrm>
          <a:custGeom>
            <a:avLst/>
            <a:gdLst>
              <a:gd name="T0" fmla="*/ 39 w 176"/>
              <a:gd name="T1" fmla="*/ 119 h 176"/>
              <a:gd name="T2" fmla="*/ 43 w 176"/>
              <a:gd name="T3" fmla="*/ 115 h 176"/>
              <a:gd name="T4" fmla="*/ 44 w 176"/>
              <a:gd name="T5" fmla="*/ 112 h 176"/>
              <a:gd name="T6" fmla="*/ 40 w 176"/>
              <a:gd name="T7" fmla="*/ 108 h 176"/>
              <a:gd name="T8" fmla="*/ 37 w 176"/>
              <a:gd name="T9" fmla="*/ 109 h 176"/>
              <a:gd name="T10" fmla="*/ 33 w 176"/>
              <a:gd name="T11" fmla="*/ 113 h 176"/>
              <a:gd name="T12" fmla="*/ 32 w 176"/>
              <a:gd name="T13" fmla="*/ 116 h 176"/>
              <a:gd name="T14" fmla="*/ 36 w 176"/>
              <a:gd name="T15" fmla="*/ 120 h 176"/>
              <a:gd name="T16" fmla="*/ 39 w 176"/>
              <a:gd name="T17" fmla="*/ 119 h 176"/>
              <a:gd name="T18" fmla="*/ 64 w 176"/>
              <a:gd name="T19" fmla="*/ 116 h 176"/>
              <a:gd name="T20" fmla="*/ 60 w 176"/>
              <a:gd name="T21" fmla="*/ 112 h 176"/>
              <a:gd name="T22" fmla="*/ 57 w 176"/>
              <a:gd name="T23" fmla="*/ 113 h 176"/>
              <a:gd name="T24" fmla="*/ 17 w 176"/>
              <a:gd name="T25" fmla="*/ 153 h 176"/>
              <a:gd name="T26" fmla="*/ 16 w 176"/>
              <a:gd name="T27" fmla="*/ 156 h 176"/>
              <a:gd name="T28" fmla="*/ 20 w 176"/>
              <a:gd name="T29" fmla="*/ 160 h 176"/>
              <a:gd name="T30" fmla="*/ 23 w 176"/>
              <a:gd name="T31" fmla="*/ 159 h 176"/>
              <a:gd name="T32" fmla="*/ 63 w 176"/>
              <a:gd name="T33" fmla="*/ 119 h 176"/>
              <a:gd name="T34" fmla="*/ 64 w 176"/>
              <a:gd name="T35" fmla="*/ 116 h 176"/>
              <a:gd name="T36" fmla="*/ 64 w 176"/>
              <a:gd name="T37" fmla="*/ 132 h 176"/>
              <a:gd name="T38" fmla="*/ 61 w 176"/>
              <a:gd name="T39" fmla="*/ 133 h 176"/>
              <a:gd name="T40" fmla="*/ 49 w 176"/>
              <a:gd name="T41" fmla="*/ 145 h 176"/>
              <a:gd name="T42" fmla="*/ 48 w 176"/>
              <a:gd name="T43" fmla="*/ 148 h 176"/>
              <a:gd name="T44" fmla="*/ 52 w 176"/>
              <a:gd name="T45" fmla="*/ 152 h 176"/>
              <a:gd name="T46" fmla="*/ 55 w 176"/>
              <a:gd name="T47" fmla="*/ 151 h 176"/>
              <a:gd name="T48" fmla="*/ 67 w 176"/>
              <a:gd name="T49" fmla="*/ 139 h 176"/>
              <a:gd name="T50" fmla="*/ 68 w 176"/>
              <a:gd name="T51" fmla="*/ 136 h 176"/>
              <a:gd name="T52" fmla="*/ 64 w 176"/>
              <a:gd name="T53" fmla="*/ 132 h 176"/>
              <a:gd name="T54" fmla="*/ 176 w 176"/>
              <a:gd name="T55" fmla="*/ 4 h 176"/>
              <a:gd name="T56" fmla="*/ 172 w 176"/>
              <a:gd name="T57" fmla="*/ 0 h 176"/>
              <a:gd name="T58" fmla="*/ 170 w 176"/>
              <a:gd name="T59" fmla="*/ 0 h 176"/>
              <a:gd name="T60" fmla="*/ 170 w 176"/>
              <a:gd name="T61" fmla="*/ 0 h 176"/>
              <a:gd name="T62" fmla="*/ 2 w 176"/>
              <a:gd name="T63" fmla="*/ 72 h 176"/>
              <a:gd name="T64" fmla="*/ 2 w 176"/>
              <a:gd name="T65" fmla="*/ 72 h 176"/>
              <a:gd name="T66" fmla="*/ 2 w 176"/>
              <a:gd name="T67" fmla="*/ 72 h 176"/>
              <a:gd name="T68" fmla="*/ 2 w 176"/>
              <a:gd name="T69" fmla="*/ 72 h 176"/>
              <a:gd name="T70" fmla="*/ 0 w 176"/>
              <a:gd name="T71" fmla="*/ 76 h 176"/>
              <a:gd name="T72" fmla="*/ 3 w 176"/>
              <a:gd name="T73" fmla="*/ 80 h 176"/>
              <a:gd name="T74" fmla="*/ 3 w 176"/>
              <a:gd name="T75" fmla="*/ 80 h 176"/>
              <a:gd name="T76" fmla="*/ 69 w 176"/>
              <a:gd name="T77" fmla="*/ 107 h 176"/>
              <a:gd name="T78" fmla="*/ 96 w 176"/>
              <a:gd name="T79" fmla="*/ 173 h 176"/>
              <a:gd name="T80" fmla="*/ 96 w 176"/>
              <a:gd name="T81" fmla="*/ 173 h 176"/>
              <a:gd name="T82" fmla="*/ 100 w 176"/>
              <a:gd name="T83" fmla="*/ 176 h 176"/>
              <a:gd name="T84" fmla="*/ 104 w 176"/>
              <a:gd name="T85" fmla="*/ 174 h 176"/>
              <a:gd name="T86" fmla="*/ 104 w 176"/>
              <a:gd name="T87" fmla="*/ 174 h 176"/>
              <a:gd name="T88" fmla="*/ 104 w 176"/>
              <a:gd name="T89" fmla="*/ 174 h 176"/>
              <a:gd name="T90" fmla="*/ 104 w 176"/>
              <a:gd name="T91" fmla="*/ 174 h 176"/>
              <a:gd name="T92" fmla="*/ 176 w 176"/>
              <a:gd name="T93" fmla="*/ 6 h 176"/>
              <a:gd name="T94" fmla="*/ 176 w 176"/>
              <a:gd name="T95" fmla="*/ 6 h 176"/>
              <a:gd name="T96" fmla="*/ 176 w 176"/>
              <a:gd name="T97" fmla="*/ 4 h 176"/>
              <a:gd name="T98" fmla="*/ 14 w 176"/>
              <a:gd name="T99" fmla="*/ 76 h 176"/>
              <a:gd name="T100" fmla="*/ 154 w 176"/>
              <a:gd name="T101" fmla="*/ 16 h 176"/>
              <a:gd name="T102" fmla="*/ 71 w 176"/>
              <a:gd name="T103" fmla="*/ 99 h 176"/>
              <a:gd name="T104" fmla="*/ 14 w 176"/>
              <a:gd name="T105" fmla="*/ 76 h 176"/>
              <a:gd name="T106" fmla="*/ 100 w 176"/>
              <a:gd name="T107" fmla="*/ 162 h 176"/>
              <a:gd name="T108" fmla="*/ 77 w 176"/>
              <a:gd name="T109" fmla="*/ 105 h 176"/>
              <a:gd name="T110" fmla="*/ 160 w 176"/>
              <a:gd name="T111" fmla="*/ 22 h 176"/>
              <a:gd name="T112" fmla="*/ 100 w 176"/>
              <a:gd name="T113" fmla="*/ 16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39" y="119"/>
                </a:moveTo>
                <a:cubicBezTo>
                  <a:pt x="43" y="115"/>
                  <a:pt x="43" y="115"/>
                  <a:pt x="43" y="115"/>
                </a:cubicBezTo>
                <a:cubicBezTo>
                  <a:pt x="44" y="114"/>
                  <a:pt x="44" y="113"/>
                  <a:pt x="44" y="112"/>
                </a:cubicBezTo>
                <a:cubicBezTo>
                  <a:pt x="44" y="110"/>
                  <a:pt x="42" y="108"/>
                  <a:pt x="40" y="108"/>
                </a:cubicBezTo>
                <a:cubicBezTo>
                  <a:pt x="39" y="108"/>
                  <a:pt x="38" y="108"/>
                  <a:pt x="37" y="109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2" y="114"/>
                  <a:pt x="32" y="115"/>
                  <a:pt x="32" y="116"/>
                </a:cubicBezTo>
                <a:cubicBezTo>
                  <a:pt x="32" y="118"/>
                  <a:pt x="34" y="120"/>
                  <a:pt x="36" y="120"/>
                </a:cubicBezTo>
                <a:cubicBezTo>
                  <a:pt x="37" y="120"/>
                  <a:pt x="38" y="120"/>
                  <a:pt x="39" y="119"/>
                </a:cubicBezTo>
                <a:moveTo>
                  <a:pt x="64" y="116"/>
                </a:moveTo>
                <a:cubicBezTo>
                  <a:pt x="64" y="114"/>
                  <a:pt x="62" y="112"/>
                  <a:pt x="60" y="112"/>
                </a:cubicBezTo>
                <a:cubicBezTo>
                  <a:pt x="59" y="112"/>
                  <a:pt x="58" y="112"/>
                  <a:pt x="57" y="113"/>
                </a:cubicBezTo>
                <a:cubicBezTo>
                  <a:pt x="17" y="153"/>
                  <a:pt x="17" y="153"/>
                  <a:pt x="17" y="153"/>
                </a:cubicBezTo>
                <a:cubicBezTo>
                  <a:pt x="16" y="154"/>
                  <a:pt x="16" y="155"/>
                  <a:pt x="16" y="156"/>
                </a:cubicBezTo>
                <a:cubicBezTo>
                  <a:pt x="16" y="158"/>
                  <a:pt x="18" y="160"/>
                  <a:pt x="20" y="160"/>
                </a:cubicBezTo>
                <a:cubicBezTo>
                  <a:pt x="21" y="160"/>
                  <a:pt x="22" y="160"/>
                  <a:pt x="23" y="159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64" y="118"/>
                  <a:pt x="64" y="117"/>
                  <a:pt x="64" y="116"/>
                </a:cubicBezTo>
                <a:moveTo>
                  <a:pt x="64" y="132"/>
                </a:moveTo>
                <a:cubicBezTo>
                  <a:pt x="63" y="132"/>
                  <a:pt x="62" y="132"/>
                  <a:pt x="61" y="133"/>
                </a:cubicBezTo>
                <a:cubicBezTo>
                  <a:pt x="49" y="145"/>
                  <a:pt x="49" y="145"/>
                  <a:pt x="49" y="145"/>
                </a:cubicBezTo>
                <a:cubicBezTo>
                  <a:pt x="48" y="146"/>
                  <a:pt x="48" y="147"/>
                  <a:pt x="48" y="148"/>
                </a:cubicBezTo>
                <a:cubicBezTo>
                  <a:pt x="48" y="150"/>
                  <a:pt x="50" y="152"/>
                  <a:pt x="52" y="152"/>
                </a:cubicBezTo>
                <a:cubicBezTo>
                  <a:pt x="53" y="152"/>
                  <a:pt x="54" y="152"/>
                  <a:pt x="55" y="151"/>
                </a:cubicBezTo>
                <a:cubicBezTo>
                  <a:pt x="67" y="139"/>
                  <a:pt x="67" y="139"/>
                  <a:pt x="67" y="139"/>
                </a:cubicBezTo>
                <a:cubicBezTo>
                  <a:pt x="68" y="138"/>
                  <a:pt x="68" y="137"/>
                  <a:pt x="68" y="136"/>
                </a:cubicBezTo>
                <a:cubicBezTo>
                  <a:pt x="68" y="134"/>
                  <a:pt x="66" y="132"/>
                  <a:pt x="64" y="132"/>
                </a:cubicBezTo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1" y="0"/>
                  <a:pt x="170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1" y="73"/>
                  <a:pt x="0" y="74"/>
                  <a:pt x="0" y="76"/>
                </a:cubicBezTo>
                <a:cubicBezTo>
                  <a:pt x="0" y="78"/>
                  <a:pt x="1" y="79"/>
                  <a:pt x="3" y="80"/>
                </a:cubicBezTo>
                <a:cubicBezTo>
                  <a:pt x="3" y="80"/>
                  <a:pt x="3" y="80"/>
                  <a:pt x="3" y="8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96" y="173"/>
                  <a:pt x="96" y="173"/>
                  <a:pt x="96" y="173"/>
                </a:cubicBezTo>
                <a:cubicBezTo>
                  <a:pt x="96" y="173"/>
                  <a:pt x="96" y="173"/>
                  <a:pt x="96" y="173"/>
                </a:cubicBezTo>
                <a:cubicBezTo>
                  <a:pt x="97" y="175"/>
                  <a:pt x="98" y="176"/>
                  <a:pt x="100" y="176"/>
                </a:cubicBezTo>
                <a:cubicBezTo>
                  <a:pt x="102" y="176"/>
                  <a:pt x="103" y="175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5"/>
                  <a:pt x="176" y="5"/>
                  <a:pt x="176" y="4"/>
                </a:cubicBezTo>
                <a:moveTo>
                  <a:pt x="14" y="76"/>
                </a:moveTo>
                <a:cubicBezTo>
                  <a:pt x="154" y="16"/>
                  <a:pt x="154" y="16"/>
                  <a:pt x="154" y="16"/>
                </a:cubicBezTo>
                <a:cubicBezTo>
                  <a:pt x="71" y="99"/>
                  <a:pt x="71" y="99"/>
                  <a:pt x="71" y="99"/>
                </a:cubicBezTo>
                <a:lnTo>
                  <a:pt x="14" y="76"/>
                </a:lnTo>
                <a:close/>
                <a:moveTo>
                  <a:pt x="100" y="162"/>
                </a:moveTo>
                <a:cubicBezTo>
                  <a:pt x="77" y="105"/>
                  <a:pt x="77" y="105"/>
                  <a:pt x="77" y="105"/>
                </a:cubicBezTo>
                <a:cubicBezTo>
                  <a:pt x="160" y="22"/>
                  <a:pt x="160" y="22"/>
                  <a:pt x="160" y="22"/>
                </a:cubicBezTo>
                <a:lnTo>
                  <a:pt x="100" y="1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68"/>
          <p:cNvSpPr>
            <a:spLocks noEditPoints="1"/>
          </p:cNvSpPr>
          <p:nvPr/>
        </p:nvSpPr>
        <p:spPr bwMode="auto">
          <a:xfrm>
            <a:off x="4641851" y="1981201"/>
            <a:ext cx="431800" cy="393700"/>
          </a:xfrm>
          <a:custGeom>
            <a:avLst/>
            <a:gdLst>
              <a:gd name="T0" fmla="*/ 172 w 176"/>
              <a:gd name="T1" fmla="*/ 136 h 160"/>
              <a:gd name="T2" fmla="*/ 96 w 176"/>
              <a:gd name="T3" fmla="*/ 136 h 160"/>
              <a:gd name="T4" fmla="*/ 76 w 176"/>
              <a:gd name="T5" fmla="*/ 120 h 160"/>
              <a:gd name="T6" fmla="*/ 56 w 176"/>
              <a:gd name="T7" fmla="*/ 136 h 160"/>
              <a:gd name="T8" fmla="*/ 4 w 176"/>
              <a:gd name="T9" fmla="*/ 136 h 160"/>
              <a:gd name="T10" fmla="*/ 0 w 176"/>
              <a:gd name="T11" fmla="*/ 140 h 160"/>
              <a:gd name="T12" fmla="*/ 4 w 176"/>
              <a:gd name="T13" fmla="*/ 144 h 160"/>
              <a:gd name="T14" fmla="*/ 56 w 176"/>
              <a:gd name="T15" fmla="*/ 144 h 160"/>
              <a:gd name="T16" fmla="*/ 76 w 176"/>
              <a:gd name="T17" fmla="*/ 160 h 160"/>
              <a:gd name="T18" fmla="*/ 96 w 176"/>
              <a:gd name="T19" fmla="*/ 144 h 160"/>
              <a:gd name="T20" fmla="*/ 172 w 176"/>
              <a:gd name="T21" fmla="*/ 144 h 160"/>
              <a:gd name="T22" fmla="*/ 176 w 176"/>
              <a:gd name="T23" fmla="*/ 140 h 160"/>
              <a:gd name="T24" fmla="*/ 172 w 176"/>
              <a:gd name="T25" fmla="*/ 136 h 160"/>
              <a:gd name="T26" fmla="*/ 76 w 176"/>
              <a:gd name="T27" fmla="*/ 152 h 160"/>
              <a:gd name="T28" fmla="*/ 64 w 176"/>
              <a:gd name="T29" fmla="*/ 140 h 160"/>
              <a:gd name="T30" fmla="*/ 76 w 176"/>
              <a:gd name="T31" fmla="*/ 128 h 160"/>
              <a:gd name="T32" fmla="*/ 88 w 176"/>
              <a:gd name="T33" fmla="*/ 140 h 160"/>
              <a:gd name="T34" fmla="*/ 76 w 176"/>
              <a:gd name="T35" fmla="*/ 152 h 160"/>
              <a:gd name="T36" fmla="*/ 4 w 176"/>
              <a:gd name="T37" fmla="*/ 24 h 160"/>
              <a:gd name="T38" fmla="*/ 24 w 176"/>
              <a:gd name="T39" fmla="*/ 24 h 160"/>
              <a:gd name="T40" fmla="*/ 44 w 176"/>
              <a:gd name="T41" fmla="*/ 40 h 160"/>
              <a:gd name="T42" fmla="*/ 64 w 176"/>
              <a:gd name="T43" fmla="*/ 24 h 160"/>
              <a:gd name="T44" fmla="*/ 172 w 176"/>
              <a:gd name="T45" fmla="*/ 24 h 160"/>
              <a:gd name="T46" fmla="*/ 176 w 176"/>
              <a:gd name="T47" fmla="*/ 20 h 160"/>
              <a:gd name="T48" fmla="*/ 172 w 176"/>
              <a:gd name="T49" fmla="*/ 16 h 160"/>
              <a:gd name="T50" fmla="*/ 64 w 176"/>
              <a:gd name="T51" fmla="*/ 16 h 160"/>
              <a:gd name="T52" fmla="*/ 44 w 176"/>
              <a:gd name="T53" fmla="*/ 0 h 160"/>
              <a:gd name="T54" fmla="*/ 24 w 176"/>
              <a:gd name="T55" fmla="*/ 16 h 160"/>
              <a:gd name="T56" fmla="*/ 4 w 176"/>
              <a:gd name="T57" fmla="*/ 16 h 160"/>
              <a:gd name="T58" fmla="*/ 0 w 176"/>
              <a:gd name="T59" fmla="*/ 20 h 160"/>
              <a:gd name="T60" fmla="*/ 4 w 176"/>
              <a:gd name="T61" fmla="*/ 24 h 160"/>
              <a:gd name="T62" fmla="*/ 44 w 176"/>
              <a:gd name="T63" fmla="*/ 8 h 160"/>
              <a:gd name="T64" fmla="*/ 56 w 176"/>
              <a:gd name="T65" fmla="*/ 20 h 160"/>
              <a:gd name="T66" fmla="*/ 44 w 176"/>
              <a:gd name="T67" fmla="*/ 32 h 160"/>
              <a:gd name="T68" fmla="*/ 32 w 176"/>
              <a:gd name="T69" fmla="*/ 20 h 160"/>
              <a:gd name="T70" fmla="*/ 44 w 176"/>
              <a:gd name="T71" fmla="*/ 8 h 160"/>
              <a:gd name="T72" fmla="*/ 172 w 176"/>
              <a:gd name="T73" fmla="*/ 76 h 160"/>
              <a:gd name="T74" fmla="*/ 160 w 176"/>
              <a:gd name="T75" fmla="*/ 76 h 160"/>
              <a:gd name="T76" fmla="*/ 140 w 176"/>
              <a:gd name="T77" fmla="*/ 60 h 160"/>
              <a:gd name="T78" fmla="*/ 120 w 176"/>
              <a:gd name="T79" fmla="*/ 76 h 160"/>
              <a:gd name="T80" fmla="*/ 4 w 176"/>
              <a:gd name="T81" fmla="*/ 76 h 160"/>
              <a:gd name="T82" fmla="*/ 0 w 176"/>
              <a:gd name="T83" fmla="*/ 80 h 160"/>
              <a:gd name="T84" fmla="*/ 4 w 176"/>
              <a:gd name="T85" fmla="*/ 84 h 160"/>
              <a:gd name="T86" fmla="*/ 120 w 176"/>
              <a:gd name="T87" fmla="*/ 84 h 160"/>
              <a:gd name="T88" fmla="*/ 140 w 176"/>
              <a:gd name="T89" fmla="*/ 100 h 160"/>
              <a:gd name="T90" fmla="*/ 160 w 176"/>
              <a:gd name="T91" fmla="*/ 84 h 160"/>
              <a:gd name="T92" fmla="*/ 172 w 176"/>
              <a:gd name="T93" fmla="*/ 84 h 160"/>
              <a:gd name="T94" fmla="*/ 176 w 176"/>
              <a:gd name="T95" fmla="*/ 80 h 160"/>
              <a:gd name="T96" fmla="*/ 172 w 176"/>
              <a:gd name="T97" fmla="*/ 76 h 160"/>
              <a:gd name="T98" fmla="*/ 140 w 176"/>
              <a:gd name="T99" fmla="*/ 92 h 160"/>
              <a:gd name="T100" fmla="*/ 128 w 176"/>
              <a:gd name="T101" fmla="*/ 80 h 160"/>
              <a:gd name="T102" fmla="*/ 140 w 176"/>
              <a:gd name="T103" fmla="*/ 68 h 160"/>
              <a:gd name="T104" fmla="*/ 152 w 176"/>
              <a:gd name="T105" fmla="*/ 80 h 160"/>
              <a:gd name="T106" fmla="*/ 140 w 176"/>
              <a:gd name="T107" fmla="*/ 9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6" h="160">
                <a:moveTo>
                  <a:pt x="172" y="136"/>
                </a:moveTo>
                <a:cubicBezTo>
                  <a:pt x="96" y="136"/>
                  <a:pt x="96" y="136"/>
                  <a:pt x="96" y="136"/>
                </a:cubicBezTo>
                <a:cubicBezTo>
                  <a:pt x="94" y="127"/>
                  <a:pt x="86" y="120"/>
                  <a:pt x="76" y="120"/>
                </a:cubicBezTo>
                <a:cubicBezTo>
                  <a:pt x="66" y="120"/>
                  <a:pt x="58" y="127"/>
                  <a:pt x="56" y="136"/>
                </a:cubicBezTo>
                <a:cubicBezTo>
                  <a:pt x="4" y="136"/>
                  <a:pt x="4" y="136"/>
                  <a:pt x="4" y="136"/>
                </a:cubicBezTo>
                <a:cubicBezTo>
                  <a:pt x="2" y="136"/>
                  <a:pt x="0" y="138"/>
                  <a:pt x="0" y="140"/>
                </a:cubicBezTo>
                <a:cubicBezTo>
                  <a:pt x="0" y="142"/>
                  <a:pt x="2" y="144"/>
                  <a:pt x="4" y="144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58" y="153"/>
                  <a:pt x="66" y="160"/>
                  <a:pt x="76" y="160"/>
                </a:cubicBezTo>
                <a:cubicBezTo>
                  <a:pt x="86" y="160"/>
                  <a:pt x="94" y="153"/>
                  <a:pt x="96" y="144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74" y="144"/>
                  <a:pt x="176" y="142"/>
                  <a:pt x="176" y="140"/>
                </a:cubicBezTo>
                <a:cubicBezTo>
                  <a:pt x="176" y="138"/>
                  <a:pt x="174" y="136"/>
                  <a:pt x="172" y="136"/>
                </a:cubicBezTo>
                <a:moveTo>
                  <a:pt x="76" y="152"/>
                </a:moveTo>
                <a:cubicBezTo>
                  <a:pt x="69" y="152"/>
                  <a:pt x="64" y="147"/>
                  <a:pt x="64" y="140"/>
                </a:cubicBezTo>
                <a:cubicBezTo>
                  <a:pt x="64" y="133"/>
                  <a:pt x="69" y="128"/>
                  <a:pt x="76" y="128"/>
                </a:cubicBezTo>
                <a:cubicBezTo>
                  <a:pt x="83" y="128"/>
                  <a:pt x="88" y="133"/>
                  <a:pt x="88" y="140"/>
                </a:cubicBezTo>
                <a:cubicBezTo>
                  <a:pt x="88" y="147"/>
                  <a:pt x="83" y="152"/>
                  <a:pt x="76" y="152"/>
                </a:cubicBezTo>
                <a:moveTo>
                  <a:pt x="4" y="24"/>
                </a:moveTo>
                <a:cubicBezTo>
                  <a:pt x="24" y="24"/>
                  <a:pt x="24" y="24"/>
                  <a:pt x="24" y="24"/>
                </a:cubicBezTo>
                <a:cubicBezTo>
                  <a:pt x="26" y="33"/>
                  <a:pt x="34" y="40"/>
                  <a:pt x="44" y="40"/>
                </a:cubicBezTo>
                <a:cubicBezTo>
                  <a:pt x="54" y="40"/>
                  <a:pt x="62" y="33"/>
                  <a:pt x="64" y="24"/>
                </a:cubicBezTo>
                <a:cubicBezTo>
                  <a:pt x="172" y="24"/>
                  <a:pt x="172" y="24"/>
                  <a:pt x="172" y="24"/>
                </a:cubicBezTo>
                <a:cubicBezTo>
                  <a:pt x="174" y="24"/>
                  <a:pt x="176" y="22"/>
                  <a:pt x="176" y="20"/>
                </a:cubicBezTo>
                <a:cubicBezTo>
                  <a:pt x="176" y="18"/>
                  <a:pt x="174" y="16"/>
                  <a:pt x="172" y="16"/>
                </a:cubicBezTo>
                <a:cubicBezTo>
                  <a:pt x="64" y="16"/>
                  <a:pt x="64" y="16"/>
                  <a:pt x="64" y="16"/>
                </a:cubicBezTo>
                <a:cubicBezTo>
                  <a:pt x="62" y="7"/>
                  <a:pt x="54" y="0"/>
                  <a:pt x="44" y="0"/>
                </a:cubicBezTo>
                <a:cubicBezTo>
                  <a:pt x="34" y="0"/>
                  <a:pt x="26" y="7"/>
                  <a:pt x="2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2" y="16"/>
                  <a:pt x="0" y="18"/>
                  <a:pt x="0" y="20"/>
                </a:cubicBezTo>
                <a:cubicBezTo>
                  <a:pt x="0" y="22"/>
                  <a:pt x="2" y="24"/>
                  <a:pt x="4" y="24"/>
                </a:cubicBezTo>
                <a:moveTo>
                  <a:pt x="44" y="8"/>
                </a:moveTo>
                <a:cubicBezTo>
                  <a:pt x="51" y="8"/>
                  <a:pt x="56" y="13"/>
                  <a:pt x="56" y="20"/>
                </a:cubicBezTo>
                <a:cubicBezTo>
                  <a:pt x="56" y="27"/>
                  <a:pt x="51" y="32"/>
                  <a:pt x="44" y="32"/>
                </a:cubicBezTo>
                <a:cubicBezTo>
                  <a:pt x="37" y="32"/>
                  <a:pt x="32" y="27"/>
                  <a:pt x="32" y="20"/>
                </a:cubicBezTo>
                <a:cubicBezTo>
                  <a:pt x="32" y="13"/>
                  <a:pt x="37" y="8"/>
                  <a:pt x="44" y="8"/>
                </a:cubicBezTo>
                <a:moveTo>
                  <a:pt x="172" y="76"/>
                </a:moveTo>
                <a:cubicBezTo>
                  <a:pt x="160" y="76"/>
                  <a:pt x="160" y="76"/>
                  <a:pt x="160" y="76"/>
                </a:cubicBezTo>
                <a:cubicBezTo>
                  <a:pt x="158" y="67"/>
                  <a:pt x="150" y="60"/>
                  <a:pt x="140" y="60"/>
                </a:cubicBezTo>
                <a:cubicBezTo>
                  <a:pt x="130" y="60"/>
                  <a:pt x="122" y="67"/>
                  <a:pt x="120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8"/>
                  <a:pt x="0" y="80"/>
                </a:cubicBezTo>
                <a:cubicBezTo>
                  <a:pt x="0" y="82"/>
                  <a:pt x="2" y="84"/>
                  <a:pt x="4" y="84"/>
                </a:cubicBezTo>
                <a:cubicBezTo>
                  <a:pt x="120" y="84"/>
                  <a:pt x="120" y="84"/>
                  <a:pt x="120" y="84"/>
                </a:cubicBezTo>
                <a:cubicBezTo>
                  <a:pt x="122" y="93"/>
                  <a:pt x="130" y="100"/>
                  <a:pt x="140" y="100"/>
                </a:cubicBezTo>
                <a:cubicBezTo>
                  <a:pt x="150" y="100"/>
                  <a:pt x="158" y="93"/>
                  <a:pt x="160" y="84"/>
                </a:cubicBezTo>
                <a:cubicBezTo>
                  <a:pt x="172" y="84"/>
                  <a:pt x="172" y="84"/>
                  <a:pt x="172" y="84"/>
                </a:cubicBezTo>
                <a:cubicBezTo>
                  <a:pt x="174" y="84"/>
                  <a:pt x="176" y="82"/>
                  <a:pt x="176" y="80"/>
                </a:cubicBezTo>
                <a:cubicBezTo>
                  <a:pt x="176" y="78"/>
                  <a:pt x="174" y="76"/>
                  <a:pt x="172" y="76"/>
                </a:cubicBezTo>
                <a:moveTo>
                  <a:pt x="140" y="92"/>
                </a:moveTo>
                <a:cubicBezTo>
                  <a:pt x="133" y="92"/>
                  <a:pt x="128" y="87"/>
                  <a:pt x="128" y="80"/>
                </a:cubicBezTo>
                <a:cubicBezTo>
                  <a:pt x="128" y="73"/>
                  <a:pt x="133" y="68"/>
                  <a:pt x="140" y="68"/>
                </a:cubicBezTo>
                <a:cubicBezTo>
                  <a:pt x="147" y="68"/>
                  <a:pt x="152" y="73"/>
                  <a:pt x="152" y="80"/>
                </a:cubicBezTo>
                <a:cubicBezTo>
                  <a:pt x="152" y="87"/>
                  <a:pt x="147" y="92"/>
                  <a:pt x="140" y="9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69"/>
          <p:cNvSpPr>
            <a:spLocks noEditPoints="1"/>
          </p:cNvSpPr>
          <p:nvPr/>
        </p:nvSpPr>
        <p:spPr bwMode="auto">
          <a:xfrm>
            <a:off x="5467351" y="1981201"/>
            <a:ext cx="433388" cy="393700"/>
          </a:xfrm>
          <a:custGeom>
            <a:avLst/>
            <a:gdLst>
              <a:gd name="T0" fmla="*/ 152 w 176"/>
              <a:gd name="T1" fmla="*/ 140 h 160"/>
              <a:gd name="T2" fmla="*/ 160 w 176"/>
              <a:gd name="T3" fmla="*/ 140 h 160"/>
              <a:gd name="T4" fmla="*/ 124 w 176"/>
              <a:gd name="T5" fmla="*/ 72 h 160"/>
              <a:gd name="T6" fmla="*/ 124 w 176"/>
              <a:gd name="T7" fmla="*/ 48 h 160"/>
              <a:gd name="T8" fmla="*/ 124 w 176"/>
              <a:gd name="T9" fmla="*/ 72 h 160"/>
              <a:gd name="T10" fmla="*/ 152 w 176"/>
              <a:gd name="T11" fmla="*/ 100 h 160"/>
              <a:gd name="T12" fmla="*/ 124 w 176"/>
              <a:gd name="T13" fmla="*/ 32 h 160"/>
              <a:gd name="T14" fmla="*/ 96 w 176"/>
              <a:gd name="T15" fmla="*/ 100 h 160"/>
              <a:gd name="T16" fmla="*/ 104 w 176"/>
              <a:gd name="T17" fmla="*/ 60 h 160"/>
              <a:gd name="T18" fmla="*/ 144 w 176"/>
              <a:gd name="T19" fmla="*/ 60 h 160"/>
              <a:gd name="T20" fmla="*/ 124 w 176"/>
              <a:gd name="T21" fmla="*/ 120 h 160"/>
              <a:gd name="T22" fmla="*/ 104 w 176"/>
              <a:gd name="T23" fmla="*/ 60 h 160"/>
              <a:gd name="T24" fmla="*/ 160 w 176"/>
              <a:gd name="T25" fmla="*/ 20 h 160"/>
              <a:gd name="T26" fmla="*/ 152 w 176"/>
              <a:gd name="T27" fmla="*/ 20 h 160"/>
              <a:gd name="T28" fmla="*/ 168 w 176"/>
              <a:gd name="T29" fmla="*/ 0 h 160"/>
              <a:gd name="T30" fmla="*/ 0 w 176"/>
              <a:gd name="T31" fmla="*/ 8 h 160"/>
              <a:gd name="T32" fmla="*/ 8 w 176"/>
              <a:gd name="T33" fmla="*/ 160 h 160"/>
              <a:gd name="T34" fmla="*/ 176 w 176"/>
              <a:gd name="T35" fmla="*/ 152 h 160"/>
              <a:gd name="T36" fmla="*/ 168 w 176"/>
              <a:gd name="T37" fmla="*/ 0 h 160"/>
              <a:gd name="T38" fmla="*/ 8 w 176"/>
              <a:gd name="T39" fmla="*/ 152 h 160"/>
              <a:gd name="T40" fmla="*/ 168 w 176"/>
              <a:gd name="T41" fmla="*/ 8 h 160"/>
              <a:gd name="T42" fmla="*/ 20 w 176"/>
              <a:gd name="T43" fmla="*/ 144 h 160"/>
              <a:gd name="T44" fmla="*/ 20 w 176"/>
              <a:gd name="T45" fmla="*/ 136 h 160"/>
              <a:gd name="T46" fmla="*/ 20 w 176"/>
              <a:gd name="T47" fmla="*/ 144 h 160"/>
              <a:gd name="T48" fmla="*/ 52 w 176"/>
              <a:gd name="T49" fmla="*/ 128 h 160"/>
              <a:gd name="T50" fmla="*/ 80 w 176"/>
              <a:gd name="T51" fmla="*/ 60 h 160"/>
              <a:gd name="T52" fmla="*/ 24 w 176"/>
              <a:gd name="T53" fmla="*/ 60 h 160"/>
              <a:gd name="T54" fmla="*/ 32 w 176"/>
              <a:gd name="T55" fmla="*/ 60 h 160"/>
              <a:gd name="T56" fmla="*/ 72 w 176"/>
              <a:gd name="T57" fmla="*/ 60 h 160"/>
              <a:gd name="T58" fmla="*/ 52 w 176"/>
              <a:gd name="T59" fmla="*/ 120 h 160"/>
              <a:gd name="T60" fmla="*/ 32 w 176"/>
              <a:gd name="T61" fmla="*/ 60 h 160"/>
              <a:gd name="T62" fmla="*/ 24 w 176"/>
              <a:gd name="T63" fmla="*/ 20 h 160"/>
              <a:gd name="T64" fmla="*/ 16 w 176"/>
              <a:gd name="T65" fmla="*/ 20 h 160"/>
              <a:gd name="T66" fmla="*/ 52 w 176"/>
              <a:gd name="T67" fmla="*/ 112 h 160"/>
              <a:gd name="T68" fmla="*/ 52 w 176"/>
              <a:gd name="T69" fmla="*/ 88 h 160"/>
              <a:gd name="T70" fmla="*/ 52 w 176"/>
              <a:gd name="T71" fmla="*/ 11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60">
                <a:moveTo>
                  <a:pt x="156" y="136"/>
                </a:moveTo>
                <a:cubicBezTo>
                  <a:pt x="154" y="136"/>
                  <a:pt x="152" y="138"/>
                  <a:pt x="152" y="140"/>
                </a:cubicBezTo>
                <a:cubicBezTo>
                  <a:pt x="152" y="142"/>
                  <a:pt x="154" y="144"/>
                  <a:pt x="156" y="144"/>
                </a:cubicBezTo>
                <a:cubicBezTo>
                  <a:pt x="158" y="144"/>
                  <a:pt x="160" y="142"/>
                  <a:pt x="160" y="140"/>
                </a:cubicBezTo>
                <a:cubicBezTo>
                  <a:pt x="160" y="138"/>
                  <a:pt x="158" y="136"/>
                  <a:pt x="156" y="136"/>
                </a:cubicBezTo>
                <a:moveTo>
                  <a:pt x="124" y="72"/>
                </a:moveTo>
                <a:cubicBezTo>
                  <a:pt x="131" y="72"/>
                  <a:pt x="136" y="67"/>
                  <a:pt x="136" y="60"/>
                </a:cubicBezTo>
                <a:cubicBezTo>
                  <a:pt x="136" y="53"/>
                  <a:pt x="131" y="48"/>
                  <a:pt x="124" y="48"/>
                </a:cubicBezTo>
                <a:cubicBezTo>
                  <a:pt x="117" y="48"/>
                  <a:pt x="112" y="53"/>
                  <a:pt x="112" y="60"/>
                </a:cubicBezTo>
                <a:cubicBezTo>
                  <a:pt x="112" y="67"/>
                  <a:pt x="117" y="72"/>
                  <a:pt x="124" y="72"/>
                </a:cubicBezTo>
                <a:moveTo>
                  <a:pt x="124" y="128"/>
                </a:moveTo>
                <a:cubicBezTo>
                  <a:pt x="139" y="128"/>
                  <a:pt x="152" y="115"/>
                  <a:pt x="152" y="100"/>
                </a:cubicBezTo>
                <a:cubicBezTo>
                  <a:pt x="152" y="60"/>
                  <a:pt x="152" y="60"/>
                  <a:pt x="152" y="60"/>
                </a:cubicBezTo>
                <a:cubicBezTo>
                  <a:pt x="152" y="45"/>
                  <a:pt x="139" y="32"/>
                  <a:pt x="124" y="32"/>
                </a:cubicBezTo>
                <a:cubicBezTo>
                  <a:pt x="109" y="32"/>
                  <a:pt x="96" y="45"/>
                  <a:pt x="96" y="60"/>
                </a:cubicBezTo>
                <a:cubicBezTo>
                  <a:pt x="96" y="100"/>
                  <a:pt x="96" y="100"/>
                  <a:pt x="96" y="100"/>
                </a:cubicBezTo>
                <a:cubicBezTo>
                  <a:pt x="96" y="115"/>
                  <a:pt x="109" y="128"/>
                  <a:pt x="124" y="128"/>
                </a:cubicBezTo>
                <a:moveTo>
                  <a:pt x="104" y="60"/>
                </a:moveTo>
                <a:cubicBezTo>
                  <a:pt x="104" y="49"/>
                  <a:pt x="113" y="40"/>
                  <a:pt x="124" y="40"/>
                </a:cubicBezTo>
                <a:cubicBezTo>
                  <a:pt x="135" y="40"/>
                  <a:pt x="144" y="49"/>
                  <a:pt x="144" y="60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4" y="111"/>
                  <a:pt x="135" y="120"/>
                  <a:pt x="124" y="120"/>
                </a:cubicBezTo>
                <a:cubicBezTo>
                  <a:pt x="113" y="120"/>
                  <a:pt x="104" y="111"/>
                  <a:pt x="104" y="100"/>
                </a:cubicBezTo>
                <a:lnTo>
                  <a:pt x="104" y="60"/>
                </a:lnTo>
                <a:close/>
                <a:moveTo>
                  <a:pt x="156" y="24"/>
                </a:moveTo>
                <a:cubicBezTo>
                  <a:pt x="158" y="24"/>
                  <a:pt x="160" y="22"/>
                  <a:pt x="160" y="20"/>
                </a:cubicBezTo>
                <a:cubicBezTo>
                  <a:pt x="160" y="18"/>
                  <a:pt x="158" y="16"/>
                  <a:pt x="156" y="16"/>
                </a:cubicBezTo>
                <a:cubicBezTo>
                  <a:pt x="154" y="16"/>
                  <a:pt x="152" y="18"/>
                  <a:pt x="152" y="20"/>
                </a:cubicBezTo>
                <a:cubicBezTo>
                  <a:pt x="152" y="22"/>
                  <a:pt x="154" y="24"/>
                  <a:pt x="156" y="24"/>
                </a:cubicBezTo>
                <a:moveTo>
                  <a:pt x="16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56"/>
                  <a:pt x="4" y="160"/>
                  <a:pt x="8" y="160"/>
                </a:cubicBezTo>
                <a:cubicBezTo>
                  <a:pt x="168" y="160"/>
                  <a:pt x="168" y="160"/>
                  <a:pt x="168" y="160"/>
                </a:cubicBezTo>
                <a:cubicBezTo>
                  <a:pt x="172" y="160"/>
                  <a:pt x="176" y="156"/>
                  <a:pt x="176" y="152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  <a:moveTo>
                  <a:pt x="168" y="152"/>
                </a:moveTo>
                <a:cubicBezTo>
                  <a:pt x="8" y="152"/>
                  <a:pt x="8" y="152"/>
                  <a:pt x="8" y="152"/>
                </a:cubicBezTo>
                <a:cubicBezTo>
                  <a:pt x="8" y="8"/>
                  <a:pt x="8" y="8"/>
                  <a:pt x="8" y="8"/>
                </a:cubicBezTo>
                <a:cubicBezTo>
                  <a:pt x="168" y="8"/>
                  <a:pt x="168" y="8"/>
                  <a:pt x="168" y="8"/>
                </a:cubicBezTo>
                <a:lnTo>
                  <a:pt x="168" y="152"/>
                </a:lnTo>
                <a:close/>
                <a:moveTo>
                  <a:pt x="20" y="144"/>
                </a:moveTo>
                <a:cubicBezTo>
                  <a:pt x="22" y="144"/>
                  <a:pt x="24" y="142"/>
                  <a:pt x="24" y="140"/>
                </a:cubicBezTo>
                <a:cubicBezTo>
                  <a:pt x="24" y="138"/>
                  <a:pt x="22" y="136"/>
                  <a:pt x="20" y="136"/>
                </a:cubicBezTo>
                <a:cubicBezTo>
                  <a:pt x="18" y="136"/>
                  <a:pt x="16" y="138"/>
                  <a:pt x="16" y="140"/>
                </a:cubicBezTo>
                <a:cubicBezTo>
                  <a:pt x="16" y="142"/>
                  <a:pt x="18" y="144"/>
                  <a:pt x="20" y="144"/>
                </a:cubicBezTo>
                <a:moveTo>
                  <a:pt x="24" y="100"/>
                </a:moveTo>
                <a:cubicBezTo>
                  <a:pt x="24" y="115"/>
                  <a:pt x="37" y="128"/>
                  <a:pt x="52" y="128"/>
                </a:cubicBezTo>
                <a:cubicBezTo>
                  <a:pt x="67" y="128"/>
                  <a:pt x="80" y="115"/>
                  <a:pt x="80" y="100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45"/>
                  <a:pt x="67" y="32"/>
                  <a:pt x="52" y="32"/>
                </a:cubicBezTo>
                <a:cubicBezTo>
                  <a:pt x="37" y="32"/>
                  <a:pt x="24" y="45"/>
                  <a:pt x="24" y="60"/>
                </a:cubicBezTo>
                <a:lnTo>
                  <a:pt x="24" y="100"/>
                </a:lnTo>
                <a:close/>
                <a:moveTo>
                  <a:pt x="32" y="60"/>
                </a:moveTo>
                <a:cubicBezTo>
                  <a:pt x="32" y="49"/>
                  <a:pt x="41" y="40"/>
                  <a:pt x="52" y="40"/>
                </a:cubicBezTo>
                <a:cubicBezTo>
                  <a:pt x="63" y="40"/>
                  <a:pt x="72" y="49"/>
                  <a:pt x="72" y="60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72" y="111"/>
                  <a:pt x="63" y="120"/>
                  <a:pt x="52" y="120"/>
                </a:cubicBezTo>
                <a:cubicBezTo>
                  <a:pt x="41" y="120"/>
                  <a:pt x="32" y="111"/>
                  <a:pt x="32" y="100"/>
                </a:cubicBezTo>
                <a:lnTo>
                  <a:pt x="32" y="60"/>
                </a:lnTo>
                <a:close/>
                <a:moveTo>
                  <a:pt x="20" y="24"/>
                </a:moveTo>
                <a:cubicBezTo>
                  <a:pt x="22" y="24"/>
                  <a:pt x="24" y="22"/>
                  <a:pt x="24" y="20"/>
                </a:cubicBezTo>
                <a:cubicBezTo>
                  <a:pt x="24" y="18"/>
                  <a:pt x="22" y="16"/>
                  <a:pt x="20" y="16"/>
                </a:cubicBezTo>
                <a:cubicBezTo>
                  <a:pt x="18" y="16"/>
                  <a:pt x="16" y="18"/>
                  <a:pt x="16" y="20"/>
                </a:cubicBezTo>
                <a:cubicBezTo>
                  <a:pt x="16" y="22"/>
                  <a:pt x="18" y="24"/>
                  <a:pt x="20" y="24"/>
                </a:cubicBezTo>
                <a:moveTo>
                  <a:pt x="52" y="112"/>
                </a:moveTo>
                <a:cubicBezTo>
                  <a:pt x="59" y="112"/>
                  <a:pt x="64" y="107"/>
                  <a:pt x="64" y="100"/>
                </a:cubicBezTo>
                <a:cubicBezTo>
                  <a:pt x="64" y="93"/>
                  <a:pt x="59" y="88"/>
                  <a:pt x="52" y="88"/>
                </a:cubicBezTo>
                <a:cubicBezTo>
                  <a:pt x="45" y="88"/>
                  <a:pt x="40" y="93"/>
                  <a:pt x="40" y="100"/>
                </a:cubicBezTo>
                <a:cubicBezTo>
                  <a:pt x="40" y="107"/>
                  <a:pt x="45" y="112"/>
                  <a:pt x="52" y="11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70"/>
          <p:cNvSpPr>
            <a:spLocks noEditPoints="1"/>
          </p:cNvSpPr>
          <p:nvPr/>
        </p:nvSpPr>
        <p:spPr bwMode="auto">
          <a:xfrm>
            <a:off x="6294438" y="1962151"/>
            <a:ext cx="431800" cy="431800"/>
          </a:xfrm>
          <a:custGeom>
            <a:avLst/>
            <a:gdLst>
              <a:gd name="T0" fmla="*/ 95 w 176"/>
              <a:gd name="T1" fmla="*/ 128 h 176"/>
              <a:gd name="T2" fmla="*/ 65 w 176"/>
              <a:gd name="T3" fmla="*/ 128 h 176"/>
              <a:gd name="T4" fmla="*/ 24 w 176"/>
              <a:gd name="T5" fmla="*/ 132 h 176"/>
              <a:gd name="T6" fmla="*/ 65 w 176"/>
              <a:gd name="T7" fmla="*/ 136 h 176"/>
              <a:gd name="T8" fmla="*/ 95 w 176"/>
              <a:gd name="T9" fmla="*/ 136 h 176"/>
              <a:gd name="T10" fmla="*/ 152 w 176"/>
              <a:gd name="T11" fmla="*/ 132 h 176"/>
              <a:gd name="T12" fmla="*/ 80 w 176"/>
              <a:gd name="T13" fmla="*/ 140 h 176"/>
              <a:gd name="T14" fmla="*/ 80 w 176"/>
              <a:gd name="T15" fmla="*/ 124 h 176"/>
              <a:gd name="T16" fmla="*/ 80 w 176"/>
              <a:gd name="T17" fmla="*/ 140 h 176"/>
              <a:gd name="T18" fmla="*/ 135 w 176"/>
              <a:gd name="T19" fmla="*/ 84 h 176"/>
              <a:gd name="T20" fmla="*/ 105 w 176"/>
              <a:gd name="T21" fmla="*/ 84 h 176"/>
              <a:gd name="T22" fmla="*/ 24 w 176"/>
              <a:gd name="T23" fmla="*/ 88 h 176"/>
              <a:gd name="T24" fmla="*/ 105 w 176"/>
              <a:gd name="T25" fmla="*/ 92 h 176"/>
              <a:gd name="T26" fmla="*/ 135 w 176"/>
              <a:gd name="T27" fmla="*/ 92 h 176"/>
              <a:gd name="T28" fmla="*/ 152 w 176"/>
              <a:gd name="T29" fmla="*/ 88 h 176"/>
              <a:gd name="T30" fmla="*/ 120 w 176"/>
              <a:gd name="T31" fmla="*/ 96 h 176"/>
              <a:gd name="T32" fmla="*/ 120 w 176"/>
              <a:gd name="T33" fmla="*/ 80 h 176"/>
              <a:gd name="T34" fmla="*/ 120 w 176"/>
              <a:gd name="T35" fmla="*/ 96 h 176"/>
              <a:gd name="T36" fmla="*/ 79 w 176"/>
              <a:gd name="T37" fmla="*/ 40 h 176"/>
              <a:gd name="T38" fmla="*/ 49 w 176"/>
              <a:gd name="T39" fmla="*/ 40 h 176"/>
              <a:gd name="T40" fmla="*/ 24 w 176"/>
              <a:gd name="T41" fmla="*/ 44 h 176"/>
              <a:gd name="T42" fmla="*/ 49 w 176"/>
              <a:gd name="T43" fmla="*/ 48 h 176"/>
              <a:gd name="T44" fmla="*/ 79 w 176"/>
              <a:gd name="T45" fmla="*/ 48 h 176"/>
              <a:gd name="T46" fmla="*/ 152 w 176"/>
              <a:gd name="T47" fmla="*/ 44 h 176"/>
              <a:gd name="T48" fmla="*/ 64 w 176"/>
              <a:gd name="T49" fmla="*/ 52 h 176"/>
              <a:gd name="T50" fmla="*/ 64 w 176"/>
              <a:gd name="T51" fmla="*/ 36 h 176"/>
              <a:gd name="T52" fmla="*/ 64 w 176"/>
              <a:gd name="T53" fmla="*/ 52 h 176"/>
              <a:gd name="T54" fmla="*/ 16 w 176"/>
              <a:gd name="T55" fmla="*/ 0 h 176"/>
              <a:gd name="T56" fmla="*/ 0 w 176"/>
              <a:gd name="T57" fmla="*/ 160 h 176"/>
              <a:gd name="T58" fmla="*/ 160 w 176"/>
              <a:gd name="T59" fmla="*/ 176 h 176"/>
              <a:gd name="T60" fmla="*/ 176 w 176"/>
              <a:gd name="T61" fmla="*/ 16 h 176"/>
              <a:gd name="T62" fmla="*/ 168 w 176"/>
              <a:gd name="T63" fmla="*/ 160 h 176"/>
              <a:gd name="T64" fmla="*/ 16 w 176"/>
              <a:gd name="T65" fmla="*/ 168 h 176"/>
              <a:gd name="T66" fmla="*/ 8 w 176"/>
              <a:gd name="T67" fmla="*/ 16 h 176"/>
              <a:gd name="T68" fmla="*/ 160 w 176"/>
              <a:gd name="T69" fmla="*/ 8 h 176"/>
              <a:gd name="T70" fmla="*/ 168 w 176"/>
              <a:gd name="T71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48" y="128"/>
                </a:moveTo>
                <a:cubicBezTo>
                  <a:pt x="95" y="128"/>
                  <a:pt x="95" y="128"/>
                  <a:pt x="95" y="128"/>
                </a:cubicBezTo>
                <a:cubicBezTo>
                  <a:pt x="94" y="121"/>
                  <a:pt x="87" y="116"/>
                  <a:pt x="80" y="116"/>
                </a:cubicBezTo>
                <a:cubicBezTo>
                  <a:pt x="73" y="116"/>
                  <a:pt x="66" y="121"/>
                  <a:pt x="65" y="128"/>
                </a:cubicBezTo>
                <a:cubicBezTo>
                  <a:pt x="28" y="128"/>
                  <a:pt x="28" y="128"/>
                  <a:pt x="28" y="128"/>
                </a:cubicBezTo>
                <a:cubicBezTo>
                  <a:pt x="26" y="128"/>
                  <a:pt x="24" y="130"/>
                  <a:pt x="24" y="132"/>
                </a:cubicBezTo>
                <a:cubicBezTo>
                  <a:pt x="24" y="134"/>
                  <a:pt x="26" y="136"/>
                  <a:pt x="28" y="136"/>
                </a:cubicBezTo>
                <a:cubicBezTo>
                  <a:pt x="65" y="136"/>
                  <a:pt x="65" y="136"/>
                  <a:pt x="65" y="136"/>
                </a:cubicBezTo>
                <a:cubicBezTo>
                  <a:pt x="66" y="143"/>
                  <a:pt x="73" y="148"/>
                  <a:pt x="80" y="148"/>
                </a:cubicBezTo>
                <a:cubicBezTo>
                  <a:pt x="87" y="148"/>
                  <a:pt x="94" y="143"/>
                  <a:pt x="95" y="136"/>
                </a:cubicBezTo>
                <a:cubicBezTo>
                  <a:pt x="148" y="136"/>
                  <a:pt x="148" y="136"/>
                  <a:pt x="148" y="136"/>
                </a:cubicBezTo>
                <a:cubicBezTo>
                  <a:pt x="150" y="136"/>
                  <a:pt x="152" y="134"/>
                  <a:pt x="152" y="132"/>
                </a:cubicBezTo>
                <a:cubicBezTo>
                  <a:pt x="152" y="130"/>
                  <a:pt x="150" y="128"/>
                  <a:pt x="148" y="128"/>
                </a:cubicBezTo>
                <a:moveTo>
                  <a:pt x="80" y="140"/>
                </a:moveTo>
                <a:cubicBezTo>
                  <a:pt x="76" y="140"/>
                  <a:pt x="72" y="136"/>
                  <a:pt x="72" y="132"/>
                </a:cubicBezTo>
                <a:cubicBezTo>
                  <a:pt x="72" y="128"/>
                  <a:pt x="76" y="124"/>
                  <a:pt x="80" y="124"/>
                </a:cubicBezTo>
                <a:cubicBezTo>
                  <a:pt x="84" y="124"/>
                  <a:pt x="88" y="128"/>
                  <a:pt x="88" y="132"/>
                </a:cubicBezTo>
                <a:cubicBezTo>
                  <a:pt x="88" y="136"/>
                  <a:pt x="84" y="140"/>
                  <a:pt x="80" y="140"/>
                </a:cubicBezTo>
                <a:moveTo>
                  <a:pt x="148" y="84"/>
                </a:moveTo>
                <a:cubicBezTo>
                  <a:pt x="135" y="84"/>
                  <a:pt x="135" y="84"/>
                  <a:pt x="135" y="84"/>
                </a:cubicBezTo>
                <a:cubicBezTo>
                  <a:pt x="134" y="77"/>
                  <a:pt x="127" y="72"/>
                  <a:pt x="120" y="72"/>
                </a:cubicBezTo>
                <a:cubicBezTo>
                  <a:pt x="113" y="72"/>
                  <a:pt x="106" y="77"/>
                  <a:pt x="105" y="84"/>
                </a:cubicBezTo>
                <a:cubicBezTo>
                  <a:pt x="28" y="84"/>
                  <a:pt x="28" y="84"/>
                  <a:pt x="28" y="84"/>
                </a:cubicBezTo>
                <a:cubicBezTo>
                  <a:pt x="26" y="84"/>
                  <a:pt x="24" y="86"/>
                  <a:pt x="24" y="88"/>
                </a:cubicBezTo>
                <a:cubicBezTo>
                  <a:pt x="24" y="90"/>
                  <a:pt x="26" y="92"/>
                  <a:pt x="28" y="92"/>
                </a:cubicBezTo>
                <a:cubicBezTo>
                  <a:pt x="105" y="92"/>
                  <a:pt x="105" y="92"/>
                  <a:pt x="105" y="92"/>
                </a:cubicBezTo>
                <a:cubicBezTo>
                  <a:pt x="106" y="99"/>
                  <a:pt x="113" y="104"/>
                  <a:pt x="120" y="104"/>
                </a:cubicBezTo>
                <a:cubicBezTo>
                  <a:pt x="127" y="104"/>
                  <a:pt x="134" y="99"/>
                  <a:pt x="135" y="92"/>
                </a:cubicBezTo>
                <a:cubicBezTo>
                  <a:pt x="148" y="92"/>
                  <a:pt x="148" y="92"/>
                  <a:pt x="148" y="92"/>
                </a:cubicBezTo>
                <a:cubicBezTo>
                  <a:pt x="150" y="92"/>
                  <a:pt x="152" y="90"/>
                  <a:pt x="152" y="88"/>
                </a:cubicBezTo>
                <a:cubicBezTo>
                  <a:pt x="152" y="86"/>
                  <a:pt x="150" y="84"/>
                  <a:pt x="148" y="84"/>
                </a:cubicBezTo>
                <a:moveTo>
                  <a:pt x="120" y="96"/>
                </a:moveTo>
                <a:cubicBezTo>
                  <a:pt x="116" y="96"/>
                  <a:pt x="112" y="92"/>
                  <a:pt x="112" y="88"/>
                </a:cubicBezTo>
                <a:cubicBezTo>
                  <a:pt x="112" y="84"/>
                  <a:pt x="116" y="80"/>
                  <a:pt x="120" y="80"/>
                </a:cubicBezTo>
                <a:cubicBezTo>
                  <a:pt x="124" y="80"/>
                  <a:pt x="128" y="84"/>
                  <a:pt x="128" y="88"/>
                </a:cubicBezTo>
                <a:cubicBezTo>
                  <a:pt x="128" y="92"/>
                  <a:pt x="124" y="96"/>
                  <a:pt x="120" y="96"/>
                </a:cubicBezTo>
                <a:moveTo>
                  <a:pt x="148" y="40"/>
                </a:moveTo>
                <a:cubicBezTo>
                  <a:pt x="79" y="40"/>
                  <a:pt x="79" y="40"/>
                  <a:pt x="79" y="40"/>
                </a:cubicBezTo>
                <a:cubicBezTo>
                  <a:pt x="78" y="33"/>
                  <a:pt x="71" y="28"/>
                  <a:pt x="64" y="28"/>
                </a:cubicBezTo>
                <a:cubicBezTo>
                  <a:pt x="57" y="28"/>
                  <a:pt x="50" y="33"/>
                  <a:pt x="49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6" y="40"/>
                  <a:pt x="24" y="42"/>
                  <a:pt x="24" y="44"/>
                </a:cubicBezTo>
                <a:cubicBezTo>
                  <a:pt x="24" y="46"/>
                  <a:pt x="26" y="48"/>
                  <a:pt x="28" y="48"/>
                </a:cubicBezTo>
                <a:cubicBezTo>
                  <a:pt x="49" y="48"/>
                  <a:pt x="49" y="48"/>
                  <a:pt x="49" y="48"/>
                </a:cubicBezTo>
                <a:cubicBezTo>
                  <a:pt x="50" y="55"/>
                  <a:pt x="57" y="60"/>
                  <a:pt x="64" y="60"/>
                </a:cubicBezTo>
                <a:cubicBezTo>
                  <a:pt x="71" y="60"/>
                  <a:pt x="78" y="55"/>
                  <a:pt x="79" y="48"/>
                </a:cubicBezTo>
                <a:cubicBezTo>
                  <a:pt x="148" y="48"/>
                  <a:pt x="148" y="48"/>
                  <a:pt x="148" y="48"/>
                </a:cubicBezTo>
                <a:cubicBezTo>
                  <a:pt x="150" y="48"/>
                  <a:pt x="152" y="46"/>
                  <a:pt x="152" y="44"/>
                </a:cubicBezTo>
                <a:cubicBezTo>
                  <a:pt x="152" y="42"/>
                  <a:pt x="150" y="40"/>
                  <a:pt x="148" y="40"/>
                </a:cubicBezTo>
                <a:moveTo>
                  <a:pt x="64" y="52"/>
                </a:moveTo>
                <a:cubicBezTo>
                  <a:pt x="60" y="52"/>
                  <a:pt x="56" y="48"/>
                  <a:pt x="56" y="44"/>
                </a:cubicBezTo>
                <a:cubicBezTo>
                  <a:pt x="56" y="40"/>
                  <a:pt x="60" y="36"/>
                  <a:pt x="64" y="36"/>
                </a:cubicBezTo>
                <a:cubicBezTo>
                  <a:pt x="68" y="36"/>
                  <a:pt x="72" y="40"/>
                  <a:pt x="72" y="44"/>
                </a:cubicBezTo>
                <a:cubicBezTo>
                  <a:pt x="72" y="48"/>
                  <a:pt x="68" y="52"/>
                  <a:pt x="64" y="52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71"/>
          <p:cNvSpPr>
            <a:spLocks noEditPoints="1"/>
          </p:cNvSpPr>
          <p:nvPr/>
        </p:nvSpPr>
        <p:spPr bwMode="auto">
          <a:xfrm>
            <a:off x="7119938" y="1962151"/>
            <a:ext cx="433388" cy="431800"/>
          </a:xfrm>
          <a:custGeom>
            <a:avLst/>
            <a:gdLst>
              <a:gd name="T0" fmla="*/ 162 w 176"/>
              <a:gd name="T1" fmla="*/ 68 h 176"/>
              <a:gd name="T2" fmla="*/ 159 w 176"/>
              <a:gd name="T3" fmla="*/ 42 h 176"/>
              <a:gd name="T4" fmla="*/ 142 w 176"/>
              <a:gd name="T5" fmla="*/ 17 h 176"/>
              <a:gd name="T6" fmla="*/ 134 w 176"/>
              <a:gd name="T7" fmla="*/ 17 h 176"/>
              <a:gd name="T8" fmla="*/ 108 w 176"/>
              <a:gd name="T9" fmla="*/ 14 h 176"/>
              <a:gd name="T10" fmla="*/ 100 w 176"/>
              <a:gd name="T11" fmla="*/ 0 h 176"/>
              <a:gd name="T12" fmla="*/ 70 w 176"/>
              <a:gd name="T13" fmla="*/ 6 h 176"/>
              <a:gd name="T14" fmla="*/ 50 w 176"/>
              <a:gd name="T15" fmla="*/ 22 h 176"/>
              <a:gd name="T16" fmla="*/ 38 w 176"/>
              <a:gd name="T17" fmla="*/ 16 h 176"/>
              <a:gd name="T18" fmla="*/ 17 w 176"/>
              <a:gd name="T19" fmla="*/ 34 h 176"/>
              <a:gd name="T20" fmla="*/ 22 w 176"/>
              <a:gd name="T21" fmla="*/ 50 h 176"/>
              <a:gd name="T22" fmla="*/ 6 w 176"/>
              <a:gd name="T23" fmla="*/ 70 h 176"/>
              <a:gd name="T24" fmla="*/ 0 w 176"/>
              <a:gd name="T25" fmla="*/ 100 h 176"/>
              <a:gd name="T26" fmla="*/ 14 w 176"/>
              <a:gd name="T27" fmla="*/ 108 h 176"/>
              <a:gd name="T28" fmla="*/ 17 w 176"/>
              <a:gd name="T29" fmla="*/ 134 h 176"/>
              <a:gd name="T30" fmla="*/ 34 w 176"/>
              <a:gd name="T31" fmla="*/ 159 h 176"/>
              <a:gd name="T32" fmla="*/ 42 w 176"/>
              <a:gd name="T33" fmla="*/ 159 h 176"/>
              <a:gd name="T34" fmla="*/ 68 w 176"/>
              <a:gd name="T35" fmla="*/ 162 h 176"/>
              <a:gd name="T36" fmla="*/ 76 w 176"/>
              <a:gd name="T37" fmla="*/ 176 h 176"/>
              <a:gd name="T38" fmla="*/ 106 w 176"/>
              <a:gd name="T39" fmla="*/ 170 h 176"/>
              <a:gd name="T40" fmla="*/ 126 w 176"/>
              <a:gd name="T41" fmla="*/ 154 h 176"/>
              <a:gd name="T42" fmla="*/ 138 w 176"/>
              <a:gd name="T43" fmla="*/ 160 h 176"/>
              <a:gd name="T44" fmla="*/ 159 w 176"/>
              <a:gd name="T45" fmla="*/ 142 h 176"/>
              <a:gd name="T46" fmla="*/ 154 w 176"/>
              <a:gd name="T47" fmla="*/ 126 h 176"/>
              <a:gd name="T48" fmla="*/ 170 w 176"/>
              <a:gd name="T49" fmla="*/ 106 h 176"/>
              <a:gd name="T50" fmla="*/ 176 w 176"/>
              <a:gd name="T51" fmla="*/ 76 h 176"/>
              <a:gd name="T52" fmla="*/ 168 w 176"/>
              <a:gd name="T53" fmla="*/ 98 h 176"/>
              <a:gd name="T54" fmla="*/ 160 w 176"/>
              <a:gd name="T55" fmla="*/ 100 h 176"/>
              <a:gd name="T56" fmla="*/ 147 w 176"/>
              <a:gd name="T57" fmla="*/ 122 h 176"/>
              <a:gd name="T58" fmla="*/ 152 w 176"/>
              <a:gd name="T59" fmla="*/ 138 h 176"/>
              <a:gd name="T60" fmla="*/ 138 w 176"/>
              <a:gd name="T61" fmla="*/ 152 h 176"/>
              <a:gd name="T62" fmla="*/ 126 w 176"/>
              <a:gd name="T63" fmla="*/ 146 h 176"/>
              <a:gd name="T64" fmla="*/ 106 w 176"/>
              <a:gd name="T65" fmla="*/ 154 h 176"/>
              <a:gd name="T66" fmla="*/ 98 w 176"/>
              <a:gd name="T67" fmla="*/ 168 h 176"/>
              <a:gd name="T68" fmla="*/ 78 w 176"/>
              <a:gd name="T69" fmla="*/ 168 h 176"/>
              <a:gd name="T70" fmla="*/ 70 w 176"/>
              <a:gd name="T71" fmla="*/ 154 h 176"/>
              <a:gd name="T72" fmla="*/ 50 w 176"/>
              <a:gd name="T73" fmla="*/ 146 h 176"/>
              <a:gd name="T74" fmla="*/ 39 w 176"/>
              <a:gd name="T75" fmla="*/ 152 h 176"/>
              <a:gd name="T76" fmla="*/ 24 w 176"/>
              <a:gd name="T77" fmla="*/ 138 h 176"/>
              <a:gd name="T78" fmla="*/ 29 w 176"/>
              <a:gd name="T79" fmla="*/ 122 h 176"/>
              <a:gd name="T80" fmla="*/ 16 w 176"/>
              <a:gd name="T81" fmla="*/ 100 h 176"/>
              <a:gd name="T82" fmla="*/ 8 w 176"/>
              <a:gd name="T83" fmla="*/ 98 h 176"/>
              <a:gd name="T84" fmla="*/ 16 w 176"/>
              <a:gd name="T85" fmla="*/ 76 h 176"/>
              <a:gd name="T86" fmla="*/ 29 w 176"/>
              <a:gd name="T87" fmla="*/ 54 h 176"/>
              <a:gd name="T88" fmla="*/ 24 w 176"/>
              <a:gd name="T89" fmla="*/ 38 h 176"/>
              <a:gd name="T90" fmla="*/ 38 w 176"/>
              <a:gd name="T91" fmla="*/ 24 h 176"/>
              <a:gd name="T92" fmla="*/ 50 w 176"/>
              <a:gd name="T93" fmla="*/ 30 h 176"/>
              <a:gd name="T94" fmla="*/ 70 w 176"/>
              <a:gd name="T95" fmla="*/ 22 h 176"/>
              <a:gd name="T96" fmla="*/ 78 w 176"/>
              <a:gd name="T97" fmla="*/ 8 h 176"/>
              <a:gd name="T98" fmla="*/ 98 w 176"/>
              <a:gd name="T99" fmla="*/ 8 h 176"/>
              <a:gd name="T100" fmla="*/ 106 w 176"/>
              <a:gd name="T101" fmla="*/ 22 h 176"/>
              <a:gd name="T102" fmla="*/ 126 w 176"/>
              <a:gd name="T103" fmla="*/ 30 h 176"/>
              <a:gd name="T104" fmla="*/ 138 w 176"/>
              <a:gd name="T105" fmla="*/ 24 h 176"/>
              <a:gd name="T106" fmla="*/ 152 w 176"/>
              <a:gd name="T107" fmla="*/ 39 h 176"/>
              <a:gd name="T108" fmla="*/ 147 w 176"/>
              <a:gd name="T109" fmla="*/ 54 h 176"/>
              <a:gd name="T110" fmla="*/ 160 w 176"/>
              <a:gd name="T111" fmla="*/ 76 h 176"/>
              <a:gd name="T112" fmla="*/ 168 w 176"/>
              <a:gd name="T113" fmla="*/ 98 h 176"/>
              <a:gd name="T114" fmla="*/ 48 w 176"/>
              <a:gd name="T115" fmla="*/ 88 h 176"/>
              <a:gd name="T116" fmla="*/ 128 w 176"/>
              <a:gd name="T117" fmla="*/ 88 h 176"/>
              <a:gd name="T118" fmla="*/ 88 w 176"/>
              <a:gd name="T119" fmla="*/ 120 h 176"/>
              <a:gd name="T120" fmla="*/ 88 w 176"/>
              <a:gd name="T121" fmla="*/ 56 h 176"/>
              <a:gd name="T122" fmla="*/ 88 w 176"/>
              <a:gd name="T123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76">
                <a:moveTo>
                  <a:pt x="170" y="70"/>
                </a:moveTo>
                <a:cubicBezTo>
                  <a:pt x="162" y="68"/>
                  <a:pt x="162" y="68"/>
                  <a:pt x="162" y="68"/>
                </a:cubicBezTo>
                <a:cubicBezTo>
                  <a:pt x="160" y="62"/>
                  <a:pt x="157" y="56"/>
                  <a:pt x="154" y="5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60" y="40"/>
                  <a:pt x="161" y="36"/>
                  <a:pt x="159" y="34"/>
                </a:cubicBezTo>
                <a:cubicBezTo>
                  <a:pt x="142" y="17"/>
                  <a:pt x="142" y="17"/>
                  <a:pt x="142" y="17"/>
                </a:cubicBezTo>
                <a:cubicBezTo>
                  <a:pt x="141" y="16"/>
                  <a:pt x="140" y="16"/>
                  <a:pt x="138" y="16"/>
                </a:cubicBezTo>
                <a:cubicBezTo>
                  <a:pt x="137" y="16"/>
                  <a:pt x="135" y="17"/>
                  <a:pt x="134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0" y="19"/>
                  <a:pt x="114" y="16"/>
                  <a:pt x="108" y="14"/>
                </a:cubicBezTo>
                <a:cubicBezTo>
                  <a:pt x="106" y="6"/>
                  <a:pt x="106" y="6"/>
                  <a:pt x="106" y="6"/>
                </a:cubicBezTo>
                <a:cubicBezTo>
                  <a:pt x="105" y="3"/>
                  <a:pt x="103" y="0"/>
                  <a:pt x="100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0"/>
                  <a:pt x="71" y="3"/>
                  <a:pt x="70" y="6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6"/>
                  <a:pt x="56" y="19"/>
                  <a:pt x="50" y="22"/>
                </a:cubicBezTo>
                <a:cubicBezTo>
                  <a:pt x="42" y="17"/>
                  <a:pt x="42" y="17"/>
                  <a:pt x="42" y="17"/>
                </a:cubicBezTo>
                <a:cubicBezTo>
                  <a:pt x="41" y="17"/>
                  <a:pt x="39" y="16"/>
                  <a:pt x="38" y="16"/>
                </a:cubicBezTo>
                <a:cubicBezTo>
                  <a:pt x="36" y="16"/>
                  <a:pt x="35" y="16"/>
                  <a:pt x="34" y="17"/>
                </a:cubicBezTo>
                <a:cubicBezTo>
                  <a:pt x="17" y="34"/>
                  <a:pt x="17" y="34"/>
                  <a:pt x="17" y="34"/>
                </a:cubicBezTo>
                <a:cubicBezTo>
                  <a:pt x="15" y="36"/>
                  <a:pt x="16" y="40"/>
                  <a:pt x="17" y="42"/>
                </a:cubicBezTo>
                <a:cubicBezTo>
                  <a:pt x="22" y="50"/>
                  <a:pt x="22" y="50"/>
                  <a:pt x="22" y="50"/>
                </a:cubicBezTo>
                <a:cubicBezTo>
                  <a:pt x="19" y="56"/>
                  <a:pt x="16" y="62"/>
                  <a:pt x="14" y="68"/>
                </a:cubicBezTo>
                <a:cubicBezTo>
                  <a:pt x="6" y="70"/>
                  <a:pt x="6" y="70"/>
                  <a:pt x="6" y="70"/>
                </a:cubicBezTo>
                <a:cubicBezTo>
                  <a:pt x="3" y="71"/>
                  <a:pt x="0" y="73"/>
                  <a:pt x="0" y="76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3"/>
                  <a:pt x="3" y="105"/>
                  <a:pt x="6" y="106"/>
                </a:cubicBezTo>
                <a:cubicBezTo>
                  <a:pt x="14" y="108"/>
                  <a:pt x="14" y="108"/>
                  <a:pt x="14" y="108"/>
                </a:cubicBezTo>
                <a:cubicBezTo>
                  <a:pt x="16" y="114"/>
                  <a:pt x="19" y="120"/>
                  <a:pt x="22" y="126"/>
                </a:cubicBezTo>
                <a:cubicBezTo>
                  <a:pt x="17" y="134"/>
                  <a:pt x="17" y="134"/>
                  <a:pt x="17" y="134"/>
                </a:cubicBezTo>
                <a:cubicBezTo>
                  <a:pt x="16" y="136"/>
                  <a:pt x="15" y="140"/>
                  <a:pt x="17" y="142"/>
                </a:cubicBezTo>
                <a:cubicBezTo>
                  <a:pt x="34" y="159"/>
                  <a:pt x="34" y="159"/>
                  <a:pt x="34" y="159"/>
                </a:cubicBezTo>
                <a:cubicBezTo>
                  <a:pt x="35" y="160"/>
                  <a:pt x="36" y="160"/>
                  <a:pt x="38" y="160"/>
                </a:cubicBezTo>
                <a:cubicBezTo>
                  <a:pt x="39" y="160"/>
                  <a:pt x="41" y="159"/>
                  <a:pt x="42" y="159"/>
                </a:cubicBezTo>
                <a:cubicBezTo>
                  <a:pt x="50" y="154"/>
                  <a:pt x="50" y="154"/>
                  <a:pt x="50" y="154"/>
                </a:cubicBezTo>
                <a:cubicBezTo>
                  <a:pt x="56" y="157"/>
                  <a:pt x="62" y="160"/>
                  <a:pt x="68" y="162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1" y="173"/>
                  <a:pt x="73" y="176"/>
                  <a:pt x="76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3" y="176"/>
                  <a:pt x="105" y="173"/>
                  <a:pt x="106" y="170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14" y="160"/>
                  <a:pt x="120" y="157"/>
                  <a:pt x="126" y="154"/>
                </a:cubicBezTo>
                <a:cubicBezTo>
                  <a:pt x="134" y="159"/>
                  <a:pt x="134" y="159"/>
                  <a:pt x="134" y="159"/>
                </a:cubicBezTo>
                <a:cubicBezTo>
                  <a:pt x="135" y="159"/>
                  <a:pt x="137" y="160"/>
                  <a:pt x="138" y="160"/>
                </a:cubicBezTo>
                <a:cubicBezTo>
                  <a:pt x="140" y="160"/>
                  <a:pt x="141" y="160"/>
                  <a:pt x="142" y="159"/>
                </a:cubicBezTo>
                <a:cubicBezTo>
                  <a:pt x="159" y="142"/>
                  <a:pt x="159" y="142"/>
                  <a:pt x="159" y="142"/>
                </a:cubicBezTo>
                <a:cubicBezTo>
                  <a:pt x="161" y="140"/>
                  <a:pt x="160" y="136"/>
                  <a:pt x="159" y="134"/>
                </a:cubicBezTo>
                <a:cubicBezTo>
                  <a:pt x="154" y="126"/>
                  <a:pt x="154" y="126"/>
                  <a:pt x="154" y="126"/>
                </a:cubicBezTo>
                <a:cubicBezTo>
                  <a:pt x="157" y="120"/>
                  <a:pt x="160" y="114"/>
                  <a:pt x="162" y="108"/>
                </a:cubicBezTo>
                <a:cubicBezTo>
                  <a:pt x="170" y="106"/>
                  <a:pt x="170" y="106"/>
                  <a:pt x="170" y="106"/>
                </a:cubicBezTo>
                <a:cubicBezTo>
                  <a:pt x="173" y="105"/>
                  <a:pt x="176" y="103"/>
                  <a:pt x="176" y="100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76" y="73"/>
                  <a:pt x="173" y="71"/>
                  <a:pt x="170" y="70"/>
                </a:cubicBezTo>
                <a:moveTo>
                  <a:pt x="168" y="98"/>
                </a:moveTo>
                <a:cubicBezTo>
                  <a:pt x="168" y="98"/>
                  <a:pt x="168" y="98"/>
                  <a:pt x="168" y="98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57" y="101"/>
                  <a:pt x="155" y="103"/>
                  <a:pt x="154" y="106"/>
                </a:cubicBezTo>
                <a:cubicBezTo>
                  <a:pt x="152" y="111"/>
                  <a:pt x="150" y="117"/>
                  <a:pt x="147" y="122"/>
                </a:cubicBezTo>
                <a:cubicBezTo>
                  <a:pt x="146" y="125"/>
                  <a:pt x="146" y="128"/>
                  <a:pt x="147" y="130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29" y="146"/>
                  <a:pt x="128" y="146"/>
                  <a:pt x="126" y="146"/>
                </a:cubicBezTo>
                <a:cubicBezTo>
                  <a:pt x="125" y="146"/>
                  <a:pt x="123" y="146"/>
                  <a:pt x="122" y="147"/>
                </a:cubicBezTo>
                <a:cubicBezTo>
                  <a:pt x="117" y="150"/>
                  <a:pt x="111" y="152"/>
                  <a:pt x="106" y="154"/>
                </a:cubicBezTo>
                <a:cubicBezTo>
                  <a:pt x="103" y="155"/>
                  <a:pt x="101" y="157"/>
                  <a:pt x="100" y="160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6" y="160"/>
                  <a:pt x="76" y="160"/>
                  <a:pt x="76" y="160"/>
                </a:cubicBezTo>
                <a:cubicBezTo>
                  <a:pt x="75" y="157"/>
                  <a:pt x="73" y="155"/>
                  <a:pt x="70" y="154"/>
                </a:cubicBezTo>
                <a:cubicBezTo>
                  <a:pt x="65" y="152"/>
                  <a:pt x="59" y="150"/>
                  <a:pt x="54" y="147"/>
                </a:cubicBezTo>
                <a:cubicBezTo>
                  <a:pt x="53" y="146"/>
                  <a:pt x="51" y="146"/>
                  <a:pt x="50" y="146"/>
                </a:cubicBezTo>
                <a:cubicBezTo>
                  <a:pt x="48" y="146"/>
                  <a:pt x="47" y="146"/>
                  <a:pt x="46" y="147"/>
                </a:cubicBezTo>
                <a:cubicBezTo>
                  <a:pt x="39" y="152"/>
                  <a:pt x="39" y="152"/>
                  <a:pt x="39" y="152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9" y="130"/>
                  <a:pt x="29" y="130"/>
                  <a:pt x="29" y="130"/>
                </a:cubicBezTo>
                <a:cubicBezTo>
                  <a:pt x="30" y="128"/>
                  <a:pt x="30" y="125"/>
                  <a:pt x="29" y="122"/>
                </a:cubicBezTo>
                <a:cubicBezTo>
                  <a:pt x="26" y="117"/>
                  <a:pt x="24" y="111"/>
                  <a:pt x="22" y="106"/>
                </a:cubicBezTo>
                <a:cubicBezTo>
                  <a:pt x="21" y="103"/>
                  <a:pt x="19" y="101"/>
                  <a:pt x="16" y="100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78"/>
                  <a:pt x="8" y="78"/>
                  <a:pt x="8" y="78"/>
                </a:cubicBezTo>
                <a:cubicBezTo>
                  <a:pt x="16" y="76"/>
                  <a:pt x="16" y="76"/>
                  <a:pt x="16" y="76"/>
                </a:cubicBezTo>
                <a:cubicBezTo>
                  <a:pt x="19" y="75"/>
                  <a:pt x="21" y="73"/>
                  <a:pt x="22" y="70"/>
                </a:cubicBezTo>
                <a:cubicBezTo>
                  <a:pt x="24" y="65"/>
                  <a:pt x="26" y="59"/>
                  <a:pt x="29" y="54"/>
                </a:cubicBezTo>
                <a:cubicBezTo>
                  <a:pt x="30" y="51"/>
                  <a:pt x="30" y="48"/>
                  <a:pt x="29" y="46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38" y="24"/>
                  <a:pt x="38" y="24"/>
                  <a:pt x="38" y="24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30"/>
                  <a:pt x="48" y="30"/>
                  <a:pt x="50" y="30"/>
                </a:cubicBezTo>
                <a:cubicBezTo>
                  <a:pt x="51" y="30"/>
                  <a:pt x="53" y="30"/>
                  <a:pt x="54" y="29"/>
                </a:cubicBezTo>
                <a:cubicBezTo>
                  <a:pt x="59" y="26"/>
                  <a:pt x="65" y="24"/>
                  <a:pt x="70" y="22"/>
                </a:cubicBezTo>
                <a:cubicBezTo>
                  <a:pt x="73" y="21"/>
                  <a:pt x="75" y="19"/>
                  <a:pt x="76" y="16"/>
                </a:cubicBezTo>
                <a:cubicBezTo>
                  <a:pt x="78" y="8"/>
                  <a:pt x="78" y="8"/>
                  <a:pt x="7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1" y="19"/>
                  <a:pt x="103" y="21"/>
                  <a:pt x="106" y="22"/>
                </a:cubicBezTo>
                <a:cubicBezTo>
                  <a:pt x="111" y="24"/>
                  <a:pt x="117" y="26"/>
                  <a:pt x="122" y="29"/>
                </a:cubicBezTo>
                <a:cubicBezTo>
                  <a:pt x="123" y="30"/>
                  <a:pt x="125" y="30"/>
                  <a:pt x="126" y="30"/>
                </a:cubicBezTo>
                <a:cubicBezTo>
                  <a:pt x="128" y="30"/>
                  <a:pt x="129" y="30"/>
                  <a:pt x="130" y="29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52" y="38"/>
                  <a:pt x="152" y="38"/>
                  <a:pt x="152" y="38"/>
                </a:cubicBezTo>
                <a:cubicBezTo>
                  <a:pt x="152" y="38"/>
                  <a:pt x="152" y="38"/>
                  <a:pt x="152" y="39"/>
                </a:cubicBezTo>
                <a:cubicBezTo>
                  <a:pt x="147" y="46"/>
                  <a:pt x="147" y="46"/>
                  <a:pt x="147" y="46"/>
                </a:cubicBezTo>
                <a:cubicBezTo>
                  <a:pt x="146" y="48"/>
                  <a:pt x="146" y="51"/>
                  <a:pt x="147" y="54"/>
                </a:cubicBezTo>
                <a:cubicBezTo>
                  <a:pt x="150" y="59"/>
                  <a:pt x="152" y="65"/>
                  <a:pt x="154" y="70"/>
                </a:cubicBezTo>
                <a:cubicBezTo>
                  <a:pt x="155" y="73"/>
                  <a:pt x="157" y="75"/>
                  <a:pt x="160" y="76"/>
                </a:cubicBezTo>
                <a:cubicBezTo>
                  <a:pt x="168" y="78"/>
                  <a:pt x="168" y="78"/>
                  <a:pt x="168" y="78"/>
                </a:cubicBezTo>
                <a:lnTo>
                  <a:pt x="168" y="98"/>
                </a:lnTo>
                <a:close/>
                <a:moveTo>
                  <a:pt x="88" y="48"/>
                </a:moveTo>
                <a:cubicBezTo>
                  <a:pt x="66" y="48"/>
                  <a:pt x="48" y="66"/>
                  <a:pt x="48" y="88"/>
                </a:cubicBezTo>
                <a:cubicBezTo>
                  <a:pt x="48" y="110"/>
                  <a:pt x="66" y="128"/>
                  <a:pt x="88" y="128"/>
                </a:cubicBezTo>
                <a:cubicBezTo>
                  <a:pt x="110" y="128"/>
                  <a:pt x="128" y="110"/>
                  <a:pt x="128" y="88"/>
                </a:cubicBezTo>
                <a:cubicBezTo>
                  <a:pt x="128" y="66"/>
                  <a:pt x="110" y="48"/>
                  <a:pt x="88" y="48"/>
                </a:cubicBezTo>
                <a:moveTo>
                  <a:pt x="88" y="120"/>
                </a:moveTo>
                <a:cubicBezTo>
                  <a:pt x="70" y="120"/>
                  <a:pt x="56" y="106"/>
                  <a:pt x="56" y="88"/>
                </a:cubicBezTo>
                <a:cubicBezTo>
                  <a:pt x="56" y="70"/>
                  <a:pt x="70" y="56"/>
                  <a:pt x="88" y="56"/>
                </a:cubicBezTo>
                <a:cubicBezTo>
                  <a:pt x="106" y="56"/>
                  <a:pt x="120" y="70"/>
                  <a:pt x="120" y="88"/>
                </a:cubicBezTo>
                <a:cubicBezTo>
                  <a:pt x="120" y="106"/>
                  <a:pt x="106" y="120"/>
                  <a:pt x="88" y="12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72"/>
          <p:cNvSpPr>
            <a:spLocks noEditPoints="1"/>
          </p:cNvSpPr>
          <p:nvPr/>
        </p:nvSpPr>
        <p:spPr bwMode="auto">
          <a:xfrm>
            <a:off x="7947026" y="1962151"/>
            <a:ext cx="433388" cy="431800"/>
          </a:xfrm>
          <a:custGeom>
            <a:avLst/>
            <a:gdLst>
              <a:gd name="T0" fmla="*/ 88 w 176"/>
              <a:gd name="T1" fmla="*/ 136 h 176"/>
              <a:gd name="T2" fmla="*/ 88 w 176"/>
              <a:gd name="T3" fmla="*/ 48 h 176"/>
              <a:gd name="T4" fmla="*/ 88 w 176"/>
              <a:gd name="T5" fmla="*/ 72 h 176"/>
              <a:gd name="T6" fmla="*/ 88 w 176"/>
              <a:gd name="T7" fmla="*/ 48 h 176"/>
              <a:gd name="T8" fmla="*/ 51 w 176"/>
              <a:gd name="T9" fmla="*/ 72 h 176"/>
              <a:gd name="T10" fmla="*/ 84 w 176"/>
              <a:gd name="T11" fmla="*/ 103 h 176"/>
              <a:gd name="T12" fmla="*/ 88 w 176"/>
              <a:gd name="T13" fmla="*/ 80 h 176"/>
              <a:gd name="T14" fmla="*/ 80 w 176"/>
              <a:gd name="T15" fmla="*/ 88 h 176"/>
              <a:gd name="T16" fmla="*/ 92 w 176"/>
              <a:gd name="T17" fmla="*/ 103 h 176"/>
              <a:gd name="T18" fmla="*/ 125 w 176"/>
              <a:gd name="T19" fmla="*/ 72 h 176"/>
              <a:gd name="T20" fmla="*/ 162 w 176"/>
              <a:gd name="T21" fmla="*/ 68 h 176"/>
              <a:gd name="T22" fmla="*/ 159 w 176"/>
              <a:gd name="T23" fmla="*/ 34 h 176"/>
              <a:gd name="T24" fmla="*/ 134 w 176"/>
              <a:gd name="T25" fmla="*/ 17 h 176"/>
              <a:gd name="T26" fmla="*/ 106 w 176"/>
              <a:gd name="T27" fmla="*/ 6 h 176"/>
              <a:gd name="T28" fmla="*/ 70 w 176"/>
              <a:gd name="T29" fmla="*/ 6 h 176"/>
              <a:gd name="T30" fmla="*/ 42 w 176"/>
              <a:gd name="T31" fmla="*/ 17 h 176"/>
              <a:gd name="T32" fmla="*/ 17 w 176"/>
              <a:gd name="T33" fmla="*/ 34 h 176"/>
              <a:gd name="T34" fmla="*/ 14 w 176"/>
              <a:gd name="T35" fmla="*/ 68 h 176"/>
              <a:gd name="T36" fmla="*/ 0 w 176"/>
              <a:gd name="T37" fmla="*/ 100 h 176"/>
              <a:gd name="T38" fmla="*/ 22 w 176"/>
              <a:gd name="T39" fmla="*/ 126 h 176"/>
              <a:gd name="T40" fmla="*/ 34 w 176"/>
              <a:gd name="T41" fmla="*/ 159 h 176"/>
              <a:gd name="T42" fmla="*/ 50 w 176"/>
              <a:gd name="T43" fmla="*/ 154 h 176"/>
              <a:gd name="T44" fmla="*/ 76 w 176"/>
              <a:gd name="T45" fmla="*/ 176 h 176"/>
              <a:gd name="T46" fmla="*/ 108 w 176"/>
              <a:gd name="T47" fmla="*/ 162 h 176"/>
              <a:gd name="T48" fmla="*/ 138 w 176"/>
              <a:gd name="T49" fmla="*/ 160 h 176"/>
              <a:gd name="T50" fmla="*/ 159 w 176"/>
              <a:gd name="T51" fmla="*/ 134 h 176"/>
              <a:gd name="T52" fmla="*/ 170 w 176"/>
              <a:gd name="T53" fmla="*/ 106 h 176"/>
              <a:gd name="T54" fmla="*/ 170 w 176"/>
              <a:gd name="T55" fmla="*/ 70 h 176"/>
              <a:gd name="T56" fmla="*/ 160 w 176"/>
              <a:gd name="T57" fmla="*/ 100 h 176"/>
              <a:gd name="T58" fmla="*/ 147 w 176"/>
              <a:gd name="T59" fmla="*/ 130 h 176"/>
              <a:gd name="T60" fmla="*/ 138 w 176"/>
              <a:gd name="T61" fmla="*/ 152 h 176"/>
              <a:gd name="T62" fmla="*/ 122 w 176"/>
              <a:gd name="T63" fmla="*/ 147 h 176"/>
              <a:gd name="T64" fmla="*/ 98 w 176"/>
              <a:gd name="T65" fmla="*/ 168 h 176"/>
              <a:gd name="T66" fmla="*/ 76 w 176"/>
              <a:gd name="T67" fmla="*/ 160 h 176"/>
              <a:gd name="T68" fmla="*/ 50 w 176"/>
              <a:gd name="T69" fmla="*/ 146 h 176"/>
              <a:gd name="T70" fmla="*/ 38 w 176"/>
              <a:gd name="T71" fmla="*/ 152 h 176"/>
              <a:gd name="T72" fmla="*/ 29 w 176"/>
              <a:gd name="T73" fmla="*/ 122 h 176"/>
              <a:gd name="T74" fmla="*/ 8 w 176"/>
              <a:gd name="T75" fmla="*/ 98 h 176"/>
              <a:gd name="T76" fmla="*/ 16 w 176"/>
              <a:gd name="T77" fmla="*/ 76 h 176"/>
              <a:gd name="T78" fmla="*/ 29 w 176"/>
              <a:gd name="T79" fmla="*/ 46 h 176"/>
              <a:gd name="T80" fmla="*/ 38 w 176"/>
              <a:gd name="T81" fmla="*/ 24 h 176"/>
              <a:gd name="T82" fmla="*/ 54 w 176"/>
              <a:gd name="T83" fmla="*/ 29 h 176"/>
              <a:gd name="T84" fmla="*/ 78 w 176"/>
              <a:gd name="T85" fmla="*/ 8 h 176"/>
              <a:gd name="T86" fmla="*/ 100 w 176"/>
              <a:gd name="T87" fmla="*/ 16 h 176"/>
              <a:gd name="T88" fmla="*/ 126 w 176"/>
              <a:gd name="T89" fmla="*/ 30 h 176"/>
              <a:gd name="T90" fmla="*/ 152 w 176"/>
              <a:gd name="T91" fmla="*/ 38 h 176"/>
              <a:gd name="T92" fmla="*/ 147 w 176"/>
              <a:gd name="T93" fmla="*/ 54 h 176"/>
              <a:gd name="T94" fmla="*/ 168 w 176"/>
              <a:gd name="T95" fmla="*/ 7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6" h="176">
                <a:moveTo>
                  <a:pt x="88" y="40"/>
                </a:moveTo>
                <a:cubicBezTo>
                  <a:pt x="61" y="40"/>
                  <a:pt x="40" y="61"/>
                  <a:pt x="40" y="88"/>
                </a:cubicBezTo>
                <a:cubicBezTo>
                  <a:pt x="40" y="115"/>
                  <a:pt x="61" y="136"/>
                  <a:pt x="88" y="136"/>
                </a:cubicBezTo>
                <a:cubicBezTo>
                  <a:pt x="115" y="136"/>
                  <a:pt x="136" y="115"/>
                  <a:pt x="136" y="88"/>
                </a:cubicBezTo>
                <a:cubicBezTo>
                  <a:pt x="136" y="61"/>
                  <a:pt x="115" y="40"/>
                  <a:pt x="88" y="40"/>
                </a:cubicBezTo>
                <a:moveTo>
                  <a:pt x="88" y="48"/>
                </a:moveTo>
                <a:cubicBezTo>
                  <a:pt x="102" y="48"/>
                  <a:pt x="114" y="55"/>
                  <a:pt x="121" y="65"/>
                </a:cubicBezTo>
                <a:cubicBezTo>
                  <a:pt x="100" y="77"/>
                  <a:pt x="100" y="77"/>
                  <a:pt x="100" y="77"/>
                </a:cubicBezTo>
                <a:cubicBezTo>
                  <a:pt x="97" y="74"/>
                  <a:pt x="93" y="72"/>
                  <a:pt x="88" y="72"/>
                </a:cubicBezTo>
                <a:cubicBezTo>
                  <a:pt x="83" y="72"/>
                  <a:pt x="79" y="74"/>
                  <a:pt x="76" y="77"/>
                </a:cubicBezTo>
                <a:cubicBezTo>
                  <a:pt x="55" y="65"/>
                  <a:pt x="55" y="65"/>
                  <a:pt x="55" y="65"/>
                </a:cubicBezTo>
                <a:cubicBezTo>
                  <a:pt x="62" y="55"/>
                  <a:pt x="74" y="48"/>
                  <a:pt x="88" y="48"/>
                </a:cubicBezTo>
                <a:moveTo>
                  <a:pt x="84" y="128"/>
                </a:moveTo>
                <a:cubicBezTo>
                  <a:pt x="64" y="126"/>
                  <a:pt x="48" y="109"/>
                  <a:pt x="48" y="88"/>
                </a:cubicBezTo>
                <a:cubicBezTo>
                  <a:pt x="48" y="82"/>
                  <a:pt x="49" y="77"/>
                  <a:pt x="51" y="72"/>
                </a:cubicBezTo>
                <a:cubicBezTo>
                  <a:pt x="73" y="84"/>
                  <a:pt x="73" y="84"/>
                  <a:pt x="73" y="84"/>
                </a:cubicBezTo>
                <a:cubicBezTo>
                  <a:pt x="72" y="85"/>
                  <a:pt x="72" y="87"/>
                  <a:pt x="72" y="88"/>
                </a:cubicBezTo>
                <a:cubicBezTo>
                  <a:pt x="72" y="95"/>
                  <a:pt x="77" y="102"/>
                  <a:pt x="84" y="103"/>
                </a:cubicBezTo>
                <a:lnTo>
                  <a:pt x="84" y="128"/>
                </a:lnTo>
                <a:close/>
                <a:moveTo>
                  <a:pt x="80" y="88"/>
                </a:moveTo>
                <a:cubicBezTo>
                  <a:pt x="80" y="84"/>
                  <a:pt x="84" y="80"/>
                  <a:pt x="88" y="80"/>
                </a:cubicBezTo>
                <a:cubicBezTo>
                  <a:pt x="92" y="80"/>
                  <a:pt x="96" y="84"/>
                  <a:pt x="96" y="88"/>
                </a:cubicBezTo>
                <a:cubicBezTo>
                  <a:pt x="96" y="92"/>
                  <a:pt x="92" y="96"/>
                  <a:pt x="88" y="96"/>
                </a:cubicBezTo>
                <a:cubicBezTo>
                  <a:pt x="84" y="96"/>
                  <a:pt x="80" y="92"/>
                  <a:pt x="80" y="88"/>
                </a:cubicBezTo>
                <a:moveTo>
                  <a:pt x="128" y="88"/>
                </a:moveTo>
                <a:cubicBezTo>
                  <a:pt x="128" y="109"/>
                  <a:pt x="112" y="126"/>
                  <a:pt x="92" y="128"/>
                </a:cubicBezTo>
                <a:cubicBezTo>
                  <a:pt x="92" y="103"/>
                  <a:pt x="92" y="103"/>
                  <a:pt x="92" y="103"/>
                </a:cubicBezTo>
                <a:cubicBezTo>
                  <a:pt x="99" y="102"/>
                  <a:pt x="104" y="95"/>
                  <a:pt x="104" y="88"/>
                </a:cubicBezTo>
                <a:cubicBezTo>
                  <a:pt x="104" y="87"/>
                  <a:pt x="104" y="85"/>
                  <a:pt x="103" y="84"/>
                </a:cubicBezTo>
                <a:cubicBezTo>
                  <a:pt x="125" y="72"/>
                  <a:pt x="125" y="72"/>
                  <a:pt x="125" y="72"/>
                </a:cubicBezTo>
                <a:cubicBezTo>
                  <a:pt x="127" y="77"/>
                  <a:pt x="128" y="82"/>
                  <a:pt x="128" y="88"/>
                </a:cubicBezTo>
                <a:moveTo>
                  <a:pt x="170" y="70"/>
                </a:moveTo>
                <a:cubicBezTo>
                  <a:pt x="162" y="68"/>
                  <a:pt x="162" y="68"/>
                  <a:pt x="162" y="68"/>
                </a:cubicBezTo>
                <a:cubicBezTo>
                  <a:pt x="160" y="62"/>
                  <a:pt x="157" y="56"/>
                  <a:pt x="154" y="5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60" y="40"/>
                  <a:pt x="161" y="36"/>
                  <a:pt x="159" y="34"/>
                </a:cubicBezTo>
                <a:cubicBezTo>
                  <a:pt x="142" y="17"/>
                  <a:pt x="142" y="17"/>
                  <a:pt x="142" y="17"/>
                </a:cubicBezTo>
                <a:cubicBezTo>
                  <a:pt x="141" y="16"/>
                  <a:pt x="140" y="16"/>
                  <a:pt x="138" y="16"/>
                </a:cubicBezTo>
                <a:cubicBezTo>
                  <a:pt x="137" y="16"/>
                  <a:pt x="135" y="17"/>
                  <a:pt x="134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0" y="19"/>
                  <a:pt x="114" y="16"/>
                  <a:pt x="108" y="14"/>
                </a:cubicBezTo>
                <a:cubicBezTo>
                  <a:pt x="106" y="6"/>
                  <a:pt x="106" y="6"/>
                  <a:pt x="106" y="6"/>
                </a:cubicBezTo>
                <a:cubicBezTo>
                  <a:pt x="105" y="3"/>
                  <a:pt x="103" y="0"/>
                  <a:pt x="100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0"/>
                  <a:pt x="71" y="3"/>
                  <a:pt x="70" y="6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6"/>
                  <a:pt x="56" y="19"/>
                  <a:pt x="50" y="22"/>
                </a:cubicBezTo>
                <a:cubicBezTo>
                  <a:pt x="42" y="17"/>
                  <a:pt x="42" y="17"/>
                  <a:pt x="42" y="17"/>
                </a:cubicBezTo>
                <a:cubicBezTo>
                  <a:pt x="41" y="17"/>
                  <a:pt x="39" y="16"/>
                  <a:pt x="38" y="16"/>
                </a:cubicBezTo>
                <a:cubicBezTo>
                  <a:pt x="36" y="16"/>
                  <a:pt x="35" y="16"/>
                  <a:pt x="34" y="17"/>
                </a:cubicBezTo>
                <a:cubicBezTo>
                  <a:pt x="17" y="34"/>
                  <a:pt x="17" y="34"/>
                  <a:pt x="17" y="34"/>
                </a:cubicBezTo>
                <a:cubicBezTo>
                  <a:pt x="15" y="36"/>
                  <a:pt x="16" y="40"/>
                  <a:pt x="17" y="42"/>
                </a:cubicBezTo>
                <a:cubicBezTo>
                  <a:pt x="22" y="50"/>
                  <a:pt x="22" y="50"/>
                  <a:pt x="22" y="50"/>
                </a:cubicBezTo>
                <a:cubicBezTo>
                  <a:pt x="19" y="56"/>
                  <a:pt x="16" y="62"/>
                  <a:pt x="14" y="68"/>
                </a:cubicBezTo>
                <a:cubicBezTo>
                  <a:pt x="6" y="70"/>
                  <a:pt x="6" y="70"/>
                  <a:pt x="6" y="70"/>
                </a:cubicBezTo>
                <a:cubicBezTo>
                  <a:pt x="3" y="71"/>
                  <a:pt x="0" y="73"/>
                  <a:pt x="0" y="76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3"/>
                  <a:pt x="3" y="105"/>
                  <a:pt x="6" y="106"/>
                </a:cubicBezTo>
                <a:cubicBezTo>
                  <a:pt x="14" y="108"/>
                  <a:pt x="14" y="108"/>
                  <a:pt x="14" y="108"/>
                </a:cubicBezTo>
                <a:cubicBezTo>
                  <a:pt x="16" y="114"/>
                  <a:pt x="19" y="120"/>
                  <a:pt x="22" y="126"/>
                </a:cubicBezTo>
                <a:cubicBezTo>
                  <a:pt x="17" y="134"/>
                  <a:pt x="17" y="134"/>
                  <a:pt x="17" y="134"/>
                </a:cubicBezTo>
                <a:cubicBezTo>
                  <a:pt x="16" y="136"/>
                  <a:pt x="15" y="140"/>
                  <a:pt x="17" y="142"/>
                </a:cubicBezTo>
                <a:cubicBezTo>
                  <a:pt x="34" y="159"/>
                  <a:pt x="34" y="159"/>
                  <a:pt x="34" y="159"/>
                </a:cubicBezTo>
                <a:cubicBezTo>
                  <a:pt x="35" y="160"/>
                  <a:pt x="36" y="160"/>
                  <a:pt x="38" y="160"/>
                </a:cubicBezTo>
                <a:cubicBezTo>
                  <a:pt x="39" y="160"/>
                  <a:pt x="41" y="159"/>
                  <a:pt x="42" y="159"/>
                </a:cubicBezTo>
                <a:cubicBezTo>
                  <a:pt x="50" y="154"/>
                  <a:pt x="50" y="154"/>
                  <a:pt x="50" y="154"/>
                </a:cubicBezTo>
                <a:cubicBezTo>
                  <a:pt x="56" y="157"/>
                  <a:pt x="62" y="160"/>
                  <a:pt x="68" y="162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1" y="173"/>
                  <a:pt x="73" y="176"/>
                  <a:pt x="76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3" y="176"/>
                  <a:pt x="105" y="173"/>
                  <a:pt x="106" y="170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14" y="160"/>
                  <a:pt x="120" y="157"/>
                  <a:pt x="126" y="154"/>
                </a:cubicBezTo>
                <a:cubicBezTo>
                  <a:pt x="134" y="159"/>
                  <a:pt x="134" y="159"/>
                  <a:pt x="134" y="159"/>
                </a:cubicBezTo>
                <a:cubicBezTo>
                  <a:pt x="135" y="159"/>
                  <a:pt x="137" y="160"/>
                  <a:pt x="138" y="160"/>
                </a:cubicBezTo>
                <a:cubicBezTo>
                  <a:pt x="140" y="160"/>
                  <a:pt x="141" y="160"/>
                  <a:pt x="142" y="159"/>
                </a:cubicBezTo>
                <a:cubicBezTo>
                  <a:pt x="159" y="142"/>
                  <a:pt x="159" y="142"/>
                  <a:pt x="159" y="142"/>
                </a:cubicBezTo>
                <a:cubicBezTo>
                  <a:pt x="161" y="140"/>
                  <a:pt x="160" y="136"/>
                  <a:pt x="159" y="134"/>
                </a:cubicBezTo>
                <a:cubicBezTo>
                  <a:pt x="154" y="126"/>
                  <a:pt x="154" y="126"/>
                  <a:pt x="154" y="126"/>
                </a:cubicBezTo>
                <a:cubicBezTo>
                  <a:pt x="157" y="120"/>
                  <a:pt x="160" y="114"/>
                  <a:pt x="162" y="108"/>
                </a:cubicBezTo>
                <a:cubicBezTo>
                  <a:pt x="170" y="106"/>
                  <a:pt x="170" y="106"/>
                  <a:pt x="170" y="106"/>
                </a:cubicBezTo>
                <a:cubicBezTo>
                  <a:pt x="173" y="105"/>
                  <a:pt x="176" y="103"/>
                  <a:pt x="176" y="100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76" y="73"/>
                  <a:pt x="173" y="71"/>
                  <a:pt x="170" y="70"/>
                </a:cubicBezTo>
                <a:moveTo>
                  <a:pt x="168" y="98"/>
                </a:moveTo>
                <a:cubicBezTo>
                  <a:pt x="168" y="98"/>
                  <a:pt x="168" y="98"/>
                  <a:pt x="168" y="98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57" y="101"/>
                  <a:pt x="155" y="103"/>
                  <a:pt x="154" y="106"/>
                </a:cubicBezTo>
                <a:cubicBezTo>
                  <a:pt x="152" y="111"/>
                  <a:pt x="150" y="117"/>
                  <a:pt x="147" y="122"/>
                </a:cubicBezTo>
                <a:cubicBezTo>
                  <a:pt x="146" y="125"/>
                  <a:pt x="146" y="128"/>
                  <a:pt x="147" y="130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29" y="146"/>
                  <a:pt x="128" y="146"/>
                  <a:pt x="126" y="146"/>
                </a:cubicBezTo>
                <a:cubicBezTo>
                  <a:pt x="125" y="146"/>
                  <a:pt x="123" y="146"/>
                  <a:pt x="122" y="147"/>
                </a:cubicBezTo>
                <a:cubicBezTo>
                  <a:pt x="117" y="150"/>
                  <a:pt x="111" y="152"/>
                  <a:pt x="106" y="154"/>
                </a:cubicBezTo>
                <a:cubicBezTo>
                  <a:pt x="103" y="155"/>
                  <a:pt x="101" y="157"/>
                  <a:pt x="100" y="160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6" y="160"/>
                  <a:pt x="76" y="160"/>
                  <a:pt x="76" y="160"/>
                </a:cubicBezTo>
                <a:cubicBezTo>
                  <a:pt x="75" y="157"/>
                  <a:pt x="73" y="155"/>
                  <a:pt x="70" y="154"/>
                </a:cubicBezTo>
                <a:cubicBezTo>
                  <a:pt x="65" y="152"/>
                  <a:pt x="59" y="150"/>
                  <a:pt x="54" y="147"/>
                </a:cubicBezTo>
                <a:cubicBezTo>
                  <a:pt x="53" y="146"/>
                  <a:pt x="51" y="146"/>
                  <a:pt x="50" y="146"/>
                </a:cubicBezTo>
                <a:cubicBezTo>
                  <a:pt x="48" y="146"/>
                  <a:pt x="47" y="146"/>
                  <a:pt x="46" y="147"/>
                </a:cubicBezTo>
                <a:cubicBezTo>
                  <a:pt x="39" y="152"/>
                  <a:pt x="39" y="152"/>
                  <a:pt x="39" y="152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9" y="130"/>
                  <a:pt x="29" y="130"/>
                  <a:pt x="29" y="130"/>
                </a:cubicBezTo>
                <a:cubicBezTo>
                  <a:pt x="30" y="128"/>
                  <a:pt x="30" y="125"/>
                  <a:pt x="29" y="122"/>
                </a:cubicBezTo>
                <a:cubicBezTo>
                  <a:pt x="26" y="117"/>
                  <a:pt x="24" y="111"/>
                  <a:pt x="22" y="106"/>
                </a:cubicBezTo>
                <a:cubicBezTo>
                  <a:pt x="21" y="103"/>
                  <a:pt x="19" y="101"/>
                  <a:pt x="16" y="100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78"/>
                  <a:pt x="8" y="78"/>
                  <a:pt x="8" y="78"/>
                </a:cubicBezTo>
                <a:cubicBezTo>
                  <a:pt x="16" y="76"/>
                  <a:pt x="16" y="76"/>
                  <a:pt x="16" y="76"/>
                </a:cubicBezTo>
                <a:cubicBezTo>
                  <a:pt x="19" y="75"/>
                  <a:pt x="21" y="73"/>
                  <a:pt x="22" y="70"/>
                </a:cubicBezTo>
                <a:cubicBezTo>
                  <a:pt x="24" y="65"/>
                  <a:pt x="26" y="59"/>
                  <a:pt x="29" y="54"/>
                </a:cubicBezTo>
                <a:cubicBezTo>
                  <a:pt x="30" y="51"/>
                  <a:pt x="30" y="48"/>
                  <a:pt x="29" y="46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38" y="24"/>
                  <a:pt x="38" y="24"/>
                  <a:pt x="38" y="24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30"/>
                  <a:pt x="48" y="30"/>
                  <a:pt x="50" y="30"/>
                </a:cubicBezTo>
                <a:cubicBezTo>
                  <a:pt x="51" y="30"/>
                  <a:pt x="53" y="30"/>
                  <a:pt x="54" y="29"/>
                </a:cubicBezTo>
                <a:cubicBezTo>
                  <a:pt x="59" y="26"/>
                  <a:pt x="65" y="24"/>
                  <a:pt x="70" y="22"/>
                </a:cubicBezTo>
                <a:cubicBezTo>
                  <a:pt x="73" y="21"/>
                  <a:pt x="75" y="19"/>
                  <a:pt x="76" y="16"/>
                </a:cubicBezTo>
                <a:cubicBezTo>
                  <a:pt x="78" y="8"/>
                  <a:pt x="78" y="8"/>
                  <a:pt x="7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1" y="19"/>
                  <a:pt x="103" y="21"/>
                  <a:pt x="106" y="22"/>
                </a:cubicBezTo>
                <a:cubicBezTo>
                  <a:pt x="111" y="24"/>
                  <a:pt x="117" y="26"/>
                  <a:pt x="122" y="29"/>
                </a:cubicBezTo>
                <a:cubicBezTo>
                  <a:pt x="123" y="30"/>
                  <a:pt x="125" y="30"/>
                  <a:pt x="126" y="30"/>
                </a:cubicBezTo>
                <a:cubicBezTo>
                  <a:pt x="128" y="30"/>
                  <a:pt x="129" y="30"/>
                  <a:pt x="130" y="29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52" y="38"/>
                  <a:pt x="152" y="38"/>
                  <a:pt x="152" y="38"/>
                </a:cubicBezTo>
                <a:cubicBezTo>
                  <a:pt x="152" y="38"/>
                  <a:pt x="152" y="38"/>
                  <a:pt x="152" y="39"/>
                </a:cubicBezTo>
                <a:cubicBezTo>
                  <a:pt x="147" y="46"/>
                  <a:pt x="147" y="46"/>
                  <a:pt x="147" y="46"/>
                </a:cubicBezTo>
                <a:cubicBezTo>
                  <a:pt x="146" y="48"/>
                  <a:pt x="146" y="51"/>
                  <a:pt x="147" y="54"/>
                </a:cubicBezTo>
                <a:cubicBezTo>
                  <a:pt x="150" y="59"/>
                  <a:pt x="152" y="65"/>
                  <a:pt x="154" y="70"/>
                </a:cubicBezTo>
                <a:cubicBezTo>
                  <a:pt x="155" y="73"/>
                  <a:pt x="157" y="75"/>
                  <a:pt x="160" y="76"/>
                </a:cubicBezTo>
                <a:cubicBezTo>
                  <a:pt x="168" y="78"/>
                  <a:pt x="168" y="78"/>
                  <a:pt x="168" y="78"/>
                </a:cubicBezTo>
                <a:lnTo>
                  <a:pt x="168" y="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73"/>
          <p:cNvSpPr>
            <a:spLocks noEditPoints="1"/>
          </p:cNvSpPr>
          <p:nvPr/>
        </p:nvSpPr>
        <p:spPr bwMode="auto">
          <a:xfrm>
            <a:off x="8774113" y="1962151"/>
            <a:ext cx="431800" cy="431800"/>
          </a:xfrm>
          <a:custGeom>
            <a:avLst/>
            <a:gdLst>
              <a:gd name="T0" fmla="*/ 0 w 176"/>
              <a:gd name="T1" fmla="*/ 16 h 176"/>
              <a:gd name="T2" fmla="*/ 160 w 176"/>
              <a:gd name="T3" fmla="*/ 176 h 176"/>
              <a:gd name="T4" fmla="*/ 160 w 176"/>
              <a:gd name="T5" fmla="*/ 0 h 176"/>
              <a:gd name="T6" fmla="*/ 36 w 176"/>
              <a:gd name="T7" fmla="*/ 8 h 176"/>
              <a:gd name="T8" fmla="*/ 8 w 176"/>
              <a:gd name="T9" fmla="*/ 44 h 176"/>
              <a:gd name="T10" fmla="*/ 84 w 176"/>
              <a:gd name="T11" fmla="*/ 14 h 176"/>
              <a:gd name="T12" fmla="*/ 70 w 176"/>
              <a:gd name="T13" fmla="*/ 22 h 176"/>
              <a:gd name="T14" fmla="*/ 68 w 176"/>
              <a:gd name="T15" fmla="*/ 54 h 176"/>
              <a:gd name="T16" fmla="*/ 46 w 176"/>
              <a:gd name="T17" fmla="*/ 63 h 176"/>
              <a:gd name="T18" fmla="*/ 22 w 176"/>
              <a:gd name="T19" fmla="*/ 70 h 176"/>
              <a:gd name="T20" fmla="*/ 14 w 176"/>
              <a:gd name="T21" fmla="*/ 84 h 176"/>
              <a:gd name="T22" fmla="*/ 140 w 176"/>
              <a:gd name="T23" fmla="*/ 168 h 176"/>
              <a:gd name="T24" fmla="*/ 107 w 176"/>
              <a:gd name="T25" fmla="*/ 128 h 176"/>
              <a:gd name="T26" fmla="*/ 140 w 176"/>
              <a:gd name="T27" fmla="*/ 159 h 176"/>
              <a:gd name="T28" fmla="*/ 144 w 176"/>
              <a:gd name="T29" fmla="*/ 136 h 176"/>
              <a:gd name="T30" fmla="*/ 136 w 176"/>
              <a:gd name="T31" fmla="*/ 144 h 176"/>
              <a:gd name="T32" fmla="*/ 148 w 176"/>
              <a:gd name="T33" fmla="*/ 168 h 176"/>
              <a:gd name="T34" fmla="*/ 159 w 176"/>
              <a:gd name="T35" fmla="*/ 140 h 176"/>
              <a:gd name="T36" fmla="*/ 168 w 176"/>
              <a:gd name="T37" fmla="*/ 126 h 176"/>
              <a:gd name="T38" fmla="*/ 132 w 176"/>
              <a:gd name="T39" fmla="*/ 133 h 176"/>
              <a:gd name="T40" fmla="*/ 168 w 176"/>
              <a:gd name="T41" fmla="*/ 112 h 176"/>
              <a:gd name="T42" fmla="*/ 144 w 176"/>
              <a:gd name="T43" fmla="*/ 96 h 176"/>
              <a:gd name="T44" fmla="*/ 68 w 176"/>
              <a:gd name="T45" fmla="*/ 168 h 176"/>
              <a:gd name="T46" fmla="*/ 76 w 176"/>
              <a:gd name="T47" fmla="*/ 144 h 176"/>
              <a:gd name="T48" fmla="*/ 70 w 176"/>
              <a:gd name="T49" fmla="*/ 113 h 176"/>
              <a:gd name="T50" fmla="*/ 88 w 176"/>
              <a:gd name="T51" fmla="*/ 98 h 176"/>
              <a:gd name="T52" fmla="*/ 114 w 176"/>
              <a:gd name="T53" fmla="*/ 78 h 176"/>
              <a:gd name="T54" fmla="*/ 133 w 176"/>
              <a:gd name="T55" fmla="*/ 64 h 176"/>
              <a:gd name="T56" fmla="*/ 144 w 176"/>
              <a:gd name="T57" fmla="*/ 76 h 176"/>
              <a:gd name="T58" fmla="*/ 168 w 176"/>
              <a:gd name="T59" fmla="*/ 103 h 176"/>
              <a:gd name="T60" fmla="*/ 144 w 176"/>
              <a:gd name="T61" fmla="*/ 68 h 176"/>
              <a:gd name="T62" fmla="*/ 133 w 176"/>
              <a:gd name="T63" fmla="*/ 56 h 176"/>
              <a:gd name="T64" fmla="*/ 106 w 176"/>
              <a:gd name="T65" fmla="*/ 78 h 176"/>
              <a:gd name="T66" fmla="*/ 74 w 176"/>
              <a:gd name="T67" fmla="*/ 90 h 176"/>
              <a:gd name="T68" fmla="*/ 70 w 176"/>
              <a:gd name="T69" fmla="*/ 124 h 176"/>
              <a:gd name="T70" fmla="*/ 56 w 176"/>
              <a:gd name="T71" fmla="*/ 155 h 176"/>
              <a:gd name="T72" fmla="*/ 8 w 176"/>
              <a:gd name="T73" fmla="*/ 160 h 176"/>
              <a:gd name="T74" fmla="*/ 22 w 176"/>
              <a:gd name="T75" fmla="*/ 86 h 176"/>
              <a:gd name="T76" fmla="*/ 50 w 176"/>
              <a:gd name="T77" fmla="*/ 75 h 176"/>
              <a:gd name="T78" fmla="*/ 75 w 176"/>
              <a:gd name="T79" fmla="*/ 58 h 176"/>
              <a:gd name="T80" fmla="*/ 78 w 176"/>
              <a:gd name="T81" fmla="*/ 24 h 176"/>
              <a:gd name="T82" fmla="*/ 92 w 176"/>
              <a:gd name="T83" fmla="*/ 8 h 176"/>
              <a:gd name="T84" fmla="*/ 168 w 176"/>
              <a:gd name="T85" fmla="*/ 6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8" y="16"/>
                </a:moveTo>
                <a:cubicBezTo>
                  <a:pt x="8" y="12"/>
                  <a:pt x="12" y="8"/>
                  <a:pt x="16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34" y="22"/>
                  <a:pt x="22" y="34"/>
                  <a:pt x="8" y="36"/>
                </a:cubicBezTo>
                <a:lnTo>
                  <a:pt x="8" y="16"/>
                </a:lnTo>
                <a:close/>
                <a:moveTo>
                  <a:pt x="8" y="44"/>
                </a:moveTo>
                <a:cubicBezTo>
                  <a:pt x="27" y="42"/>
                  <a:pt x="42" y="27"/>
                  <a:pt x="44" y="8"/>
                </a:cubicBezTo>
                <a:cubicBezTo>
                  <a:pt x="84" y="8"/>
                  <a:pt x="84" y="8"/>
                  <a:pt x="84" y="8"/>
                </a:cubicBezTo>
                <a:cubicBezTo>
                  <a:pt x="84" y="14"/>
                  <a:pt x="84" y="14"/>
                  <a:pt x="84" y="14"/>
                </a:cubicBezTo>
                <a:cubicBezTo>
                  <a:pt x="84" y="14"/>
                  <a:pt x="84" y="14"/>
                  <a:pt x="84" y="14"/>
                </a:cubicBezTo>
                <a:cubicBezTo>
                  <a:pt x="76" y="16"/>
                  <a:pt x="76" y="16"/>
                  <a:pt x="76" y="16"/>
                </a:cubicBezTo>
                <a:cubicBezTo>
                  <a:pt x="73" y="17"/>
                  <a:pt x="71" y="19"/>
                  <a:pt x="70" y="22"/>
                </a:cubicBezTo>
                <a:cubicBezTo>
                  <a:pt x="68" y="27"/>
                  <a:pt x="66" y="33"/>
                  <a:pt x="63" y="38"/>
                </a:cubicBezTo>
                <a:cubicBezTo>
                  <a:pt x="62" y="41"/>
                  <a:pt x="62" y="44"/>
                  <a:pt x="63" y="46"/>
                </a:cubicBezTo>
                <a:cubicBezTo>
                  <a:pt x="68" y="54"/>
                  <a:pt x="68" y="54"/>
                  <a:pt x="68" y="54"/>
                </a:cubicBezTo>
                <a:cubicBezTo>
                  <a:pt x="54" y="68"/>
                  <a:pt x="54" y="68"/>
                  <a:pt x="54" y="68"/>
                </a:cubicBezTo>
                <a:cubicBezTo>
                  <a:pt x="54" y="68"/>
                  <a:pt x="54" y="68"/>
                  <a:pt x="54" y="68"/>
                </a:cubicBezTo>
                <a:cubicBezTo>
                  <a:pt x="46" y="63"/>
                  <a:pt x="46" y="63"/>
                  <a:pt x="46" y="63"/>
                </a:cubicBezTo>
                <a:cubicBezTo>
                  <a:pt x="45" y="62"/>
                  <a:pt x="44" y="62"/>
                  <a:pt x="42" y="62"/>
                </a:cubicBezTo>
                <a:cubicBezTo>
                  <a:pt x="41" y="62"/>
                  <a:pt x="39" y="62"/>
                  <a:pt x="38" y="63"/>
                </a:cubicBezTo>
                <a:cubicBezTo>
                  <a:pt x="33" y="66"/>
                  <a:pt x="27" y="68"/>
                  <a:pt x="22" y="70"/>
                </a:cubicBezTo>
                <a:cubicBezTo>
                  <a:pt x="19" y="71"/>
                  <a:pt x="17" y="73"/>
                  <a:pt x="16" y="76"/>
                </a:cubicBezTo>
                <a:cubicBezTo>
                  <a:pt x="14" y="84"/>
                  <a:pt x="14" y="84"/>
                  <a:pt x="14" y="84"/>
                </a:cubicBezTo>
                <a:cubicBezTo>
                  <a:pt x="14" y="84"/>
                  <a:pt x="14" y="84"/>
                  <a:pt x="14" y="84"/>
                </a:cubicBezTo>
                <a:cubicBezTo>
                  <a:pt x="8" y="84"/>
                  <a:pt x="8" y="84"/>
                  <a:pt x="8" y="84"/>
                </a:cubicBezTo>
                <a:lnTo>
                  <a:pt x="8" y="44"/>
                </a:lnTo>
                <a:close/>
                <a:moveTo>
                  <a:pt x="140" y="168"/>
                </a:moveTo>
                <a:cubicBezTo>
                  <a:pt x="112" y="168"/>
                  <a:pt x="112" y="168"/>
                  <a:pt x="112" y="168"/>
                </a:cubicBezTo>
                <a:cubicBezTo>
                  <a:pt x="107" y="161"/>
                  <a:pt x="104" y="153"/>
                  <a:pt x="104" y="144"/>
                </a:cubicBezTo>
                <a:cubicBezTo>
                  <a:pt x="104" y="138"/>
                  <a:pt x="105" y="133"/>
                  <a:pt x="107" y="128"/>
                </a:cubicBezTo>
                <a:cubicBezTo>
                  <a:pt x="129" y="140"/>
                  <a:pt x="129" y="140"/>
                  <a:pt x="129" y="140"/>
                </a:cubicBezTo>
                <a:cubicBezTo>
                  <a:pt x="128" y="141"/>
                  <a:pt x="128" y="143"/>
                  <a:pt x="128" y="144"/>
                </a:cubicBezTo>
                <a:cubicBezTo>
                  <a:pt x="128" y="151"/>
                  <a:pt x="133" y="158"/>
                  <a:pt x="140" y="159"/>
                </a:cubicBezTo>
                <a:lnTo>
                  <a:pt x="140" y="168"/>
                </a:lnTo>
                <a:close/>
                <a:moveTo>
                  <a:pt x="136" y="144"/>
                </a:moveTo>
                <a:cubicBezTo>
                  <a:pt x="136" y="140"/>
                  <a:pt x="140" y="136"/>
                  <a:pt x="144" y="136"/>
                </a:cubicBezTo>
                <a:cubicBezTo>
                  <a:pt x="148" y="136"/>
                  <a:pt x="152" y="140"/>
                  <a:pt x="152" y="144"/>
                </a:cubicBezTo>
                <a:cubicBezTo>
                  <a:pt x="152" y="148"/>
                  <a:pt x="148" y="152"/>
                  <a:pt x="144" y="152"/>
                </a:cubicBezTo>
                <a:cubicBezTo>
                  <a:pt x="140" y="152"/>
                  <a:pt x="136" y="148"/>
                  <a:pt x="136" y="144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48" y="168"/>
                  <a:pt x="148" y="168"/>
                  <a:pt x="148" y="168"/>
                </a:cubicBezTo>
                <a:cubicBezTo>
                  <a:pt x="148" y="159"/>
                  <a:pt x="148" y="159"/>
                  <a:pt x="148" y="159"/>
                </a:cubicBezTo>
                <a:cubicBezTo>
                  <a:pt x="155" y="158"/>
                  <a:pt x="160" y="151"/>
                  <a:pt x="160" y="144"/>
                </a:cubicBezTo>
                <a:cubicBezTo>
                  <a:pt x="160" y="143"/>
                  <a:pt x="160" y="141"/>
                  <a:pt x="159" y="140"/>
                </a:cubicBezTo>
                <a:cubicBezTo>
                  <a:pt x="168" y="135"/>
                  <a:pt x="168" y="135"/>
                  <a:pt x="168" y="135"/>
                </a:cubicBezTo>
                <a:lnTo>
                  <a:pt x="168" y="160"/>
                </a:lnTo>
                <a:close/>
                <a:moveTo>
                  <a:pt x="168" y="126"/>
                </a:moveTo>
                <a:cubicBezTo>
                  <a:pt x="156" y="133"/>
                  <a:pt x="156" y="133"/>
                  <a:pt x="156" y="133"/>
                </a:cubicBezTo>
                <a:cubicBezTo>
                  <a:pt x="153" y="130"/>
                  <a:pt x="149" y="128"/>
                  <a:pt x="144" y="128"/>
                </a:cubicBezTo>
                <a:cubicBezTo>
                  <a:pt x="139" y="128"/>
                  <a:pt x="135" y="130"/>
                  <a:pt x="132" y="133"/>
                </a:cubicBezTo>
                <a:cubicBezTo>
                  <a:pt x="111" y="121"/>
                  <a:pt x="111" y="121"/>
                  <a:pt x="111" y="121"/>
                </a:cubicBezTo>
                <a:cubicBezTo>
                  <a:pt x="118" y="111"/>
                  <a:pt x="130" y="104"/>
                  <a:pt x="144" y="104"/>
                </a:cubicBezTo>
                <a:cubicBezTo>
                  <a:pt x="153" y="104"/>
                  <a:pt x="161" y="107"/>
                  <a:pt x="168" y="112"/>
                </a:cubicBezTo>
                <a:lnTo>
                  <a:pt x="168" y="126"/>
                </a:lnTo>
                <a:close/>
                <a:moveTo>
                  <a:pt x="168" y="103"/>
                </a:moveTo>
                <a:cubicBezTo>
                  <a:pt x="161" y="98"/>
                  <a:pt x="153" y="96"/>
                  <a:pt x="144" y="96"/>
                </a:cubicBezTo>
                <a:cubicBezTo>
                  <a:pt x="117" y="96"/>
                  <a:pt x="96" y="117"/>
                  <a:pt x="96" y="144"/>
                </a:cubicBezTo>
                <a:cubicBezTo>
                  <a:pt x="96" y="153"/>
                  <a:pt x="98" y="161"/>
                  <a:pt x="103" y="168"/>
                </a:cubicBezTo>
                <a:cubicBezTo>
                  <a:pt x="68" y="168"/>
                  <a:pt x="68" y="168"/>
                  <a:pt x="68" y="168"/>
                </a:cubicBezTo>
                <a:cubicBezTo>
                  <a:pt x="64" y="155"/>
                  <a:pt x="64" y="155"/>
                  <a:pt x="64" y="155"/>
                </a:cubicBezTo>
                <a:cubicBezTo>
                  <a:pt x="72" y="151"/>
                  <a:pt x="72" y="151"/>
                  <a:pt x="72" y="151"/>
                </a:cubicBezTo>
                <a:cubicBezTo>
                  <a:pt x="74" y="150"/>
                  <a:pt x="76" y="147"/>
                  <a:pt x="76" y="144"/>
                </a:cubicBezTo>
                <a:cubicBezTo>
                  <a:pt x="76" y="138"/>
                  <a:pt x="77" y="132"/>
                  <a:pt x="78" y="126"/>
                </a:cubicBezTo>
                <a:cubicBezTo>
                  <a:pt x="79" y="124"/>
                  <a:pt x="78" y="121"/>
                  <a:pt x="76" y="118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80" y="95"/>
                  <a:pt x="80" y="95"/>
                  <a:pt x="80" y="95"/>
                </a:cubicBezTo>
                <a:cubicBezTo>
                  <a:pt x="88" y="98"/>
                  <a:pt x="88" y="98"/>
                  <a:pt x="88" y="98"/>
                </a:cubicBezTo>
                <a:cubicBezTo>
                  <a:pt x="91" y="99"/>
                  <a:pt x="94" y="98"/>
                  <a:pt x="96" y="96"/>
                </a:cubicBezTo>
                <a:cubicBezTo>
                  <a:pt x="100" y="92"/>
                  <a:pt x="105" y="88"/>
                  <a:pt x="110" y="85"/>
                </a:cubicBezTo>
                <a:cubicBezTo>
                  <a:pt x="112" y="83"/>
                  <a:pt x="114" y="81"/>
                  <a:pt x="114" y="78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33" y="64"/>
                  <a:pt x="133" y="64"/>
                  <a:pt x="133" y="64"/>
                </a:cubicBezTo>
                <a:cubicBezTo>
                  <a:pt x="137" y="72"/>
                  <a:pt x="137" y="72"/>
                  <a:pt x="137" y="72"/>
                </a:cubicBezTo>
                <a:cubicBezTo>
                  <a:pt x="138" y="73"/>
                  <a:pt x="139" y="74"/>
                  <a:pt x="140" y="75"/>
                </a:cubicBezTo>
                <a:cubicBezTo>
                  <a:pt x="141" y="75"/>
                  <a:pt x="143" y="76"/>
                  <a:pt x="144" y="76"/>
                </a:cubicBezTo>
                <a:cubicBezTo>
                  <a:pt x="150" y="76"/>
                  <a:pt x="156" y="77"/>
                  <a:pt x="162" y="78"/>
                </a:cubicBezTo>
                <a:cubicBezTo>
                  <a:pt x="164" y="79"/>
                  <a:pt x="166" y="78"/>
                  <a:pt x="168" y="77"/>
                </a:cubicBezTo>
                <a:lnTo>
                  <a:pt x="168" y="103"/>
                </a:lnTo>
                <a:close/>
                <a:moveTo>
                  <a:pt x="168" y="66"/>
                </a:moveTo>
                <a:cubicBezTo>
                  <a:pt x="164" y="70"/>
                  <a:pt x="164" y="70"/>
                  <a:pt x="164" y="70"/>
                </a:cubicBezTo>
                <a:cubicBezTo>
                  <a:pt x="157" y="69"/>
                  <a:pt x="151" y="68"/>
                  <a:pt x="144" y="68"/>
                </a:cubicBezTo>
                <a:cubicBezTo>
                  <a:pt x="140" y="60"/>
                  <a:pt x="140" y="60"/>
                  <a:pt x="140" y="60"/>
                </a:cubicBezTo>
                <a:cubicBezTo>
                  <a:pt x="139" y="59"/>
                  <a:pt x="138" y="57"/>
                  <a:pt x="136" y="57"/>
                </a:cubicBezTo>
                <a:cubicBezTo>
                  <a:pt x="135" y="56"/>
                  <a:pt x="134" y="56"/>
                  <a:pt x="133" y="56"/>
                </a:cubicBezTo>
                <a:cubicBezTo>
                  <a:pt x="110" y="62"/>
                  <a:pt x="110" y="62"/>
                  <a:pt x="110" y="62"/>
                </a:cubicBezTo>
                <a:cubicBezTo>
                  <a:pt x="107" y="63"/>
                  <a:pt x="106" y="66"/>
                  <a:pt x="106" y="69"/>
                </a:cubicBezTo>
                <a:cubicBezTo>
                  <a:pt x="106" y="78"/>
                  <a:pt x="106" y="78"/>
                  <a:pt x="106" y="78"/>
                </a:cubicBezTo>
                <a:cubicBezTo>
                  <a:pt x="100" y="81"/>
                  <a:pt x="95" y="85"/>
                  <a:pt x="90" y="90"/>
                </a:cubicBezTo>
                <a:cubicBezTo>
                  <a:pt x="82" y="88"/>
                  <a:pt x="82" y="88"/>
                  <a:pt x="82" y="88"/>
                </a:cubicBezTo>
                <a:cubicBezTo>
                  <a:pt x="79" y="87"/>
                  <a:pt x="75" y="87"/>
                  <a:pt x="74" y="90"/>
                </a:cubicBezTo>
                <a:cubicBezTo>
                  <a:pt x="62" y="110"/>
                  <a:pt x="62" y="110"/>
                  <a:pt x="62" y="110"/>
                </a:cubicBezTo>
                <a:cubicBezTo>
                  <a:pt x="60" y="113"/>
                  <a:pt x="62" y="116"/>
                  <a:pt x="64" y="118"/>
                </a:cubicBezTo>
                <a:cubicBezTo>
                  <a:pt x="70" y="124"/>
                  <a:pt x="70" y="124"/>
                  <a:pt x="70" y="124"/>
                </a:cubicBezTo>
                <a:cubicBezTo>
                  <a:pt x="69" y="131"/>
                  <a:pt x="68" y="137"/>
                  <a:pt x="68" y="144"/>
                </a:cubicBezTo>
                <a:cubicBezTo>
                  <a:pt x="60" y="148"/>
                  <a:pt x="60" y="148"/>
                  <a:pt x="60" y="148"/>
                </a:cubicBezTo>
                <a:cubicBezTo>
                  <a:pt x="58" y="150"/>
                  <a:pt x="55" y="152"/>
                  <a:pt x="56" y="155"/>
                </a:cubicBezTo>
                <a:cubicBezTo>
                  <a:pt x="59" y="168"/>
                  <a:pt x="59" y="168"/>
                  <a:pt x="59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92"/>
                  <a:pt x="8" y="92"/>
                  <a:pt x="8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9" y="92"/>
                  <a:pt x="21" y="89"/>
                  <a:pt x="22" y="86"/>
                </a:cubicBezTo>
                <a:cubicBezTo>
                  <a:pt x="24" y="78"/>
                  <a:pt x="24" y="78"/>
                  <a:pt x="24" y="78"/>
                </a:cubicBezTo>
                <a:cubicBezTo>
                  <a:pt x="30" y="76"/>
                  <a:pt x="36" y="73"/>
                  <a:pt x="42" y="70"/>
                </a:cubicBezTo>
                <a:cubicBezTo>
                  <a:pt x="50" y="75"/>
                  <a:pt x="50" y="75"/>
                  <a:pt x="50" y="75"/>
                </a:cubicBezTo>
                <a:cubicBezTo>
                  <a:pt x="51" y="75"/>
                  <a:pt x="53" y="76"/>
                  <a:pt x="54" y="76"/>
                </a:cubicBezTo>
                <a:cubicBezTo>
                  <a:pt x="56" y="76"/>
                  <a:pt x="57" y="76"/>
                  <a:pt x="58" y="75"/>
                </a:cubicBezTo>
                <a:cubicBezTo>
                  <a:pt x="75" y="58"/>
                  <a:pt x="75" y="58"/>
                  <a:pt x="75" y="58"/>
                </a:cubicBezTo>
                <a:cubicBezTo>
                  <a:pt x="77" y="56"/>
                  <a:pt x="76" y="52"/>
                  <a:pt x="75" y="50"/>
                </a:cubicBezTo>
                <a:cubicBezTo>
                  <a:pt x="70" y="42"/>
                  <a:pt x="70" y="42"/>
                  <a:pt x="70" y="42"/>
                </a:cubicBezTo>
                <a:cubicBezTo>
                  <a:pt x="73" y="36"/>
                  <a:pt x="76" y="30"/>
                  <a:pt x="78" y="24"/>
                </a:cubicBezTo>
                <a:cubicBezTo>
                  <a:pt x="86" y="22"/>
                  <a:pt x="86" y="22"/>
                  <a:pt x="86" y="22"/>
                </a:cubicBezTo>
                <a:cubicBezTo>
                  <a:pt x="89" y="21"/>
                  <a:pt x="92" y="19"/>
                  <a:pt x="92" y="16"/>
                </a:cubicBezTo>
                <a:cubicBezTo>
                  <a:pt x="92" y="8"/>
                  <a:pt x="92" y="8"/>
                  <a:pt x="92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74"/>
          <p:cNvSpPr>
            <a:spLocks noEditPoints="1"/>
          </p:cNvSpPr>
          <p:nvPr/>
        </p:nvSpPr>
        <p:spPr bwMode="auto">
          <a:xfrm>
            <a:off x="9599613" y="2001838"/>
            <a:ext cx="433388" cy="354013"/>
          </a:xfrm>
          <a:custGeom>
            <a:avLst/>
            <a:gdLst>
              <a:gd name="T0" fmla="*/ 124 w 176"/>
              <a:gd name="T1" fmla="*/ 132 h 144"/>
              <a:gd name="T2" fmla="*/ 128 w 176"/>
              <a:gd name="T3" fmla="*/ 144 h 144"/>
              <a:gd name="T4" fmla="*/ 132 w 176"/>
              <a:gd name="T5" fmla="*/ 132 h 144"/>
              <a:gd name="T6" fmla="*/ 28 w 176"/>
              <a:gd name="T7" fmla="*/ 40 h 144"/>
              <a:gd name="T8" fmla="*/ 152 w 176"/>
              <a:gd name="T9" fmla="*/ 36 h 144"/>
              <a:gd name="T10" fmla="*/ 28 w 176"/>
              <a:gd name="T11" fmla="*/ 32 h 144"/>
              <a:gd name="T12" fmla="*/ 28 w 176"/>
              <a:gd name="T13" fmla="*/ 40 h 144"/>
              <a:gd name="T14" fmla="*/ 44 w 176"/>
              <a:gd name="T15" fmla="*/ 132 h 144"/>
              <a:gd name="T16" fmla="*/ 48 w 176"/>
              <a:gd name="T17" fmla="*/ 144 h 144"/>
              <a:gd name="T18" fmla="*/ 52 w 176"/>
              <a:gd name="T19" fmla="*/ 132 h 144"/>
              <a:gd name="T20" fmla="*/ 168 w 176"/>
              <a:gd name="T21" fmla="*/ 0 h 144"/>
              <a:gd name="T22" fmla="*/ 0 w 176"/>
              <a:gd name="T23" fmla="*/ 8 h 144"/>
              <a:gd name="T24" fmla="*/ 8 w 176"/>
              <a:gd name="T25" fmla="*/ 136 h 144"/>
              <a:gd name="T26" fmla="*/ 36 w 176"/>
              <a:gd name="T27" fmla="*/ 132 h 144"/>
              <a:gd name="T28" fmla="*/ 60 w 176"/>
              <a:gd name="T29" fmla="*/ 132 h 144"/>
              <a:gd name="T30" fmla="*/ 112 w 176"/>
              <a:gd name="T31" fmla="*/ 136 h 144"/>
              <a:gd name="T32" fmla="*/ 128 w 176"/>
              <a:gd name="T33" fmla="*/ 120 h 144"/>
              <a:gd name="T34" fmla="*/ 144 w 176"/>
              <a:gd name="T35" fmla="*/ 136 h 144"/>
              <a:gd name="T36" fmla="*/ 176 w 176"/>
              <a:gd name="T37" fmla="*/ 128 h 144"/>
              <a:gd name="T38" fmla="*/ 168 w 176"/>
              <a:gd name="T39" fmla="*/ 0 h 144"/>
              <a:gd name="T40" fmla="*/ 148 w 176"/>
              <a:gd name="T41" fmla="*/ 128 h 144"/>
              <a:gd name="T42" fmla="*/ 108 w 176"/>
              <a:gd name="T43" fmla="*/ 128 h 144"/>
              <a:gd name="T44" fmla="*/ 48 w 176"/>
              <a:gd name="T45" fmla="*/ 112 h 144"/>
              <a:gd name="T46" fmla="*/ 8 w 176"/>
              <a:gd name="T47" fmla="*/ 128 h 144"/>
              <a:gd name="T48" fmla="*/ 168 w 176"/>
              <a:gd name="T49" fmla="*/ 8 h 144"/>
              <a:gd name="T50" fmla="*/ 28 w 176"/>
              <a:gd name="T51" fmla="*/ 88 h 144"/>
              <a:gd name="T52" fmla="*/ 112 w 176"/>
              <a:gd name="T53" fmla="*/ 84 h 144"/>
              <a:gd name="T54" fmla="*/ 28 w 176"/>
              <a:gd name="T55" fmla="*/ 80 h 144"/>
              <a:gd name="T56" fmla="*/ 28 w 176"/>
              <a:gd name="T57" fmla="*/ 88 h 144"/>
              <a:gd name="T58" fmla="*/ 148 w 176"/>
              <a:gd name="T59" fmla="*/ 72 h 144"/>
              <a:gd name="T60" fmla="*/ 148 w 176"/>
              <a:gd name="T61" fmla="*/ 64 h 144"/>
              <a:gd name="T62" fmla="*/ 24 w 176"/>
              <a:gd name="T63" fmla="*/ 68 h 144"/>
              <a:gd name="T64" fmla="*/ 28 w 176"/>
              <a:gd name="T65" fmla="*/ 56 h 144"/>
              <a:gd name="T66" fmla="*/ 152 w 176"/>
              <a:gd name="T67" fmla="*/ 52 h 144"/>
              <a:gd name="T68" fmla="*/ 28 w 176"/>
              <a:gd name="T69" fmla="*/ 48 h 144"/>
              <a:gd name="T70" fmla="*/ 28 w 176"/>
              <a:gd name="T71" fmla="*/ 5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44">
                <a:moveTo>
                  <a:pt x="128" y="128"/>
                </a:moveTo>
                <a:cubicBezTo>
                  <a:pt x="126" y="128"/>
                  <a:pt x="124" y="130"/>
                  <a:pt x="124" y="132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4" y="142"/>
                  <a:pt x="126" y="144"/>
                  <a:pt x="128" y="144"/>
                </a:cubicBezTo>
                <a:cubicBezTo>
                  <a:pt x="130" y="144"/>
                  <a:pt x="132" y="142"/>
                  <a:pt x="132" y="140"/>
                </a:cubicBezTo>
                <a:cubicBezTo>
                  <a:pt x="132" y="132"/>
                  <a:pt x="132" y="132"/>
                  <a:pt x="132" y="132"/>
                </a:cubicBezTo>
                <a:cubicBezTo>
                  <a:pt x="132" y="130"/>
                  <a:pt x="130" y="128"/>
                  <a:pt x="128" y="128"/>
                </a:cubicBezTo>
                <a:moveTo>
                  <a:pt x="28" y="40"/>
                </a:moveTo>
                <a:cubicBezTo>
                  <a:pt x="148" y="40"/>
                  <a:pt x="148" y="40"/>
                  <a:pt x="148" y="40"/>
                </a:cubicBezTo>
                <a:cubicBezTo>
                  <a:pt x="150" y="40"/>
                  <a:pt x="152" y="38"/>
                  <a:pt x="152" y="36"/>
                </a:cubicBezTo>
                <a:cubicBezTo>
                  <a:pt x="152" y="34"/>
                  <a:pt x="150" y="32"/>
                  <a:pt x="148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6" y="32"/>
                  <a:pt x="24" y="34"/>
                  <a:pt x="24" y="36"/>
                </a:cubicBezTo>
                <a:cubicBezTo>
                  <a:pt x="24" y="38"/>
                  <a:pt x="26" y="40"/>
                  <a:pt x="28" y="40"/>
                </a:cubicBezTo>
                <a:moveTo>
                  <a:pt x="48" y="128"/>
                </a:moveTo>
                <a:cubicBezTo>
                  <a:pt x="46" y="128"/>
                  <a:pt x="44" y="130"/>
                  <a:pt x="44" y="132"/>
                </a:cubicBezTo>
                <a:cubicBezTo>
                  <a:pt x="44" y="140"/>
                  <a:pt x="44" y="140"/>
                  <a:pt x="44" y="140"/>
                </a:cubicBezTo>
                <a:cubicBezTo>
                  <a:pt x="44" y="142"/>
                  <a:pt x="46" y="144"/>
                  <a:pt x="48" y="144"/>
                </a:cubicBezTo>
                <a:cubicBezTo>
                  <a:pt x="50" y="144"/>
                  <a:pt x="52" y="142"/>
                  <a:pt x="52" y="140"/>
                </a:cubicBezTo>
                <a:cubicBezTo>
                  <a:pt x="52" y="132"/>
                  <a:pt x="52" y="132"/>
                  <a:pt x="52" y="132"/>
                </a:cubicBezTo>
                <a:cubicBezTo>
                  <a:pt x="52" y="130"/>
                  <a:pt x="50" y="128"/>
                  <a:pt x="48" y="128"/>
                </a:cubicBezTo>
                <a:moveTo>
                  <a:pt x="16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2"/>
                  <a:pt x="4" y="136"/>
                  <a:pt x="8" y="136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4" y="136"/>
                  <a:pt x="36" y="134"/>
                  <a:pt x="36" y="132"/>
                </a:cubicBezTo>
                <a:cubicBezTo>
                  <a:pt x="36" y="125"/>
                  <a:pt x="41" y="120"/>
                  <a:pt x="48" y="120"/>
                </a:cubicBezTo>
                <a:cubicBezTo>
                  <a:pt x="55" y="120"/>
                  <a:pt x="60" y="125"/>
                  <a:pt x="60" y="132"/>
                </a:cubicBezTo>
                <a:cubicBezTo>
                  <a:pt x="60" y="134"/>
                  <a:pt x="62" y="136"/>
                  <a:pt x="64" y="136"/>
                </a:cubicBezTo>
                <a:cubicBezTo>
                  <a:pt x="112" y="136"/>
                  <a:pt x="112" y="136"/>
                  <a:pt x="112" y="136"/>
                </a:cubicBezTo>
                <a:cubicBezTo>
                  <a:pt x="114" y="136"/>
                  <a:pt x="116" y="134"/>
                  <a:pt x="116" y="132"/>
                </a:cubicBezTo>
                <a:cubicBezTo>
                  <a:pt x="116" y="125"/>
                  <a:pt x="121" y="120"/>
                  <a:pt x="128" y="120"/>
                </a:cubicBezTo>
                <a:cubicBezTo>
                  <a:pt x="135" y="120"/>
                  <a:pt x="140" y="125"/>
                  <a:pt x="140" y="132"/>
                </a:cubicBezTo>
                <a:cubicBezTo>
                  <a:pt x="140" y="134"/>
                  <a:pt x="142" y="136"/>
                  <a:pt x="144" y="136"/>
                </a:cubicBezTo>
                <a:cubicBezTo>
                  <a:pt x="168" y="136"/>
                  <a:pt x="168" y="136"/>
                  <a:pt x="168" y="136"/>
                </a:cubicBezTo>
                <a:cubicBezTo>
                  <a:pt x="172" y="136"/>
                  <a:pt x="176" y="132"/>
                  <a:pt x="176" y="128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  <a:moveTo>
                  <a:pt x="168" y="128"/>
                </a:moveTo>
                <a:cubicBezTo>
                  <a:pt x="148" y="128"/>
                  <a:pt x="148" y="128"/>
                  <a:pt x="148" y="128"/>
                </a:cubicBezTo>
                <a:cubicBezTo>
                  <a:pt x="146" y="119"/>
                  <a:pt x="138" y="112"/>
                  <a:pt x="128" y="112"/>
                </a:cubicBezTo>
                <a:cubicBezTo>
                  <a:pt x="118" y="112"/>
                  <a:pt x="110" y="119"/>
                  <a:pt x="108" y="128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66" y="119"/>
                  <a:pt x="58" y="112"/>
                  <a:pt x="48" y="112"/>
                </a:cubicBezTo>
                <a:cubicBezTo>
                  <a:pt x="38" y="112"/>
                  <a:pt x="30" y="119"/>
                  <a:pt x="28" y="128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8"/>
                  <a:pt x="8" y="8"/>
                  <a:pt x="8" y="8"/>
                </a:cubicBezTo>
                <a:cubicBezTo>
                  <a:pt x="168" y="8"/>
                  <a:pt x="168" y="8"/>
                  <a:pt x="168" y="8"/>
                </a:cubicBezTo>
                <a:lnTo>
                  <a:pt x="168" y="128"/>
                </a:lnTo>
                <a:close/>
                <a:moveTo>
                  <a:pt x="28" y="88"/>
                </a:moveTo>
                <a:cubicBezTo>
                  <a:pt x="108" y="88"/>
                  <a:pt x="108" y="88"/>
                  <a:pt x="108" y="88"/>
                </a:cubicBezTo>
                <a:cubicBezTo>
                  <a:pt x="110" y="88"/>
                  <a:pt x="112" y="86"/>
                  <a:pt x="112" y="84"/>
                </a:cubicBezTo>
                <a:cubicBezTo>
                  <a:pt x="112" y="82"/>
                  <a:pt x="110" y="80"/>
                  <a:pt x="108" y="80"/>
                </a:cubicBezTo>
                <a:cubicBezTo>
                  <a:pt x="28" y="80"/>
                  <a:pt x="28" y="80"/>
                  <a:pt x="28" y="80"/>
                </a:cubicBezTo>
                <a:cubicBezTo>
                  <a:pt x="26" y="80"/>
                  <a:pt x="24" y="82"/>
                  <a:pt x="24" y="84"/>
                </a:cubicBezTo>
                <a:cubicBezTo>
                  <a:pt x="24" y="86"/>
                  <a:pt x="26" y="88"/>
                  <a:pt x="28" y="88"/>
                </a:cubicBezTo>
                <a:moveTo>
                  <a:pt x="28" y="72"/>
                </a:moveTo>
                <a:cubicBezTo>
                  <a:pt x="148" y="72"/>
                  <a:pt x="148" y="72"/>
                  <a:pt x="148" y="72"/>
                </a:cubicBezTo>
                <a:cubicBezTo>
                  <a:pt x="150" y="72"/>
                  <a:pt x="152" y="70"/>
                  <a:pt x="152" y="68"/>
                </a:cubicBezTo>
                <a:cubicBezTo>
                  <a:pt x="152" y="66"/>
                  <a:pt x="150" y="64"/>
                  <a:pt x="148" y="64"/>
                </a:cubicBezTo>
                <a:cubicBezTo>
                  <a:pt x="28" y="64"/>
                  <a:pt x="28" y="64"/>
                  <a:pt x="28" y="64"/>
                </a:cubicBezTo>
                <a:cubicBezTo>
                  <a:pt x="26" y="64"/>
                  <a:pt x="24" y="66"/>
                  <a:pt x="24" y="68"/>
                </a:cubicBezTo>
                <a:cubicBezTo>
                  <a:pt x="24" y="70"/>
                  <a:pt x="26" y="72"/>
                  <a:pt x="28" y="72"/>
                </a:cubicBezTo>
                <a:moveTo>
                  <a:pt x="28" y="56"/>
                </a:moveTo>
                <a:cubicBezTo>
                  <a:pt x="148" y="56"/>
                  <a:pt x="148" y="56"/>
                  <a:pt x="148" y="56"/>
                </a:cubicBezTo>
                <a:cubicBezTo>
                  <a:pt x="150" y="56"/>
                  <a:pt x="152" y="54"/>
                  <a:pt x="152" y="52"/>
                </a:cubicBezTo>
                <a:cubicBezTo>
                  <a:pt x="152" y="50"/>
                  <a:pt x="150" y="48"/>
                  <a:pt x="14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6" y="48"/>
                  <a:pt x="24" y="50"/>
                  <a:pt x="24" y="52"/>
                </a:cubicBezTo>
                <a:cubicBezTo>
                  <a:pt x="24" y="54"/>
                  <a:pt x="26" y="56"/>
                  <a:pt x="28" y="5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75"/>
          <p:cNvSpPr>
            <a:spLocks noEditPoints="1"/>
          </p:cNvSpPr>
          <p:nvPr/>
        </p:nvSpPr>
        <p:spPr bwMode="auto">
          <a:xfrm>
            <a:off x="2162176" y="2806701"/>
            <a:ext cx="431800" cy="393700"/>
          </a:xfrm>
          <a:custGeom>
            <a:avLst/>
            <a:gdLst>
              <a:gd name="T0" fmla="*/ 128 w 176"/>
              <a:gd name="T1" fmla="*/ 148 h 160"/>
              <a:gd name="T2" fmla="*/ 132 w 176"/>
              <a:gd name="T3" fmla="*/ 160 h 160"/>
              <a:gd name="T4" fmla="*/ 136 w 176"/>
              <a:gd name="T5" fmla="*/ 148 h 160"/>
              <a:gd name="T6" fmla="*/ 20 w 176"/>
              <a:gd name="T7" fmla="*/ 112 h 160"/>
              <a:gd name="T8" fmla="*/ 8 w 176"/>
              <a:gd name="T9" fmla="*/ 8 h 160"/>
              <a:gd name="T10" fmla="*/ 136 w 176"/>
              <a:gd name="T11" fmla="*/ 20 h 160"/>
              <a:gd name="T12" fmla="*/ 144 w 176"/>
              <a:gd name="T13" fmla="*/ 20 h 160"/>
              <a:gd name="T14" fmla="*/ 136 w 176"/>
              <a:gd name="T15" fmla="*/ 0 h 160"/>
              <a:gd name="T16" fmla="*/ 0 w 176"/>
              <a:gd name="T17" fmla="*/ 8 h 160"/>
              <a:gd name="T18" fmla="*/ 8 w 176"/>
              <a:gd name="T19" fmla="*/ 120 h 160"/>
              <a:gd name="T20" fmla="*/ 24 w 176"/>
              <a:gd name="T21" fmla="*/ 116 h 160"/>
              <a:gd name="T22" fmla="*/ 76 w 176"/>
              <a:gd name="T23" fmla="*/ 144 h 160"/>
              <a:gd name="T24" fmla="*/ 72 w 176"/>
              <a:gd name="T25" fmla="*/ 156 h 160"/>
              <a:gd name="T26" fmla="*/ 80 w 176"/>
              <a:gd name="T27" fmla="*/ 156 h 160"/>
              <a:gd name="T28" fmla="*/ 76 w 176"/>
              <a:gd name="T29" fmla="*/ 144 h 160"/>
              <a:gd name="T30" fmla="*/ 148 w 176"/>
              <a:gd name="T31" fmla="*/ 72 h 160"/>
              <a:gd name="T32" fmla="*/ 148 w 176"/>
              <a:gd name="T33" fmla="*/ 64 h 160"/>
              <a:gd name="T34" fmla="*/ 56 w 176"/>
              <a:gd name="T35" fmla="*/ 68 h 160"/>
              <a:gd name="T36" fmla="*/ 168 w 176"/>
              <a:gd name="T37" fmla="*/ 32 h 160"/>
              <a:gd name="T38" fmla="*/ 32 w 176"/>
              <a:gd name="T39" fmla="*/ 40 h 160"/>
              <a:gd name="T40" fmla="*/ 40 w 176"/>
              <a:gd name="T41" fmla="*/ 152 h 160"/>
              <a:gd name="T42" fmla="*/ 64 w 176"/>
              <a:gd name="T43" fmla="*/ 148 h 160"/>
              <a:gd name="T44" fmla="*/ 88 w 176"/>
              <a:gd name="T45" fmla="*/ 148 h 160"/>
              <a:gd name="T46" fmla="*/ 116 w 176"/>
              <a:gd name="T47" fmla="*/ 152 h 160"/>
              <a:gd name="T48" fmla="*/ 132 w 176"/>
              <a:gd name="T49" fmla="*/ 136 h 160"/>
              <a:gd name="T50" fmla="*/ 148 w 176"/>
              <a:gd name="T51" fmla="*/ 152 h 160"/>
              <a:gd name="T52" fmla="*/ 176 w 176"/>
              <a:gd name="T53" fmla="*/ 144 h 160"/>
              <a:gd name="T54" fmla="*/ 168 w 176"/>
              <a:gd name="T55" fmla="*/ 32 h 160"/>
              <a:gd name="T56" fmla="*/ 152 w 176"/>
              <a:gd name="T57" fmla="*/ 144 h 160"/>
              <a:gd name="T58" fmla="*/ 112 w 176"/>
              <a:gd name="T59" fmla="*/ 144 h 160"/>
              <a:gd name="T60" fmla="*/ 76 w 176"/>
              <a:gd name="T61" fmla="*/ 128 h 160"/>
              <a:gd name="T62" fmla="*/ 40 w 176"/>
              <a:gd name="T63" fmla="*/ 144 h 160"/>
              <a:gd name="T64" fmla="*/ 168 w 176"/>
              <a:gd name="T65" fmla="*/ 40 h 160"/>
              <a:gd name="T66" fmla="*/ 60 w 176"/>
              <a:gd name="T67" fmla="*/ 88 h 160"/>
              <a:gd name="T68" fmla="*/ 152 w 176"/>
              <a:gd name="T69" fmla="*/ 84 h 160"/>
              <a:gd name="T70" fmla="*/ 60 w 176"/>
              <a:gd name="T71" fmla="*/ 80 h 160"/>
              <a:gd name="T72" fmla="*/ 60 w 176"/>
              <a:gd name="T73" fmla="*/ 88 h 160"/>
              <a:gd name="T74" fmla="*/ 116 w 176"/>
              <a:gd name="T75" fmla="*/ 104 h 160"/>
              <a:gd name="T76" fmla="*/ 116 w 176"/>
              <a:gd name="T77" fmla="*/ 96 h 160"/>
              <a:gd name="T78" fmla="*/ 56 w 176"/>
              <a:gd name="T79" fmla="*/ 10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60">
                <a:moveTo>
                  <a:pt x="132" y="144"/>
                </a:moveTo>
                <a:cubicBezTo>
                  <a:pt x="130" y="144"/>
                  <a:pt x="128" y="146"/>
                  <a:pt x="128" y="148"/>
                </a:cubicBezTo>
                <a:cubicBezTo>
                  <a:pt x="128" y="156"/>
                  <a:pt x="128" y="156"/>
                  <a:pt x="128" y="156"/>
                </a:cubicBezTo>
                <a:cubicBezTo>
                  <a:pt x="128" y="158"/>
                  <a:pt x="130" y="160"/>
                  <a:pt x="132" y="160"/>
                </a:cubicBezTo>
                <a:cubicBezTo>
                  <a:pt x="134" y="160"/>
                  <a:pt x="136" y="158"/>
                  <a:pt x="136" y="156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46"/>
                  <a:pt x="134" y="144"/>
                  <a:pt x="132" y="144"/>
                </a:cubicBezTo>
                <a:moveTo>
                  <a:pt x="20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8" y="8"/>
                  <a:pt x="8" y="8"/>
                  <a:pt x="8" y="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36" y="22"/>
                  <a:pt x="138" y="24"/>
                  <a:pt x="140" y="24"/>
                </a:cubicBezTo>
                <a:cubicBezTo>
                  <a:pt x="142" y="24"/>
                  <a:pt x="144" y="22"/>
                  <a:pt x="144" y="2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"/>
                  <a:pt x="140" y="0"/>
                  <a:pt x="136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6"/>
                  <a:pt x="4" y="120"/>
                  <a:pt x="8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2" y="120"/>
                  <a:pt x="24" y="118"/>
                  <a:pt x="24" y="116"/>
                </a:cubicBezTo>
                <a:cubicBezTo>
                  <a:pt x="24" y="114"/>
                  <a:pt x="22" y="112"/>
                  <a:pt x="20" y="112"/>
                </a:cubicBezTo>
                <a:moveTo>
                  <a:pt x="76" y="144"/>
                </a:moveTo>
                <a:cubicBezTo>
                  <a:pt x="74" y="144"/>
                  <a:pt x="72" y="146"/>
                  <a:pt x="72" y="148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2" y="158"/>
                  <a:pt x="74" y="160"/>
                  <a:pt x="76" y="160"/>
                </a:cubicBezTo>
                <a:cubicBezTo>
                  <a:pt x="78" y="160"/>
                  <a:pt x="80" y="158"/>
                  <a:pt x="80" y="156"/>
                </a:cubicBezTo>
                <a:cubicBezTo>
                  <a:pt x="80" y="148"/>
                  <a:pt x="80" y="148"/>
                  <a:pt x="80" y="148"/>
                </a:cubicBezTo>
                <a:cubicBezTo>
                  <a:pt x="80" y="146"/>
                  <a:pt x="78" y="144"/>
                  <a:pt x="76" y="144"/>
                </a:cubicBezTo>
                <a:moveTo>
                  <a:pt x="60" y="72"/>
                </a:moveTo>
                <a:cubicBezTo>
                  <a:pt x="148" y="72"/>
                  <a:pt x="148" y="72"/>
                  <a:pt x="148" y="72"/>
                </a:cubicBezTo>
                <a:cubicBezTo>
                  <a:pt x="150" y="72"/>
                  <a:pt x="152" y="70"/>
                  <a:pt x="152" y="68"/>
                </a:cubicBezTo>
                <a:cubicBezTo>
                  <a:pt x="152" y="66"/>
                  <a:pt x="150" y="64"/>
                  <a:pt x="148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58" y="64"/>
                  <a:pt x="56" y="66"/>
                  <a:pt x="56" y="68"/>
                </a:cubicBezTo>
                <a:cubicBezTo>
                  <a:pt x="56" y="70"/>
                  <a:pt x="58" y="72"/>
                  <a:pt x="60" y="72"/>
                </a:cubicBezTo>
                <a:moveTo>
                  <a:pt x="168" y="32"/>
                </a:moveTo>
                <a:cubicBezTo>
                  <a:pt x="40" y="32"/>
                  <a:pt x="40" y="32"/>
                  <a:pt x="40" y="32"/>
                </a:cubicBezTo>
                <a:cubicBezTo>
                  <a:pt x="36" y="32"/>
                  <a:pt x="32" y="36"/>
                  <a:pt x="32" y="40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32" y="148"/>
                  <a:pt x="36" y="152"/>
                  <a:pt x="40" y="152"/>
                </a:cubicBezTo>
                <a:cubicBezTo>
                  <a:pt x="60" y="152"/>
                  <a:pt x="60" y="152"/>
                  <a:pt x="60" y="152"/>
                </a:cubicBezTo>
                <a:cubicBezTo>
                  <a:pt x="62" y="152"/>
                  <a:pt x="64" y="150"/>
                  <a:pt x="64" y="148"/>
                </a:cubicBezTo>
                <a:cubicBezTo>
                  <a:pt x="64" y="141"/>
                  <a:pt x="69" y="136"/>
                  <a:pt x="76" y="136"/>
                </a:cubicBezTo>
                <a:cubicBezTo>
                  <a:pt x="83" y="136"/>
                  <a:pt x="88" y="141"/>
                  <a:pt x="88" y="148"/>
                </a:cubicBezTo>
                <a:cubicBezTo>
                  <a:pt x="88" y="150"/>
                  <a:pt x="90" y="152"/>
                  <a:pt x="92" y="152"/>
                </a:cubicBezTo>
                <a:cubicBezTo>
                  <a:pt x="116" y="152"/>
                  <a:pt x="116" y="152"/>
                  <a:pt x="116" y="152"/>
                </a:cubicBezTo>
                <a:cubicBezTo>
                  <a:pt x="118" y="152"/>
                  <a:pt x="120" y="150"/>
                  <a:pt x="120" y="148"/>
                </a:cubicBezTo>
                <a:cubicBezTo>
                  <a:pt x="120" y="141"/>
                  <a:pt x="125" y="136"/>
                  <a:pt x="132" y="136"/>
                </a:cubicBezTo>
                <a:cubicBezTo>
                  <a:pt x="139" y="136"/>
                  <a:pt x="144" y="141"/>
                  <a:pt x="144" y="148"/>
                </a:cubicBezTo>
                <a:cubicBezTo>
                  <a:pt x="144" y="150"/>
                  <a:pt x="146" y="152"/>
                  <a:pt x="148" y="152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72" y="152"/>
                  <a:pt x="176" y="148"/>
                  <a:pt x="176" y="144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6" y="36"/>
                  <a:pt x="172" y="32"/>
                  <a:pt x="168" y="32"/>
                </a:cubicBezTo>
                <a:moveTo>
                  <a:pt x="168" y="144"/>
                </a:moveTo>
                <a:cubicBezTo>
                  <a:pt x="152" y="144"/>
                  <a:pt x="152" y="144"/>
                  <a:pt x="152" y="144"/>
                </a:cubicBezTo>
                <a:cubicBezTo>
                  <a:pt x="150" y="135"/>
                  <a:pt x="142" y="128"/>
                  <a:pt x="132" y="128"/>
                </a:cubicBezTo>
                <a:cubicBezTo>
                  <a:pt x="122" y="128"/>
                  <a:pt x="114" y="135"/>
                  <a:pt x="112" y="144"/>
                </a:cubicBezTo>
                <a:cubicBezTo>
                  <a:pt x="96" y="144"/>
                  <a:pt x="96" y="144"/>
                  <a:pt x="96" y="144"/>
                </a:cubicBezTo>
                <a:cubicBezTo>
                  <a:pt x="94" y="135"/>
                  <a:pt x="86" y="128"/>
                  <a:pt x="76" y="128"/>
                </a:cubicBezTo>
                <a:cubicBezTo>
                  <a:pt x="66" y="128"/>
                  <a:pt x="58" y="135"/>
                  <a:pt x="56" y="144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40" y="40"/>
                  <a:pt x="40" y="40"/>
                  <a:pt x="40" y="40"/>
                </a:cubicBezTo>
                <a:cubicBezTo>
                  <a:pt x="168" y="40"/>
                  <a:pt x="168" y="40"/>
                  <a:pt x="168" y="40"/>
                </a:cubicBezTo>
                <a:lnTo>
                  <a:pt x="168" y="144"/>
                </a:lnTo>
                <a:close/>
                <a:moveTo>
                  <a:pt x="60" y="88"/>
                </a:moveTo>
                <a:cubicBezTo>
                  <a:pt x="148" y="88"/>
                  <a:pt x="148" y="88"/>
                  <a:pt x="148" y="88"/>
                </a:cubicBezTo>
                <a:cubicBezTo>
                  <a:pt x="150" y="88"/>
                  <a:pt x="152" y="86"/>
                  <a:pt x="152" y="84"/>
                </a:cubicBezTo>
                <a:cubicBezTo>
                  <a:pt x="152" y="82"/>
                  <a:pt x="150" y="80"/>
                  <a:pt x="148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58" y="80"/>
                  <a:pt x="56" y="82"/>
                  <a:pt x="56" y="84"/>
                </a:cubicBezTo>
                <a:cubicBezTo>
                  <a:pt x="56" y="86"/>
                  <a:pt x="58" y="88"/>
                  <a:pt x="60" y="88"/>
                </a:cubicBezTo>
                <a:moveTo>
                  <a:pt x="60" y="104"/>
                </a:moveTo>
                <a:cubicBezTo>
                  <a:pt x="116" y="104"/>
                  <a:pt x="116" y="104"/>
                  <a:pt x="116" y="104"/>
                </a:cubicBezTo>
                <a:cubicBezTo>
                  <a:pt x="118" y="104"/>
                  <a:pt x="120" y="102"/>
                  <a:pt x="120" y="100"/>
                </a:cubicBezTo>
                <a:cubicBezTo>
                  <a:pt x="120" y="98"/>
                  <a:pt x="118" y="96"/>
                  <a:pt x="116" y="96"/>
                </a:cubicBezTo>
                <a:cubicBezTo>
                  <a:pt x="60" y="96"/>
                  <a:pt x="60" y="96"/>
                  <a:pt x="60" y="96"/>
                </a:cubicBezTo>
                <a:cubicBezTo>
                  <a:pt x="58" y="96"/>
                  <a:pt x="56" y="98"/>
                  <a:pt x="56" y="100"/>
                </a:cubicBezTo>
                <a:cubicBezTo>
                  <a:pt x="56" y="102"/>
                  <a:pt x="58" y="104"/>
                  <a:pt x="60" y="10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76"/>
          <p:cNvSpPr>
            <a:spLocks noEditPoints="1"/>
          </p:cNvSpPr>
          <p:nvPr/>
        </p:nvSpPr>
        <p:spPr bwMode="auto">
          <a:xfrm>
            <a:off x="2987676" y="2846388"/>
            <a:ext cx="433388" cy="314325"/>
          </a:xfrm>
          <a:custGeom>
            <a:avLst/>
            <a:gdLst>
              <a:gd name="T0" fmla="*/ 148 w 176"/>
              <a:gd name="T1" fmla="*/ 48 h 128"/>
              <a:gd name="T2" fmla="*/ 148 w 176"/>
              <a:gd name="T3" fmla="*/ 40 h 128"/>
              <a:gd name="T4" fmla="*/ 96 w 176"/>
              <a:gd name="T5" fmla="*/ 44 h 128"/>
              <a:gd name="T6" fmla="*/ 100 w 176"/>
              <a:gd name="T7" fmla="*/ 80 h 128"/>
              <a:gd name="T8" fmla="*/ 152 w 176"/>
              <a:gd name="T9" fmla="*/ 76 h 128"/>
              <a:gd name="T10" fmla="*/ 100 w 176"/>
              <a:gd name="T11" fmla="*/ 72 h 128"/>
              <a:gd name="T12" fmla="*/ 100 w 176"/>
              <a:gd name="T13" fmla="*/ 80 h 128"/>
              <a:gd name="T14" fmla="*/ 132 w 176"/>
              <a:gd name="T15" fmla="*/ 64 h 128"/>
              <a:gd name="T16" fmla="*/ 132 w 176"/>
              <a:gd name="T17" fmla="*/ 56 h 128"/>
              <a:gd name="T18" fmla="*/ 96 w 176"/>
              <a:gd name="T19" fmla="*/ 60 h 128"/>
              <a:gd name="T20" fmla="*/ 100 w 176"/>
              <a:gd name="T21" fmla="*/ 32 h 128"/>
              <a:gd name="T22" fmla="*/ 136 w 176"/>
              <a:gd name="T23" fmla="*/ 28 h 128"/>
              <a:gd name="T24" fmla="*/ 100 w 176"/>
              <a:gd name="T25" fmla="*/ 24 h 128"/>
              <a:gd name="T26" fmla="*/ 100 w 176"/>
              <a:gd name="T27" fmla="*/ 32 h 128"/>
              <a:gd name="T28" fmla="*/ 60 w 176"/>
              <a:gd name="T29" fmla="*/ 80 h 128"/>
              <a:gd name="T30" fmla="*/ 60 w 176"/>
              <a:gd name="T31" fmla="*/ 72 h 128"/>
              <a:gd name="T32" fmla="*/ 24 w 176"/>
              <a:gd name="T33" fmla="*/ 76 h 128"/>
              <a:gd name="T34" fmla="*/ 168 w 176"/>
              <a:gd name="T35" fmla="*/ 0 h 128"/>
              <a:gd name="T36" fmla="*/ 0 w 176"/>
              <a:gd name="T37" fmla="*/ 8 h 128"/>
              <a:gd name="T38" fmla="*/ 8 w 176"/>
              <a:gd name="T39" fmla="*/ 128 h 128"/>
              <a:gd name="T40" fmla="*/ 176 w 176"/>
              <a:gd name="T41" fmla="*/ 120 h 128"/>
              <a:gd name="T42" fmla="*/ 168 w 176"/>
              <a:gd name="T43" fmla="*/ 0 h 128"/>
              <a:gd name="T44" fmla="*/ 128 w 176"/>
              <a:gd name="T45" fmla="*/ 120 h 128"/>
              <a:gd name="T46" fmla="*/ 136 w 176"/>
              <a:gd name="T47" fmla="*/ 104 h 128"/>
              <a:gd name="T48" fmla="*/ 136 w 176"/>
              <a:gd name="T49" fmla="*/ 96 h 128"/>
              <a:gd name="T50" fmla="*/ 108 w 176"/>
              <a:gd name="T51" fmla="*/ 100 h 128"/>
              <a:gd name="T52" fmla="*/ 120 w 176"/>
              <a:gd name="T53" fmla="*/ 104 h 128"/>
              <a:gd name="T54" fmla="*/ 56 w 176"/>
              <a:gd name="T55" fmla="*/ 120 h 128"/>
              <a:gd name="T56" fmla="*/ 64 w 176"/>
              <a:gd name="T57" fmla="*/ 104 h 128"/>
              <a:gd name="T58" fmla="*/ 64 w 176"/>
              <a:gd name="T59" fmla="*/ 96 h 128"/>
              <a:gd name="T60" fmla="*/ 36 w 176"/>
              <a:gd name="T61" fmla="*/ 100 h 128"/>
              <a:gd name="T62" fmla="*/ 48 w 176"/>
              <a:gd name="T63" fmla="*/ 104 h 128"/>
              <a:gd name="T64" fmla="*/ 8 w 176"/>
              <a:gd name="T65" fmla="*/ 120 h 128"/>
              <a:gd name="T66" fmla="*/ 168 w 176"/>
              <a:gd name="T67" fmla="*/ 8 h 128"/>
              <a:gd name="T68" fmla="*/ 28 w 176"/>
              <a:gd name="T69" fmla="*/ 64 h 128"/>
              <a:gd name="T70" fmla="*/ 80 w 176"/>
              <a:gd name="T71" fmla="*/ 60 h 128"/>
              <a:gd name="T72" fmla="*/ 28 w 176"/>
              <a:gd name="T73" fmla="*/ 56 h 128"/>
              <a:gd name="T74" fmla="*/ 28 w 176"/>
              <a:gd name="T75" fmla="*/ 64 h 128"/>
              <a:gd name="T76" fmla="*/ 60 w 176"/>
              <a:gd name="T77" fmla="*/ 48 h 128"/>
              <a:gd name="T78" fmla="*/ 60 w 176"/>
              <a:gd name="T79" fmla="*/ 40 h 128"/>
              <a:gd name="T80" fmla="*/ 24 w 176"/>
              <a:gd name="T81" fmla="*/ 44 h 128"/>
              <a:gd name="T82" fmla="*/ 28 w 176"/>
              <a:gd name="T83" fmla="*/ 32 h 128"/>
              <a:gd name="T84" fmla="*/ 80 w 176"/>
              <a:gd name="T85" fmla="*/ 28 h 128"/>
              <a:gd name="T86" fmla="*/ 28 w 176"/>
              <a:gd name="T87" fmla="*/ 24 h 128"/>
              <a:gd name="T88" fmla="*/ 28 w 176"/>
              <a:gd name="T89" fmla="*/ 3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28">
                <a:moveTo>
                  <a:pt x="100" y="48"/>
                </a:moveTo>
                <a:cubicBezTo>
                  <a:pt x="148" y="48"/>
                  <a:pt x="148" y="48"/>
                  <a:pt x="148" y="48"/>
                </a:cubicBezTo>
                <a:cubicBezTo>
                  <a:pt x="150" y="48"/>
                  <a:pt x="152" y="46"/>
                  <a:pt x="152" y="44"/>
                </a:cubicBezTo>
                <a:cubicBezTo>
                  <a:pt x="152" y="42"/>
                  <a:pt x="150" y="40"/>
                  <a:pt x="148" y="40"/>
                </a:cubicBezTo>
                <a:cubicBezTo>
                  <a:pt x="100" y="40"/>
                  <a:pt x="100" y="40"/>
                  <a:pt x="100" y="40"/>
                </a:cubicBezTo>
                <a:cubicBezTo>
                  <a:pt x="98" y="40"/>
                  <a:pt x="96" y="42"/>
                  <a:pt x="96" y="44"/>
                </a:cubicBezTo>
                <a:cubicBezTo>
                  <a:pt x="96" y="46"/>
                  <a:pt x="98" y="48"/>
                  <a:pt x="100" y="48"/>
                </a:cubicBezTo>
                <a:moveTo>
                  <a:pt x="100" y="80"/>
                </a:moveTo>
                <a:cubicBezTo>
                  <a:pt x="148" y="80"/>
                  <a:pt x="148" y="80"/>
                  <a:pt x="148" y="80"/>
                </a:cubicBezTo>
                <a:cubicBezTo>
                  <a:pt x="150" y="80"/>
                  <a:pt x="152" y="78"/>
                  <a:pt x="152" y="76"/>
                </a:cubicBezTo>
                <a:cubicBezTo>
                  <a:pt x="152" y="74"/>
                  <a:pt x="150" y="72"/>
                  <a:pt x="148" y="72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98" y="72"/>
                  <a:pt x="96" y="74"/>
                  <a:pt x="96" y="76"/>
                </a:cubicBezTo>
                <a:cubicBezTo>
                  <a:pt x="96" y="78"/>
                  <a:pt x="98" y="80"/>
                  <a:pt x="100" y="80"/>
                </a:cubicBezTo>
                <a:moveTo>
                  <a:pt x="100" y="64"/>
                </a:moveTo>
                <a:cubicBezTo>
                  <a:pt x="132" y="64"/>
                  <a:pt x="132" y="64"/>
                  <a:pt x="132" y="64"/>
                </a:cubicBezTo>
                <a:cubicBezTo>
                  <a:pt x="134" y="64"/>
                  <a:pt x="136" y="62"/>
                  <a:pt x="136" y="60"/>
                </a:cubicBezTo>
                <a:cubicBezTo>
                  <a:pt x="136" y="58"/>
                  <a:pt x="134" y="56"/>
                  <a:pt x="132" y="56"/>
                </a:cubicBezTo>
                <a:cubicBezTo>
                  <a:pt x="100" y="56"/>
                  <a:pt x="100" y="56"/>
                  <a:pt x="100" y="56"/>
                </a:cubicBezTo>
                <a:cubicBezTo>
                  <a:pt x="98" y="56"/>
                  <a:pt x="96" y="58"/>
                  <a:pt x="96" y="60"/>
                </a:cubicBezTo>
                <a:cubicBezTo>
                  <a:pt x="96" y="62"/>
                  <a:pt x="98" y="64"/>
                  <a:pt x="100" y="64"/>
                </a:cubicBezTo>
                <a:moveTo>
                  <a:pt x="100" y="32"/>
                </a:moveTo>
                <a:cubicBezTo>
                  <a:pt x="132" y="32"/>
                  <a:pt x="132" y="32"/>
                  <a:pt x="132" y="32"/>
                </a:cubicBezTo>
                <a:cubicBezTo>
                  <a:pt x="134" y="32"/>
                  <a:pt x="136" y="30"/>
                  <a:pt x="136" y="28"/>
                </a:cubicBezTo>
                <a:cubicBezTo>
                  <a:pt x="136" y="26"/>
                  <a:pt x="134" y="24"/>
                  <a:pt x="132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98" y="24"/>
                  <a:pt x="96" y="26"/>
                  <a:pt x="96" y="28"/>
                </a:cubicBezTo>
                <a:cubicBezTo>
                  <a:pt x="96" y="30"/>
                  <a:pt x="98" y="32"/>
                  <a:pt x="100" y="32"/>
                </a:cubicBezTo>
                <a:moveTo>
                  <a:pt x="28" y="80"/>
                </a:moveTo>
                <a:cubicBezTo>
                  <a:pt x="60" y="80"/>
                  <a:pt x="60" y="80"/>
                  <a:pt x="60" y="80"/>
                </a:cubicBezTo>
                <a:cubicBezTo>
                  <a:pt x="62" y="80"/>
                  <a:pt x="64" y="78"/>
                  <a:pt x="64" y="76"/>
                </a:cubicBezTo>
                <a:cubicBezTo>
                  <a:pt x="64" y="74"/>
                  <a:pt x="62" y="72"/>
                  <a:pt x="60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6" y="72"/>
                  <a:pt x="24" y="74"/>
                  <a:pt x="24" y="76"/>
                </a:cubicBezTo>
                <a:cubicBezTo>
                  <a:pt x="24" y="78"/>
                  <a:pt x="26" y="80"/>
                  <a:pt x="28" y="80"/>
                </a:cubicBezTo>
                <a:moveTo>
                  <a:pt x="16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4"/>
                  <a:pt x="4" y="128"/>
                  <a:pt x="8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2" y="128"/>
                  <a:pt x="176" y="124"/>
                  <a:pt x="176" y="120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  <a:moveTo>
                  <a:pt x="168" y="120"/>
                </a:moveTo>
                <a:cubicBezTo>
                  <a:pt x="128" y="120"/>
                  <a:pt x="128" y="120"/>
                  <a:pt x="128" y="120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36" y="104"/>
                  <a:pt x="136" y="104"/>
                  <a:pt x="136" y="104"/>
                </a:cubicBezTo>
                <a:cubicBezTo>
                  <a:pt x="138" y="104"/>
                  <a:pt x="140" y="102"/>
                  <a:pt x="140" y="100"/>
                </a:cubicBezTo>
                <a:cubicBezTo>
                  <a:pt x="140" y="98"/>
                  <a:pt x="138" y="96"/>
                  <a:pt x="136" y="96"/>
                </a:cubicBezTo>
                <a:cubicBezTo>
                  <a:pt x="112" y="96"/>
                  <a:pt x="112" y="96"/>
                  <a:pt x="112" y="96"/>
                </a:cubicBezTo>
                <a:cubicBezTo>
                  <a:pt x="110" y="96"/>
                  <a:pt x="108" y="98"/>
                  <a:pt x="108" y="100"/>
                </a:cubicBezTo>
                <a:cubicBezTo>
                  <a:pt x="108" y="102"/>
                  <a:pt x="110" y="104"/>
                  <a:pt x="112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20"/>
                  <a:pt x="120" y="120"/>
                  <a:pt x="120" y="120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64" y="104"/>
                  <a:pt x="64" y="104"/>
                  <a:pt x="64" y="104"/>
                </a:cubicBezTo>
                <a:cubicBezTo>
                  <a:pt x="66" y="104"/>
                  <a:pt x="68" y="102"/>
                  <a:pt x="68" y="100"/>
                </a:cubicBezTo>
                <a:cubicBezTo>
                  <a:pt x="68" y="98"/>
                  <a:pt x="66" y="96"/>
                  <a:pt x="64" y="96"/>
                </a:cubicBezTo>
                <a:cubicBezTo>
                  <a:pt x="40" y="96"/>
                  <a:pt x="40" y="96"/>
                  <a:pt x="40" y="96"/>
                </a:cubicBezTo>
                <a:cubicBezTo>
                  <a:pt x="38" y="96"/>
                  <a:pt x="36" y="98"/>
                  <a:pt x="36" y="100"/>
                </a:cubicBezTo>
                <a:cubicBezTo>
                  <a:pt x="36" y="102"/>
                  <a:pt x="38" y="104"/>
                  <a:pt x="40" y="104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8" y="120"/>
                  <a:pt x="8" y="120"/>
                  <a:pt x="8" y="120"/>
                </a:cubicBezTo>
                <a:cubicBezTo>
                  <a:pt x="8" y="8"/>
                  <a:pt x="8" y="8"/>
                  <a:pt x="8" y="8"/>
                </a:cubicBezTo>
                <a:cubicBezTo>
                  <a:pt x="168" y="8"/>
                  <a:pt x="168" y="8"/>
                  <a:pt x="168" y="8"/>
                </a:cubicBezTo>
                <a:lnTo>
                  <a:pt x="168" y="120"/>
                </a:lnTo>
                <a:close/>
                <a:moveTo>
                  <a:pt x="28" y="64"/>
                </a:moveTo>
                <a:cubicBezTo>
                  <a:pt x="76" y="64"/>
                  <a:pt x="76" y="64"/>
                  <a:pt x="76" y="64"/>
                </a:cubicBezTo>
                <a:cubicBezTo>
                  <a:pt x="78" y="64"/>
                  <a:pt x="80" y="62"/>
                  <a:pt x="80" y="60"/>
                </a:cubicBezTo>
                <a:cubicBezTo>
                  <a:pt x="80" y="58"/>
                  <a:pt x="78" y="56"/>
                  <a:pt x="76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6" y="56"/>
                  <a:pt x="24" y="58"/>
                  <a:pt x="24" y="60"/>
                </a:cubicBezTo>
                <a:cubicBezTo>
                  <a:pt x="24" y="62"/>
                  <a:pt x="26" y="64"/>
                  <a:pt x="28" y="64"/>
                </a:cubicBezTo>
                <a:moveTo>
                  <a:pt x="28" y="48"/>
                </a:moveTo>
                <a:cubicBezTo>
                  <a:pt x="60" y="48"/>
                  <a:pt x="60" y="48"/>
                  <a:pt x="60" y="48"/>
                </a:cubicBezTo>
                <a:cubicBezTo>
                  <a:pt x="62" y="48"/>
                  <a:pt x="64" y="46"/>
                  <a:pt x="64" y="44"/>
                </a:cubicBezTo>
                <a:cubicBezTo>
                  <a:pt x="64" y="42"/>
                  <a:pt x="62" y="40"/>
                  <a:pt x="60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6" y="40"/>
                  <a:pt x="24" y="42"/>
                  <a:pt x="24" y="44"/>
                </a:cubicBezTo>
                <a:cubicBezTo>
                  <a:pt x="24" y="46"/>
                  <a:pt x="26" y="48"/>
                  <a:pt x="28" y="48"/>
                </a:cubicBezTo>
                <a:moveTo>
                  <a:pt x="28" y="32"/>
                </a:moveTo>
                <a:cubicBezTo>
                  <a:pt x="76" y="32"/>
                  <a:pt x="76" y="32"/>
                  <a:pt x="76" y="32"/>
                </a:cubicBezTo>
                <a:cubicBezTo>
                  <a:pt x="78" y="32"/>
                  <a:pt x="80" y="30"/>
                  <a:pt x="80" y="28"/>
                </a:cubicBezTo>
                <a:cubicBezTo>
                  <a:pt x="80" y="26"/>
                  <a:pt x="78" y="24"/>
                  <a:pt x="76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6" y="24"/>
                  <a:pt x="24" y="26"/>
                  <a:pt x="24" y="28"/>
                </a:cubicBezTo>
                <a:cubicBezTo>
                  <a:pt x="24" y="30"/>
                  <a:pt x="26" y="32"/>
                  <a:pt x="28" y="3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77"/>
          <p:cNvSpPr>
            <a:spLocks noEditPoints="1"/>
          </p:cNvSpPr>
          <p:nvPr/>
        </p:nvSpPr>
        <p:spPr bwMode="auto">
          <a:xfrm>
            <a:off x="3814763" y="2827338"/>
            <a:ext cx="433388" cy="354013"/>
          </a:xfrm>
          <a:custGeom>
            <a:avLst/>
            <a:gdLst>
              <a:gd name="T0" fmla="*/ 148 w 176"/>
              <a:gd name="T1" fmla="*/ 80 h 144"/>
              <a:gd name="T2" fmla="*/ 148 w 176"/>
              <a:gd name="T3" fmla="*/ 72 h 144"/>
              <a:gd name="T4" fmla="*/ 112 w 176"/>
              <a:gd name="T5" fmla="*/ 76 h 144"/>
              <a:gd name="T6" fmla="*/ 116 w 176"/>
              <a:gd name="T7" fmla="*/ 64 h 144"/>
              <a:gd name="T8" fmla="*/ 136 w 176"/>
              <a:gd name="T9" fmla="*/ 60 h 144"/>
              <a:gd name="T10" fmla="*/ 116 w 176"/>
              <a:gd name="T11" fmla="*/ 56 h 144"/>
              <a:gd name="T12" fmla="*/ 116 w 176"/>
              <a:gd name="T13" fmla="*/ 64 h 144"/>
              <a:gd name="T14" fmla="*/ 132 w 176"/>
              <a:gd name="T15" fmla="*/ 96 h 144"/>
              <a:gd name="T16" fmla="*/ 132 w 176"/>
              <a:gd name="T17" fmla="*/ 88 h 144"/>
              <a:gd name="T18" fmla="*/ 112 w 176"/>
              <a:gd name="T19" fmla="*/ 92 h 144"/>
              <a:gd name="T20" fmla="*/ 20 w 176"/>
              <a:gd name="T21" fmla="*/ 104 h 144"/>
              <a:gd name="T22" fmla="*/ 8 w 176"/>
              <a:gd name="T23" fmla="*/ 8 h 144"/>
              <a:gd name="T24" fmla="*/ 136 w 176"/>
              <a:gd name="T25" fmla="*/ 20 h 144"/>
              <a:gd name="T26" fmla="*/ 144 w 176"/>
              <a:gd name="T27" fmla="*/ 20 h 144"/>
              <a:gd name="T28" fmla="*/ 136 w 176"/>
              <a:gd name="T29" fmla="*/ 0 h 144"/>
              <a:gd name="T30" fmla="*/ 0 w 176"/>
              <a:gd name="T31" fmla="*/ 8 h 144"/>
              <a:gd name="T32" fmla="*/ 8 w 176"/>
              <a:gd name="T33" fmla="*/ 112 h 144"/>
              <a:gd name="T34" fmla="*/ 24 w 176"/>
              <a:gd name="T35" fmla="*/ 108 h 144"/>
              <a:gd name="T36" fmla="*/ 60 w 176"/>
              <a:gd name="T37" fmla="*/ 96 h 144"/>
              <a:gd name="T38" fmla="*/ 96 w 176"/>
              <a:gd name="T39" fmla="*/ 92 h 144"/>
              <a:gd name="T40" fmla="*/ 60 w 176"/>
              <a:gd name="T41" fmla="*/ 88 h 144"/>
              <a:gd name="T42" fmla="*/ 60 w 176"/>
              <a:gd name="T43" fmla="*/ 96 h 144"/>
              <a:gd name="T44" fmla="*/ 40 w 176"/>
              <a:gd name="T45" fmla="*/ 32 h 144"/>
              <a:gd name="T46" fmla="*/ 32 w 176"/>
              <a:gd name="T47" fmla="*/ 136 h 144"/>
              <a:gd name="T48" fmla="*/ 168 w 176"/>
              <a:gd name="T49" fmla="*/ 144 h 144"/>
              <a:gd name="T50" fmla="*/ 176 w 176"/>
              <a:gd name="T51" fmla="*/ 40 h 144"/>
              <a:gd name="T52" fmla="*/ 168 w 176"/>
              <a:gd name="T53" fmla="*/ 136 h 144"/>
              <a:gd name="T54" fmla="*/ 136 w 176"/>
              <a:gd name="T55" fmla="*/ 128 h 144"/>
              <a:gd name="T56" fmla="*/ 144 w 176"/>
              <a:gd name="T57" fmla="*/ 124 h 144"/>
              <a:gd name="T58" fmla="*/ 124 w 176"/>
              <a:gd name="T59" fmla="*/ 120 h 144"/>
              <a:gd name="T60" fmla="*/ 124 w 176"/>
              <a:gd name="T61" fmla="*/ 128 h 144"/>
              <a:gd name="T62" fmla="*/ 128 w 176"/>
              <a:gd name="T63" fmla="*/ 136 h 144"/>
              <a:gd name="T64" fmla="*/ 80 w 176"/>
              <a:gd name="T65" fmla="*/ 128 h 144"/>
              <a:gd name="T66" fmla="*/ 88 w 176"/>
              <a:gd name="T67" fmla="*/ 124 h 144"/>
              <a:gd name="T68" fmla="*/ 68 w 176"/>
              <a:gd name="T69" fmla="*/ 120 h 144"/>
              <a:gd name="T70" fmla="*/ 68 w 176"/>
              <a:gd name="T71" fmla="*/ 128 h 144"/>
              <a:gd name="T72" fmla="*/ 72 w 176"/>
              <a:gd name="T73" fmla="*/ 136 h 144"/>
              <a:gd name="T74" fmla="*/ 40 w 176"/>
              <a:gd name="T75" fmla="*/ 40 h 144"/>
              <a:gd name="T76" fmla="*/ 168 w 176"/>
              <a:gd name="T77" fmla="*/ 136 h 144"/>
              <a:gd name="T78" fmla="*/ 76 w 176"/>
              <a:gd name="T79" fmla="*/ 80 h 144"/>
              <a:gd name="T80" fmla="*/ 76 w 176"/>
              <a:gd name="T81" fmla="*/ 72 h 144"/>
              <a:gd name="T82" fmla="*/ 56 w 176"/>
              <a:gd name="T83" fmla="*/ 76 h 144"/>
              <a:gd name="T84" fmla="*/ 60 w 176"/>
              <a:gd name="T85" fmla="*/ 64 h 144"/>
              <a:gd name="T86" fmla="*/ 96 w 176"/>
              <a:gd name="T87" fmla="*/ 60 h 144"/>
              <a:gd name="T88" fmla="*/ 60 w 176"/>
              <a:gd name="T89" fmla="*/ 56 h 144"/>
              <a:gd name="T90" fmla="*/ 60 w 176"/>
              <a:gd name="T91" fmla="*/ 6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6" h="144">
                <a:moveTo>
                  <a:pt x="116" y="80"/>
                </a:moveTo>
                <a:cubicBezTo>
                  <a:pt x="148" y="80"/>
                  <a:pt x="148" y="80"/>
                  <a:pt x="148" y="80"/>
                </a:cubicBezTo>
                <a:cubicBezTo>
                  <a:pt x="150" y="80"/>
                  <a:pt x="152" y="78"/>
                  <a:pt x="152" y="76"/>
                </a:cubicBezTo>
                <a:cubicBezTo>
                  <a:pt x="152" y="74"/>
                  <a:pt x="150" y="72"/>
                  <a:pt x="148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4" y="72"/>
                  <a:pt x="112" y="74"/>
                  <a:pt x="112" y="76"/>
                </a:cubicBezTo>
                <a:cubicBezTo>
                  <a:pt x="112" y="78"/>
                  <a:pt x="114" y="80"/>
                  <a:pt x="116" y="80"/>
                </a:cubicBezTo>
                <a:moveTo>
                  <a:pt x="116" y="64"/>
                </a:moveTo>
                <a:cubicBezTo>
                  <a:pt x="132" y="64"/>
                  <a:pt x="132" y="64"/>
                  <a:pt x="132" y="64"/>
                </a:cubicBezTo>
                <a:cubicBezTo>
                  <a:pt x="134" y="64"/>
                  <a:pt x="136" y="62"/>
                  <a:pt x="136" y="60"/>
                </a:cubicBezTo>
                <a:cubicBezTo>
                  <a:pt x="136" y="58"/>
                  <a:pt x="134" y="56"/>
                  <a:pt x="132" y="56"/>
                </a:cubicBezTo>
                <a:cubicBezTo>
                  <a:pt x="116" y="56"/>
                  <a:pt x="116" y="56"/>
                  <a:pt x="116" y="56"/>
                </a:cubicBezTo>
                <a:cubicBezTo>
                  <a:pt x="114" y="56"/>
                  <a:pt x="112" y="58"/>
                  <a:pt x="112" y="60"/>
                </a:cubicBezTo>
                <a:cubicBezTo>
                  <a:pt x="112" y="62"/>
                  <a:pt x="114" y="64"/>
                  <a:pt x="116" y="64"/>
                </a:cubicBezTo>
                <a:moveTo>
                  <a:pt x="116" y="96"/>
                </a:moveTo>
                <a:cubicBezTo>
                  <a:pt x="132" y="96"/>
                  <a:pt x="132" y="96"/>
                  <a:pt x="132" y="96"/>
                </a:cubicBezTo>
                <a:cubicBezTo>
                  <a:pt x="134" y="96"/>
                  <a:pt x="136" y="94"/>
                  <a:pt x="136" y="92"/>
                </a:cubicBezTo>
                <a:cubicBezTo>
                  <a:pt x="136" y="90"/>
                  <a:pt x="134" y="88"/>
                  <a:pt x="132" y="88"/>
                </a:cubicBezTo>
                <a:cubicBezTo>
                  <a:pt x="116" y="88"/>
                  <a:pt x="116" y="88"/>
                  <a:pt x="116" y="88"/>
                </a:cubicBezTo>
                <a:cubicBezTo>
                  <a:pt x="114" y="88"/>
                  <a:pt x="112" y="90"/>
                  <a:pt x="112" y="92"/>
                </a:cubicBezTo>
                <a:cubicBezTo>
                  <a:pt x="112" y="94"/>
                  <a:pt x="114" y="96"/>
                  <a:pt x="116" y="96"/>
                </a:cubicBezTo>
                <a:moveTo>
                  <a:pt x="20" y="104"/>
                </a:moveTo>
                <a:cubicBezTo>
                  <a:pt x="8" y="104"/>
                  <a:pt x="8" y="104"/>
                  <a:pt x="8" y="104"/>
                </a:cubicBezTo>
                <a:cubicBezTo>
                  <a:pt x="8" y="8"/>
                  <a:pt x="8" y="8"/>
                  <a:pt x="8" y="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36" y="22"/>
                  <a:pt x="138" y="24"/>
                  <a:pt x="140" y="24"/>
                </a:cubicBezTo>
                <a:cubicBezTo>
                  <a:pt x="142" y="24"/>
                  <a:pt x="144" y="22"/>
                  <a:pt x="144" y="2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"/>
                  <a:pt x="140" y="0"/>
                  <a:pt x="136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8"/>
                  <a:pt x="4" y="112"/>
                  <a:pt x="8" y="112"/>
                </a:cubicBezTo>
                <a:cubicBezTo>
                  <a:pt x="20" y="112"/>
                  <a:pt x="20" y="112"/>
                  <a:pt x="20" y="112"/>
                </a:cubicBezTo>
                <a:cubicBezTo>
                  <a:pt x="22" y="112"/>
                  <a:pt x="24" y="110"/>
                  <a:pt x="24" y="108"/>
                </a:cubicBezTo>
                <a:cubicBezTo>
                  <a:pt x="24" y="106"/>
                  <a:pt x="22" y="104"/>
                  <a:pt x="20" y="104"/>
                </a:cubicBezTo>
                <a:moveTo>
                  <a:pt x="60" y="96"/>
                </a:moveTo>
                <a:cubicBezTo>
                  <a:pt x="92" y="96"/>
                  <a:pt x="92" y="96"/>
                  <a:pt x="92" y="96"/>
                </a:cubicBezTo>
                <a:cubicBezTo>
                  <a:pt x="94" y="96"/>
                  <a:pt x="96" y="94"/>
                  <a:pt x="96" y="92"/>
                </a:cubicBezTo>
                <a:cubicBezTo>
                  <a:pt x="96" y="90"/>
                  <a:pt x="94" y="88"/>
                  <a:pt x="92" y="88"/>
                </a:cubicBezTo>
                <a:cubicBezTo>
                  <a:pt x="60" y="88"/>
                  <a:pt x="60" y="88"/>
                  <a:pt x="60" y="88"/>
                </a:cubicBezTo>
                <a:cubicBezTo>
                  <a:pt x="58" y="88"/>
                  <a:pt x="56" y="90"/>
                  <a:pt x="56" y="92"/>
                </a:cubicBezTo>
                <a:cubicBezTo>
                  <a:pt x="56" y="94"/>
                  <a:pt x="58" y="96"/>
                  <a:pt x="60" y="96"/>
                </a:cubicBezTo>
                <a:moveTo>
                  <a:pt x="168" y="32"/>
                </a:moveTo>
                <a:cubicBezTo>
                  <a:pt x="40" y="32"/>
                  <a:pt x="40" y="32"/>
                  <a:pt x="40" y="32"/>
                </a:cubicBezTo>
                <a:cubicBezTo>
                  <a:pt x="36" y="32"/>
                  <a:pt x="32" y="36"/>
                  <a:pt x="32" y="40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2" y="140"/>
                  <a:pt x="36" y="144"/>
                  <a:pt x="40" y="144"/>
                </a:cubicBezTo>
                <a:cubicBezTo>
                  <a:pt x="168" y="144"/>
                  <a:pt x="168" y="144"/>
                  <a:pt x="168" y="144"/>
                </a:cubicBezTo>
                <a:cubicBezTo>
                  <a:pt x="172" y="144"/>
                  <a:pt x="176" y="140"/>
                  <a:pt x="176" y="136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6" y="36"/>
                  <a:pt x="172" y="32"/>
                  <a:pt x="168" y="32"/>
                </a:cubicBezTo>
                <a:moveTo>
                  <a:pt x="168" y="136"/>
                </a:moveTo>
                <a:cubicBezTo>
                  <a:pt x="136" y="136"/>
                  <a:pt x="136" y="136"/>
                  <a:pt x="136" y="136"/>
                </a:cubicBezTo>
                <a:cubicBezTo>
                  <a:pt x="136" y="128"/>
                  <a:pt x="136" y="128"/>
                  <a:pt x="136" y="128"/>
                </a:cubicBezTo>
                <a:cubicBezTo>
                  <a:pt x="140" y="128"/>
                  <a:pt x="140" y="128"/>
                  <a:pt x="140" y="128"/>
                </a:cubicBezTo>
                <a:cubicBezTo>
                  <a:pt x="142" y="128"/>
                  <a:pt x="144" y="126"/>
                  <a:pt x="144" y="124"/>
                </a:cubicBezTo>
                <a:cubicBezTo>
                  <a:pt x="144" y="122"/>
                  <a:pt x="142" y="120"/>
                  <a:pt x="140" y="120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22" y="120"/>
                  <a:pt x="120" y="122"/>
                  <a:pt x="120" y="124"/>
                </a:cubicBezTo>
                <a:cubicBezTo>
                  <a:pt x="120" y="126"/>
                  <a:pt x="122" y="128"/>
                  <a:pt x="124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8" y="136"/>
                  <a:pt x="128" y="136"/>
                  <a:pt x="128" y="136"/>
                </a:cubicBezTo>
                <a:cubicBezTo>
                  <a:pt x="80" y="136"/>
                  <a:pt x="80" y="136"/>
                  <a:pt x="80" y="136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86" y="128"/>
                  <a:pt x="88" y="126"/>
                  <a:pt x="88" y="124"/>
                </a:cubicBezTo>
                <a:cubicBezTo>
                  <a:pt x="88" y="122"/>
                  <a:pt x="86" y="120"/>
                  <a:pt x="84" y="120"/>
                </a:cubicBezTo>
                <a:cubicBezTo>
                  <a:pt x="68" y="120"/>
                  <a:pt x="68" y="120"/>
                  <a:pt x="68" y="120"/>
                </a:cubicBezTo>
                <a:cubicBezTo>
                  <a:pt x="66" y="120"/>
                  <a:pt x="64" y="122"/>
                  <a:pt x="64" y="124"/>
                </a:cubicBezTo>
                <a:cubicBezTo>
                  <a:pt x="64" y="126"/>
                  <a:pt x="66" y="128"/>
                  <a:pt x="68" y="128"/>
                </a:cubicBezTo>
                <a:cubicBezTo>
                  <a:pt x="72" y="128"/>
                  <a:pt x="72" y="128"/>
                  <a:pt x="72" y="128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40" y="136"/>
                  <a:pt x="40" y="136"/>
                  <a:pt x="40" y="136"/>
                </a:cubicBezTo>
                <a:cubicBezTo>
                  <a:pt x="40" y="40"/>
                  <a:pt x="40" y="40"/>
                  <a:pt x="40" y="40"/>
                </a:cubicBezTo>
                <a:cubicBezTo>
                  <a:pt x="168" y="40"/>
                  <a:pt x="168" y="40"/>
                  <a:pt x="168" y="40"/>
                </a:cubicBezTo>
                <a:lnTo>
                  <a:pt x="168" y="136"/>
                </a:lnTo>
                <a:close/>
                <a:moveTo>
                  <a:pt x="60" y="80"/>
                </a:moveTo>
                <a:cubicBezTo>
                  <a:pt x="76" y="80"/>
                  <a:pt x="76" y="80"/>
                  <a:pt x="76" y="80"/>
                </a:cubicBezTo>
                <a:cubicBezTo>
                  <a:pt x="78" y="80"/>
                  <a:pt x="80" y="78"/>
                  <a:pt x="80" y="76"/>
                </a:cubicBezTo>
                <a:cubicBezTo>
                  <a:pt x="80" y="74"/>
                  <a:pt x="78" y="72"/>
                  <a:pt x="76" y="72"/>
                </a:cubicBezTo>
                <a:cubicBezTo>
                  <a:pt x="60" y="72"/>
                  <a:pt x="60" y="72"/>
                  <a:pt x="60" y="72"/>
                </a:cubicBezTo>
                <a:cubicBezTo>
                  <a:pt x="58" y="72"/>
                  <a:pt x="56" y="74"/>
                  <a:pt x="56" y="76"/>
                </a:cubicBezTo>
                <a:cubicBezTo>
                  <a:pt x="56" y="78"/>
                  <a:pt x="58" y="80"/>
                  <a:pt x="60" y="80"/>
                </a:cubicBezTo>
                <a:moveTo>
                  <a:pt x="60" y="64"/>
                </a:moveTo>
                <a:cubicBezTo>
                  <a:pt x="92" y="64"/>
                  <a:pt x="92" y="64"/>
                  <a:pt x="92" y="64"/>
                </a:cubicBezTo>
                <a:cubicBezTo>
                  <a:pt x="94" y="64"/>
                  <a:pt x="96" y="62"/>
                  <a:pt x="96" y="60"/>
                </a:cubicBezTo>
                <a:cubicBezTo>
                  <a:pt x="96" y="58"/>
                  <a:pt x="94" y="56"/>
                  <a:pt x="92" y="56"/>
                </a:cubicBezTo>
                <a:cubicBezTo>
                  <a:pt x="60" y="56"/>
                  <a:pt x="60" y="56"/>
                  <a:pt x="60" y="56"/>
                </a:cubicBezTo>
                <a:cubicBezTo>
                  <a:pt x="58" y="56"/>
                  <a:pt x="56" y="58"/>
                  <a:pt x="56" y="60"/>
                </a:cubicBezTo>
                <a:cubicBezTo>
                  <a:pt x="56" y="62"/>
                  <a:pt x="58" y="64"/>
                  <a:pt x="60" y="6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78"/>
          <p:cNvSpPr>
            <a:spLocks noEditPoints="1"/>
          </p:cNvSpPr>
          <p:nvPr/>
        </p:nvSpPr>
        <p:spPr bwMode="auto">
          <a:xfrm>
            <a:off x="4641851" y="2827338"/>
            <a:ext cx="431800" cy="354013"/>
          </a:xfrm>
          <a:custGeom>
            <a:avLst/>
            <a:gdLst>
              <a:gd name="T0" fmla="*/ 116 w 176"/>
              <a:gd name="T1" fmla="*/ 32 h 144"/>
              <a:gd name="T2" fmla="*/ 116 w 176"/>
              <a:gd name="T3" fmla="*/ 24 h 144"/>
              <a:gd name="T4" fmla="*/ 80 w 176"/>
              <a:gd name="T5" fmla="*/ 28 h 144"/>
              <a:gd name="T6" fmla="*/ 132 w 176"/>
              <a:gd name="T7" fmla="*/ 32 h 144"/>
              <a:gd name="T8" fmla="*/ 132 w 176"/>
              <a:gd name="T9" fmla="*/ 24 h 144"/>
              <a:gd name="T10" fmla="*/ 132 w 176"/>
              <a:gd name="T11" fmla="*/ 32 h 144"/>
              <a:gd name="T12" fmla="*/ 152 w 176"/>
              <a:gd name="T13" fmla="*/ 28 h 144"/>
              <a:gd name="T14" fmla="*/ 144 w 176"/>
              <a:gd name="T15" fmla="*/ 28 h 144"/>
              <a:gd name="T16" fmla="*/ 148 w 176"/>
              <a:gd name="T17" fmla="*/ 64 h 144"/>
              <a:gd name="T18" fmla="*/ 112 w 176"/>
              <a:gd name="T19" fmla="*/ 68 h 144"/>
              <a:gd name="T20" fmla="*/ 148 w 176"/>
              <a:gd name="T21" fmla="*/ 72 h 144"/>
              <a:gd name="T22" fmla="*/ 148 w 176"/>
              <a:gd name="T23" fmla="*/ 64 h 144"/>
              <a:gd name="T24" fmla="*/ 116 w 176"/>
              <a:gd name="T25" fmla="*/ 80 h 144"/>
              <a:gd name="T26" fmla="*/ 116 w 176"/>
              <a:gd name="T27" fmla="*/ 88 h 144"/>
              <a:gd name="T28" fmla="*/ 152 w 176"/>
              <a:gd name="T29" fmla="*/ 84 h 144"/>
              <a:gd name="T30" fmla="*/ 148 w 176"/>
              <a:gd name="T31" fmla="*/ 48 h 144"/>
              <a:gd name="T32" fmla="*/ 112 w 176"/>
              <a:gd name="T33" fmla="*/ 52 h 144"/>
              <a:gd name="T34" fmla="*/ 148 w 176"/>
              <a:gd name="T35" fmla="*/ 56 h 144"/>
              <a:gd name="T36" fmla="*/ 148 w 176"/>
              <a:gd name="T37" fmla="*/ 48 h 144"/>
              <a:gd name="T38" fmla="*/ 72 w 176"/>
              <a:gd name="T39" fmla="*/ 28 h 144"/>
              <a:gd name="T40" fmla="*/ 64 w 176"/>
              <a:gd name="T41" fmla="*/ 28 h 144"/>
              <a:gd name="T42" fmla="*/ 52 w 176"/>
              <a:gd name="T43" fmla="*/ 104 h 144"/>
              <a:gd name="T44" fmla="*/ 152 w 176"/>
              <a:gd name="T45" fmla="*/ 100 h 144"/>
              <a:gd name="T46" fmla="*/ 52 w 176"/>
              <a:gd name="T47" fmla="*/ 96 h 144"/>
              <a:gd name="T48" fmla="*/ 52 w 176"/>
              <a:gd name="T49" fmla="*/ 104 h 144"/>
              <a:gd name="T50" fmla="*/ 148 w 176"/>
              <a:gd name="T51" fmla="*/ 120 h 144"/>
              <a:gd name="T52" fmla="*/ 148 w 176"/>
              <a:gd name="T53" fmla="*/ 112 h 144"/>
              <a:gd name="T54" fmla="*/ 48 w 176"/>
              <a:gd name="T55" fmla="*/ 116 h 144"/>
              <a:gd name="T56" fmla="*/ 168 w 176"/>
              <a:gd name="T57" fmla="*/ 0 h 144"/>
              <a:gd name="T58" fmla="*/ 24 w 176"/>
              <a:gd name="T59" fmla="*/ 8 h 144"/>
              <a:gd name="T60" fmla="*/ 8 w 176"/>
              <a:gd name="T61" fmla="*/ 24 h 144"/>
              <a:gd name="T62" fmla="*/ 0 w 176"/>
              <a:gd name="T63" fmla="*/ 120 h 144"/>
              <a:gd name="T64" fmla="*/ 168 w 176"/>
              <a:gd name="T65" fmla="*/ 144 h 144"/>
              <a:gd name="T66" fmla="*/ 176 w 176"/>
              <a:gd name="T67" fmla="*/ 8 h 144"/>
              <a:gd name="T68" fmla="*/ 168 w 176"/>
              <a:gd name="T69" fmla="*/ 136 h 144"/>
              <a:gd name="T70" fmla="*/ 8 w 176"/>
              <a:gd name="T71" fmla="*/ 120 h 144"/>
              <a:gd name="T72" fmla="*/ 24 w 176"/>
              <a:gd name="T73" fmla="*/ 32 h 144"/>
              <a:gd name="T74" fmla="*/ 28 w 176"/>
              <a:gd name="T75" fmla="*/ 120 h 144"/>
              <a:gd name="T76" fmla="*/ 32 w 176"/>
              <a:gd name="T77" fmla="*/ 8 h 144"/>
              <a:gd name="T78" fmla="*/ 168 w 176"/>
              <a:gd name="T79" fmla="*/ 136 h 144"/>
              <a:gd name="T80" fmla="*/ 56 w 176"/>
              <a:gd name="T81" fmla="*/ 28 h 144"/>
              <a:gd name="T82" fmla="*/ 48 w 176"/>
              <a:gd name="T83" fmla="*/ 28 h 144"/>
              <a:gd name="T84" fmla="*/ 52 w 176"/>
              <a:gd name="T85" fmla="*/ 88 h 144"/>
              <a:gd name="T86" fmla="*/ 96 w 176"/>
              <a:gd name="T87" fmla="*/ 84 h 144"/>
              <a:gd name="T88" fmla="*/ 92 w 176"/>
              <a:gd name="T89" fmla="*/ 48 h 144"/>
              <a:gd name="T90" fmla="*/ 48 w 176"/>
              <a:gd name="T91" fmla="*/ 52 h 144"/>
              <a:gd name="T92" fmla="*/ 52 w 176"/>
              <a:gd name="T93" fmla="*/ 88 h 144"/>
              <a:gd name="T94" fmla="*/ 88 w 176"/>
              <a:gd name="T95" fmla="*/ 56 h 144"/>
              <a:gd name="T96" fmla="*/ 56 w 176"/>
              <a:gd name="T97" fmla="*/ 8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6" h="144">
                <a:moveTo>
                  <a:pt x="84" y="32"/>
                </a:moveTo>
                <a:cubicBezTo>
                  <a:pt x="116" y="32"/>
                  <a:pt x="116" y="32"/>
                  <a:pt x="116" y="32"/>
                </a:cubicBezTo>
                <a:cubicBezTo>
                  <a:pt x="118" y="32"/>
                  <a:pt x="120" y="30"/>
                  <a:pt x="120" y="28"/>
                </a:cubicBezTo>
                <a:cubicBezTo>
                  <a:pt x="120" y="26"/>
                  <a:pt x="118" y="24"/>
                  <a:pt x="116" y="24"/>
                </a:cubicBezTo>
                <a:cubicBezTo>
                  <a:pt x="84" y="24"/>
                  <a:pt x="84" y="24"/>
                  <a:pt x="84" y="24"/>
                </a:cubicBezTo>
                <a:cubicBezTo>
                  <a:pt x="82" y="24"/>
                  <a:pt x="80" y="26"/>
                  <a:pt x="80" y="28"/>
                </a:cubicBezTo>
                <a:cubicBezTo>
                  <a:pt x="80" y="30"/>
                  <a:pt x="82" y="32"/>
                  <a:pt x="84" y="32"/>
                </a:cubicBezTo>
                <a:moveTo>
                  <a:pt x="132" y="32"/>
                </a:moveTo>
                <a:cubicBezTo>
                  <a:pt x="134" y="32"/>
                  <a:pt x="136" y="30"/>
                  <a:pt x="136" y="28"/>
                </a:cubicBezTo>
                <a:cubicBezTo>
                  <a:pt x="136" y="26"/>
                  <a:pt x="134" y="24"/>
                  <a:pt x="132" y="24"/>
                </a:cubicBezTo>
                <a:cubicBezTo>
                  <a:pt x="130" y="24"/>
                  <a:pt x="128" y="26"/>
                  <a:pt x="128" y="28"/>
                </a:cubicBezTo>
                <a:cubicBezTo>
                  <a:pt x="128" y="30"/>
                  <a:pt x="130" y="32"/>
                  <a:pt x="132" y="32"/>
                </a:cubicBezTo>
                <a:moveTo>
                  <a:pt x="148" y="32"/>
                </a:moveTo>
                <a:cubicBezTo>
                  <a:pt x="150" y="32"/>
                  <a:pt x="152" y="30"/>
                  <a:pt x="152" y="28"/>
                </a:cubicBezTo>
                <a:cubicBezTo>
                  <a:pt x="152" y="26"/>
                  <a:pt x="150" y="24"/>
                  <a:pt x="148" y="24"/>
                </a:cubicBezTo>
                <a:cubicBezTo>
                  <a:pt x="146" y="24"/>
                  <a:pt x="144" y="26"/>
                  <a:pt x="144" y="28"/>
                </a:cubicBezTo>
                <a:cubicBezTo>
                  <a:pt x="144" y="30"/>
                  <a:pt x="146" y="32"/>
                  <a:pt x="148" y="32"/>
                </a:cubicBezTo>
                <a:moveTo>
                  <a:pt x="148" y="64"/>
                </a:moveTo>
                <a:cubicBezTo>
                  <a:pt x="116" y="64"/>
                  <a:pt x="116" y="64"/>
                  <a:pt x="116" y="64"/>
                </a:cubicBezTo>
                <a:cubicBezTo>
                  <a:pt x="114" y="64"/>
                  <a:pt x="112" y="66"/>
                  <a:pt x="112" y="68"/>
                </a:cubicBezTo>
                <a:cubicBezTo>
                  <a:pt x="112" y="70"/>
                  <a:pt x="114" y="72"/>
                  <a:pt x="116" y="72"/>
                </a:cubicBezTo>
                <a:cubicBezTo>
                  <a:pt x="148" y="72"/>
                  <a:pt x="148" y="72"/>
                  <a:pt x="148" y="72"/>
                </a:cubicBezTo>
                <a:cubicBezTo>
                  <a:pt x="150" y="72"/>
                  <a:pt x="152" y="70"/>
                  <a:pt x="152" y="68"/>
                </a:cubicBezTo>
                <a:cubicBezTo>
                  <a:pt x="152" y="66"/>
                  <a:pt x="150" y="64"/>
                  <a:pt x="148" y="64"/>
                </a:cubicBezTo>
                <a:moveTo>
                  <a:pt x="148" y="80"/>
                </a:moveTo>
                <a:cubicBezTo>
                  <a:pt x="116" y="80"/>
                  <a:pt x="116" y="80"/>
                  <a:pt x="116" y="80"/>
                </a:cubicBezTo>
                <a:cubicBezTo>
                  <a:pt x="114" y="80"/>
                  <a:pt x="112" y="82"/>
                  <a:pt x="112" y="84"/>
                </a:cubicBezTo>
                <a:cubicBezTo>
                  <a:pt x="112" y="86"/>
                  <a:pt x="114" y="88"/>
                  <a:pt x="116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50" y="88"/>
                  <a:pt x="152" y="86"/>
                  <a:pt x="152" y="84"/>
                </a:cubicBezTo>
                <a:cubicBezTo>
                  <a:pt x="152" y="82"/>
                  <a:pt x="150" y="80"/>
                  <a:pt x="148" y="80"/>
                </a:cubicBezTo>
                <a:moveTo>
                  <a:pt x="148" y="48"/>
                </a:moveTo>
                <a:cubicBezTo>
                  <a:pt x="116" y="48"/>
                  <a:pt x="116" y="48"/>
                  <a:pt x="116" y="48"/>
                </a:cubicBezTo>
                <a:cubicBezTo>
                  <a:pt x="114" y="48"/>
                  <a:pt x="112" y="50"/>
                  <a:pt x="112" y="52"/>
                </a:cubicBezTo>
                <a:cubicBezTo>
                  <a:pt x="112" y="54"/>
                  <a:pt x="114" y="56"/>
                  <a:pt x="116" y="56"/>
                </a:cubicBezTo>
                <a:cubicBezTo>
                  <a:pt x="148" y="56"/>
                  <a:pt x="148" y="56"/>
                  <a:pt x="148" y="56"/>
                </a:cubicBezTo>
                <a:cubicBezTo>
                  <a:pt x="150" y="56"/>
                  <a:pt x="152" y="54"/>
                  <a:pt x="152" y="52"/>
                </a:cubicBezTo>
                <a:cubicBezTo>
                  <a:pt x="152" y="50"/>
                  <a:pt x="150" y="48"/>
                  <a:pt x="148" y="48"/>
                </a:cubicBezTo>
                <a:moveTo>
                  <a:pt x="68" y="32"/>
                </a:moveTo>
                <a:cubicBezTo>
                  <a:pt x="70" y="32"/>
                  <a:pt x="72" y="30"/>
                  <a:pt x="72" y="28"/>
                </a:cubicBezTo>
                <a:cubicBezTo>
                  <a:pt x="72" y="26"/>
                  <a:pt x="70" y="24"/>
                  <a:pt x="68" y="24"/>
                </a:cubicBezTo>
                <a:cubicBezTo>
                  <a:pt x="66" y="24"/>
                  <a:pt x="64" y="26"/>
                  <a:pt x="64" y="28"/>
                </a:cubicBezTo>
                <a:cubicBezTo>
                  <a:pt x="64" y="30"/>
                  <a:pt x="66" y="32"/>
                  <a:pt x="68" y="32"/>
                </a:cubicBezTo>
                <a:moveTo>
                  <a:pt x="52" y="104"/>
                </a:moveTo>
                <a:cubicBezTo>
                  <a:pt x="148" y="104"/>
                  <a:pt x="148" y="104"/>
                  <a:pt x="148" y="104"/>
                </a:cubicBezTo>
                <a:cubicBezTo>
                  <a:pt x="150" y="104"/>
                  <a:pt x="152" y="102"/>
                  <a:pt x="152" y="100"/>
                </a:cubicBezTo>
                <a:cubicBezTo>
                  <a:pt x="152" y="98"/>
                  <a:pt x="150" y="96"/>
                  <a:pt x="148" y="96"/>
                </a:cubicBezTo>
                <a:cubicBezTo>
                  <a:pt x="52" y="96"/>
                  <a:pt x="52" y="96"/>
                  <a:pt x="52" y="96"/>
                </a:cubicBezTo>
                <a:cubicBezTo>
                  <a:pt x="50" y="96"/>
                  <a:pt x="48" y="98"/>
                  <a:pt x="48" y="100"/>
                </a:cubicBezTo>
                <a:cubicBezTo>
                  <a:pt x="48" y="102"/>
                  <a:pt x="50" y="104"/>
                  <a:pt x="52" y="104"/>
                </a:cubicBezTo>
                <a:moveTo>
                  <a:pt x="52" y="120"/>
                </a:moveTo>
                <a:cubicBezTo>
                  <a:pt x="148" y="120"/>
                  <a:pt x="148" y="120"/>
                  <a:pt x="148" y="120"/>
                </a:cubicBezTo>
                <a:cubicBezTo>
                  <a:pt x="150" y="120"/>
                  <a:pt x="152" y="118"/>
                  <a:pt x="152" y="116"/>
                </a:cubicBezTo>
                <a:cubicBezTo>
                  <a:pt x="152" y="114"/>
                  <a:pt x="150" y="112"/>
                  <a:pt x="148" y="112"/>
                </a:cubicBezTo>
                <a:cubicBezTo>
                  <a:pt x="52" y="112"/>
                  <a:pt x="52" y="112"/>
                  <a:pt x="52" y="112"/>
                </a:cubicBezTo>
                <a:cubicBezTo>
                  <a:pt x="50" y="112"/>
                  <a:pt x="48" y="114"/>
                  <a:pt x="48" y="116"/>
                </a:cubicBezTo>
                <a:cubicBezTo>
                  <a:pt x="48" y="118"/>
                  <a:pt x="50" y="120"/>
                  <a:pt x="52" y="120"/>
                </a:cubicBezTo>
                <a:moveTo>
                  <a:pt x="168" y="0"/>
                </a:moveTo>
                <a:cubicBezTo>
                  <a:pt x="32" y="0"/>
                  <a:pt x="32" y="0"/>
                  <a:pt x="32" y="0"/>
                </a:cubicBezTo>
                <a:cubicBezTo>
                  <a:pt x="28" y="0"/>
                  <a:pt x="24" y="4"/>
                  <a:pt x="24" y="8"/>
                </a:cubicBezTo>
                <a:cubicBezTo>
                  <a:pt x="24" y="24"/>
                  <a:pt x="24" y="24"/>
                  <a:pt x="24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0" y="28"/>
                  <a:pt x="0" y="32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33"/>
                  <a:pt x="11" y="144"/>
                  <a:pt x="24" y="144"/>
                </a:cubicBezTo>
                <a:cubicBezTo>
                  <a:pt x="168" y="144"/>
                  <a:pt x="168" y="144"/>
                  <a:pt x="168" y="144"/>
                </a:cubicBezTo>
                <a:cubicBezTo>
                  <a:pt x="172" y="144"/>
                  <a:pt x="176" y="140"/>
                  <a:pt x="176" y="136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  <a:moveTo>
                  <a:pt x="168" y="136"/>
                </a:moveTo>
                <a:cubicBezTo>
                  <a:pt x="24" y="136"/>
                  <a:pt x="24" y="136"/>
                  <a:pt x="24" y="136"/>
                </a:cubicBezTo>
                <a:cubicBezTo>
                  <a:pt x="15" y="136"/>
                  <a:pt x="8" y="129"/>
                  <a:pt x="8" y="120"/>
                </a:cubicBezTo>
                <a:cubicBezTo>
                  <a:pt x="8" y="32"/>
                  <a:pt x="8" y="32"/>
                  <a:pt x="8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4" y="118"/>
                  <a:pt x="26" y="120"/>
                  <a:pt x="28" y="120"/>
                </a:cubicBezTo>
                <a:cubicBezTo>
                  <a:pt x="30" y="120"/>
                  <a:pt x="32" y="118"/>
                  <a:pt x="32" y="116"/>
                </a:cubicBezTo>
                <a:cubicBezTo>
                  <a:pt x="32" y="8"/>
                  <a:pt x="32" y="8"/>
                  <a:pt x="32" y="8"/>
                </a:cubicBezTo>
                <a:cubicBezTo>
                  <a:pt x="168" y="8"/>
                  <a:pt x="168" y="8"/>
                  <a:pt x="168" y="8"/>
                </a:cubicBezTo>
                <a:lnTo>
                  <a:pt x="168" y="136"/>
                </a:lnTo>
                <a:close/>
                <a:moveTo>
                  <a:pt x="52" y="32"/>
                </a:moveTo>
                <a:cubicBezTo>
                  <a:pt x="54" y="32"/>
                  <a:pt x="56" y="30"/>
                  <a:pt x="56" y="28"/>
                </a:cubicBezTo>
                <a:cubicBezTo>
                  <a:pt x="56" y="26"/>
                  <a:pt x="54" y="24"/>
                  <a:pt x="52" y="24"/>
                </a:cubicBezTo>
                <a:cubicBezTo>
                  <a:pt x="50" y="24"/>
                  <a:pt x="48" y="26"/>
                  <a:pt x="48" y="28"/>
                </a:cubicBezTo>
                <a:cubicBezTo>
                  <a:pt x="48" y="30"/>
                  <a:pt x="50" y="32"/>
                  <a:pt x="52" y="32"/>
                </a:cubicBezTo>
                <a:moveTo>
                  <a:pt x="52" y="88"/>
                </a:moveTo>
                <a:cubicBezTo>
                  <a:pt x="92" y="88"/>
                  <a:pt x="92" y="88"/>
                  <a:pt x="92" y="88"/>
                </a:cubicBezTo>
                <a:cubicBezTo>
                  <a:pt x="94" y="88"/>
                  <a:pt x="96" y="86"/>
                  <a:pt x="96" y="84"/>
                </a:cubicBezTo>
                <a:cubicBezTo>
                  <a:pt x="96" y="52"/>
                  <a:pt x="96" y="52"/>
                  <a:pt x="96" y="52"/>
                </a:cubicBezTo>
                <a:cubicBezTo>
                  <a:pt x="96" y="50"/>
                  <a:pt x="94" y="48"/>
                  <a:pt x="92" y="48"/>
                </a:cubicBezTo>
                <a:cubicBezTo>
                  <a:pt x="52" y="48"/>
                  <a:pt x="52" y="48"/>
                  <a:pt x="52" y="48"/>
                </a:cubicBezTo>
                <a:cubicBezTo>
                  <a:pt x="50" y="48"/>
                  <a:pt x="48" y="50"/>
                  <a:pt x="48" y="52"/>
                </a:cubicBezTo>
                <a:cubicBezTo>
                  <a:pt x="48" y="84"/>
                  <a:pt x="48" y="84"/>
                  <a:pt x="48" y="84"/>
                </a:cubicBezTo>
                <a:cubicBezTo>
                  <a:pt x="48" y="86"/>
                  <a:pt x="50" y="88"/>
                  <a:pt x="52" y="88"/>
                </a:cubicBezTo>
                <a:moveTo>
                  <a:pt x="56" y="56"/>
                </a:moveTo>
                <a:cubicBezTo>
                  <a:pt x="88" y="56"/>
                  <a:pt x="88" y="56"/>
                  <a:pt x="88" y="56"/>
                </a:cubicBezTo>
                <a:cubicBezTo>
                  <a:pt x="88" y="80"/>
                  <a:pt x="88" y="80"/>
                  <a:pt x="88" y="80"/>
                </a:cubicBezTo>
                <a:cubicBezTo>
                  <a:pt x="56" y="80"/>
                  <a:pt x="56" y="80"/>
                  <a:pt x="56" y="80"/>
                </a:cubicBezTo>
                <a:lnTo>
                  <a:pt x="56" y="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79"/>
          <p:cNvSpPr>
            <a:spLocks noEditPoints="1"/>
          </p:cNvSpPr>
          <p:nvPr/>
        </p:nvSpPr>
        <p:spPr bwMode="auto">
          <a:xfrm>
            <a:off x="5467351" y="2787651"/>
            <a:ext cx="433388" cy="431800"/>
          </a:xfrm>
          <a:custGeom>
            <a:avLst/>
            <a:gdLst>
              <a:gd name="T0" fmla="*/ 116 w 176"/>
              <a:gd name="T1" fmla="*/ 80 h 176"/>
              <a:gd name="T2" fmla="*/ 116 w 176"/>
              <a:gd name="T3" fmla="*/ 88 h 176"/>
              <a:gd name="T4" fmla="*/ 152 w 176"/>
              <a:gd name="T5" fmla="*/ 84 h 176"/>
              <a:gd name="T6" fmla="*/ 148 w 176"/>
              <a:gd name="T7" fmla="*/ 64 h 176"/>
              <a:gd name="T8" fmla="*/ 148 w 176"/>
              <a:gd name="T9" fmla="*/ 56 h 176"/>
              <a:gd name="T10" fmla="*/ 148 w 176"/>
              <a:gd name="T11" fmla="*/ 64 h 176"/>
              <a:gd name="T12" fmla="*/ 136 w 176"/>
              <a:gd name="T13" fmla="*/ 60 h 176"/>
              <a:gd name="T14" fmla="*/ 128 w 176"/>
              <a:gd name="T15" fmla="*/ 60 h 176"/>
              <a:gd name="T16" fmla="*/ 148 w 176"/>
              <a:gd name="T17" fmla="*/ 112 h 176"/>
              <a:gd name="T18" fmla="*/ 112 w 176"/>
              <a:gd name="T19" fmla="*/ 116 h 176"/>
              <a:gd name="T20" fmla="*/ 148 w 176"/>
              <a:gd name="T21" fmla="*/ 120 h 176"/>
              <a:gd name="T22" fmla="*/ 148 w 176"/>
              <a:gd name="T23" fmla="*/ 112 h 176"/>
              <a:gd name="T24" fmla="*/ 156 w 176"/>
              <a:gd name="T25" fmla="*/ 8 h 176"/>
              <a:gd name="T26" fmla="*/ 156 w 176"/>
              <a:gd name="T27" fmla="*/ 0 h 176"/>
              <a:gd name="T28" fmla="*/ 48 w 176"/>
              <a:gd name="T29" fmla="*/ 4 h 176"/>
              <a:gd name="T30" fmla="*/ 148 w 176"/>
              <a:gd name="T31" fmla="*/ 96 h 176"/>
              <a:gd name="T32" fmla="*/ 112 w 176"/>
              <a:gd name="T33" fmla="*/ 100 h 176"/>
              <a:gd name="T34" fmla="*/ 148 w 176"/>
              <a:gd name="T35" fmla="*/ 104 h 176"/>
              <a:gd name="T36" fmla="*/ 148 w 176"/>
              <a:gd name="T37" fmla="*/ 96 h 176"/>
              <a:gd name="T38" fmla="*/ 164 w 176"/>
              <a:gd name="T39" fmla="*/ 24 h 176"/>
              <a:gd name="T40" fmla="*/ 164 w 176"/>
              <a:gd name="T41" fmla="*/ 16 h 176"/>
              <a:gd name="T42" fmla="*/ 36 w 176"/>
              <a:gd name="T43" fmla="*/ 20 h 176"/>
              <a:gd name="T44" fmla="*/ 52 w 176"/>
              <a:gd name="T45" fmla="*/ 152 h 176"/>
              <a:gd name="T46" fmla="*/ 152 w 176"/>
              <a:gd name="T47" fmla="*/ 148 h 176"/>
              <a:gd name="T48" fmla="*/ 52 w 176"/>
              <a:gd name="T49" fmla="*/ 144 h 176"/>
              <a:gd name="T50" fmla="*/ 52 w 176"/>
              <a:gd name="T51" fmla="*/ 152 h 176"/>
              <a:gd name="T52" fmla="*/ 116 w 176"/>
              <a:gd name="T53" fmla="*/ 64 h 176"/>
              <a:gd name="T54" fmla="*/ 116 w 176"/>
              <a:gd name="T55" fmla="*/ 56 h 176"/>
              <a:gd name="T56" fmla="*/ 80 w 176"/>
              <a:gd name="T57" fmla="*/ 60 h 176"/>
              <a:gd name="T58" fmla="*/ 52 w 176"/>
              <a:gd name="T59" fmla="*/ 136 h 176"/>
              <a:gd name="T60" fmla="*/ 152 w 176"/>
              <a:gd name="T61" fmla="*/ 132 h 176"/>
              <a:gd name="T62" fmla="*/ 52 w 176"/>
              <a:gd name="T63" fmla="*/ 128 h 176"/>
              <a:gd name="T64" fmla="*/ 52 w 176"/>
              <a:gd name="T65" fmla="*/ 136 h 176"/>
              <a:gd name="T66" fmla="*/ 32 w 176"/>
              <a:gd name="T67" fmla="*/ 32 h 176"/>
              <a:gd name="T68" fmla="*/ 24 w 176"/>
              <a:gd name="T69" fmla="*/ 56 h 176"/>
              <a:gd name="T70" fmla="*/ 0 w 176"/>
              <a:gd name="T71" fmla="*/ 64 h 176"/>
              <a:gd name="T72" fmla="*/ 24 w 176"/>
              <a:gd name="T73" fmla="*/ 176 h 176"/>
              <a:gd name="T74" fmla="*/ 176 w 176"/>
              <a:gd name="T75" fmla="*/ 168 h 176"/>
              <a:gd name="T76" fmla="*/ 168 w 176"/>
              <a:gd name="T77" fmla="*/ 32 h 176"/>
              <a:gd name="T78" fmla="*/ 24 w 176"/>
              <a:gd name="T79" fmla="*/ 168 h 176"/>
              <a:gd name="T80" fmla="*/ 8 w 176"/>
              <a:gd name="T81" fmla="*/ 64 h 176"/>
              <a:gd name="T82" fmla="*/ 24 w 176"/>
              <a:gd name="T83" fmla="*/ 148 h 176"/>
              <a:gd name="T84" fmla="*/ 32 w 176"/>
              <a:gd name="T85" fmla="*/ 148 h 176"/>
              <a:gd name="T86" fmla="*/ 168 w 176"/>
              <a:gd name="T87" fmla="*/ 40 h 176"/>
              <a:gd name="T88" fmla="*/ 68 w 176"/>
              <a:gd name="T89" fmla="*/ 64 h 176"/>
              <a:gd name="T90" fmla="*/ 68 w 176"/>
              <a:gd name="T91" fmla="*/ 56 h 176"/>
              <a:gd name="T92" fmla="*/ 68 w 176"/>
              <a:gd name="T93" fmla="*/ 64 h 176"/>
              <a:gd name="T94" fmla="*/ 92 w 176"/>
              <a:gd name="T95" fmla="*/ 120 h 176"/>
              <a:gd name="T96" fmla="*/ 96 w 176"/>
              <a:gd name="T97" fmla="*/ 84 h 176"/>
              <a:gd name="T98" fmla="*/ 52 w 176"/>
              <a:gd name="T99" fmla="*/ 80 h 176"/>
              <a:gd name="T100" fmla="*/ 48 w 176"/>
              <a:gd name="T101" fmla="*/ 116 h 176"/>
              <a:gd name="T102" fmla="*/ 56 w 176"/>
              <a:gd name="T103" fmla="*/ 88 h 176"/>
              <a:gd name="T104" fmla="*/ 88 w 176"/>
              <a:gd name="T105" fmla="*/ 112 h 176"/>
              <a:gd name="T106" fmla="*/ 56 w 176"/>
              <a:gd name="T107" fmla="*/ 88 h 176"/>
              <a:gd name="T108" fmla="*/ 56 w 176"/>
              <a:gd name="T109" fmla="*/ 60 h 176"/>
              <a:gd name="T110" fmla="*/ 48 w 176"/>
              <a:gd name="T111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76">
                <a:moveTo>
                  <a:pt x="148" y="80"/>
                </a:moveTo>
                <a:cubicBezTo>
                  <a:pt x="116" y="80"/>
                  <a:pt x="116" y="80"/>
                  <a:pt x="116" y="80"/>
                </a:cubicBezTo>
                <a:cubicBezTo>
                  <a:pt x="114" y="80"/>
                  <a:pt x="112" y="82"/>
                  <a:pt x="112" y="84"/>
                </a:cubicBezTo>
                <a:cubicBezTo>
                  <a:pt x="112" y="86"/>
                  <a:pt x="114" y="88"/>
                  <a:pt x="116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50" y="88"/>
                  <a:pt x="152" y="86"/>
                  <a:pt x="152" y="84"/>
                </a:cubicBezTo>
                <a:cubicBezTo>
                  <a:pt x="152" y="82"/>
                  <a:pt x="150" y="80"/>
                  <a:pt x="148" y="80"/>
                </a:cubicBezTo>
                <a:moveTo>
                  <a:pt x="148" y="64"/>
                </a:moveTo>
                <a:cubicBezTo>
                  <a:pt x="150" y="64"/>
                  <a:pt x="152" y="62"/>
                  <a:pt x="152" y="60"/>
                </a:cubicBezTo>
                <a:cubicBezTo>
                  <a:pt x="152" y="58"/>
                  <a:pt x="150" y="56"/>
                  <a:pt x="148" y="56"/>
                </a:cubicBezTo>
                <a:cubicBezTo>
                  <a:pt x="146" y="56"/>
                  <a:pt x="144" y="58"/>
                  <a:pt x="144" y="60"/>
                </a:cubicBezTo>
                <a:cubicBezTo>
                  <a:pt x="144" y="62"/>
                  <a:pt x="146" y="64"/>
                  <a:pt x="148" y="64"/>
                </a:cubicBezTo>
                <a:moveTo>
                  <a:pt x="132" y="64"/>
                </a:moveTo>
                <a:cubicBezTo>
                  <a:pt x="134" y="64"/>
                  <a:pt x="136" y="62"/>
                  <a:pt x="136" y="60"/>
                </a:cubicBezTo>
                <a:cubicBezTo>
                  <a:pt x="136" y="58"/>
                  <a:pt x="134" y="56"/>
                  <a:pt x="132" y="56"/>
                </a:cubicBezTo>
                <a:cubicBezTo>
                  <a:pt x="130" y="56"/>
                  <a:pt x="128" y="58"/>
                  <a:pt x="128" y="60"/>
                </a:cubicBezTo>
                <a:cubicBezTo>
                  <a:pt x="128" y="62"/>
                  <a:pt x="130" y="64"/>
                  <a:pt x="132" y="64"/>
                </a:cubicBezTo>
                <a:moveTo>
                  <a:pt x="148" y="112"/>
                </a:moveTo>
                <a:cubicBezTo>
                  <a:pt x="116" y="112"/>
                  <a:pt x="116" y="112"/>
                  <a:pt x="116" y="112"/>
                </a:cubicBezTo>
                <a:cubicBezTo>
                  <a:pt x="114" y="112"/>
                  <a:pt x="112" y="114"/>
                  <a:pt x="112" y="116"/>
                </a:cubicBezTo>
                <a:cubicBezTo>
                  <a:pt x="112" y="118"/>
                  <a:pt x="114" y="120"/>
                  <a:pt x="116" y="120"/>
                </a:cubicBezTo>
                <a:cubicBezTo>
                  <a:pt x="148" y="120"/>
                  <a:pt x="148" y="120"/>
                  <a:pt x="148" y="120"/>
                </a:cubicBezTo>
                <a:cubicBezTo>
                  <a:pt x="150" y="120"/>
                  <a:pt x="152" y="118"/>
                  <a:pt x="152" y="116"/>
                </a:cubicBezTo>
                <a:cubicBezTo>
                  <a:pt x="152" y="114"/>
                  <a:pt x="150" y="112"/>
                  <a:pt x="148" y="112"/>
                </a:cubicBezTo>
                <a:moveTo>
                  <a:pt x="52" y="8"/>
                </a:moveTo>
                <a:cubicBezTo>
                  <a:pt x="156" y="8"/>
                  <a:pt x="156" y="8"/>
                  <a:pt x="156" y="8"/>
                </a:cubicBezTo>
                <a:cubicBezTo>
                  <a:pt x="158" y="8"/>
                  <a:pt x="160" y="6"/>
                  <a:pt x="160" y="4"/>
                </a:cubicBezTo>
                <a:cubicBezTo>
                  <a:pt x="160" y="2"/>
                  <a:pt x="158" y="0"/>
                  <a:pt x="156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2"/>
                  <a:pt x="48" y="4"/>
                </a:cubicBezTo>
                <a:cubicBezTo>
                  <a:pt x="48" y="6"/>
                  <a:pt x="50" y="8"/>
                  <a:pt x="52" y="8"/>
                </a:cubicBezTo>
                <a:moveTo>
                  <a:pt x="148" y="96"/>
                </a:moveTo>
                <a:cubicBezTo>
                  <a:pt x="116" y="96"/>
                  <a:pt x="116" y="96"/>
                  <a:pt x="116" y="96"/>
                </a:cubicBezTo>
                <a:cubicBezTo>
                  <a:pt x="114" y="96"/>
                  <a:pt x="112" y="98"/>
                  <a:pt x="112" y="100"/>
                </a:cubicBezTo>
                <a:cubicBezTo>
                  <a:pt x="112" y="102"/>
                  <a:pt x="114" y="104"/>
                  <a:pt x="116" y="104"/>
                </a:cubicBezTo>
                <a:cubicBezTo>
                  <a:pt x="148" y="104"/>
                  <a:pt x="148" y="104"/>
                  <a:pt x="148" y="104"/>
                </a:cubicBezTo>
                <a:cubicBezTo>
                  <a:pt x="150" y="104"/>
                  <a:pt x="152" y="102"/>
                  <a:pt x="152" y="100"/>
                </a:cubicBezTo>
                <a:cubicBezTo>
                  <a:pt x="152" y="98"/>
                  <a:pt x="150" y="96"/>
                  <a:pt x="148" y="96"/>
                </a:cubicBezTo>
                <a:moveTo>
                  <a:pt x="40" y="24"/>
                </a:moveTo>
                <a:cubicBezTo>
                  <a:pt x="164" y="24"/>
                  <a:pt x="164" y="24"/>
                  <a:pt x="164" y="24"/>
                </a:cubicBezTo>
                <a:cubicBezTo>
                  <a:pt x="166" y="24"/>
                  <a:pt x="168" y="22"/>
                  <a:pt x="168" y="20"/>
                </a:cubicBezTo>
                <a:cubicBezTo>
                  <a:pt x="168" y="18"/>
                  <a:pt x="166" y="16"/>
                  <a:pt x="164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38" y="16"/>
                  <a:pt x="36" y="18"/>
                  <a:pt x="36" y="20"/>
                </a:cubicBezTo>
                <a:cubicBezTo>
                  <a:pt x="36" y="22"/>
                  <a:pt x="38" y="24"/>
                  <a:pt x="40" y="24"/>
                </a:cubicBezTo>
                <a:moveTo>
                  <a:pt x="52" y="152"/>
                </a:moveTo>
                <a:cubicBezTo>
                  <a:pt x="148" y="152"/>
                  <a:pt x="148" y="152"/>
                  <a:pt x="148" y="152"/>
                </a:cubicBezTo>
                <a:cubicBezTo>
                  <a:pt x="150" y="152"/>
                  <a:pt x="152" y="150"/>
                  <a:pt x="152" y="148"/>
                </a:cubicBezTo>
                <a:cubicBezTo>
                  <a:pt x="152" y="146"/>
                  <a:pt x="150" y="144"/>
                  <a:pt x="148" y="144"/>
                </a:cubicBezTo>
                <a:cubicBezTo>
                  <a:pt x="52" y="144"/>
                  <a:pt x="52" y="144"/>
                  <a:pt x="52" y="144"/>
                </a:cubicBezTo>
                <a:cubicBezTo>
                  <a:pt x="50" y="144"/>
                  <a:pt x="48" y="146"/>
                  <a:pt x="48" y="148"/>
                </a:cubicBezTo>
                <a:cubicBezTo>
                  <a:pt x="48" y="150"/>
                  <a:pt x="50" y="152"/>
                  <a:pt x="52" y="152"/>
                </a:cubicBezTo>
                <a:moveTo>
                  <a:pt x="84" y="64"/>
                </a:moveTo>
                <a:cubicBezTo>
                  <a:pt x="116" y="64"/>
                  <a:pt x="116" y="64"/>
                  <a:pt x="116" y="64"/>
                </a:cubicBezTo>
                <a:cubicBezTo>
                  <a:pt x="118" y="64"/>
                  <a:pt x="120" y="62"/>
                  <a:pt x="120" y="60"/>
                </a:cubicBezTo>
                <a:cubicBezTo>
                  <a:pt x="120" y="58"/>
                  <a:pt x="118" y="56"/>
                  <a:pt x="116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2" y="56"/>
                  <a:pt x="80" y="58"/>
                  <a:pt x="80" y="60"/>
                </a:cubicBezTo>
                <a:cubicBezTo>
                  <a:pt x="80" y="62"/>
                  <a:pt x="82" y="64"/>
                  <a:pt x="84" y="64"/>
                </a:cubicBezTo>
                <a:moveTo>
                  <a:pt x="52" y="136"/>
                </a:moveTo>
                <a:cubicBezTo>
                  <a:pt x="148" y="136"/>
                  <a:pt x="148" y="136"/>
                  <a:pt x="148" y="136"/>
                </a:cubicBezTo>
                <a:cubicBezTo>
                  <a:pt x="150" y="136"/>
                  <a:pt x="152" y="134"/>
                  <a:pt x="152" y="132"/>
                </a:cubicBezTo>
                <a:cubicBezTo>
                  <a:pt x="152" y="130"/>
                  <a:pt x="150" y="128"/>
                  <a:pt x="148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0" y="128"/>
                  <a:pt x="48" y="130"/>
                  <a:pt x="48" y="132"/>
                </a:cubicBezTo>
                <a:cubicBezTo>
                  <a:pt x="48" y="134"/>
                  <a:pt x="50" y="136"/>
                  <a:pt x="52" y="136"/>
                </a:cubicBezTo>
                <a:moveTo>
                  <a:pt x="168" y="32"/>
                </a:moveTo>
                <a:cubicBezTo>
                  <a:pt x="32" y="32"/>
                  <a:pt x="32" y="32"/>
                  <a:pt x="32" y="32"/>
                </a:cubicBezTo>
                <a:cubicBezTo>
                  <a:pt x="28" y="32"/>
                  <a:pt x="24" y="36"/>
                  <a:pt x="24" y="40"/>
                </a:cubicBezTo>
                <a:cubicBezTo>
                  <a:pt x="24" y="56"/>
                  <a:pt x="24" y="56"/>
                  <a:pt x="24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4" y="56"/>
                  <a:pt x="0" y="60"/>
                  <a:pt x="0" y="6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68" y="176"/>
                  <a:pt x="168" y="176"/>
                  <a:pt x="168" y="176"/>
                </a:cubicBezTo>
                <a:cubicBezTo>
                  <a:pt x="172" y="176"/>
                  <a:pt x="176" y="172"/>
                  <a:pt x="176" y="168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6" y="36"/>
                  <a:pt x="172" y="32"/>
                  <a:pt x="168" y="32"/>
                </a:cubicBezTo>
                <a:moveTo>
                  <a:pt x="168" y="168"/>
                </a:moveTo>
                <a:cubicBezTo>
                  <a:pt x="24" y="168"/>
                  <a:pt x="24" y="168"/>
                  <a:pt x="24" y="168"/>
                </a:cubicBezTo>
                <a:cubicBezTo>
                  <a:pt x="15" y="168"/>
                  <a:pt x="8" y="161"/>
                  <a:pt x="8" y="152"/>
                </a:cubicBezTo>
                <a:cubicBezTo>
                  <a:pt x="8" y="64"/>
                  <a:pt x="8" y="64"/>
                  <a:pt x="8" y="64"/>
                </a:cubicBezTo>
                <a:cubicBezTo>
                  <a:pt x="24" y="64"/>
                  <a:pt x="24" y="64"/>
                  <a:pt x="24" y="64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24" y="150"/>
                  <a:pt x="26" y="152"/>
                  <a:pt x="28" y="152"/>
                </a:cubicBezTo>
                <a:cubicBezTo>
                  <a:pt x="30" y="152"/>
                  <a:pt x="32" y="150"/>
                  <a:pt x="32" y="148"/>
                </a:cubicBezTo>
                <a:cubicBezTo>
                  <a:pt x="32" y="40"/>
                  <a:pt x="32" y="40"/>
                  <a:pt x="32" y="40"/>
                </a:cubicBezTo>
                <a:cubicBezTo>
                  <a:pt x="168" y="40"/>
                  <a:pt x="168" y="40"/>
                  <a:pt x="168" y="40"/>
                </a:cubicBezTo>
                <a:lnTo>
                  <a:pt x="168" y="168"/>
                </a:lnTo>
                <a:close/>
                <a:moveTo>
                  <a:pt x="68" y="64"/>
                </a:moveTo>
                <a:cubicBezTo>
                  <a:pt x="70" y="64"/>
                  <a:pt x="72" y="62"/>
                  <a:pt x="72" y="60"/>
                </a:cubicBezTo>
                <a:cubicBezTo>
                  <a:pt x="72" y="58"/>
                  <a:pt x="70" y="56"/>
                  <a:pt x="68" y="56"/>
                </a:cubicBezTo>
                <a:cubicBezTo>
                  <a:pt x="66" y="56"/>
                  <a:pt x="64" y="58"/>
                  <a:pt x="64" y="60"/>
                </a:cubicBezTo>
                <a:cubicBezTo>
                  <a:pt x="64" y="62"/>
                  <a:pt x="66" y="64"/>
                  <a:pt x="68" y="64"/>
                </a:cubicBezTo>
                <a:moveTo>
                  <a:pt x="52" y="120"/>
                </a:moveTo>
                <a:cubicBezTo>
                  <a:pt x="92" y="120"/>
                  <a:pt x="92" y="120"/>
                  <a:pt x="92" y="120"/>
                </a:cubicBezTo>
                <a:cubicBezTo>
                  <a:pt x="94" y="120"/>
                  <a:pt x="96" y="118"/>
                  <a:pt x="96" y="116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82"/>
                  <a:pt x="94" y="80"/>
                  <a:pt x="9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0" y="80"/>
                  <a:pt x="48" y="82"/>
                  <a:pt x="48" y="84"/>
                </a:cubicBezTo>
                <a:cubicBezTo>
                  <a:pt x="48" y="116"/>
                  <a:pt x="48" y="116"/>
                  <a:pt x="48" y="116"/>
                </a:cubicBezTo>
                <a:cubicBezTo>
                  <a:pt x="48" y="118"/>
                  <a:pt x="50" y="120"/>
                  <a:pt x="52" y="120"/>
                </a:cubicBezTo>
                <a:moveTo>
                  <a:pt x="56" y="88"/>
                </a:moveTo>
                <a:cubicBezTo>
                  <a:pt x="88" y="88"/>
                  <a:pt x="88" y="88"/>
                  <a:pt x="88" y="88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56" y="112"/>
                  <a:pt x="56" y="112"/>
                  <a:pt x="56" y="112"/>
                </a:cubicBezTo>
                <a:lnTo>
                  <a:pt x="56" y="88"/>
                </a:lnTo>
                <a:close/>
                <a:moveTo>
                  <a:pt x="52" y="64"/>
                </a:moveTo>
                <a:cubicBezTo>
                  <a:pt x="54" y="64"/>
                  <a:pt x="56" y="62"/>
                  <a:pt x="56" y="60"/>
                </a:cubicBezTo>
                <a:cubicBezTo>
                  <a:pt x="56" y="58"/>
                  <a:pt x="54" y="56"/>
                  <a:pt x="52" y="56"/>
                </a:cubicBezTo>
                <a:cubicBezTo>
                  <a:pt x="50" y="56"/>
                  <a:pt x="48" y="58"/>
                  <a:pt x="48" y="60"/>
                </a:cubicBezTo>
                <a:cubicBezTo>
                  <a:pt x="48" y="62"/>
                  <a:pt x="50" y="64"/>
                  <a:pt x="52" y="6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80"/>
          <p:cNvSpPr>
            <a:spLocks noEditPoints="1"/>
          </p:cNvSpPr>
          <p:nvPr/>
        </p:nvSpPr>
        <p:spPr bwMode="auto">
          <a:xfrm>
            <a:off x="6294438" y="2787651"/>
            <a:ext cx="431800" cy="431800"/>
          </a:xfrm>
          <a:custGeom>
            <a:avLst/>
            <a:gdLst>
              <a:gd name="T0" fmla="*/ 132 w 176"/>
              <a:gd name="T1" fmla="*/ 84 h 176"/>
              <a:gd name="T2" fmla="*/ 92 w 176"/>
              <a:gd name="T3" fmla="*/ 84 h 176"/>
              <a:gd name="T4" fmla="*/ 92 w 176"/>
              <a:gd name="T5" fmla="*/ 44 h 176"/>
              <a:gd name="T6" fmla="*/ 88 w 176"/>
              <a:gd name="T7" fmla="*/ 40 h 176"/>
              <a:gd name="T8" fmla="*/ 84 w 176"/>
              <a:gd name="T9" fmla="*/ 44 h 176"/>
              <a:gd name="T10" fmla="*/ 84 w 176"/>
              <a:gd name="T11" fmla="*/ 84 h 176"/>
              <a:gd name="T12" fmla="*/ 44 w 176"/>
              <a:gd name="T13" fmla="*/ 84 h 176"/>
              <a:gd name="T14" fmla="*/ 40 w 176"/>
              <a:gd name="T15" fmla="*/ 88 h 176"/>
              <a:gd name="T16" fmla="*/ 44 w 176"/>
              <a:gd name="T17" fmla="*/ 92 h 176"/>
              <a:gd name="T18" fmla="*/ 84 w 176"/>
              <a:gd name="T19" fmla="*/ 92 h 176"/>
              <a:gd name="T20" fmla="*/ 84 w 176"/>
              <a:gd name="T21" fmla="*/ 132 h 176"/>
              <a:gd name="T22" fmla="*/ 88 w 176"/>
              <a:gd name="T23" fmla="*/ 136 h 176"/>
              <a:gd name="T24" fmla="*/ 92 w 176"/>
              <a:gd name="T25" fmla="*/ 132 h 176"/>
              <a:gd name="T26" fmla="*/ 92 w 176"/>
              <a:gd name="T27" fmla="*/ 92 h 176"/>
              <a:gd name="T28" fmla="*/ 132 w 176"/>
              <a:gd name="T29" fmla="*/ 92 h 176"/>
              <a:gd name="T30" fmla="*/ 136 w 176"/>
              <a:gd name="T31" fmla="*/ 88 h 176"/>
              <a:gd name="T32" fmla="*/ 132 w 176"/>
              <a:gd name="T33" fmla="*/ 84 h 176"/>
              <a:gd name="T34" fmla="*/ 88 w 176"/>
              <a:gd name="T35" fmla="*/ 0 h 176"/>
              <a:gd name="T36" fmla="*/ 0 w 176"/>
              <a:gd name="T37" fmla="*/ 88 h 176"/>
              <a:gd name="T38" fmla="*/ 88 w 176"/>
              <a:gd name="T39" fmla="*/ 176 h 176"/>
              <a:gd name="T40" fmla="*/ 176 w 176"/>
              <a:gd name="T41" fmla="*/ 88 h 176"/>
              <a:gd name="T42" fmla="*/ 88 w 176"/>
              <a:gd name="T43" fmla="*/ 0 h 176"/>
              <a:gd name="T44" fmla="*/ 88 w 176"/>
              <a:gd name="T45" fmla="*/ 168 h 176"/>
              <a:gd name="T46" fmla="*/ 8 w 176"/>
              <a:gd name="T47" fmla="*/ 88 h 176"/>
              <a:gd name="T48" fmla="*/ 88 w 176"/>
              <a:gd name="T49" fmla="*/ 8 h 176"/>
              <a:gd name="T50" fmla="*/ 168 w 176"/>
              <a:gd name="T51" fmla="*/ 88 h 176"/>
              <a:gd name="T52" fmla="*/ 88 w 176"/>
              <a:gd name="T5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176">
                <a:moveTo>
                  <a:pt x="132" y="84"/>
                </a:moveTo>
                <a:cubicBezTo>
                  <a:pt x="92" y="84"/>
                  <a:pt x="92" y="84"/>
                  <a:pt x="92" y="84"/>
                </a:cubicBezTo>
                <a:cubicBezTo>
                  <a:pt x="92" y="44"/>
                  <a:pt x="92" y="44"/>
                  <a:pt x="92" y="44"/>
                </a:cubicBezTo>
                <a:cubicBezTo>
                  <a:pt x="92" y="42"/>
                  <a:pt x="90" y="40"/>
                  <a:pt x="88" y="40"/>
                </a:cubicBezTo>
                <a:cubicBezTo>
                  <a:pt x="86" y="40"/>
                  <a:pt x="84" y="42"/>
                  <a:pt x="84" y="44"/>
                </a:cubicBezTo>
                <a:cubicBezTo>
                  <a:pt x="84" y="84"/>
                  <a:pt x="84" y="84"/>
                  <a:pt x="84" y="84"/>
                </a:cubicBezTo>
                <a:cubicBezTo>
                  <a:pt x="44" y="84"/>
                  <a:pt x="44" y="84"/>
                  <a:pt x="44" y="84"/>
                </a:cubicBezTo>
                <a:cubicBezTo>
                  <a:pt x="42" y="84"/>
                  <a:pt x="40" y="86"/>
                  <a:pt x="40" y="88"/>
                </a:cubicBezTo>
                <a:cubicBezTo>
                  <a:pt x="40" y="90"/>
                  <a:pt x="42" y="92"/>
                  <a:pt x="44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84" y="134"/>
                  <a:pt x="86" y="136"/>
                  <a:pt x="88" y="136"/>
                </a:cubicBezTo>
                <a:cubicBezTo>
                  <a:pt x="90" y="136"/>
                  <a:pt x="92" y="134"/>
                  <a:pt x="92" y="132"/>
                </a:cubicBezTo>
                <a:cubicBezTo>
                  <a:pt x="92" y="92"/>
                  <a:pt x="92" y="92"/>
                  <a:pt x="92" y="92"/>
                </a:cubicBezTo>
                <a:cubicBezTo>
                  <a:pt x="132" y="92"/>
                  <a:pt x="132" y="92"/>
                  <a:pt x="132" y="92"/>
                </a:cubicBezTo>
                <a:cubicBezTo>
                  <a:pt x="134" y="92"/>
                  <a:pt x="136" y="90"/>
                  <a:pt x="136" y="88"/>
                </a:cubicBezTo>
                <a:cubicBezTo>
                  <a:pt x="136" y="86"/>
                  <a:pt x="134" y="84"/>
                  <a:pt x="132" y="84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81"/>
          <p:cNvSpPr>
            <a:spLocks noEditPoints="1"/>
          </p:cNvSpPr>
          <p:nvPr/>
        </p:nvSpPr>
        <p:spPr bwMode="auto">
          <a:xfrm>
            <a:off x="7119938" y="2787651"/>
            <a:ext cx="433388" cy="431800"/>
          </a:xfrm>
          <a:custGeom>
            <a:avLst/>
            <a:gdLst>
              <a:gd name="T0" fmla="*/ 132 w 176"/>
              <a:gd name="T1" fmla="*/ 84 h 176"/>
              <a:gd name="T2" fmla="*/ 44 w 176"/>
              <a:gd name="T3" fmla="*/ 84 h 176"/>
              <a:gd name="T4" fmla="*/ 40 w 176"/>
              <a:gd name="T5" fmla="*/ 88 h 176"/>
              <a:gd name="T6" fmla="*/ 44 w 176"/>
              <a:gd name="T7" fmla="*/ 92 h 176"/>
              <a:gd name="T8" fmla="*/ 132 w 176"/>
              <a:gd name="T9" fmla="*/ 92 h 176"/>
              <a:gd name="T10" fmla="*/ 136 w 176"/>
              <a:gd name="T11" fmla="*/ 88 h 176"/>
              <a:gd name="T12" fmla="*/ 132 w 176"/>
              <a:gd name="T13" fmla="*/ 84 h 176"/>
              <a:gd name="T14" fmla="*/ 88 w 176"/>
              <a:gd name="T15" fmla="*/ 0 h 176"/>
              <a:gd name="T16" fmla="*/ 0 w 176"/>
              <a:gd name="T17" fmla="*/ 88 h 176"/>
              <a:gd name="T18" fmla="*/ 88 w 176"/>
              <a:gd name="T19" fmla="*/ 176 h 176"/>
              <a:gd name="T20" fmla="*/ 176 w 176"/>
              <a:gd name="T21" fmla="*/ 88 h 176"/>
              <a:gd name="T22" fmla="*/ 88 w 176"/>
              <a:gd name="T23" fmla="*/ 0 h 176"/>
              <a:gd name="T24" fmla="*/ 88 w 176"/>
              <a:gd name="T25" fmla="*/ 168 h 176"/>
              <a:gd name="T26" fmla="*/ 8 w 176"/>
              <a:gd name="T27" fmla="*/ 88 h 176"/>
              <a:gd name="T28" fmla="*/ 88 w 176"/>
              <a:gd name="T29" fmla="*/ 8 h 176"/>
              <a:gd name="T30" fmla="*/ 168 w 176"/>
              <a:gd name="T31" fmla="*/ 88 h 176"/>
              <a:gd name="T32" fmla="*/ 88 w 176"/>
              <a:gd name="T3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6" h="176">
                <a:moveTo>
                  <a:pt x="132" y="84"/>
                </a:moveTo>
                <a:cubicBezTo>
                  <a:pt x="44" y="84"/>
                  <a:pt x="44" y="84"/>
                  <a:pt x="44" y="84"/>
                </a:cubicBezTo>
                <a:cubicBezTo>
                  <a:pt x="42" y="84"/>
                  <a:pt x="40" y="86"/>
                  <a:pt x="40" y="88"/>
                </a:cubicBezTo>
                <a:cubicBezTo>
                  <a:pt x="40" y="90"/>
                  <a:pt x="42" y="92"/>
                  <a:pt x="44" y="92"/>
                </a:cubicBezTo>
                <a:cubicBezTo>
                  <a:pt x="132" y="92"/>
                  <a:pt x="132" y="92"/>
                  <a:pt x="132" y="92"/>
                </a:cubicBezTo>
                <a:cubicBezTo>
                  <a:pt x="134" y="92"/>
                  <a:pt x="136" y="90"/>
                  <a:pt x="136" y="88"/>
                </a:cubicBezTo>
                <a:cubicBezTo>
                  <a:pt x="136" y="86"/>
                  <a:pt x="134" y="84"/>
                  <a:pt x="132" y="84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82"/>
          <p:cNvSpPr>
            <a:spLocks noEditPoints="1"/>
          </p:cNvSpPr>
          <p:nvPr/>
        </p:nvSpPr>
        <p:spPr bwMode="auto">
          <a:xfrm>
            <a:off x="7947026" y="2827338"/>
            <a:ext cx="433388" cy="354013"/>
          </a:xfrm>
          <a:custGeom>
            <a:avLst/>
            <a:gdLst>
              <a:gd name="T0" fmla="*/ 44 w 176"/>
              <a:gd name="T1" fmla="*/ 56 h 144"/>
              <a:gd name="T2" fmla="*/ 52 w 176"/>
              <a:gd name="T3" fmla="*/ 56 h 144"/>
              <a:gd name="T4" fmla="*/ 56 w 176"/>
              <a:gd name="T5" fmla="*/ 52 h 144"/>
              <a:gd name="T6" fmla="*/ 52 w 176"/>
              <a:gd name="T7" fmla="*/ 48 h 144"/>
              <a:gd name="T8" fmla="*/ 44 w 176"/>
              <a:gd name="T9" fmla="*/ 48 h 144"/>
              <a:gd name="T10" fmla="*/ 40 w 176"/>
              <a:gd name="T11" fmla="*/ 52 h 144"/>
              <a:gd name="T12" fmla="*/ 44 w 176"/>
              <a:gd name="T13" fmla="*/ 56 h 144"/>
              <a:gd name="T14" fmla="*/ 168 w 176"/>
              <a:gd name="T15" fmla="*/ 16 h 144"/>
              <a:gd name="T16" fmla="*/ 120 w 176"/>
              <a:gd name="T17" fmla="*/ 16 h 144"/>
              <a:gd name="T18" fmla="*/ 104 w 176"/>
              <a:gd name="T19" fmla="*/ 0 h 144"/>
              <a:gd name="T20" fmla="*/ 72 w 176"/>
              <a:gd name="T21" fmla="*/ 0 h 144"/>
              <a:gd name="T22" fmla="*/ 56 w 176"/>
              <a:gd name="T23" fmla="*/ 16 h 144"/>
              <a:gd name="T24" fmla="*/ 8 w 176"/>
              <a:gd name="T25" fmla="*/ 16 h 144"/>
              <a:gd name="T26" fmla="*/ 0 w 176"/>
              <a:gd name="T27" fmla="*/ 24 h 144"/>
              <a:gd name="T28" fmla="*/ 0 w 176"/>
              <a:gd name="T29" fmla="*/ 136 h 144"/>
              <a:gd name="T30" fmla="*/ 8 w 176"/>
              <a:gd name="T31" fmla="*/ 144 h 144"/>
              <a:gd name="T32" fmla="*/ 168 w 176"/>
              <a:gd name="T33" fmla="*/ 144 h 144"/>
              <a:gd name="T34" fmla="*/ 176 w 176"/>
              <a:gd name="T35" fmla="*/ 136 h 144"/>
              <a:gd name="T36" fmla="*/ 176 w 176"/>
              <a:gd name="T37" fmla="*/ 24 h 144"/>
              <a:gd name="T38" fmla="*/ 168 w 176"/>
              <a:gd name="T39" fmla="*/ 16 h 144"/>
              <a:gd name="T40" fmla="*/ 72 w 176"/>
              <a:gd name="T41" fmla="*/ 8 h 144"/>
              <a:gd name="T42" fmla="*/ 104 w 176"/>
              <a:gd name="T43" fmla="*/ 8 h 144"/>
              <a:gd name="T44" fmla="*/ 112 w 176"/>
              <a:gd name="T45" fmla="*/ 16 h 144"/>
              <a:gd name="T46" fmla="*/ 64 w 176"/>
              <a:gd name="T47" fmla="*/ 16 h 144"/>
              <a:gd name="T48" fmla="*/ 72 w 176"/>
              <a:gd name="T49" fmla="*/ 8 h 144"/>
              <a:gd name="T50" fmla="*/ 24 w 176"/>
              <a:gd name="T51" fmla="*/ 112 h 144"/>
              <a:gd name="T52" fmla="*/ 20 w 176"/>
              <a:gd name="T53" fmla="*/ 116 h 144"/>
              <a:gd name="T54" fmla="*/ 24 w 176"/>
              <a:gd name="T55" fmla="*/ 120 h 144"/>
              <a:gd name="T56" fmla="*/ 24 w 176"/>
              <a:gd name="T57" fmla="*/ 136 h 144"/>
              <a:gd name="T58" fmla="*/ 8 w 176"/>
              <a:gd name="T59" fmla="*/ 136 h 144"/>
              <a:gd name="T60" fmla="*/ 8 w 176"/>
              <a:gd name="T61" fmla="*/ 24 h 144"/>
              <a:gd name="T62" fmla="*/ 24 w 176"/>
              <a:gd name="T63" fmla="*/ 24 h 144"/>
              <a:gd name="T64" fmla="*/ 24 w 176"/>
              <a:gd name="T65" fmla="*/ 112 h 144"/>
              <a:gd name="T66" fmla="*/ 144 w 176"/>
              <a:gd name="T67" fmla="*/ 112 h 144"/>
              <a:gd name="T68" fmla="*/ 140 w 176"/>
              <a:gd name="T69" fmla="*/ 116 h 144"/>
              <a:gd name="T70" fmla="*/ 144 w 176"/>
              <a:gd name="T71" fmla="*/ 120 h 144"/>
              <a:gd name="T72" fmla="*/ 144 w 176"/>
              <a:gd name="T73" fmla="*/ 136 h 144"/>
              <a:gd name="T74" fmla="*/ 32 w 176"/>
              <a:gd name="T75" fmla="*/ 136 h 144"/>
              <a:gd name="T76" fmla="*/ 32 w 176"/>
              <a:gd name="T77" fmla="*/ 120 h 144"/>
              <a:gd name="T78" fmla="*/ 36 w 176"/>
              <a:gd name="T79" fmla="*/ 116 h 144"/>
              <a:gd name="T80" fmla="*/ 32 w 176"/>
              <a:gd name="T81" fmla="*/ 112 h 144"/>
              <a:gd name="T82" fmla="*/ 32 w 176"/>
              <a:gd name="T83" fmla="*/ 24 h 144"/>
              <a:gd name="T84" fmla="*/ 144 w 176"/>
              <a:gd name="T85" fmla="*/ 24 h 144"/>
              <a:gd name="T86" fmla="*/ 144 w 176"/>
              <a:gd name="T87" fmla="*/ 112 h 144"/>
              <a:gd name="T88" fmla="*/ 168 w 176"/>
              <a:gd name="T89" fmla="*/ 136 h 144"/>
              <a:gd name="T90" fmla="*/ 152 w 176"/>
              <a:gd name="T91" fmla="*/ 136 h 144"/>
              <a:gd name="T92" fmla="*/ 152 w 176"/>
              <a:gd name="T93" fmla="*/ 120 h 144"/>
              <a:gd name="T94" fmla="*/ 156 w 176"/>
              <a:gd name="T95" fmla="*/ 116 h 144"/>
              <a:gd name="T96" fmla="*/ 152 w 176"/>
              <a:gd name="T97" fmla="*/ 112 h 144"/>
              <a:gd name="T98" fmla="*/ 152 w 176"/>
              <a:gd name="T99" fmla="*/ 24 h 144"/>
              <a:gd name="T100" fmla="*/ 168 w 176"/>
              <a:gd name="T101" fmla="*/ 24 h 144"/>
              <a:gd name="T102" fmla="*/ 168 w 176"/>
              <a:gd name="T103" fmla="*/ 136 h 144"/>
              <a:gd name="T104" fmla="*/ 44 w 176"/>
              <a:gd name="T105" fmla="*/ 40 h 144"/>
              <a:gd name="T106" fmla="*/ 68 w 176"/>
              <a:gd name="T107" fmla="*/ 40 h 144"/>
              <a:gd name="T108" fmla="*/ 72 w 176"/>
              <a:gd name="T109" fmla="*/ 36 h 144"/>
              <a:gd name="T110" fmla="*/ 68 w 176"/>
              <a:gd name="T111" fmla="*/ 32 h 144"/>
              <a:gd name="T112" fmla="*/ 44 w 176"/>
              <a:gd name="T113" fmla="*/ 32 h 144"/>
              <a:gd name="T114" fmla="*/ 40 w 176"/>
              <a:gd name="T115" fmla="*/ 36 h 144"/>
              <a:gd name="T116" fmla="*/ 44 w 176"/>
              <a:gd name="T117" fmla="*/ 4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6" h="144">
                <a:moveTo>
                  <a:pt x="44" y="56"/>
                </a:moveTo>
                <a:cubicBezTo>
                  <a:pt x="52" y="56"/>
                  <a:pt x="52" y="56"/>
                  <a:pt x="52" y="56"/>
                </a:cubicBezTo>
                <a:cubicBezTo>
                  <a:pt x="54" y="56"/>
                  <a:pt x="56" y="54"/>
                  <a:pt x="56" y="52"/>
                </a:cubicBezTo>
                <a:cubicBezTo>
                  <a:pt x="56" y="50"/>
                  <a:pt x="54" y="48"/>
                  <a:pt x="52" y="48"/>
                </a:cubicBezTo>
                <a:cubicBezTo>
                  <a:pt x="44" y="48"/>
                  <a:pt x="44" y="48"/>
                  <a:pt x="44" y="48"/>
                </a:cubicBezTo>
                <a:cubicBezTo>
                  <a:pt x="42" y="48"/>
                  <a:pt x="40" y="50"/>
                  <a:pt x="40" y="52"/>
                </a:cubicBezTo>
                <a:cubicBezTo>
                  <a:pt x="40" y="54"/>
                  <a:pt x="42" y="56"/>
                  <a:pt x="44" y="56"/>
                </a:cubicBezTo>
                <a:moveTo>
                  <a:pt x="168" y="16"/>
                </a:moveTo>
                <a:cubicBezTo>
                  <a:pt x="120" y="16"/>
                  <a:pt x="120" y="16"/>
                  <a:pt x="120" y="16"/>
                </a:cubicBezTo>
                <a:cubicBezTo>
                  <a:pt x="120" y="7"/>
                  <a:pt x="113" y="0"/>
                  <a:pt x="104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63" y="0"/>
                  <a:pt x="56" y="7"/>
                  <a:pt x="5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40"/>
                  <a:pt x="4" y="144"/>
                  <a:pt x="8" y="144"/>
                </a:cubicBezTo>
                <a:cubicBezTo>
                  <a:pt x="168" y="144"/>
                  <a:pt x="168" y="144"/>
                  <a:pt x="168" y="144"/>
                </a:cubicBezTo>
                <a:cubicBezTo>
                  <a:pt x="172" y="144"/>
                  <a:pt x="176" y="140"/>
                  <a:pt x="176" y="136"/>
                </a:cubicBezTo>
                <a:cubicBezTo>
                  <a:pt x="176" y="24"/>
                  <a:pt x="176" y="24"/>
                  <a:pt x="176" y="24"/>
                </a:cubicBezTo>
                <a:cubicBezTo>
                  <a:pt x="176" y="20"/>
                  <a:pt x="172" y="16"/>
                  <a:pt x="168" y="16"/>
                </a:cubicBezTo>
                <a:moveTo>
                  <a:pt x="72" y="8"/>
                </a:moveTo>
                <a:cubicBezTo>
                  <a:pt x="104" y="8"/>
                  <a:pt x="104" y="8"/>
                  <a:pt x="104" y="8"/>
                </a:cubicBezTo>
                <a:cubicBezTo>
                  <a:pt x="108" y="8"/>
                  <a:pt x="112" y="12"/>
                  <a:pt x="112" y="16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12"/>
                  <a:pt x="68" y="8"/>
                  <a:pt x="72" y="8"/>
                </a:cubicBezTo>
                <a:moveTo>
                  <a:pt x="24" y="112"/>
                </a:moveTo>
                <a:cubicBezTo>
                  <a:pt x="22" y="112"/>
                  <a:pt x="20" y="114"/>
                  <a:pt x="20" y="116"/>
                </a:cubicBezTo>
                <a:cubicBezTo>
                  <a:pt x="20" y="118"/>
                  <a:pt x="22" y="120"/>
                  <a:pt x="24" y="120"/>
                </a:cubicBezTo>
                <a:cubicBezTo>
                  <a:pt x="24" y="136"/>
                  <a:pt x="24" y="136"/>
                  <a:pt x="24" y="136"/>
                </a:cubicBezTo>
                <a:cubicBezTo>
                  <a:pt x="8" y="136"/>
                  <a:pt x="8" y="136"/>
                  <a:pt x="8" y="136"/>
                </a:cubicBezTo>
                <a:cubicBezTo>
                  <a:pt x="8" y="24"/>
                  <a:pt x="8" y="24"/>
                  <a:pt x="8" y="24"/>
                </a:cubicBezTo>
                <a:cubicBezTo>
                  <a:pt x="24" y="24"/>
                  <a:pt x="24" y="24"/>
                  <a:pt x="24" y="24"/>
                </a:cubicBezTo>
                <a:lnTo>
                  <a:pt x="24" y="112"/>
                </a:lnTo>
                <a:close/>
                <a:moveTo>
                  <a:pt x="144" y="112"/>
                </a:moveTo>
                <a:cubicBezTo>
                  <a:pt x="142" y="112"/>
                  <a:pt x="140" y="114"/>
                  <a:pt x="140" y="116"/>
                </a:cubicBezTo>
                <a:cubicBezTo>
                  <a:pt x="140" y="118"/>
                  <a:pt x="142" y="120"/>
                  <a:pt x="144" y="120"/>
                </a:cubicBezTo>
                <a:cubicBezTo>
                  <a:pt x="144" y="136"/>
                  <a:pt x="144" y="136"/>
                  <a:pt x="144" y="136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34" y="120"/>
                  <a:pt x="36" y="118"/>
                  <a:pt x="36" y="116"/>
                </a:cubicBezTo>
                <a:cubicBezTo>
                  <a:pt x="36" y="114"/>
                  <a:pt x="34" y="112"/>
                  <a:pt x="32" y="112"/>
                </a:cubicBezTo>
                <a:cubicBezTo>
                  <a:pt x="32" y="24"/>
                  <a:pt x="32" y="24"/>
                  <a:pt x="32" y="24"/>
                </a:cubicBezTo>
                <a:cubicBezTo>
                  <a:pt x="144" y="24"/>
                  <a:pt x="144" y="24"/>
                  <a:pt x="144" y="24"/>
                </a:cubicBezTo>
                <a:lnTo>
                  <a:pt x="144" y="112"/>
                </a:lnTo>
                <a:close/>
                <a:moveTo>
                  <a:pt x="168" y="136"/>
                </a:moveTo>
                <a:cubicBezTo>
                  <a:pt x="152" y="136"/>
                  <a:pt x="152" y="136"/>
                  <a:pt x="152" y="136"/>
                </a:cubicBezTo>
                <a:cubicBezTo>
                  <a:pt x="152" y="120"/>
                  <a:pt x="152" y="120"/>
                  <a:pt x="152" y="120"/>
                </a:cubicBezTo>
                <a:cubicBezTo>
                  <a:pt x="154" y="120"/>
                  <a:pt x="156" y="118"/>
                  <a:pt x="156" y="116"/>
                </a:cubicBezTo>
                <a:cubicBezTo>
                  <a:pt x="156" y="114"/>
                  <a:pt x="154" y="112"/>
                  <a:pt x="152" y="112"/>
                </a:cubicBezTo>
                <a:cubicBezTo>
                  <a:pt x="152" y="24"/>
                  <a:pt x="152" y="24"/>
                  <a:pt x="152" y="24"/>
                </a:cubicBezTo>
                <a:cubicBezTo>
                  <a:pt x="168" y="24"/>
                  <a:pt x="168" y="24"/>
                  <a:pt x="168" y="24"/>
                </a:cubicBezTo>
                <a:lnTo>
                  <a:pt x="168" y="136"/>
                </a:lnTo>
                <a:close/>
                <a:moveTo>
                  <a:pt x="44" y="40"/>
                </a:moveTo>
                <a:cubicBezTo>
                  <a:pt x="68" y="40"/>
                  <a:pt x="68" y="40"/>
                  <a:pt x="68" y="40"/>
                </a:cubicBezTo>
                <a:cubicBezTo>
                  <a:pt x="70" y="40"/>
                  <a:pt x="72" y="38"/>
                  <a:pt x="72" y="36"/>
                </a:cubicBezTo>
                <a:cubicBezTo>
                  <a:pt x="72" y="34"/>
                  <a:pt x="70" y="32"/>
                  <a:pt x="68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2" y="32"/>
                  <a:pt x="40" y="34"/>
                  <a:pt x="40" y="36"/>
                </a:cubicBezTo>
                <a:cubicBezTo>
                  <a:pt x="40" y="38"/>
                  <a:pt x="42" y="40"/>
                  <a:pt x="44" y="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83"/>
          <p:cNvSpPr>
            <a:spLocks noEditPoints="1"/>
          </p:cNvSpPr>
          <p:nvPr/>
        </p:nvSpPr>
        <p:spPr bwMode="auto">
          <a:xfrm>
            <a:off x="8774113" y="2806701"/>
            <a:ext cx="431800" cy="393700"/>
          </a:xfrm>
          <a:custGeom>
            <a:avLst/>
            <a:gdLst>
              <a:gd name="T0" fmla="*/ 68 w 176"/>
              <a:gd name="T1" fmla="*/ 72 h 160"/>
              <a:gd name="T2" fmla="*/ 68 w 176"/>
              <a:gd name="T3" fmla="*/ 64 h 160"/>
              <a:gd name="T4" fmla="*/ 40 w 176"/>
              <a:gd name="T5" fmla="*/ 68 h 160"/>
              <a:gd name="T6" fmla="*/ 44 w 176"/>
              <a:gd name="T7" fmla="*/ 88 h 160"/>
              <a:gd name="T8" fmla="*/ 56 w 176"/>
              <a:gd name="T9" fmla="*/ 84 h 160"/>
              <a:gd name="T10" fmla="*/ 44 w 176"/>
              <a:gd name="T11" fmla="*/ 80 h 160"/>
              <a:gd name="T12" fmla="*/ 44 w 176"/>
              <a:gd name="T13" fmla="*/ 88 h 160"/>
              <a:gd name="T14" fmla="*/ 128 w 176"/>
              <a:gd name="T15" fmla="*/ 16 h 160"/>
              <a:gd name="T16" fmla="*/ 96 w 176"/>
              <a:gd name="T17" fmla="*/ 0 h 160"/>
              <a:gd name="T18" fmla="*/ 40 w 176"/>
              <a:gd name="T19" fmla="*/ 16 h 160"/>
              <a:gd name="T20" fmla="*/ 32 w 176"/>
              <a:gd name="T21" fmla="*/ 36 h 160"/>
              <a:gd name="T22" fmla="*/ 40 w 176"/>
              <a:gd name="T23" fmla="*/ 36 h 160"/>
              <a:gd name="T24" fmla="*/ 168 w 176"/>
              <a:gd name="T25" fmla="*/ 24 h 160"/>
              <a:gd name="T26" fmla="*/ 156 w 176"/>
              <a:gd name="T27" fmla="*/ 120 h 160"/>
              <a:gd name="T28" fmla="*/ 156 w 176"/>
              <a:gd name="T29" fmla="*/ 128 h 160"/>
              <a:gd name="T30" fmla="*/ 176 w 176"/>
              <a:gd name="T31" fmla="*/ 120 h 160"/>
              <a:gd name="T32" fmla="*/ 168 w 176"/>
              <a:gd name="T33" fmla="*/ 16 h 160"/>
              <a:gd name="T34" fmla="*/ 96 w 176"/>
              <a:gd name="T35" fmla="*/ 8 h 160"/>
              <a:gd name="T36" fmla="*/ 120 w 176"/>
              <a:gd name="T37" fmla="*/ 16 h 160"/>
              <a:gd name="T38" fmla="*/ 136 w 176"/>
              <a:gd name="T39" fmla="*/ 48 h 160"/>
              <a:gd name="T40" fmla="*/ 80 w 176"/>
              <a:gd name="T41" fmla="*/ 32 h 160"/>
              <a:gd name="T42" fmla="*/ 48 w 176"/>
              <a:gd name="T43" fmla="*/ 48 h 160"/>
              <a:gd name="T44" fmla="*/ 0 w 176"/>
              <a:gd name="T45" fmla="*/ 56 h 160"/>
              <a:gd name="T46" fmla="*/ 8 w 176"/>
              <a:gd name="T47" fmla="*/ 160 h 160"/>
              <a:gd name="T48" fmla="*/ 144 w 176"/>
              <a:gd name="T49" fmla="*/ 152 h 160"/>
              <a:gd name="T50" fmla="*/ 136 w 176"/>
              <a:gd name="T51" fmla="*/ 48 h 160"/>
              <a:gd name="T52" fmla="*/ 80 w 176"/>
              <a:gd name="T53" fmla="*/ 40 h 160"/>
              <a:gd name="T54" fmla="*/ 56 w 176"/>
              <a:gd name="T55" fmla="*/ 48 h 160"/>
              <a:gd name="T56" fmla="*/ 24 w 176"/>
              <a:gd name="T57" fmla="*/ 128 h 160"/>
              <a:gd name="T58" fmla="*/ 24 w 176"/>
              <a:gd name="T59" fmla="*/ 136 h 160"/>
              <a:gd name="T60" fmla="*/ 8 w 176"/>
              <a:gd name="T61" fmla="*/ 152 h 160"/>
              <a:gd name="T62" fmla="*/ 24 w 176"/>
              <a:gd name="T63" fmla="*/ 56 h 160"/>
              <a:gd name="T64" fmla="*/ 112 w 176"/>
              <a:gd name="T65" fmla="*/ 128 h 160"/>
              <a:gd name="T66" fmla="*/ 112 w 176"/>
              <a:gd name="T67" fmla="*/ 136 h 160"/>
              <a:gd name="T68" fmla="*/ 32 w 176"/>
              <a:gd name="T69" fmla="*/ 152 h 160"/>
              <a:gd name="T70" fmla="*/ 36 w 176"/>
              <a:gd name="T71" fmla="*/ 132 h 160"/>
              <a:gd name="T72" fmla="*/ 32 w 176"/>
              <a:gd name="T73" fmla="*/ 56 h 160"/>
              <a:gd name="T74" fmla="*/ 112 w 176"/>
              <a:gd name="T75" fmla="*/ 128 h 160"/>
              <a:gd name="T76" fmla="*/ 120 w 176"/>
              <a:gd name="T77" fmla="*/ 152 h 160"/>
              <a:gd name="T78" fmla="*/ 124 w 176"/>
              <a:gd name="T79" fmla="*/ 132 h 160"/>
              <a:gd name="T80" fmla="*/ 120 w 176"/>
              <a:gd name="T81" fmla="*/ 56 h 160"/>
              <a:gd name="T82" fmla="*/ 136 w 176"/>
              <a:gd name="T83" fmla="*/ 1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6" h="160">
                <a:moveTo>
                  <a:pt x="44" y="72"/>
                </a:moveTo>
                <a:cubicBezTo>
                  <a:pt x="68" y="72"/>
                  <a:pt x="68" y="72"/>
                  <a:pt x="68" y="72"/>
                </a:cubicBezTo>
                <a:cubicBezTo>
                  <a:pt x="70" y="72"/>
                  <a:pt x="72" y="70"/>
                  <a:pt x="72" y="68"/>
                </a:cubicBezTo>
                <a:cubicBezTo>
                  <a:pt x="72" y="66"/>
                  <a:pt x="70" y="64"/>
                  <a:pt x="68" y="64"/>
                </a:cubicBezTo>
                <a:cubicBezTo>
                  <a:pt x="44" y="64"/>
                  <a:pt x="44" y="64"/>
                  <a:pt x="44" y="64"/>
                </a:cubicBezTo>
                <a:cubicBezTo>
                  <a:pt x="42" y="64"/>
                  <a:pt x="40" y="66"/>
                  <a:pt x="40" y="68"/>
                </a:cubicBezTo>
                <a:cubicBezTo>
                  <a:pt x="40" y="70"/>
                  <a:pt x="42" y="72"/>
                  <a:pt x="44" y="72"/>
                </a:cubicBezTo>
                <a:moveTo>
                  <a:pt x="44" y="88"/>
                </a:moveTo>
                <a:cubicBezTo>
                  <a:pt x="52" y="88"/>
                  <a:pt x="52" y="88"/>
                  <a:pt x="52" y="88"/>
                </a:cubicBezTo>
                <a:cubicBezTo>
                  <a:pt x="54" y="88"/>
                  <a:pt x="56" y="86"/>
                  <a:pt x="56" y="84"/>
                </a:cubicBezTo>
                <a:cubicBezTo>
                  <a:pt x="56" y="82"/>
                  <a:pt x="54" y="80"/>
                  <a:pt x="52" y="80"/>
                </a:cubicBezTo>
                <a:cubicBezTo>
                  <a:pt x="44" y="80"/>
                  <a:pt x="44" y="80"/>
                  <a:pt x="44" y="80"/>
                </a:cubicBezTo>
                <a:cubicBezTo>
                  <a:pt x="42" y="80"/>
                  <a:pt x="40" y="82"/>
                  <a:pt x="40" y="84"/>
                </a:cubicBezTo>
                <a:cubicBezTo>
                  <a:pt x="40" y="86"/>
                  <a:pt x="42" y="88"/>
                  <a:pt x="44" y="88"/>
                </a:cubicBezTo>
                <a:moveTo>
                  <a:pt x="168" y="16"/>
                </a:move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87" y="0"/>
                  <a:pt x="80" y="7"/>
                  <a:pt x="80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36" y="16"/>
                  <a:pt x="32" y="20"/>
                  <a:pt x="32" y="24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8"/>
                  <a:pt x="34" y="40"/>
                  <a:pt x="36" y="40"/>
                </a:cubicBezTo>
                <a:cubicBezTo>
                  <a:pt x="38" y="40"/>
                  <a:pt x="40" y="38"/>
                  <a:pt x="40" y="36"/>
                </a:cubicBezTo>
                <a:cubicBezTo>
                  <a:pt x="40" y="24"/>
                  <a:pt x="40" y="24"/>
                  <a:pt x="40" y="24"/>
                </a:cubicBezTo>
                <a:cubicBezTo>
                  <a:pt x="168" y="24"/>
                  <a:pt x="168" y="24"/>
                  <a:pt x="168" y="24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154" y="120"/>
                  <a:pt x="152" y="122"/>
                  <a:pt x="152" y="124"/>
                </a:cubicBezTo>
                <a:cubicBezTo>
                  <a:pt x="152" y="126"/>
                  <a:pt x="154" y="128"/>
                  <a:pt x="156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2" y="128"/>
                  <a:pt x="176" y="124"/>
                  <a:pt x="176" y="120"/>
                </a:cubicBezTo>
                <a:cubicBezTo>
                  <a:pt x="176" y="24"/>
                  <a:pt x="176" y="24"/>
                  <a:pt x="176" y="24"/>
                </a:cubicBezTo>
                <a:cubicBezTo>
                  <a:pt x="176" y="20"/>
                  <a:pt x="172" y="16"/>
                  <a:pt x="168" y="16"/>
                </a:cubicBezTo>
                <a:moveTo>
                  <a:pt x="88" y="16"/>
                </a:moveTo>
                <a:cubicBezTo>
                  <a:pt x="88" y="12"/>
                  <a:pt x="92" y="8"/>
                  <a:pt x="9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88" y="16"/>
                </a:lnTo>
                <a:close/>
                <a:moveTo>
                  <a:pt x="136" y="48"/>
                </a:moveTo>
                <a:cubicBezTo>
                  <a:pt x="96" y="48"/>
                  <a:pt x="96" y="48"/>
                  <a:pt x="96" y="48"/>
                </a:cubicBezTo>
                <a:cubicBezTo>
                  <a:pt x="96" y="39"/>
                  <a:pt x="89" y="32"/>
                  <a:pt x="80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55" y="32"/>
                  <a:pt x="48" y="39"/>
                  <a:pt x="4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4" y="48"/>
                  <a:pt x="0" y="52"/>
                  <a:pt x="0" y="56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56"/>
                  <a:pt x="4" y="160"/>
                  <a:pt x="8" y="160"/>
                </a:cubicBezTo>
                <a:cubicBezTo>
                  <a:pt x="136" y="160"/>
                  <a:pt x="136" y="160"/>
                  <a:pt x="136" y="160"/>
                </a:cubicBezTo>
                <a:cubicBezTo>
                  <a:pt x="140" y="160"/>
                  <a:pt x="144" y="156"/>
                  <a:pt x="144" y="152"/>
                </a:cubicBezTo>
                <a:cubicBezTo>
                  <a:pt x="144" y="56"/>
                  <a:pt x="144" y="56"/>
                  <a:pt x="144" y="56"/>
                </a:cubicBezTo>
                <a:cubicBezTo>
                  <a:pt x="144" y="52"/>
                  <a:pt x="140" y="48"/>
                  <a:pt x="136" y="48"/>
                </a:cubicBezTo>
                <a:moveTo>
                  <a:pt x="64" y="40"/>
                </a:moveTo>
                <a:cubicBezTo>
                  <a:pt x="80" y="40"/>
                  <a:pt x="80" y="40"/>
                  <a:pt x="80" y="40"/>
                </a:cubicBezTo>
                <a:cubicBezTo>
                  <a:pt x="84" y="40"/>
                  <a:pt x="88" y="44"/>
                  <a:pt x="88" y="48"/>
                </a:cubicBezTo>
                <a:cubicBezTo>
                  <a:pt x="56" y="48"/>
                  <a:pt x="56" y="48"/>
                  <a:pt x="56" y="48"/>
                </a:cubicBezTo>
                <a:cubicBezTo>
                  <a:pt x="56" y="44"/>
                  <a:pt x="60" y="40"/>
                  <a:pt x="64" y="40"/>
                </a:cubicBezTo>
                <a:moveTo>
                  <a:pt x="24" y="128"/>
                </a:moveTo>
                <a:cubicBezTo>
                  <a:pt x="22" y="128"/>
                  <a:pt x="20" y="130"/>
                  <a:pt x="20" y="132"/>
                </a:cubicBezTo>
                <a:cubicBezTo>
                  <a:pt x="20" y="134"/>
                  <a:pt x="22" y="136"/>
                  <a:pt x="24" y="136"/>
                </a:cubicBezTo>
                <a:cubicBezTo>
                  <a:pt x="24" y="152"/>
                  <a:pt x="24" y="152"/>
                  <a:pt x="24" y="152"/>
                </a:cubicBezTo>
                <a:cubicBezTo>
                  <a:pt x="8" y="152"/>
                  <a:pt x="8" y="152"/>
                  <a:pt x="8" y="152"/>
                </a:cubicBezTo>
                <a:cubicBezTo>
                  <a:pt x="8" y="56"/>
                  <a:pt x="8" y="56"/>
                  <a:pt x="8" y="56"/>
                </a:cubicBezTo>
                <a:cubicBezTo>
                  <a:pt x="24" y="56"/>
                  <a:pt x="24" y="56"/>
                  <a:pt x="24" y="56"/>
                </a:cubicBezTo>
                <a:lnTo>
                  <a:pt x="24" y="128"/>
                </a:lnTo>
                <a:close/>
                <a:moveTo>
                  <a:pt x="112" y="128"/>
                </a:moveTo>
                <a:cubicBezTo>
                  <a:pt x="110" y="128"/>
                  <a:pt x="108" y="130"/>
                  <a:pt x="108" y="132"/>
                </a:cubicBezTo>
                <a:cubicBezTo>
                  <a:pt x="108" y="134"/>
                  <a:pt x="110" y="136"/>
                  <a:pt x="112" y="136"/>
                </a:cubicBezTo>
                <a:cubicBezTo>
                  <a:pt x="112" y="152"/>
                  <a:pt x="112" y="152"/>
                  <a:pt x="112" y="152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4" y="136"/>
                  <a:pt x="36" y="134"/>
                  <a:pt x="36" y="132"/>
                </a:cubicBezTo>
                <a:cubicBezTo>
                  <a:pt x="36" y="130"/>
                  <a:pt x="34" y="128"/>
                  <a:pt x="32" y="128"/>
                </a:cubicBezTo>
                <a:cubicBezTo>
                  <a:pt x="32" y="56"/>
                  <a:pt x="32" y="56"/>
                  <a:pt x="32" y="56"/>
                </a:cubicBezTo>
                <a:cubicBezTo>
                  <a:pt x="112" y="56"/>
                  <a:pt x="112" y="56"/>
                  <a:pt x="112" y="56"/>
                </a:cubicBezTo>
                <a:lnTo>
                  <a:pt x="112" y="128"/>
                </a:lnTo>
                <a:close/>
                <a:moveTo>
                  <a:pt x="136" y="152"/>
                </a:moveTo>
                <a:cubicBezTo>
                  <a:pt x="120" y="152"/>
                  <a:pt x="120" y="152"/>
                  <a:pt x="120" y="152"/>
                </a:cubicBezTo>
                <a:cubicBezTo>
                  <a:pt x="120" y="136"/>
                  <a:pt x="120" y="136"/>
                  <a:pt x="120" y="136"/>
                </a:cubicBezTo>
                <a:cubicBezTo>
                  <a:pt x="122" y="136"/>
                  <a:pt x="124" y="134"/>
                  <a:pt x="124" y="132"/>
                </a:cubicBezTo>
                <a:cubicBezTo>
                  <a:pt x="124" y="130"/>
                  <a:pt x="122" y="128"/>
                  <a:pt x="120" y="128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Freeform 84"/>
          <p:cNvSpPr>
            <a:spLocks noEditPoints="1"/>
          </p:cNvSpPr>
          <p:nvPr/>
        </p:nvSpPr>
        <p:spPr bwMode="auto">
          <a:xfrm>
            <a:off x="9599613" y="2827338"/>
            <a:ext cx="433388" cy="354013"/>
          </a:xfrm>
          <a:custGeom>
            <a:avLst/>
            <a:gdLst>
              <a:gd name="T0" fmla="*/ 120 w 176"/>
              <a:gd name="T1" fmla="*/ 16 h 144"/>
              <a:gd name="T2" fmla="*/ 72 w 176"/>
              <a:gd name="T3" fmla="*/ 0 h 144"/>
              <a:gd name="T4" fmla="*/ 8 w 176"/>
              <a:gd name="T5" fmla="*/ 16 h 144"/>
              <a:gd name="T6" fmla="*/ 0 w 176"/>
              <a:gd name="T7" fmla="*/ 64 h 144"/>
              <a:gd name="T8" fmla="*/ 8 w 176"/>
              <a:gd name="T9" fmla="*/ 136 h 144"/>
              <a:gd name="T10" fmla="*/ 160 w 176"/>
              <a:gd name="T11" fmla="*/ 144 h 144"/>
              <a:gd name="T12" fmla="*/ 168 w 176"/>
              <a:gd name="T13" fmla="*/ 72 h 144"/>
              <a:gd name="T14" fmla="*/ 176 w 176"/>
              <a:gd name="T15" fmla="*/ 24 h 144"/>
              <a:gd name="T16" fmla="*/ 72 w 176"/>
              <a:gd name="T17" fmla="*/ 8 h 144"/>
              <a:gd name="T18" fmla="*/ 112 w 176"/>
              <a:gd name="T19" fmla="*/ 16 h 144"/>
              <a:gd name="T20" fmla="*/ 72 w 176"/>
              <a:gd name="T21" fmla="*/ 8 h 144"/>
              <a:gd name="T22" fmla="*/ 16 w 176"/>
              <a:gd name="T23" fmla="*/ 136 h 144"/>
              <a:gd name="T24" fmla="*/ 32 w 176"/>
              <a:gd name="T25" fmla="*/ 72 h 144"/>
              <a:gd name="T26" fmla="*/ 40 w 176"/>
              <a:gd name="T27" fmla="*/ 88 h 144"/>
              <a:gd name="T28" fmla="*/ 64 w 176"/>
              <a:gd name="T29" fmla="*/ 80 h 144"/>
              <a:gd name="T30" fmla="*/ 112 w 176"/>
              <a:gd name="T31" fmla="*/ 72 h 144"/>
              <a:gd name="T32" fmla="*/ 120 w 176"/>
              <a:gd name="T33" fmla="*/ 88 h 144"/>
              <a:gd name="T34" fmla="*/ 144 w 176"/>
              <a:gd name="T35" fmla="*/ 80 h 144"/>
              <a:gd name="T36" fmla="*/ 160 w 176"/>
              <a:gd name="T37" fmla="*/ 72 h 144"/>
              <a:gd name="T38" fmla="*/ 40 w 176"/>
              <a:gd name="T39" fmla="*/ 56 h 144"/>
              <a:gd name="T40" fmla="*/ 56 w 176"/>
              <a:gd name="T41" fmla="*/ 80 h 144"/>
              <a:gd name="T42" fmla="*/ 40 w 176"/>
              <a:gd name="T43" fmla="*/ 56 h 144"/>
              <a:gd name="T44" fmla="*/ 136 w 176"/>
              <a:gd name="T45" fmla="*/ 56 h 144"/>
              <a:gd name="T46" fmla="*/ 120 w 176"/>
              <a:gd name="T47" fmla="*/ 80 h 144"/>
              <a:gd name="T48" fmla="*/ 168 w 176"/>
              <a:gd name="T49" fmla="*/ 64 h 144"/>
              <a:gd name="T50" fmla="*/ 144 w 176"/>
              <a:gd name="T51" fmla="*/ 56 h 144"/>
              <a:gd name="T52" fmla="*/ 120 w 176"/>
              <a:gd name="T53" fmla="*/ 48 h 144"/>
              <a:gd name="T54" fmla="*/ 112 w 176"/>
              <a:gd name="T55" fmla="*/ 64 h 144"/>
              <a:gd name="T56" fmla="*/ 64 w 176"/>
              <a:gd name="T57" fmla="*/ 56 h 144"/>
              <a:gd name="T58" fmla="*/ 40 w 176"/>
              <a:gd name="T59" fmla="*/ 48 h 144"/>
              <a:gd name="T60" fmla="*/ 32 w 176"/>
              <a:gd name="T61" fmla="*/ 64 h 144"/>
              <a:gd name="T62" fmla="*/ 8 w 176"/>
              <a:gd name="T63" fmla="*/ 24 h 144"/>
              <a:gd name="T64" fmla="*/ 168 w 176"/>
              <a:gd name="T65" fmla="*/ 6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44">
                <a:moveTo>
                  <a:pt x="168" y="16"/>
                </a:moveTo>
                <a:cubicBezTo>
                  <a:pt x="120" y="16"/>
                  <a:pt x="120" y="16"/>
                  <a:pt x="120" y="16"/>
                </a:cubicBezTo>
                <a:cubicBezTo>
                  <a:pt x="120" y="7"/>
                  <a:pt x="113" y="0"/>
                  <a:pt x="104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63" y="0"/>
                  <a:pt x="56" y="7"/>
                  <a:pt x="5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8"/>
                  <a:pt x="4" y="72"/>
                  <a:pt x="8" y="72"/>
                </a:cubicBezTo>
                <a:cubicBezTo>
                  <a:pt x="8" y="136"/>
                  <a:pt x="8" y="136"/>
                  <a:pt x="8" y="136"/>
                </a:cubicBezTo>
                <a:cubicBezTo>
                  <a:pt x="8" y="140"/>
                  <a:pt x="12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4" y="144"/>
                  <a:pt x="168" y="140"/>
                  <a:pt x="168" y="136"/>
                </a:cubicBezTo>
                <a:cubicBezTo>
                  <a:pt x="168" y="72"/>
                  <a:pt x="168" y="72"/>
                  <a:pt x="168" y="72"/>
                </a:cubicBezTo>
                <a:cubicBezTo>
                  <a:pt x="172" y="72"/>
                  <a:pt x="176" y="68"/>
                  <a:pt x="176" y="64"/>
                </a:cubicBezTo>
                <a:cubicBezTo>
                  <a:pt x="176" y="24"/>
                  <a:pt x="176" y="24"/>
                  <a:pt x="176" y="24"/>
                </a:cubicBezTo>
                <a:cubicBezTo>
                  <a:pt x="176" y="20"/>
                  <a:pt x="172" y="16"/>
                  <a:pt x="168" y="16"/>
                </a:cubicBezTo>
                <a:moveTo>
                  <a:pt x="72" y="8"/>
                </a:moveTo>
                <a:cubicBezTo>
                  <a:pt x="104" y="8"/>
                  <a:pt x="104" y="8"/>
                  <a:pt x="104" y="8"/>
                </a:cubicBezTo>
                <a:cubicBezTo>
                  <a:pt x="108" y="8"/>
                  <a:pt x="112" y="12"/>
                  <a:pt x="112" y="16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12"/>
                  <a:pt x="68" y="8"/>
                  <a:pt x="72" y="8"/>
                </a:cubicBezTo>
                <a:moveTo>
                  <a:pt x="160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6" y="72"/>
                  <a:pt x="16" y="72"/>
                  <a:pt x="16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80"/>
                  <a:pt x="32" y="80"/>
                  <a:pt x="32" y="80"/>
                </a:cubicBezTo>
                <a:cubicBezTo>
                  <a:pt x="32" y="84"/>
                  <a:pt x="36" y="88"/>
                  <a:pt x="40" y="88"/>
                </a:cubicBezTo>
                <a:cubicBezTo>
                  <a:pt x="56" y="88"/>
                  <a:pt x="56" y="88"/>
                  <a:pt x="56" y="88"/>
                </a:cubicBezTo>
                <a:cubicBezTo>
                  <a:pt x="60" y="88"/>
                  <a:pt x="64" y="84"/>
                  <a:pt x="64" y="80"/>
                </a:cubicBezTo>
                <a:cubicBezTo>
                  <a:pt x="64" y="72"/>
                  <a:pt x="64" y="72"/>
                  <a:pt x="64" y="72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84"/>
                  <a:pt x="116" y="88"/>
                  <a:pt x="120" y="88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40" y="88"/>
                  <a:pt x="144" y="84"/>
                  <a:pt x="144" y="80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60" y="72"/>
                  <a:pt x="160" y="72"/>
                  <a:pt x="160" y="72"/>
                </a:cubicBezTo>
                <a:lnTo>
                  <a:pt x="160" y="136"/>
                </a:lnTo>
                <a:close/>
                <a:moveTo>
                  <a:pt x="40" y="56"/>
                </a:moveTo>
                <a:cubicBezTo>
                  <a:pt x="56" y="56"/>
                  <a:pt x="56" y="56"/>
                  <a:pt x="56" y="56"/>
                </a:cubicBezTo>
                <a:cubicBezTo>
                  <a:pt x="56" y="80"/>
                  <a:pt x="56" y="80"/>
                  <a:pt x="56" y="80"/>
                </a:cubicBezTo>
                <a:cubicBezTo>
                  <a:pt x="40" y="80"/>
                  <a:pt x="40" y="80"/>
                  <a:pt x="40" y="80"/>
                </a:cubicBezTo>
                <a:lnTo>
                  <a:pt x="40" y="56"/>
                </a:lnTo>
                <a:close/>
                <a:moveTo>
                  <a:pt x="120" y="56"/>
                </a:moveTo>
                <a:cubicBezTo>
                  <a:pt x="136" y="56"/>
                  <a:pt x="136" y="56"/>
                  <a:pt x="136" y="56"/>
                </a:cubicBezTo>
                <a:cubicBezTo>
                  <a:pt x="136" y="80"/>
                  <a:pt x="136" y="80"/>
                  <a:pt x="136" y="80"/>
                </a:cubicBezTo>
                <a:cubicBezTo>
                  <a:pt x="120" y="80"/>
                  <a:pt x="120" y="80"/>
                  <a:pt x="120" y="80"/>
                </a:cubicBezTo>
                <a:lnTo>
                  <a:pt x="120" y="56"/>
                </a:lnTo>
                <a:close/>
                <a:moveTo>
                  <a:pt x="168" y="64"/>
                </a:moveTo>
                <a:cubicBezTo>
                  <a:pt x="144" y="64"/>
                  <a:pt x="144" y="64"/>
                  <a:pt x="144" y="64"/>
                </a:cubicBezTo>
                <a:cubicBezTo>
                  <a:pt x="144" y="56"/>
                  <a:pt x="144" y="56"/>
                  <a:pt x="144" y="56"/>
                </a:cubicBezTo>
                <a:cubicBezTo>
                  <a:pt x="144" y="52"/>
                  <a:pt x="140" y="48"/>
                  <a:pt x="136" y="48"/>
                </a:cubicBezTo>
                <a:cubicBezTo>
                  <a:pt x="120" y="48"/>
                  <a:pt x="120" y="48"/>
                  <a:pt x="120" y="48"/>
                </a:cubicBezTo>
                <a:cubicBezTo>
                  <a:pt x="116" y="48"/>
                  <a:pt x="112" y="52"/>
                  <a:pt x="112" y="56"/>
                </a:cubicBezTo>
                <a:cubicBezTo>
                  <a:pt x="112" y="64"/>
                  <a:pt x="112" y="64"/>
                  <a:pt x="112" y="64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56"/>
                  <a:pt x="64" y="56"/>
                  <a:pt x="64" y="56"/>
                </a:cubicBezTo>
                <a:cubicBezTo>
                  <a:pt x="64" y="52"/>
                  <a:pt x="60" y="48"/>
                  <a:pt x="56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36" y="48"/>
                  <a:pt x="32" y="52"/>
                  <a:pt x="32" y="56"/>
                </a:cubicBezTo>
                <a:cubicBezTo>
                  <a:pt x="32" y="64"/>
                  <a:pt x="32" y="64"/>
                  <a:pt x="32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24"/>
                  <a:pt x="8" y="24"/>
                  <a:pt x="8" y="24"/>
                </a:cubicBezTo>
                <a:cubicBezTo>
                  <a:pt x="168" y="24"/>
                  <a:pt x="168" y="24"/>
                  <a:pt x="168" y="24"/>
                </a:cubicBezTo>
                <a:lnTo>
                  <a:pt x="168" y="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85"/>
          <p:cNvSpPr>
            <a:spLocks noEditPoints="1"/>
          </p:cNvSpPr>
          <p:nvPr/>
        </p:nvSpPr>
        <p:spPr bwMode="auto">
          <a:xfrm>
            <a:off x="2157413" y="3608388"/>
            <a:ext cx="436563" cy="436563"/>
          </a:xfrm>
          <a:custGeom>
            <a:avLst/>
            <a:gdLst>
              <a:gd name="T0" fmla="*/ 58 w 178"/>
              <a:gd name="T1" fmla="*/ 42 h 178"/>
              <a:gd name="T2" fmla="*/ 42 w 178"/>
              <a:gd name="T3" fmla="*/ 58 h 178"/>
              <a:gd name="T4" fmla="*/ 58 w 178"/>
              <a:gd name="T5" fmla="*/ 74 h 178"/>
              <a:gd name="T6" fmla="*/ 74 w 178"/>
              <a:gd name="T7" fmla="*/ 58 h 178"/>
              <a:gd name="T8" fmla="*/ 58 w 178"/>
              <a:gd name="T9" fmla="*/ 42 h 178"/>
              <a:gd name="T10" fmla="*/ 58 w 178"/>
              <a:gd name="T11" fmla="*/ 66 h 178"/>
              <a:gd name="T12" fmla="*/ 50 w 178"/>
              <a:gd name="T13" fmla="*/ 58 h 178"/>
              <a:gd name="T14" fmla="*/ 58 w 178"/>
              <a:gd name="T15" fmla="*/ 50 h 178"/>
              <a:gd name="T16" fmla="*/ 66 w 178"/>
              <a:gd name="T17" fmla="*/ 58 h 178"/>
              <a:gd name="T18" fmla="*/ 58 w 178"/>
              <a:gd name="T19" fmla="*/ 66 h 178"/>
              <a:gd name="T20" fmla="*/ 177 w 178"/>
              <a:gd name="T21" fmla="*/ 139 h 178"/>
              <a:gd name="T22" fmla="*/ 122 w 178"/>
              <a:gd name="T23" fmla="*/ 84 h 178"/>
              <a:gd name="T24" fmla="*/ 125 w 178"/>
              <a:gd name="T25" fmla="*/ 80 h 178"/>
              <a:gd name="T26" fmla="*/ 125 w 178"/>
              <a:gd name="T27" fmla="*/ 57 h 178"/>
              <a:gd name="T28" fmla="*/ 74 w 178"/>
              <a:gd name="T29" fmla="*/ 7 h 178"/>
              <a:gd name="T30" fmla="*/ 52 w 178"/>
              <a:gd name="T31" fmla="*/ 7 h 178"/>
              <a:gd name="T32" fmla="*/ 7 w 178"/>
              <a:gd name="T33" fmla="*/ 52 h 178"/>
              <a:gd name="T34" fmla="*/ 7 w 178"/>
              <a:gd name="T35" fmla="*/ 74 h 178"/>
              <a:gd name="T36" fmla="*/ 57 w 178"/>
              <a:gd name="T37" fmla="*/ 125 h 178"/>
              <a:gd name="T38" fmla="*/ 80 w 178"/>
              <a:gd name="T39" fmla="*/ 125 h 178"/>
              <a:gd name="T40" fmla="*/ 84 w 178"/>
              <a:gd name="T41" fmla="*/ 121 h 178"/>
              <a:gd name="T42" fmla="*/ 107 w 178"/>
              <a:gd name="T43" fmla="*/ 145 h 178"/>
              <a:gd name="T44" fmla="*/ 110 w 178"/>
              <a:gd name="T45" fmla="*/ 146 h 178"/>
              <a:gd name="T46" fmla="*/ 122 w 178"/>
              <a:gd name="T47" fmla="*/ 146 h 178"/>
              <a:gd name="T48" fmla="*/ 122 w 178"/>
              <a:gd name="T49" fmla="*/ 158 h 178"/>
              <a:gd name="T50" fmla="*/ 126 w 178"/>
              <a:gd name="T51" fmla="*/ 162 h 178"/>
              <a:gd name="T52" fmla="*/ 138 w 178"/>
              <a:gd name="T53" fmla="*/ 162 h 178"/>
              <a:gd name="T54" fmla="*/ 138 w 178"/>
              <a:gd name="T55" fmla="*/ 174 h 178"/>
              <a:gd name="T56" fmla="*/ 142 w 178"/>
              <a:gd name="T57" fmla="*/ 178 h 178"/>
              <a:gd name="T58" fmla="*/ 174 w 178"/>
              <a:gd name="T59" fmla="*/ 178 h 178"/>
              <a:gd name="T60" fmla="*/ 178 w 178"/>
              <a:gd name="T61" fmla="*/ 174 h 178"/>
              <a:gd name="T62" fmla="*/ 178 w 178"/>
              <a:gd name="T63" fmla="*/ 142 h 178"/>
              <a:gd name="T64" fmla="*/ 177 w 178"/>
              <a:gd name="T65" fmla="*/ 139 h 178"/>
              <a:gd name="T66" fmla="*/ 170 w 178"/>
              <a:gd name="T67" fmla="*/ 170 h 178"/>
              <a:gd name="T68" fmla="*/ 146 w 178"/>
              <a:gd name="T69" fmla="*/ 170 h 178"/>
              <a:gd name="T70" fmla="*/ 146 w 178"/>
              <a:gd name="T71" fmla="*/ 158 h 178"/>
              <a:gd name="T72" fmla="*/ 142 w 178"/>
              <a:gd name="T73" fmla="*/ 154 h 178"/>
              <a:gd name="T74" fmla="*/ 130 w 178"/>
              <a:gd name="T75" fmla="*/ 154 h 178"/>
              <a:gd name="T76" fmla="*/ 130 w 178"/>
              <a:gd name="T77" fmla="*/ 142 h 178"/>
              <a:gd name="T78" fmla="*/ 126 w 178"/>
              <a:gd name="T79" fmla="*/ 138 h 178"/>
              <a:gd name="T80" fmla="*/ 112 w 178"/>
              <a:gd name="T81" fmla="*/ 138 h 178"/>
              <a:gd name="T82" fmla="*/ 87 w 178"/>
              <a:gd name="T83" fmla="*/ 113 h 178"/>
              <a:gd name="T84" fmla="*/ 84 w 178"/>
              <a:gd name="T85" fmla="*/ 112 h 178"/>
              <a:gd name="T86" fmla="*/ 81 w 178"/>
              <a:gd name="T87" fmla="*/ 113 h 178"/>
              <a:gd name="T88" fmla="*/ 74 w 178"/>
              <a:gd name="T89" fmla="*/ 120 h 178"/>
              <a:gd name="T90" fmla="*/ 63 w 178"/>
              <a:gd name="T91" fmla="*/ 120 h 178"/>
              <a:gd name="T92" fmla="*/ 12 w 178"/>
              <a:gd name="T93" fmla="*/ 69 h 178"/>
              <a:gd name="T94" fmla="*/ 12 w 178"/>
              <a:gd name="T95" fmla="*/ 57 h 178"/>
              <a:gd name="T96" fmla="*/ 57 w 178"/>
              <a:gd name="T97" fmla="*/ 12 h 178"/>
              <a:gd name="T98" fmla="*/ 69 w 178"/>
              <a:gd name="T99" fmla="*/ 12 h 178"/>
              <a:gd name="T100" fmla="*/ 120 w 178"/>
              <a:gd name="T101" fmla="*/ 63 h 178"/>
              <a:gd name="T102" fmla="*/ 120 w 178"/>
              <a:gd name="T103" fmla="*/ 74 h 178"/>
              <a:gd name="T104" fmla="*/ 113 w 178"/>
              <a:gd name="T105" fmla="*/ 81 h 178"/>
              <a:gd name="T106" fmla="*/ 112 w 178"/>
              <a:gd name="T107" fmla="*/ 84 h 178"/>
              <a:gd name="T108" fmla="*/ 113 w 178"/>
              <a:gd name="T109" fmla="*/ 87 h 178"/>
              <a:gd name="T110" fmla="*/ 170 w 178"/>
              <a:gd name="T111" fmla="*/ 144 h 178"/>
              <a:gd name="T112" fmla="*/ 170 w 178"/>
              <a:gd name="T113" fmla="*/ 17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8" h="178">
                <a:moveTo>
                  <a:pt x="58" y="42"/>
                </a:moveTo>
                <a:cubicBezTo>
                  <a:pt x="49" y="42"/>
                  <a:pt x="42" y="49"/>
                  <a:pt x="42" y="58"/>
                </a:cubicBezTo>
                <a:cubicBezTo>
                  <a:pt x="42" y="67"/>
                  <a:pt x="49" y="74"/>
                  <a:pt x="58" y="74"/>
                </a:cubicBezTo>
                <a:cubicBezTo>
                  <a:pt x="67" y="74"/>
                  <a:pt x="74" y="67"/>
                  <a:pt x="74" y="58"/>
                </a:cubicBezTo>
                <a:cubicBezTo>
                  <a:pt x="74" y="49"/>
                  <a:pt x="67" y="42"/>
                  <a:pt x="58" y="42"/>
                </a:cubicBezTo>
                <a:moveTo>
                  <a:pt x="58" y="66"/>
                </a:moveTo>
                <a:cubicBezTo>
                  <a:pt x="54" y="66"/>
                  <a:pt x="50" y="62"/>
                  <a:pt x="50" y="58"/>
                </a:cubicBezTo>
                <a:cubicBezTo>
                  <a:pt x="50" y="54"/>
                  <a:pt x="54" y="50"/>
                  <a:pt x="58" y="50"/>
                </a:cubicBezTo>
                <a:cubicBezTo>
                  <a:pt x="62" y="50"/>
                  <a:pt x="66" y="54"/>
                  <a:pt x="66" y="58"/>
                </a:cubicBezTo>
                <a:cubicBezTo>
                  <a:pt x="66" y="62"/>
                  <a:pt x="62" y="66"/>
                  <a:pt x="58" y="66"/>
                </a:cubicBezTo>
                <a:moveTo>
                  <a:pt x="177" y="139"/>
                </a:moveTo>
                <a:cubicBezTo>
                  <a:pt x="122" y="84"/>
                  <a:pt x="122" y="84"/>
                  <a:pt x="122" y="84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132" y="74"/>
                  <a:pt x="132" y="64"/>
                  <a:pt x="125" y="57"/>
                </a:cubicBezTo>
                <a:cubicBezTo>
                  <a:pt x="74" y="7"/>
                  <a:pt x="74" y="7"/>
                  <a:pt x="74" y="7"/>
                </a:cubicBezTo>
                <a:cubicBezTo>
                  <a:pt x="68" y="0"/>
                  <a:pt x="58" y="0"/>
                  <a:pt x="52" y="7"/>
                </a:cubicBezTo>
                <a:cubicBezTo>
                  <a:pt x="7" y="52"/>
                  <a:pt x="7" y="52"/>
                  <a:pt x="7" y="52"/>
                </a:cubicBezTo>
                <a:cubicBezTo>
                  <a:pt x="0" y="58"/>
                  <a:pt x="0" y="68"/>
                  <a:pt x="7" y="74"/>
                </a:cubicBezTo>
                <a:cubicBezTo>
                  <a:pt x="57" y="125"/>
                  <a:pt x="57" y="125"/>
                  <a:pt x="57" y="125"/>
                </a:cubicBezTo>
                <a:cubicBezTo>
                  <a:pt x="64" y="132"/>
                  <a:pt x="74" y="132"/>
                  <a:pt x="80" y="125"/>
                </a:cubicBezTo>
                <a:cubicBezTo>
                  <a:pt x="84" y="121"/>
                  <a:pt x="84" y="121"/>
                  <a:pt x="84" y="121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108" y="146"/>
                  <a:pt x="109" y="146"/>
                  <a:pt x="110" y="146"/>
                </a:cubicBezTo>
                <a:cubicBezTo>
                  <a:pt x="122" y="146"/>
                  <a:pt x="122" y="146"/>
                  <a:pt x="122" y="146"/>
                </a:cubicBezTo>
                <a:cubicBezTo>
                  <a:pt x="122" y="158"/>
                  <a:pt x="122" y="158"/>
                  <a:pt x="122" y="158"/>
                </a:cubicBezTo>
                <a:cubicBezTo>
                  <a:pt x="122" y="160"/>
                  <a:pt x="124" y="162"/>
                  <a:pt x="126" y="162"/>
                </a:cubicBezTo>
                <a:cubicBezTo>
                  <a:pt x="138" y="162"/>
                  <a:pt x="138" y="162"/>
                  <a:pt x="138" y="162"/>
                </a:cubicBezTo>
                <a:cubicBezTo>
                  <a:pt x="138" y="174"/>
                  <a:pt x="138" y="174"/>
                  <a:pt x="138" y="174"/>
                </a:cubicBezTo>
                <a:cubicBezTo>
                  <a:pt x="138" y="176"/>
                  <a:pt x="140" y="178"/>
                  <a:pt x="142" y="178"/>
                </a:cubicBezTo>
                <a:cubicBezTo>
                  <a:pt x="174" y="178"/>
                  <a:pt x="174" y="178"/>
                  <a:pt x="174" y="178"/>
                </a:cubicBezTo>
                <a:cubicBezTo>
                  <a:pt x="176" y="178"/>
                  <a:pt x="178" y="176"/>
                  <a:pt x="178" y="174"/>
                </a:cubicBezTo>
                <a:cubicBezTo>
                  <a:pt x="178" y="142"/>
                  <a:pt x="178" y="142"/>
                  <a:pt x="178" y="142"/>
                </a:cubicBezTo>
                <a:cubicBezTo>
                  <a:pt x="178" y="141"/>
                  <a:pt x="178" y="140"/>
                  <a:pt x="177" y="139"/>
                </a:cubicBezTo>
                <a:moveTo>
                  <a:pt x="170" y="170"/>
                </a:moveTo>
                <a:cubicBezTo>
                  <a:pt x="146" y="170"/>
                  <a:pt x="146" y="170"/>
                  <a:pt x="146" y="170"/>
                </a:cubicBezTo>
                <a:cubicBezTo>
                  <a:pt x="146" y="158"/>
                  <a:pt x="146" y="158"/>
                  <a:pt x="146" y="158"/>
                </a:cubicBezTo>
                <a:cubicBezTo>
                  <a:pt x="146" y="156"/>
                  <a:pt x="144" y="154"/>
                  <a:pt x="142" y="154"/>
                </a:cubicBezTo>
                <a:cubicBezTo>
                  <a:pt x="130" y="154"/>
                  <a:pt x="130" y="154"/>
                  <a:pt x="130" y="154"/>
                </a:cubicBezTo>
                <a:cubicBezTo>
                  <a:pt x="130" y="142"/>
                  <a:pt x="130" y="142"/>
                  <a:pt x="130" y="142"/>
                </a:cubicBezTo>
                <a:cubicBezTo>
                  <a:pt x="130" y="140"/>
                  <a:pt x="128" y="138"/>
                  <a:pt x="126" y="138"/>
                </a:cubicBezTo>
                <a:cubicBezTo>
                  <a:pt x="112" y="138"/>
                  <a:pt x="112" y="138"/>
                  <a:pt x="112" y="138"/>
                </a:cubicBezTo>
                <a:cubicBezTo>
                  <a:pt x="87" y="113"/>
                  <a:pt x="87" y="113"/>
                  <a:pt x="87" y="113"/>
                </a:cubicBezTo>
                <a:cubicBezTo>
                  <a:pt x="86" y="112"/>
                  <a:pt x="85" y="112"/>
                  <a:pt x="84" y="112"/>
                </a:cubicBezTo>
                <a:cubicBezTo>
                  <a:pt x="83" y="112"/>
                  <a:pt x="82" y="112"/>
                  <a:pt x="81" y="113"/>
                </a:cubicBezTo>
                <a:cubicBezTo>
                  <a:pt x="74" y="120"/>
                  <a:pt x="74" y="120"/>
                  <a:pt x="74" y="120"/>
                </a:cubicBezTo>
                <a:cubicBezTo>
                  <a:pt x="71" y="123"/>
                  <a:pt x="66" y="123"/>
                  <a:pt x="63" y="120"/>
                </a:cubicBezTo>
                <a:cubicBezTo>
                  <a:pt x="12" y="69"/>
                  <a:pt x="12" y="69"/>
                  <a:pt x="12" y="69"/>
                </a:cubicBezTo>
                <a:cubicBezTo>
                  <a:pt x="9" y="66"/>
                  <a:pt x="9" y="61"/>
                  <a:pt x="12" y="57"/>
                </a:cubicBezTo>
                <a:cubicBezTo>
                  <a:pt x="57" y="12"/>
                  <a:pt x="57" y="12"/>
                  <a:pt x="57" y="12"/>
                </a:cubicBezTo>
                <a:cubicBezTo>
                  <a:pt x="61" y="9"/>
                  <a:pt x="66" y="9"/>
                  <a:pt x="69" y="12"/>
                </a:cubicBezTo>
                <a:cubicBezTo>
                  <a:pt x="120" y="63"/>
                  <a:pt x="120" y="63"/>
                  <a:pt x="120" y="63"/>
                </a:cubicBezTo>
                <a:cubicBezTo>
                  <a:pt x="123" y="66"/>
                  <a:pt x="123" y="71"/>
                  <a:pt x="120" y="74"/>
                </a:cubicBezTo>
                <a:cubicBezTo>
                  <a:pt x="113" y="81"/>
                  <a:pt x="113" y="81"/>
                  <a:pt x="113" y="81"/>
                </a:cubicBezTo>
                <a:cubicBezTo>
                  <a:pt x="112" y="82"/>
                  <a:pt x="112" y="83"/>
                  <a:pt x="112" y="84"/>
                </a:cubicBezTo>
                <a:cubicBezTo>
                  <a:pt x="112" y="85"/>
                  <a:pt x="112" y="86"/>
                  <a:pt x="113" y="87"/>
                </a:cubicBezTo>
                <a:cubicBezTo>
                  <a:pt x="170" y="144"/>
                  <a:pt x="170" y="144"/>
                  <a:pt x="170" y="144"/>
                </a:cubicBezTo>
                <a:lnTo>
                  <a:pt x="170" y="1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Freeform 86"/>
          <p:cNvSpPr>
            <a:spLocks noEditPoints="1"/>
          </p:cNvSpPr>
          <p:nvPr/>
        </p:nvSpPr>
        <p:spPr bwMode="auto">
          <a:xfrm>
            <a:off x="2987676" y="3613151"/>
            <a:ext cx="433388" cy="431800"/>
          </a:xfrm>
          <a:custGeom>
            <a:avLst/>
            <a:gdLst>
              <a:gd name="T0" fmla="*/ 132 w 176"/>
              <a:gd name="T1" fmla="*/ 102 h 176"/>
              <a:gd name="T2" fmla="*/ 104 w 176"/>
              <a:gd name="T3" fmla="*/ 52 h 176"/>
              <a:gd name="T4" fmla="*/ 52 w 176"/>
              <a:gd name="T5" fmla="*/ 0 h 176"/>
              <a:gd name="T6" fmla="*/ 52 w 176"/>
              <a:gd name="T7" fmla="*/ 104 h 176"/>
              <a:gd name="T8" fmla="*/ 79 w 176"/>
              <a:gd name="T9" fmla="*/ 131 h 176"/>
              <a:gd name="T10" fmla="*/ 113 w 176"/>
              <a:gd name="T11" fmla="*/ 143 h 176"/>
              <a:gd name="T12" fmla="*/ 128 w 176"/>
              <a:gd name="T13" fmla="*/ 144 h 176"/>
              <a:gd name="T14" fmla="*/ 132 w 176"/>
              <a:gd name="T15" fmla="*/ 160 h 176"/>
              <a:gd name="T16" fmla="*/ 144 w 176"/>
              <a:gd name="T17" fmla="*/ 172 h 176"/>
              <a:gd name="T18" fmla="*/ 172 w 176"/>
              <a:gd name="T19" fmla="*/ 176 h 176"/>
              <a:gd name="T20" fmla="*/ 176 w 176"/>
              <a:gd name="T21" fmla="*/ 148 h 176"/>
              <a:gd name="T22" fmla="*/ 44 w 176"/>
              <a:gd name="T23" fmla="*/ 95 h 176"/>
              <a:gd name="T24" fmla="*/ 52 w 176"/>
              <a:gd name="T25" fmla="*/ 8 h 176"/>
              <a:gd name="T26" fmla="*/ 74 w 176"/>
              <a:gd name="T27" fmla="*/ 45 h 176"/>
              <a:gd name="T28" fmla="*/ 44 w 176"/>
              <a:gd name="T29" fmla="*/ 95 h 176"/>
              <a:gd name="T30" fmla="*/ 152 w 176"/>
              <a:gd name="T31" fmla="*/ 168 h 176"/>
              <a:gd name="T32" fmla="*/ 148 w 176"/>
              <a:gd name="T33" fmla="*/ 152 h 176"/>
              <a:gd name="T34" fmla="*/ 136 w 176"/>
              <a:gd name="T35" fmla="*/ 140 h 176"/>
              <a:gd name="T36" fmla="*/ 118 w 176"/>
              <a:gd name="T37" fmla="*/ 136 h 176"/>
              <a:gd name="T38" fmla="*/ 102 w 176"/>
              <a:gd name="T39" fmla="*/ 122 h 176"/>
              <a:gd name="T40" fmla="*/ 96 w 176"/>
              <a:gd name="T41" fmla="*/ 126 h 176"/>
              <a:gd name="T42" fmla="*/ 50 w 176"/>
              <a:gd name="T43" fmla="*/ 91 h 176"/>
              <a:gd name="T44" fmla="*/ 79 w 176"/>
              <a:gd name="T45" fmla="*/ 50 h 176"/>
              <a:gd name="T46" fmla="*/ 96 w 176"/>
              <a:gd name="T47" fmla="*/ 55 h 176"/>
              <a:gd name="T48" fmla="*/ 84 w 176"/>
              <a:gd name="T49" fmla="*/ 72 h 176"/>
              <a:gd name="T50" fmla="*/ 84 w 176"/>
              <a:gd name="T51" fmla="*/ 96 h 176"/>
              <a:gd name="T52" fmla="*/ 95 w 176"/>
              <a:gd name="T53" fmla="*/ 80 h 176"/>
              <a:gd name="T54" fmla="*/ 126 w 176"/>
              <a:gd name="T55" fmla="*/ 85 h 176"/>
              <a:gd name="T56" fmla="*/ 123 w 176"/>
              <a:gd name="T57" fmla="*/ 99 h 176"/>
              <a:gd name="T58" fmla="*/ 123 w 176"/>
              <a:gd name="T59" fmla="*/ 105 h 176"/>
              <a:gd name="T60" fmla="*/ 168 w 176"/>
              <a:gd name="T61" fmla="*/ 168 h 176"/>
              <a:gd name="T62" fmla="*/ 84 w 176"/>
              <a:gd name="T63" fmla="*/ 88 h 176"/>
              <a:gd name="T64" fmla="*/ 84 w 176"/>
              <a:gd name="T65" fmla="*/ 8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175" y="145"/>
                </a:moveTo>
                <a:cubicBezTo>
                  <a:pt x="132" y="102"/>
                  <a:pt x="132" y="102"/>
                  <a:pt x="132" y="102"/>
                </a:cubicBezTo>
                <a:cubicBezTo>
                  <a:pt x="137" y="95"/>
                  <a:pt x="137" y="86"/>
                  <a:pt x="131" y="79"/>
                </a:cubicBezTo>
                <a:cubicBezTo>
                  <a:pt x="104" y="52"/>
                  <a:pt x="104" y="52"/>
                  <a:pt x="104" y="52"/>
                </a:cubicBezTo>
                <a:cubicBezTo>
                  <a:pt x="104" y="52"/>
                  <a:pt x="104" y="52"/>
                  <a:pt x="104" y="52"/>
                </a:cubicBezTo>
                <a:cubicBezTo>
                  <a:pt x="104" y="23"/>
                  <a:pt x="81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81"/>
                  <a:pt x="23" y="104"/>
                  <a:pt x="52" y="104"/>
                </a:cubicBezTo>
                <a:cubicBezTo>
                  <a:pt x="52" y="104"/>
                  <a:pt x="52" y="104"/>
                  <a:pt x="52" y="104"/>
                </a:cubicBezTo>
                <a:cubicBezTo>
                  <a:pt x="79" y="131"/>
                  <a:pt x="79" y="131"/>
                  <a:pt x="79" y="131"/>
                </a:cubicBezTo>
                <a:cubicBezTo>
                  <a:pt x="86" y="137"/>
                  <a:pt x="96" y="137"/>
                  <a:pt x="102" y="131"/>
                </a:cubicBezTo>
                <a:cubicBezTo>
                  <a:pt x="113" y="143"/>
                  <a:pt x="113" y="143"/>
                  <a:pt x="113" y="143"/>
                </a:cubicBezTo>
                <a:cubicBezTo>
                  <a:pt x="114" y="144"/>
                  <a:pt x="115" y="144"/>
                  <a:pt x="116" y="144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28" y="156"/>
                  <a:pt x="128" y="156"/>
                  <a:pt x="128" y="156"/>
                </a:cubicBezTo>
                <a:cubicBezTo>
                  <a:pt x="128" y="158"/>
                  <a:pt x="130" y="160"/>
                  <a:pt x="132" y="160"/>
                </a:cubicBezTo>
                <a:cubicBezTo>
                  <a:pt x="144" y="160"/>
                  <a:pt x="144" y="160"/>
                  <a:pt x="144" y="160"/>
                </a:cubicBezTo>
                <a:cubicBezTo>
                  <a:pt x="144" y="172"/>
                  <a:pt x="144" y="172"/>
                  <a:pt x="144" y="172"/>
                </a:cubicBezTo>
                <a:cubicBezTo>
                  <a:pt x="144" y="174"/>
                  <a:pt x="146" y="176"/>
                  <a:pt x="148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76" y="147"/>
                  <a:pt x="176" y="146"/>
                  <a:pt x="175" y="145"/>
                </a:cubicBezTo>
                <a:moveTo>
                  <a:pt x="44" y="95"/>
                </a:moveTo>
                <a:cubicBezTo>
                  <a:pt x="23" y="91"/>
                  <a:pt x="8" y="73"/>
                  <a:pt x="8" y="52"/>
                </a:cubicBezTo>
                <a:cubicBezTo>
                  <a:pt x="8" y="28"/>
                  <a:pt x="28" y="8"/>
                  <a:pt x="52" y="8"/>
                </a:cubicBezTo>
                <a:cubicBezTo>
                  <a:pt x="73" y="8"/>
                  <a:pt x="91" y="23"/>
                  <a:pt x="95" y="44"/>
                </a:cubicBezTo>
                <a:cubicBezTo>
                  <a:pt x="89" y="38"/>
                  <a:pt x="80" y="39"/>
                  <a:pt x="74" y="45"/>
                </a:cubicBezTo>
                <a:cubicBezTo>
                  <a:pt x="45" y="74"/>
                  <a:pt x="45" y="74"/>
                  <a:pt x="45" y="74"/>
                </a:cubicBezTo>
                <a:cubicBezTo>
                  <a:pt x="39" y="80"/>
                  <a:pt x="38" y="89"/>
                  <a:pt x="44" y="95"/>
                </a:cubicBezTo>
                <a:moveTo>
                  <a:pt x="168" y="168"/>
                </a:moveTo>
                <a:cubicBezTo>
                  <a:pt x="152" y="168"/>
                  <a:pt x="152" y="168"/>
                  <a:pt x="152" y="168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4"/>
                  <a:pt x="150" y="152"/>
                  <a:pt x="148" y="152"/>
                </a:cubicBezTo>
                <a:cubicBezTo>
                  <a:pt x="136" y="152"/>
                  <a:pt x="136" y="152"/>
                  <a:pt x="136" y="152"/>
                </a:cubicBezTo>
                <a:cubicBezTo>
                  <a:pt x="136" y="140"/>
                  <a:pt x="136" y="140"/>
                  <a:pt x="136" y="140"/>
                </a:cubicBezTo>
                <a:cubicBezTo>
                  <a:pt x="136" y="138"/>
                  <a:pt x="134" y="136"/>
                  <a:pt x="132" y="136"/>
                </a:cubicBezTo>
                <a:cubicBezTo>
                  <a:pt x="118" y="136"/>
                  <a:pt x="118" y="136"/>
                  <a:pt x="118" y="136"/>
                </a:cubicBezTo>
                <a:cubicBezTo>
                  <a:pt x="105" y="123"/>
                  <a:pt x="105" y="123"/>
                  <a:pt x="105" y="123"/>
                </a:cubicBezTo>
                <a:cubicBezTo>
                  <a:pt x="104" y="122"/>
                  <a:pt x="103" y="122"/>
                  <a:pt x="102" y="122"/>
                </a:cubicBezTo>
                <a:cubicBezTo>
                  <a:pt x="101" y="122"/>
                  <a:pt x="100" y="122"/>
                  <a:pt x="99" y="123"/>
                </a:cubicBezTo>
                <a:cubicBezTo>
                  <a:pt x="96" y="126"/>
                  <a:pt x="96" y="126"/>
                  <a:pt x="96" y="126"/>
                </a:cubicBezTo>
                <a:cubicBezTo>
                  <a:pt x="93" y="129"/>
                  <a:pt x="88" y="129"/>
                  <a:pt x="85" y="126"/>
                </a:cubicBezTo>
                <a:cubicBezTo>
                  <a:pt x="50" y="91"/>
                  <a:pt x="50" y="91"/>
                  <a:pt x="50" y="91"/>
                </a:cubicBezTo>
                <a:cubicBezTo>
                  <a:pt x="47" y="88"/>
                  <a:pt x="47" y="83"/>
                  <a:pt x="50" y="79"/>
                </a:cubicBezTo>
                <a:cubicBezTo>
                  <a:pt x="79" y="50"/>
                  <a:pt x="79" y="50"/>
                  <a:pt x="79" y="50"/>
                </a:cubicBezTo>
                <a:cubicBezTo>
                  <a:pt x="83" y="47"/>
                  <a:pt x="88" y="47"/>
                  <a:pt x="91" y="50"/>
                </a:cubicBezTo>
                <a:cubicBezTo>
                  <a:pt x="96" y="55"/>
                  <a:pt x="96" y="55"/>
                  <a:pt x="96" y="55"/>
                </a:cubicBezTo>
                <a:cubicBezTo>
                  <a:pt x="95" y="62"/>
                  <a:pt x="93" y="68"/>
                  <a:pt x="90" y="74"/>
                </a:cubicBezTo>
                <a:cubicBezTo>
                  <a:pt x="88" y="73"/>
                  <a:pt x="86" y="72"/>
                  <a:pt x="84" y="72"/>
                </a:cubicBezTo>
                <a:cubicBezTo>
                  <a:pt x="77" y="72"/>
                  <a:pt x="72" y="77"/>
                  <a:pt x="72" y="84"/>
                </a:cubicBezTo>
                <a:cubicBezTo>
                  <a:pt x="72" y="91"/>
                  <a:pt x="77" y="96"/>
                  <a:pt x="84" y="96"/>
                </a:cubicBezTo>
                <a:cubicBezTo>
                  <a:pt x="91" y="96"/>
                  <a:pt x="96" y="91"/>
                  <a:pt x="96" y="84"/>
                </a:cubicBezTo>
                <a:cubicBezTo>
                  <a:pt x="96" y="83"/>
                  <a:pt x="96" y="82"/>
                  <a:pt x="95" y="80"/>
                </a:cubicBezTo>
                <a:cubicBezTo>
                  <a:pt x="99" y="75"/>
                  <a:pt x="102" y="69"/>
                  <a:pt x="103" y="62"/>
                </a:cubicBezTo>
                <a:cubicBezTo>
                  <a:pt x="126" y="85"/>
                  <a:pt x="126" y="85"/>
                  <a:pt x="126" y="85"/>
                </a:cubicBezTo>
                <a:cubicBezTo>
                  <a:pt x="129" y="88"/>
                  <a:pt x="129" y="93"/>
                  <a:pt x="126" y="96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22" y="100"/>
                  <a:pt x="122" y="101"/>
                  <a:pt x="122" y="102"/>
                </a:cubicBezTo>
                <a:cubicBezTo>
                  <a:pt x="122" y="103"/>
                  <a:pt x="122" y="104"/>
                  <a:pt x="123" y="105"/>
                </a:cubicBezTo>
                <a:cubicBezTo>
                  <a:pt x="168" y="150"/>
                  <a:pt x="168" y="150"/>
                  <a:pt x="168" y="150"/>
                </a:cubicBezTo>
                <a:lnTo>
                  <a:pt x="168" y="168"/>
                </a:lnTo>
                <a:close/>
                <a:moveTo>
                  <a:pt x="88" y="84"/>
                </a:moveTo>
                <a:cubicBezTo>
                  <a:pt x="88" y="86"/>
                  <a:pt x="86" y="88"/>
                  <a:pt x="84" y="88"/>
                </a:cubicBezTo>
                <a:cubicBezTo>
                  <a:pt x="82" y="88"/>
                  <a:pt x="80" y="86"/>
                  <a:pt x="80" y="84"/>
                </a:cubicBezTo>
                <a:cubicBezTo>
                  <a:pt x="80" y="82"/>
                  <a:pt x="82" y="80"/>
                  <a:pt x="84" y="80"/>
                </a:cubicBezTo>
                <a:cubicBezTo>
                  <a:pt x="86" y="80"/>
                  <a:pt x="88" y="82"/>
                  <a:pt x="88" y="8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Freeform 87"/>
          <p:cNvSpPr>
            <a:spLocks noEditPoints="1"/>
          </p:cNvSpPr>
          <p:nvPr/>
        </p:nvSpPr>
        <p:spPr bwMode="auto">
          <a:xfrm>
            <a:off x="3814763" y="3652838"/>
            <a:ext cx="433388" cy="354013"/>
          </a:xfrm>
          <a:custGeom>
            <a:avLst/>
            <a:gdLst>
              <a:gd name="T0" fmla="*/ 160 w 176"/>
              <a:gd name="T1" fmla="*/ 56 h 144"/>
              <a:gd name="T2" fmla="*/ 16 w 176"/>
              <a:gd name="T3" fmla="*/ 56 h 144"/>
              <a:gd name="T4" fmla="*/ 0 w 176"/>
              <a:gd name="T5" fmla="*/ 72 h 144"/>
              <a:gd name="T6" fmla="*/ 16 w 176"/>
              <a:gd name="T7" fmla="*/ 88 h 144"/>
              <a:gd name="T8" fmla="*/ 160 w 176"/>
              <a:gd name="T9" fmla="*/ 88 h 144"/>
              <a:gd name="T10" fmla="*/ 176 w 176"/>
              <a:gd name="T11" fmla="*/ 72 h 144"/>
              <a:gd name="T12" fmla="*/ 160 w 176"/>
              <a:gd name="T13" fmla="*/ 56 h 144"/>
              <a:gd name="T14" fmla="*/ 160 w 176"/>
              <a:gd name="T15" fmla="*/ 80 h 144"/>
              <a:gd name="T16" fmla="*/ 16 w 176"/>
              <a:gd name="T17" fmla="*/ 80 h 144"/>
              <a:gd name="T18" fmla="*/ 8 w 176"/>
              <a:gd name="T19" fmla="*/ 72 h 144"/>
              <a:gd name="T20" fmla="*/ 16 w 176"/>
              <a:gd name="T21" fmla="*/ 64 h 144"/>
              <a:gd name="T22" fmla="*/ 160 w 176"/>
              <a:gd name="T23" fmla="*/ 64 h 144"/>
              <a:gd name="T24" fmla="*/ 168 w 176"/>
              <a:gd name="T25" fmla="*/ 72 h 144"/>
              <a:gd name="T26" fmla="*/ 160 w 176"/>
              <a:gd name="T27" fmla="*/ 80 h 144"/>
              <a:gd name="T28" fmla="*/ 16 w 176"/>
              <a:gd name="T29" fmla="*/ 32 h 144"/>
              <a:gd name="T30" fmla="*/ 160 w 176"/>
              <a:gd name="T31" fmla="*/ 32 h 144"/>
              <a:gd name="T32" fmla="*/ 176 w 176"/>
              <a:gd name="T33" fmla="*/ 16 h 144"/>
              <a:gd name="T34" fmla="*/ 160 w 176"/>
              <a:gd name="T35" fmla="*/ 0 h 144"/>
              <a:gd name="T36" fmla="*/ 16 w 176"/>
              <a:gd name="T37" fmla="*/ 0 h 144"/>
              <a:gd name="T38" fmla="*/ 0 w 176"/>
              <a:gd name="T39" fmla="*/ 16 h 144"/>
              <a:gd name="T40" fmla="*/ 16 w 176"/>
              <a:gd name="T41" fmla="*/ 32 h 144"/>
              <a:gd name="T42" fmla="*/ 16 w 176"/>
              <a:gd name="T43" fmla="*/ 8 h 144"/>
              <a:gd name="T44" fmla="*/ 160 w 176"/>
              <a:gd name="T45" fmla="*/ 8 h 144"/>
              <a:gd name="T46" fmla="*/ 168 w 176"/>
              <a:gd name="T47" fmla="*/ 16 h 144"/>
              <a:gd name="T48" fmla="*/ 160 w 176"/>
              <a:gd name="T49" fmla="*/ 24 h 144"/>
              <a:gd name="T50" fmla="*/ 16 w 176"/>
              <a:gd name="T51" fmla="*/ 24 h 144"/>
              <a:gd name="T52" fmla="*/ 8 w 176"/>
              <a:gd name="T53" fmla="*/ 16 h 144"/>
              <a:gd name="T54" fmla="*/ 16 w 176"/>
              <a:gd name="T55" fmla="*/ 8 h 144"/>
              <a:gd name="T56" fmla="*/ 160 w 176"/>
              <a:gd name="T57" fmla="*/ 112 h 144"/>
              <a:gd name="T58" fmla="*/ 16 w 176"/>
              <a:gd name="T59" fmla="*/ 112 h 144"/>
              <a:gd name="T60" fmla="*/ 0 w 176"/>
              <a:gd name="T61" fmla="*/ 128 h 144"/>
              <a:gd name="T62" fmla="*/ 16 w 176"/>
              <a:gd name="T63" fmla="*/ 144 h 144"/>
              <a:gd name="T64" fmla="*/ 160 w 176"/>
              <a:gd name="T65" fmla="*/ 144 h 144"/>
              <a:gd name="T66" fmla="*/ 176 w 176"/>
              <a:gd name="T67" fmla="*/ 128 h 144"/>
              <a:gd name="T68" fmla="*/ 160 w 176"/>
              <a:gd name="T69" fmla="*/ 112 h 144"/>
              <a:gd name="T70" fmla="*/ 160 w 176"/>
              <a:gd name="T71" fmla="*/ 136 h 144"/>
              <a:gd name="T72" fmla="*/ 16 w 176"/>
              <a:gd name="T73" fmla="*/ 136 h 144"/>
              <a:gd name="T74" fmla="*/ 8 w 176"/>
              <a:gd name="T75" fmla="*/ 128 h 144"/>
              <a:gd name="T76" fmla="*/ 16 w 176"/>
              <a:gd name="T77" fmla="*/ 120 h 144"/>
              <a:gd name="T78" fmla="*/ 160 w 176"/>
              <a:gd name="T79" fmla="*/ 120 h 144"/>
              <a:gd name="T80" fmla="*/ 168 w 176"/>
              <a:gd name="T81" fmla="*/ 128 h 144"/>
              <a:gd name="T82" fmla="*/ 160 w 176"/>
              <a:gd name="T83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6" h="144">
                <a:moveTo>
                  <a:pt x="160" y="56"/>
                </a:moveTo>
                <a:cubicBezTo>
                  <a:pt x="16" y="56"/>
                  <a:pt x="16" y="56"/>
                  <a:pt x="16" y="56"/>
                </a:cubicBezTo>
                <a:cubicBezTo>
                  <a:pt x="7" y="56"/>
                  <a:pt x="0" y="63"/>
                  <a:pt x="0" y="72"/>
                </a:cubicBezTo>
                <a:cubicBezTo>
                  <a:pt x="0" y="81"/>
                  <a:pt x="7" y="88"/>
                  <a:pt x="16" y="88"/>
                </a:cubicBezTo>
                <a:cubicBezTo>
                  <a:pt x="160" y="88"/>
                  <a:pt x="160" y="88"/>
                  <a:pt x="160" y="88"/>
                </a:cubicBezTo>
                <a:cubicBezTo>
                  <a:pt x="169" y="88"/>
                  <a:pt x="176" y="81"/>
                  <a:pt x="176" y="72"/>
                </a:cubicBezTo>
                <a:cubicBezTo>
                  <a:pt x="176" y="63"/>
                  <a:pt x="169" y="56"/>
                  <a:pt x="160" y="56"/>
                </a:cubicBezTo>
                <a:moveTo>
                  <a:pt x="160" y="80"/>
                </a:moveTo>
                <a:cubicBezTo>
                  <a:pt x="16" y="80"/>
                  <a:pt x="16" y="80"/>
                  <a:pt x="16" y="80"/>
                </a:cubicBezTo>
                <a:cubicBezTo>
                  <a:pt x="12" y="80"/>
                  <a:pt x="8" y="76"/>
                  <a:pt x="8" y="72"/>
                </a:cubicBezTo>
                <a:cubicBezTo>
                  <a:pt x="8" y="68"/>
                  <a:pt x="12" y="64"/>
                  <a:pt x="16" y="64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4" y="64"/>
                  <a:pt x="168" y="68"/>
                  <a:pt x="168" y="72"/>
                </a:cubicBezTo>
                <a:cubicBezTo>
                  <a:pt x="168" y="76"/>
                  <a:pt x="164" y="80"/>
                  <a:pt x="160" y="80"/>
                </a:cubicBezTo>
                <a:moveTo>
                  <a:pt x="16" y="32"/>
                </a:moveTo>
                <a:cubicBezTo>
                  <a:pt x="160" y="32"/>
                  <a:pt x="160" y="32"/>
                  <a:pt x="160" y="32"/>
                </a:cubicBezTo>
                <a:cubicBezTo>
                  <a:pt x="169" y="32"/>
                  <a:pt x="176" y="25"/>
                  <a:pt x="176" y="16"/>
                </a:cubicBezTo>
                <a:cubicBezTo>
                  <a:pt x="176" y="7"/>
                  <a:pt x="169" y="0"/>
                  <a:pt x="16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  <a:moveTo>
                  <a:pt x="16" y="8"/>
                </a:move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cubicBezTo>
                  <a:pt x="168" y="20"/>
                  <a:pt x="164" y="24"/>
                  <a:pt x="160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2" y="24"/>
                  <a:pt x="8" y="20"/>
                  <a:pt x="8" y="16"/>
                </a:cubicBezTo>
                <a:cubicBezTo>
                  <a:pt x="8" y="12"/>
                  <a:pt x="12" y="8"/>
                  <a:pt x="16" y="8"/>
                </a:cubicBezTo>
                <a:moveTo>
                  <a:pt x="160" y="112"/>
                </a:moveTo>
                <a:cubicBezTo>
                  <a:pt x="16" y="112"/>
                  <a:pt x="16" y="112"/>
                  <a:pt x="16" y="112"/>
                </a:cubicBezTo>
                <a:cubicBezTo>
                  <a:pt x="7" y="112"/>
                  <a:pt x="0" y="119"/>
                  <a:pt x="0" y="128"/>
                </a:cubicBezTo>
                <a:cubicBezTo>
                  <a:pt x="0" y="137"/>
                  <a:pt x="7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19"/>
                  <a:pt x="169" y="112"/>
                  <a:pt x="160" y="112"/>
                </a:cubicBezTo>
                <a:moveTo>
                  <a:pt x="160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2"/>
                  <a:pt x="8" y="128"/>
                </a:cubicBezTo>
                <a:cubicBezTo>
                  <a:pt x="8" y="124"/>
                  <a:pt x="12" y="120"/>
                  <a:pt x="16" y="120"/>
                </a:cubicBezTo>
                <a:cubicBezTo>
                  <a:pt x="160" y="120"/>
                  <a:pt x="160" y="120"/>
                  <a:pt x="160" y="120"/>
                </a:cubicBezTo>
                <a:cubicBezTo>
                  <a:pt x="164" y="120"/>
                  <a:pt x="168" y="124"/>
                  <a:pt x="168" y="128"/>
                </a:cubicBezTo>
                <a:cubicBezTo>
                  <a:pt x="168" y="132"/>
                  <a:pt x="164" y="136"/>
                  <a:pt x="160" y="13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Freeform 88"/>
          <p:cNvSpPr>
            <a:spLocks noEditPoints="1"/>
          </p:cNvSpPr>
          <p:nvPr/>
        </p:nvSpPr>
        <p:spPr bwMode="auto">
          <a:xfrm>
            <a:off x="4641851" y="3652838"/>
            <a:ext cx="431800" cy="354013"/>
          </a:xfrm>
          <a:custGeom>
            <a:avLst/>
            <a:gdLst>
              <a:gd name="T0" fmla="*/ 0 w 176"/>
              <a:gd name="T1" fmla="*/ 128 h 144"/>
              <a:gd name="T2" fmla="*/ 32 w 176"/>
              <a:gd name="T3" fmla="*/ 128 h 144"/>
              <a:gd name="T4" fmla="*/ 16 w 176"/>
              <a:gd name="T5" fmla="*/ 136 h 144"/>
              <a:gd name="T6" fmla="*/ 16 w 176"/>
              <a:gd name="T7" fmla="*/ 120 h 144"/>
              <a:gd name="T8" fmla="*/ 16 w 176"/>
              <a:gd name="T9" fmla="*/ 136 h 144"/>
              <a:gd name="T10" fmla="*/ 160 w 176"/>
              <a:gd name="T11" fmla="*/ 32 h 144"/>
              <a:gd name="T12" fmla="*/ 160 w 176"/>
              <a:gd name="T13" fmla="*/ 0 h 144"/>
              <a:gd name="T14" fmla="*/ 48 w 176"/>
              <a:gd name="T15" fmla="*/ 16 h 144"/>
              <a:gd name="T16" fmla="*/ 64 w 176"/>
              <a:gd name="T17" fmla="*/ 8 h 144"/>
              <a:gd name="T18" fmla="*/ 168 w 176"/>
              <a:gd name="T19" fmla="*/ 16 h 144"/>
              <a:gd name="T20" fmla="*/ 64 w 176"/>
              <a:gd name="T21" fmla="*/ 24 h 144"/>
              <a:gd name="T22" fmla="*/ 64 w 176"/>
              <a:gd name="T23" fmla="*/ 8 h 144"/>
              <a:gd name="T24" fmla="*/ 64 w 176"/>
              <a:gd name="T25" fmla="*/ 112 h 144"/>
              <a:gd name="T26" fmla="*/ 64 w 176"/>
              <a:gd name="T27" fmla="*/ 144 h 144"/>
              <a:gd name="T28" fmla="*/ 176 w 176"/>
              <a:gd name="T29" fmla="*/ 128 h 144"/>
              <a:gd name="T30" fmla="*/ 160 w 176"/>
              <a:gd name="T31" fmla="*/ 136 h 144"/>
              <a:gd name="T32" fmla="*/ 56 w 176"/>
              <a:gd name="T33" fmla="*/ 128 h 144"/>
              <a:gd name="T34" fmla="*/ 160 w 176"/>
              <a:gd name="T35" fmla="*/ 120 h 144"/>
              <a:gd name="T36" fmla="*/ 160 w 176"/>
              <a:gd name="T37" fmla="*/ 136 h 144"/>
              <a:gd name="T38" fmla="*/ 64 w 176"/>
              <a:gd name="T39" fmla="*/ 56 h 144"/>
              <a:gd name="T40" fmla="*/ 64 w 176"/>
              <a:gd name="T41" fmla="*/ 88 h 144"/>
              <a:gd name="T42" fmla="*/ 176 w 176"/>
              <a:gd name="T43" fmla="*/ 72 h 144"/>
              <a:gd name="T44" fmla="*/ 160 w 176"/>
              <a:gd name="T45" fmla="*/ 80 h 144"/>
              <a:gd name="T46" fmla="*/ 56 w 176"/>
              <a:gd name="T47" fmla="*/ 72 h 144"/>
              <a:gd name="T48" fmla="*/ 160 w 176"/>
              <a:gd name="T49" fmla="*/ 64 h 144"/>
              <a:gd name="T50" fmla="*/ 160 w 176"/>
              <a:gd name="T51" fmla="*/ 80 h 144"/>
              <a:gd name="T52" fmla="*/ 0 w 176"/>
              <a:gd name="T53" fmla="*/ 72 h 144"/>
              <a:gd name="T54" fmla="*/ 32 w 176"/>
              <a:gd name="T55" fmla="*/ 72 h 144"/>
              <a:gd name="T56" fmla="*/ 16 w 176"/>
              <a:gd name="T57" fmla="*/ 80 h 144"/>
              <a:gd name="T58" fmla="*/ 16 w 176"/>
              <a:gd name="T59" fmla="*/ 64 h 144"/>
              <a:gd name="T60" fmla="*/ 16 w 176"/>
              <a:gd name="T61" fmla="*/ 80 h 144"/>
              <a:gd name="T62" fmla="*/ 0 w 176"/>
              <a:gd name="T63" fmla="*/ 16 h 144"/>
              <a:gd name="T64" fmla="*/ 32 w 176"/>
              <a:gd name="T65" fmla="*/ 16 h 144"/>
              <a:gd name="T66" fmla="*/ 16 w 176"/>
              <a:gd name="T67" fmla="*/ 24 h 144"/>
              <a:gd name="T68" fmla="*/ 16 w 176"/>
              <a:gd name="T69" fmla="*/ 8 h 144"/>
              <a:gd name="T70" fmla="*/ 16 w 176"/>
              <a:gd name="T71" fmla="*/ 2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44">
                <a:moveTo>
                  <a:pt x="16" y="112"/>
                </a:moveTo>
                <a:cubicBezTo>
                  <a:pt x="7" y="112"/>
                  <a:pt x="0" y="119"/>
                  <a:pt x="0" y="128"/>
                </a:cubicBezTo>
                <a:cubicBezTo>
                  <a:pt x="0" y="137"/>
                  <a:pt x="7" y="144"/>
                  <a:pt x="16" y="144"/>
                </a:cubicBezTo>
                <a:cubicBezTo>
                  <a:pt x="25" y="144"/>
                  <a:pt x="32" y="137"/>
                  <a:pt x="32" y="128"/>
                </a:cubicBezTo>
                <a:cubicBezTo>
                  <a:pt x="32" y="119"/>
                  <a:pt x="25" y="112"/>
                  <a:pt x="16" y="112"/>
                </a:cubicBezTo>
                <a:moveTo>
                  <a:pt x="16" y="136"/>
                </a:moveTo>
                <a:cubicBezTo>
                  <a:pt x="12" y="136"/>
                  <a:pt x="8" y="132"/>
                  <a:pt x="8" y="128"/>
                </a:cubicBezTo>
                <a:cubicBezTo>
                  <a:pt x="8" y="124"/>
                  <a:pt x="12" y="120"/>
                  <a:pt x="16" y="120"/>
                </a:cubicBezTo>
                <a:cubicBezTo>
                  <a:pt x="20" y="120"/>
                  <a:pt x="24" y="124"/>
                  <a:pt x="24" y="128"/>
                </a:cubicBezTo>
                <a:cubicBezTo>
                  <a:pt x="24" y="132"/>
                  <a:pt x="20" y="136"/>
                  <a:pt x="16" y="136"/>
                </a:cubicBezTo>
                <a:moveTo>
                  <a:pt x="64" y="32"/>
                </a:moveTo>
                <a:cubicBezTo>
                  <a:pt x="160" y="32"/>
                  <a:pt x="160" y="32"/>
                  <a:pt x="160" y="32"/>
                </a:cubicBezTo>
                <a:cubicBezTo>
                  <a:pt x="169" y="32"/>
                  <a:pt x="176" y="25"/>
                  <a:pt x="176" y="16"/>
                </a:cubicBezTo>
                <a:cubicBezTo>
                  <a:pt x="176" y="7"/>
                  <a:pt x="169" y="0"/>
                  <a:pt x="160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55" y="0"/>
                  <a:pt x="48" y="7"/>
                  <a:pt x="48" y="16"/>
                </a:cubicBezTo>
                <a:cubicBezTo>
                  <a:pt x="48" y="25"/>
                  <a:pt x="55" y="32"/>
                  <a:pt x="64" y="32"/>
                </a:cubicBezTo>
                <a:moveTo>
                  <a:pt x="64" y="8"/>
                </a:move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cubicBezTo>
                  <a:pt x="168" y="20"/>
                  <a:pt x="164" y="24"/>
                  <a:pt x="160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60" y="24"/>
                  <a:pt x="56" y="20"/>
                  <a:pt x="56" y="16"/>
                </a:cubicBezTo>
                <a:cubicBezTo>
                  <a:pt x="56" y="12"/>
                  <a:pt x="60" y="8"/>
                  <a:pt x="64" y="8"/>
                </a:cubicBezTo>
                <a:moveTo>
                  <a:pt x="160" y="112"/>
                </a:moveTo>
                <a:cubicBezTo>
                  <a:pt x="64" y="112"/>
                  <a:pt x="64" y="112"/>
                  <a:pt x="64" y="112"/>
                </a:cubicBezTo>
                <a:cubicBezTo>
                  <a:pt x="55" y="112"/>
                  <a:pt x="48" y="119"/>
                  <a:pt x="48" y="128"/>
                </a:cubicBezTo>
                <a:cubicBezTo>
                  <a:pt x="48" y="137"/>
                  <a:pt x="55" y="144"/>
                  <a:pt x="64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19"/>
                  <a:pt x="169" y="112"/>
                  <a:pt x="160" y="112"/>
                </a:cubicBezTo>
                <a:moveTo>
                  <a:pt x="160" y="136"/>
                </a:moveTo>
                <a:cubicBezTo>
                  <a:pt x="64" y="136"/>
                  <a:pt x="64" y="136"/>
                  <a:pt x="64" y="136"/>
                </a:cubicBezTo>
                <a:cubicBezTo>
                  <a:pt x="60" y="136"/>
                  <a:pt x="56" y="132"/>
                  <a:pt x="56" y="128"/>
                </a:cubicBezTo>
                <a:cubicBezTo>
                  <a:pt x="56" y="124"/>
                  <a:pt x="60" y="120"/>
                  <a:pt x="64" y="120"/>
                </a:cubicBezTo>
                <a:cubicBezTo>
                  <a:pt x="160" y="120"/>
                  <a:pt x="160" y="120"/>
                  <a:pt x="160" y="120"/>
                </a:cubicBezTo>
                <a:cubicBezTo>
                  <a:pt x="164" y="120"/>
                  <a:pt x="168" y="124"/>
                  <a:pt x="168" y="128"/>
                </a:cubicBezTo>
                <a:cubicBezTo>
                  <a:pt x="168" y="132"/>
                  <a:pt x="164" y="136"/>
                  <a:pt x="160" y="136"/>
                </a:cubicBezTo>
                <a:moveTo>
                  <a:pt x="160" y="56"/>
                </a:moveTo>
                <a:cubicBezTo>
                  <a:pt x="64" y="56"/>
                  <a:pt x="64" y="56"/>
                  <a:pt x="64" y="56"/>
                </a:cubicBezTo>
                <a:cubicBezTo>
                  <a:pt x="55" y="56"/>
                  <a:pt x="48" y="63"/>
                  <a:pt x="48" y="72"/>
                </a:cubicBezTo>
                <a:cubicBezTo>
                  <a:pt x="48" y="81"/>
                  <a:pt x="55" y="88"/>
                  <a:pt x="64" y="88"/>
                </a:cubicBezTo>
                <a:cubicBezTo>
                  <a:pt x="160" y="88"/>
                  <a:pt x="160" y="88"/>
                  <a:pt x="160" y="88"/>
                </a:cubicBezTo>
                <a:cubicBezTo>
                  <a:pt x="169" y="88"/>
                  <a:pt x="176" y="81"/>
                  <a:pt x="176" y="72"/>
                </a:cubicBezTo>
                <a:cubicBezTo>
                  <a:pt x="176" y="63"/>
                  <a:pt x="169" y="56"/>
                  <a:pt x="160" y="56"/>
                </a:cubicBezTo>
                <a:moveTo>
                  <a:pt x="160" y="80"/>
                </a:moveTo>
                <a:cubicBezTo>
                  <a:pt x="64" y="80"/>
                  <a:pt x="64" y="80"/>
                  <a:pt x="64" y="80"/>
                </a:cubicBezTo>
                <a:cubicBezTo>
                  <a:pt x="60" y="80"/>
                  <a:pt x="56" y="76"/>
                  <a:pt x="56" y="72"/>
                </a:cubicBezTo>
                <a:cubicBezTo>
                  <a:pt x="56" y="68"/>
                  <a:pt x="60" y="64"/>
                  <a:pt x="64" y="64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4" y="64"/>
                  <a:pt x="168" y="68"/>
                  <a:pt x="168" y="72"/>
                </a:cubicBezTo>
                <a:cubicBezTo>
                  <a:pt x="168" y="76"/>
                  <a:pt x="164" y="80"/>
                  <a:pt x="160" y="80"/>
                </a:cubicBezTo>
                <a:moveTo>
                  <a:pt x="16" y="56"/>
                </a:moveTo>
                <a:cubicBezTo>
                  <a:pt x="7" y="56"/>
                  <a:pt x="0" y="63"/>
                  <a:pt x="0" y="72"/>
                </a:cubicBezTo>
                <a:cubicBezTo>
                  <a:pt x="0" y="81"/>
                  <a:pt x="7" y="88"/>
                  <a:pt x="16" y="88"/>
                </a:cubicBezTo>
                <a:cubicBezTo>
                  <a:pt x="25" y="88"/>
                  <a:pt x="32" y="81"/>
                  <a:pt x="32" y="72"/>
                </a:cubicBezTo>
                <a:cubicBezTo>
                  <a:pt x="32" y="63"/>
                  <a:pt x="25" y="56"/>
                  <a:pt x="16" y="56"/>
                </a:cubicBezTo>
                <a:moveTo>
                  <a:pt x="16" y="80"/>
                </a:moveTo>
                <a:cubicBezTo>
                  <a:pt x="12" y="80"/>
                  <a:pt x="8" y="76"/>
                  <a:pt x="8" y="72"/>
                </a:cubicBezTo>
                <a:cubicBezTo>
                  <a:pt x="8" y="68"/>
                  <a:pt x="12" y="64"/>
                  <a:pt x="16" y="64"/>
                </a:cubicBezTo>
                <a:cubicBezTo>
                  <a:pt x="20" y="64"/>
                  <a:pt x="24" y="68"/>
                  <a:pt x="24" y="72"/>
                </a:cubicBezTo>
                <a:cubicBezTo>
                  <a:pt x="24" y="76"/>
                  <a:pt x="20" y="80"/>
                  <a:pt x="16" y="80"/>
                </a:cubicBezTo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  <a:cubicBezTo>
                  <a:pt x="25" y="32"/>
                  <a:pt x="32" y="25"/>
                  <a:pt x="32" y="16"/>
                </a:cubicBezTo>
                <a:cubicBezTo>
                  <a:pt x="32" y="7"/>
                  <a:pt x="25" y="0"/>
                  <a:pt x="16" y="0"/>
                </a:cubicBezTo>
                <a:moveTo>
                  <a:pt x="16" y="24"/>
                </a:moveTo>
                <a:cubicBezTo>
                  <a:pt x="12" y="24"/>
                  <a:pt x="8" y="20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20" y="8"/>
                  <a:pt x="24" y="12"/>
                  <a:pt x="24" y="16"/>
                </a:cubicBezTo>
                <a:cubicBezTo>
                  <a:pt x="24" y="20"/>
                  <a:pt x="20" y="24"/>
                  <a:pt x="16" y="2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89"/>
          <p:cNvSpPr>
            <a:spLocks noEditPoints="1"/>
          </p:cNvSpPr>
          <p:nvPr/>
        </p:nvSpPr>
        <p:spPr bwMode="auto">
          <a:xfrm>
            <a:off x="5467351" y="3652838"/>
            <a:ext cx="433388" cy="354013"/>
          </a:xfrm>
          <a:custGeom>
            <a:avLst/>
            <a:gdLst>
              <a:gd name="T0" fmla="*/ 12 w 176"/>
              <a:gd name="T1" fmla="*/ 80 h 144"/>
              <a:gd name="T2" fmla="*/ 0 w 176"/>
              <a:gd name="T3" fmla="*/ 92 h 144"/>
              <a:gd name="T4" fmla="*/ 12 w 176"/>
              <a:gd name="T5" fmla="*/ 104 h 144"/>
              <a:gd name="T6" fmla="*/ 24 w 176"/>
              <a:gd name="T7" fmla="*/ 92 h 144"/>
              <a:gd name="T8" fmla="*/ 12 w 176"/>
              <a:gd name="T9" fmla="*/ 80 h 144"/>
              <a:gd name="T10" fmla="*/ 12 w 176"/>
              <a:gd name="T11" fmla="*/ 40 h 144"/>
              <a:gd name="T12" fmla="*/ 0 w 176"/>
              <a:gd name="T13" fmla="*/ 52 h 144"/>
              <a:gd name="T14" fmla="*/ 12 w 176"/>
              <a:gd name="T15" fmla="*/ 64 h 144"/>
              <a:gd name="T16" fmla="*/ 24 w 176"/>
              <a:gd name="T17" fmla="*/ 52 h 144"/>
              <a:gd name="T18" fmla="*/ 12 w 176"/>
              <a:gd name="T19" fmla="*/ 40 h 144"/>
              <a:gd name="T20" fmla="*/ 12 w 176"/>
              <a:gd name="T21" fmla="*/ 120 h 144"/>
              <a:gd name="T22" fmla="*/ 0 w 176"/>
              <a:gd name="T23" fmla="*/ 132 h 144"/>
              <a:gd name="T24" fmla="*/ 12 w 176"/>
              <a:gd name="T25" fmla="*/ 144 h 144"/>
              <a:gd name="T26" fmla="*/ 24 w 176"/>
              <a:gd name="T27" fmla="*/ 132 h 144"/>
              <a:gd name="T28" fmla="*/ 12 w 176"/>
              <a:gd name="T29" fmla="*/ 120 h 144"/>
              <a:gd name="T30" fmla="*/ 44 w 176"/>
              <a:gd name="T31" fmla="*/ 16 h 144"/>
              <a:gd name="T32" fmla="*/ 172 w 176"/>
              <a:gd name="T33" fmla="*/ 16 h 144"/>
              <a:gd name="T34" fmla="*/ 176 w 176"/>
              <a:gd name="T35" fmla="*/ 12 h 144"/>
              <a:gd name="T36" fmla="*/ 172 w 176"/>
              <a:gd name="T37" fmla="*/ 8 h 144"/>
              <a:gd name="T38" fmla="*/ 44 w 176"/>
              <a:gd name="T39" fmla="*/ 8 h 144"/>
              <a:gd name="T40" fmla="*/ 40 w 176"/>
              <a:gd name="T41" fmla="*/ 12 h 144"/>
              <a:gd name="T42" fmla="*/ 44 w 176"/>
              <a:gd name="T43" fmla="*/ 16 h 144"/>
              <a:gd name="T44" fmla="*/ 172 w 176"/>
              <a:gd name="T45" fmla="*/ 128 h 144"/>
              <a:gd name="T46" fmla="*/ 44 w 176"/>
              <a:gd name="T47" fmla="*/ 128 h 144"/>
              <a:gd name="T48" fmla="*/ 40 w 176"/>
              <a:gd name="T49" fmla="*/ 132 h 144"/>
              <a:gd name="T50" fmla="*/ 44 w 176"/>
              <a:gd name="T51" fmla="*/ 136 h 144"/>
              <a:gd name="T52" fmla="*/ 172 w 176"/>
              <a:gd name="T53" fmla="*/ 136 h 144"/>
              <a:gd name="T54" fmla="*/ 176 w 176"/>
              <a:gd name="T55" fmla="*/ 132 h 144"/>
              <a:gd name="T56" fmla="*/ 172 w 176"/>
              <a:gd name="T57" fmla="*/ 128 h 144"/>
              <a:gd name="T58" fmla="*/ 12 w 176"/>
              <a:gd name="T59" fmla="*/ 0 h 144"/>
              <a:gd name="T60" fmla="*/ 0 w 176"/>
              <a:gd name="T61" fmla="*/ 12 h 144"/>
              <a:gd name="T62" fmla="*/ 12 w 176"/>
              <a:gd name="T63" fmla="*/ 24 h 144"/>
              <a:gd name="T64" fmla="*/ 24 w 176"/>
              <a:gd name="T65" fmla="*/ 12 h 144"/>
              <a:gd name="T66" fmla="*/ 12 w 176"/>
              <a:gd name="T67" fmla="*/ 0 h 144"/>
              <a:gd name="T68" fmla="*/ 172 w 176"/>
              <a:gd name="T69" fmla="*/ 48 h 144"/>
              <a:gd name="T70" fmla="*/ 44 w 176"/>
              <a:gd name="T71" fmla="*/ 48 h 144"/>
              <a:gd name="T72" fmla="*/ 40 w 176"/>
              <a:gd name="T73" fmla="*/ 52 h 144"/>
              <a:gd name="T74" fmla="*/ 44 w 176"/>
              <a:gd name="T75" fmla="*/ 56 h 144"/>
              <a:gd name="T76" fmla="*/ 172 w 176"/>
              <a:gd name="T77" fmla="*/ 56 h 144"/>
              <a:gd name="T78" fmla="*/ 176 w 176"/>
              <a:gd name="T79" fmla="*/ 52 h 144"/>
              <a:gd name="T80" fmla="*/ 172 w 176"/>
              <a:gd name="T81" fmla="*/ 48 h 144"/>
              <a:gd name="T82" fmla="*/ 172 w 176"/>
              <a:gd name="T83" fmla="*/ 88 h 144"/>
              <a:gd name="T84" fmla="*/ 44 w 176"/>
              <a:gd name="T85" fmla="*/ 88 h 144"/>
              <a:gd name="T86" fmla="*/ 40 w 176"/>
              <a:gd name="T87" fmla="*/ 92 h 144"/>
              <a:gd name="T88" fmla="*/ 44 w 176"/>
              <a:gd name="T89" fmla="*/ 96 h 144"/>
              <a:gd name="T90" fmla="*/ 172 w 176"/>
              <a:gd name="T91" fmla="*/ 96 h 144"/>
              <a:gd name="T92" fmla="*/ 176 w 176"/>
              <a:gd name="T93" fmla="*/ 92 h 144"/>
              <a:gd name="T94" fmla="*/ 172 w 176"/>
              <a:gd name="T95" fmla="*/ 8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6" h="144">
                <a:moveTo>
                  <a:pt x="12" y="80"/>
                </a:moveTo>
                <a:cubicBezTo>
                  <a:pt x="5" y="80"/>
                  <a:pt x="0" y="85"/>
                  <a:pt x="0" y="92"/>
                </a:cubicBezTo>
                <a:cubicBezTo>
                  <a:pt x="0" y="99"/>
                  <a:pt x="5" y="104"/>
                  <a:pt x="12" y="104"/>
                </a:cubicBezTo>
                <a:cubicBezTo>
                  <a:pt x="19" y="104"/>
                  <a:pt x="24" y="99"/>
                  <a:pt x="24" y="92"/>
                </a:cubicBezTo>
                <a:cubicBezTo>
                  <a:pt x="24" y="85"/>
                  <a:pt x="19" y="80"/>
                  <a:pt x="12" y="80"/>
                </a:cubicBezTo>
                <a:moveTo>
                  <a:pt x="12" y="40"/>
                </a:moveTo>
                <a:cubicBezTo>
                  <a:pt x="5" y="40"/>
                  <a:pt x="0" y="45"/>
                  <a:pt x="0" y="52"/>
                </a:cubicBezTo>
                <a:cubicBezTo>
                  <a:pt x="0" y="59"/>
                  <a:pt x="5" y="64"/>
                  <a:pt x="12" y="64"/>
                </a:cubicBezTo>
                <a:cubicBezTo>
                  <a:pt x="19" y="64"/>
                  <a:pt x="24" y="59"/>
                  <a:pt x="24" y="52"/>
                </a:cubicBezTo>
                <a:cubicBezTo>
                  <a:pt x="24" y="45"/>
                  <a:pt x="19" y="40"/>
                  <a:pt x="12" y="40"/>
                </a:cubicBezTo>
                <a:moveTo>
                  <a:pt x="12" y="120"/>
                </a:moveTo>
                <a:cubicBezTo>
                  <a:pt x="5" y="120"/>
                  <a:pt x="0" y="125"/>
                  <a:pt x="0" y="132"/>
                </a:cubicBezTo>
                <a:cubicBezTo>
                  <a:pt x="0" y="139"/>
                  <a:pt x="5" y="144"/>
                  <a:pt x="12" y="144"/>
                </a:cubicBezTo>
                <a:cubicBezTo>
                  <a:pt x="19" y="144"/>
                  <a:pt x="24" y="139"/>
                  <a:pt x="24" y="132"/>
                </a:cubicBezTo>
                <a:cubicBezTo>
                  <a:pt x="24" y="125"/>
                  <a:pt x="19" y="120"/>
                  <a:pt x="12" y="120"/>
                </a:cubicBezTo>
                <a:moveTo>
                  <a:pt x="44" y="16"/>
                </a:moveTo>
                <a:cubicBezTo>
                  <a:pt x="172" y="16"/>
                  <a:pt x="172" y="16"/>
                  <a:pt x="172" y="16"/>
                </a:cubicBezTo>
                <a:cubicBezTo>
                  <a:pt x="174" y="16"/>
                  <a:pt x="176" y="14"/>
                  <a:pt x="176" y="12"/>
                </a:cubicBezTo>
                <a:cubicBezTo>
                  <a:pt x="176" y="10"/>
                  <a:pt x="174" y="8"/>
                  <a:pt x="172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2" y="8"/>
                  <a:pt x="40" y="10"/>
                  <a:pt x="40" y="12"/>
                </a:cubicBezTo>
                <a:cubicBezTo>
                  <a:pt x="40" y="14"/>
                  <a:pt x="42" y="16"/>
                  <a:pt x="44" y="16"/>
                </a:cubicBezTo>
                <a:moveTo>
                  <a:pt x="172" y="128"/>
                </a:moveTo>
                <a:cubicBezTo>
                  <a:pt x="44" y="128"/>
                  <a:pt x="44" y="128"/>
                  <a:pt x="44" y="128"/>
                </a:cubicBezTo>
                <a:cubicBezTo>
                  <a:pt x="42" y="128"/>
                  <a:pt x="40" y="130"/>
                  <a:pt x="40" y="132"/>
                </a:cubicBezTo>
                <a:cubicBezTo>
                  <a:pt x="40" y="134"/>
                  <a:pt x="42" y="136"/>
                  <a:pt x="44" y="136"/>
                </a:cubicBezTo>
                <a:cubicBezTo>
                  <a:pt x="172" y="136"/>
                  <a:pt x="172" y="136"/>
                  <a:pt x="172" y="136"/>
                </a:cubicBezTo>
                <a:cubicBezTo>
                  <a:pt x="174" y="136"/>
                  <a:pt x="176" y="134"/>
                  <a:pt x="176" y="132"/>
                </a:cubicBezTo>
                <a:cubicBezTo>
                  <a:pt x="176" y="130"/>
                  <a:pt x="174" y="128"/>
                  <a:pt x="172" y="128"/>
                </a:cubicBezTo>
                <a:moveTo>
                  <a:pt x="12" y="0"/>
                </a:moveTo>
                <a:cubicBezTo>
                  <a:pt x="5" y="0"/>
                  <a:pt x="0" y="5"/>
                  <a:pt x="0" y="12"/>
                </a:cubicBezTo>
                <a:cubicBezTo>
                  <a:pt x="0" y="19"/>
                  <a:pt x="5" y="24"/>
                  <a:pt x="12" y="24"/>
                </a:cubicBezTo>
                <a:cubicBezTo>
                  <a:pt x="19" y="24"/>
                  <a:pt x="24" y="19"/>
                  <a:pt x="24" y="12"/>
                </a:cubicBezTo>
                <a:cubicBezTo>
                  <a:pt x="24" y="5"/>
                  <a:pt x="19" y="0"/>
                  <a:pt x="12" y="0"/>
                </a:cubicBezTo>
                <a:moveTo>
                  <a:pt x="172" y="48"/>
                </a:moveTo>
                <a:cubicBezTo>
                  <a:pt x="44" y="48"/>
                  <a:pt x="44" y="48"/>
                  <a:pt x="44" y="48"/>
                </a:cubicBezTo>
                <a:cubicBezTo>
                  <a:pt x="42" y="48"/>
                  <a:pt x="40" y="50"/>
                  <a:pt x="40" y="52"/>
                </a:cubicBezTo>
                <a:cubicBezTo>
                  <a:pt x="40" y="54"/>
                  <a:pt x="42" y="56"/>
                  <a:pt x="44" y="56"/>
                </a:cubicBezTo>
                <a:cubicBezTo>
                  <a:pt x="172" y="56"/>
                  <a:pt x="172" y="56"/>
                  <a:pt x="172" y="56"/>
                </a:cubicBezTo>
                <a:cubicBezTo>
                  <a:pt x="174" y="56"/>
                  <a:pt x="176" y="54"/>
                  <a:pt x="176" y="52"/>
                </a:cubicBezTo>
                <a:cubicBezTo>
                  <a:pt x="176" y="50"/>
                  <a:pt x="174" y="48"/>
                  <a:pt x="172" y="48"/>
                </a:cubicBezTo>
                <a:moveTo>
                  <a:pt x="172" y="88"/>
                </a:moveTo>
                <a:cubicBezTo>
                  <a:pt x="44" y="88"/>
                  <a:pt x="44" y="88"/>
                  <a:pt x="44" y="88"/>
                </a:cubicBezTo>
                <a:cubicBezTo>
                  <a:pt x="42" y="88"/>
                  <a:pt x="40" y="90"/>
                  <a:pt x="40" y="92"/>
                </a:cubicBezTo>
                <a:cubicBezTo>
                  <a:pt x="40" y="94"/>
                  <a:pt x="42" y="96"/>
                  <a:pt x="44" y="96"/>
                </a:cubicBezTo>
                <a:cubicBezTo>
                  <a:pt x="172" y="96"/>
                  <a:pt x="172" y="96"/>
                  <a:pt x="172" y="96"/>
                </a:cubicBezTo>
                <a:cubicBezTo>
                  <a:pt x="174" y="96"/>
                  <a:pt x="176" y="94"/>
                  <a:pt x="176" y="92"/>
                </a:cubicBezTo>
                <a:cubicBezTo>
                  <a:pt x="176" y="90"/>
                  <a:pt x="174" y="88"/>
                  <a:pt x="172" y="8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Freeform 90"/>
          <p:cNvSpPr>
            <a:spLocks noEditPoints="1"/>
          </p:cNvSpPr>
          <p:nvPr/>
        </p:nvSpPr>
        <p:spPr bwMode="auto">
          <a:xfrm>
            <a:off x="6294438" y="3652838"/>
            <a:ext cx="431800" cy="354013"/>
          </a:xfrm>
          <a:custGeom>
            <a:avLst/>
            <a:gdLst>
              <a:gd name="T0" fmla="*/ 160 w 176"/>
              <a:gd name="T1" fmla="*/ 16 h 144"/>
              <a:gd name="T2" fmla="*/ 88 w 176"/>
              <a:gd name="T3" fmla="*/ 16 h 144"/>
              <a:gd name="T4" fmla="*/ 56 w 176"/>
              <a:gd name="T5" fmla="*/ 0 h 144"/>
              <a:gd name="T6" fmla="*/ 16 w 176"/>
              <a:gd name="T7" fmla="*/ 0 h 144"/>
              <a:gd name="T8" fmla="*/ 0 w 176"/>
              <a:gd name="T9" fmla="*/ 16 h 144"/>
              <a:gd name="T10" fmla="*/ 0 w 176"/>
              <a:gd name="T11" fmla="*/ 128 h 144"/>
              <a:gd name="T12" fmla="*/ 16 w 176"/>
              <a:gd name="T13" fmla="*/ 144 h 144"/>
              <a:gd name="T14" fmla="*/ 160 w 176"/>
              <a:gd name="T15" fmla="*/ 144 h 144"/>
              <a:gd name="T16" fmla="*/ 176 w 176"/>
              <a:gd name="T17" fmla="*/ 128 h 144"/>
              <a:gd name="T18" fmla="*/ 176 w 176"/>
              <a:gd name="T19" fmla="*/ 32 h 144"/>
              <a:gd name="T20" fmla="*/ 160 w 176"/>
              <a:gd name="T21" fmla="*/ 16 h 144"/>
              <a:gd name="T22" fmla="*/ 168 w 176"/>
              <a:gd name="T23" fmla="*/ 128 h 144"/>
              <a:gd name="T24" fmla="*/ 160 w 176"/>
              <a:gd name="T25" fmla="*/ 136 h 144"/>
              <a:gd name="T26" fmla="*/ 16 w 176"/>
              <a:gd name="T27" fmla="*/ 136 h 144"/>
              <a:gd name="T28" fmla="*/ 8 w 176"/>
              <a:gd name="T29" fmla="*/ 128 h 144"/>
              <a:gd name="T30" fmla="*/ 8 w 176"/>
              <a:gd name="T31" fmla="*/ 48 h 144"/>
              <a:gd name="T32" fmla="*/ 168 w 176"/>
              <a:gd name="T33" fmla="*/ 48 h 144"/>
              <a:gd name="T34" fmla="*/ 168 w 176"/>
              <a:gd name="T35" fmla="*/ 128 h 144"/>
              <a:gd name="T36" fmla="*/ 168 w 176"/>
              <a:gd name="T37" fmla="*/ 40 h 144"/>
              <a:gd name="T38" fmla="*/ 8 w 176"/>
              <a:gd name="T39" fmla="*/ 40 h 144"/>
              <a:gd name="T40" fmla="*/ 8 w 176"/>
              <a:gd name="T41" fmla="*/ 16 h 144"/>
              <a:gd name="T42" fmla="*/ 16 w 176"/>
              <a:gd name="T43" fmla="*/ 8 h 144"/>
              <a:gd name="T44" fmla="*/ 56 w 176"/>
              <a:gd name="T45" fmla="*/ 8 h 144"/>
              <a:gd name="T46" fmla="*/ 88 w 176"/>
              <a:gd name="T47" fmla="*/ 24 h 144"/>
              <a:gd name="T48" fmla="*/ 160 w 176"/>
              <a:gd name="T49" fmla="*/ 24 h 144"/>
              <a:gd name="T50" fmla="*/ 168 w 176"/>
              <a:gd name="T51" fmla="*/ 32 h 144"/>
              <a:gd name="T52" fmla="*/ 168 w 176"/>
              <a:gd name="T53" fmla="*/ 4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144">
                <a:moveTo>
                  <a:pt x="160" y="16"/>
                </a:moveTo>
                <a:cubicBezTo>
                  <a:pt x="88" y="16"/>
                  <a:pt x="88" y="16"/>
                  <a:pt x="88" y="16"/>
                </a:cubicBezTo>
                <a:cubicBezTo>
                  <a:pt x="72" y="16"/>
                  <a:pt x="72" y="0"/>
                  <a:pt x="5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7"/>
                  <a:pt x="7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128"/>
                </a:moveTo>
                <a:cubicBezTo>
                  <a:pt x="168" y="132"/>
                  <a:pt x="164" y="136"/>
                  <a:pt x="160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2"/>
                  <a:pt x="8" y="128"/>
                </a:cubicBezTo>
                <a:cubicBezTo>
                  <a:pt x="8" y="48"/>
                  <a:pt x="8" y="48"/>
                  <a:pt x="8" y="48"/>
                </a:cubicBezTo>
                <a:cubicBezTo>
                  <a:pt x="168" y="48"/>
                  <a:pt x="168" y="48"/>
                  <a:pt x="168" y="48"/>
                </a:cubicBezTo>
                <a:lnTo>
                  <a:pt x="168" y="128"/>
                </a:lnTo>
                <a:close/>
                <a:moveTo>
                  <a:pt x="168" y="40"/>
                </a:moveTo>
                <a:cubicBezTo>
                  <a:pt x="8" y="40"/>
                  <a:pt x="8" y="40"/>
                  <a:pt x="8" y="4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68" y="8"/>
                  <a:pt x="68" y="24"/>
                  <a:pt x="88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4" y="24"/>
                  <a:pt x="168" y="28"/>
                  <a:pt x="168" y="32"/>
                </a:cubicBezTo>
                <a:lnTo>
                  <a:pt x="168" y="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Freeform 91"/>
          <p:cNvSpPr>
            <a:spLocks noEditPoints="1"/>
          </p:cNvSpPr>
          <p:nvPr/>
        </p:nvSpPr>
        <p:spPr bwMode="auto">
          <a:xfrm>
            <a:off x="7119938" y="3632201"/>
            <a:ext cx="433388" cy="393700"/>
          </a:xfrm>
          <a:custGeom>
            <a:avLst/>
            <a:gdLst>
              <a:gd name="T0" fmla="*/ 128 w 176"/>
              <a:gd name="T1" fmla="*/ 48 h 160"/>
              <a:gd name="T2" fmla="*/ 80 w 176"/>
              <a:gd name="T3" fmla="*/ 48 h 160"/>
              <a:gd name="T4" fmla="*/ 48 w 176"/>
              <a:gd name="T5" fmla="*/ 32 h 160"/>
              <a:gd name="T6" fmla="*/ 16 w 176"/>
              <a:gd name="T7" fmla="*/ 32 h 160"/>
              <a:gd name="T8" fmla="*/ 0 w 176"/>
              <a:gd name="T9" fmla="*/ 48 h 160"/>
              <a:gd name="T10" fmla="*/ 0 w 176"/>
              <a:gd name="T11" fmla="*/ 144 h 160"/>
              <a:gd name="T12" fmla="*/ 16 w 176"/>
              <a:gd name="T13" fmla="*/ 160 h 160"/>
              <a:gd name="T14" fmla="*/ 128 w 176"/>
              <a:gd name="T15" fmla="*/ 160 h 160"/>
              <a:gd name="T16" fmla="*/ 144 w 176"/>
              <a:gd name="T17" fmla="*/ 144 h 160"/>
              <a:gd name="T18" fmla="*/ 144 w 176"/>
              <a:gd name="T19" fmla="*/ 64 h 160"/>
              <a:gd name="T20" fmla="*/ 128 w 176"/>
              <a:gd name="T21" fmla="*/ 48 h 160"/>
              <a:gd name="T22" fmla="*/ 136 w 176"/>
              <a:gd name="T23" fmla="*/ 144 h 160"/>
              <a:gd name="T24" fmla="*/ 128 w 176"/>
              <a:gd name="T25" fmla="*/ 152 h 160"/>
              <a:gd name="T26" fmla="*/ 16 w 176"/>
              <a:gd name="T27" fmla="*/ 152 h 160"/>
              <a:gd name="T28" fmla="*/ 8 w 176"/>
              <a:gd name="T29" fmla="*/ 144 h 160"/>
              <a:gd name="T30" fmla="*/ 8 w 176"/>
              <a:gd name="T31" fmla="*/ 80 h 160"/>
              <a:gd name="T32" fmla="*/ 136 w 176"/>
              <a:gd name="T33" fmla="*/ 80 h 160"/>
              <a:gd name="T34" fmla="*/ 136 w 176"/>
              <a:gd name="T35" fmla="*/ 144 h 160"/>
              <a:gd name="T36" fmla="*/ 136 w 176"/>
              <a:gd name="T37" fmla="*/ 72 h 160"/>
              <a:gd name="T38" fmla="*/ 8 w 176"/>
              <a:gd name="T39" fmla="*/ 72 h 160"/>
              <a:gd name="T40" fmla="*/ 8 w 176"/>
              <a:gd name="T41" fmla="*/ 48 h 160"/>
              <a:gd name="T42" fmla="*/ 16 w 176"/>
              <a:gd name="T43" fmla="*/ 40 h 160"/>
              <a:gd name="T44" fmla="*/ 48 w 176"/>
              <a:gd name="T45" fmla="*/ 40 h 160"/>
              <a:gd name="T46" fmla="*/ 80 w 176"/>
              <a:gd name="T47" fmla="*/ 56 h 160"/>
              <a:gd name="T48" fmla="*/ 128 w 176"/>
              <a:gd name="T49" fmla="*/ 56 h 160"/>
              <a:gd name="T50" fmla="*/ 136 w 176"/>
              <a:gd name="T51" fmla="*/ 64 h 160"/>
              <a:gd name="T52" fmla="*/ 136 w 176"/>
              <a:gd name="T53" fmla="*/ 72 h 160"/>
              <a:gd name="T54" fmla="*/ 160 w 176"/>
              <a:gd name="T55" fmla="*/ 16 h 160"/>
              <a:gd name="T56" fmla="*/ 112 w 176"/>
              <a:gd name="T57" fmla="*/ 16 h 160"/>
              <a:gd name="T58" fmla="*/ 80 w 176"/>
              <a:gd name="T59" fmla="*/ 0 h 160"/>
              <a:gd name="T60" fmla="*/ 48 w 176"/>
              <a:gd name="T61" fmla="*/ 0 h 160"/>
              <a:gd name="T62" fmla="*/ 32 w 176"/>
              <a:gd name="T63" fmla="*/ 16 h 160"/>
              <a:gd name="T64" fmla="*/ 32 w 176"/>
              <a:gd name="T65" fmla="*/ 20 h 160"/>
              <a:gd name="T66" fmla="*/ 36 w 176"/>
              <a:gd name="T67" fmla="*/ 24 h 160"/>
              <a:gd name="T68" fmla="*/ 40 w 176"/>
              <a:gd name="T69" fmla="*/ 20 h 160"/>
              <a:gd name="T70" fmla="*/ 40 w 176"/>
              <a:gd name="T71" fmla="*/ 16 h 160"/>
              <a:gd name="T72" fmla="*/ 48 w 176"/>
              <a:gd name="T73" fmla="*/ 8 h 160"/>
              <a:gd name="T74" fmla="*/ 80 w 176"/>
              <a:gd name="T75" fmla="*/ 8 h 160"/>
              <a:gd name="T76" fmla="*/ 112 w 176"/>
              <a:gd name="T77" fmla="*/ 24 h 160"/>
              <a:gd name="T78" fmla="*/ 160 w 176"/>
              <a:gd name="T79" fmla="*/ 24 h 160"/>
              <a:gd name="T80" fmla="*/ 168 w 176"/>
              <a:gd name="T81" fmla="*/ 32 h 160"/>
              <a:gd name="T82" fmla="*/ 168 w 176"/>
              <a:gd name="T83" fmla="*/ 112 h 160"/>
              <a:gd name="T84" fmla="*/ 160 w 176"/>
              <a:gd name="T85" fmla="*/ 120 h 160"/>
              <a:gd name="T86" fmla="*/ 156 w 176"/>
              <a:gd name="T87" fmla="*/ 120 h 160"/>
              <a:gd name="T88" fmla="*/ 152 w 176"/>
              <a:gd name="T89" fmla="*/ 124 h 160"/>
              <a:gd name="T90" fmla="*/ 156 w 176"/>
              <a:gd name="T91" fmla="*/ 128 h 160"/>
              <a:gd name="T92" fmla="*/ 160 w 176"/>
              <a:gd name="T93" fmla="*/ 128 h 160"/>
              <a:gd name="T94" fmla="*/ 176 w 176"/>
              <a:gd name="T95" fmla="*/ 112 h 160"/>
              <a:gd name="T96" fmla="*/ 176 w 176"/>
              <a:gd name="T97" fmla="*/ 32 h 160"/>
              <a:gd name="T98" fmla="*/ 160 w 176"/>
              <a:gd name="T99" fmla="*/ 1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6" h="160">
                <a:moveTo>
                  <a:pt x="128" y="48"/>
                </a:moveTo>
                <a:cubicBezTo>
                  <a:pt x="80" y="48"/>
                  <a:pt x="80" y="48"/>
                  <a:pt x="80" y="48"/>
                </a:cubicBezTo>
                <a:cubicBezTo>
                  <a:pt x="64" y="48"/>
                  <a:pt x="64" y="32"/>
                  <a:pt x="48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39"/>
                  <a:pt x="0" y="48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53"/>
                  <a:pt x="7" y="160"/>
                  <a:pt x="16" y="160"/>
                </a:cubicBezTo>
                <a:cubicBezTo>
                  <a:pt x="128" y="160"/>
                  <a:pt x="128" y="160"/>
                  <a:pt x="128" y="160"/>
                </a:cubicBezTo>
                <a:cubicBezTo>
                  <a:pt x="137" y="160"/>
                  <a:pt x="144" y="153"/>
                  <a:pt x="144" y="144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44" y="55"/>
                  <a:pt x="137" y="48"/>
                  <a:pt x="128" y="48"/>
                </a:cubicBezTo>
                <a:moveTo>
                  <a:pt x="136" y="144"/>
                </a:moveTo>
                <a:cubicBezTo>
                  <a:pt x="136" y="148"/>
                  <a:pt x="132" y="152"/>
                  <a:pt x="128" y="152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2" y="152"/>
                  <a:pt x="8" y="148"/>
                  <a:pt x="8" y="144"/>
                </a:cubicBezTo>
                <a:cubicBezTo>
                  <a:pt x="8" y="80"/>
                  <a:pt x="8" y="80"/>
                  <a:pt x="8" y="80"/>
                </a:cubicBezTo>
                <a:cubicBezTo>
                  <a:pt x="136" y="80"/>
                  <a:pt x="136" y="80"/>
                  <a:pt x="136" y="80"/>
                </a:cubicBezTo>
                <a:lnTo>
                  <a:pt x="136" y="144"/>
                </a:lnTo>
                <a:close/>
                <a:moveTo>
                  <a:pt x="136" y="72"/>
                </a:moveTo>
                <a:cubicBezTo>
                  <a:pt x="8" y="72"/>
                  <a:pt x="8" y="72"/>
                  <a:pt x="8" y="72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4"/>
                  <a:pt x="12" y="40"/>
                  <a:pt x="16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60" y="40"/>
                  <a:pt x="60" y="56"/>
                  <a:pt x="80" y="5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32" y="56"/>
                  <a:pt x="136" y="60"/>
                  <a:pt x="136" y="64"/>
                </a:cubicBezTo>
                <a:lnTo>
                  <a:pt x="136" y="72"/>
                </a:lnTo>
                <a:close/>
                <a:moveTo>
                  <a:pt x="160" y="16"/>
                </a:moveTo>
                <a:cubicBezTo>
                  <a:pt x="112" y="16"/>
                  <a:pt x="112" y="16"/>
                  <a:pt x="112" y="16"/>
                </a:cubicBezTo>
                <a:cubicBezTo>
                  <a:pt x="96" y="16"/>
                  <a:pt x="96" y="0"/>
                  <a:pt x="80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39" y="0"/>
                  <a:pt x="32" y="7"/>
                  <a:pt x="32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2"/>
                  <a:pt x="44" y="8"/>
                  <a:pt x="48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92" y="8"/>
                  <a:pt x="92" y="24"/>
                  <a:pt x="112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4" y="24"/>
                  <a:pt x="168" y="28"/>
                  <a:pt x="168" y="3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8" y="116"/>
                  <a:pt x="164" y="120"/>
                  <a:pt x="160" y="120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154" y="120"/>
                  <a:pt x="152" y="122"/>
                  <a:pt x="152" y="124"/>
                </a:cubicBezTo>
                <a:cubicBezTo>
                  <a:pt x="152" y="126"/>
                  <a:pt x="154" y="128"/>
                  <a:pt x="156" y="128"/>
                </a:cubicBezTo>
                <a:cubicBezTo>
                  <a:pt x="160" y="128"/>
                  <a:pt x="160" y="128"/>
                  <a:pt x="160" y="128"/>
                </a:cubicBezTo>
                <a:cubicBezTo>
                  <a:pt x="169" y="128"/>
                  <a:pt x="176" y="121"/>
                  <a:pt x="176" y="112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Freeform 92"/>
          <p:cNvSpPr>
            <a:spLocks noEditPoints="1"/>
          </p:cNvSpPr>
          <p:nvPr/>
        </p:nvSpPr>
        <p:spPr bwMode="auto">
          <a:xfrm>
            <a:off x="7947026" y="3652838"/>
            <a:ext cx="433388" cy="354013"/>
          </a:xfrm>
          <a:custGeom>
            <a:avLst/>
            <a:gdLst>
              <a:gd name="T0" fmla="*/ 132 w 176"/>
              <a:gd name="T1" fmla="*/ 104 h 144"/>
              <a:gd name="T2" fmla="*/ 144 w 176"/>
              <a:gd name="T3" fmla="*/ 92 h 144"/>
              <a:gd name="T4" fmla="*/ 132 w 176"/>
              <a:gd name="T5" fmla="*/ 80 h 144"/>
              <a:gd name="T6" fmla="*/ 120 w 176"/>
              <a:gd name="T7" fmla="*/ 92 h 144"/>
              <a:gd name="T8" fmla="*/ 132 w 176"/>
              <a:gd name="T9" fmla="*/ 104 h 144"/>
              <a:gd name="T10" fmla="*/ 132 w 176"/>
              <a:gd name="T11" fmla="*/ 88 h 144"/>
              <a:gd name="T12" fmla="*/ 136 w 176"/>
              <a:gd name="T13" fmla="*/ 92 h 144"/>
              <a:gd name="T14" fmla="*/ 132 w 176"/>
              <a:gd name="T15" fmla="*/ 96 h 144"/>
              <a:gd name="T16" fmla="*/ 128 w 176"/>
              <a:gd name="T17" fmla="*/ 92 h 144"/>
              <a:gd name="T18" fmla="*/ 132 w 176"/>
              <a:gd name="T19" fmla="*/ 88 h 144"/>
              <a:gd name="T20" fmla="*/ 160 w 176"/>
              <a:gd name="T21" fmla="*/ 16 h 144"/>
              <a:gd name="T22" fmla="*/ 88 w 176"/>
              <a:gd name="T23" fmla="*/ 16 h 144"/>
              <a:gd name="T24" fmla="*/ 56 w 176"/>
              <a:gd name="T25" fmla="*/ 0 h 144"/>
              <a:gd name="T26" fmla="*/ 16 w 176"/>
              <a:gd name="T27" fmla="*/ 0 h 144"/>
              <a:gd name="T28" fmla="*/ 0 w 176"/>
              <a:gd name="T29" fmla="*/ 16 h 144"/>
              <a:gd name="T30" fmla="*/ 0 w 176"/>
              <a:gd name="T31" fmla="*/ 128 h 144"/>
              <a:gd name="T32" fmla="*/ 16 w 176"/>
              <a:gd name="T33" fmla="*/ 144 h 144"/>
              <a:gd name="T34" fmla="*/ 160 w 176"/>
              <a:gd name="T35" fmla="*/ 144 h 144"/>
              <a:gd name="T36" fmla="*/ 176 w 176"/>
              <a:gd name="T37" fmla="*/ 128 h 144"/>
              <a:gd name="T38" fmla="*/ 176 w 176"/>
              <a:gd name="T39" fmla="*/ 32 h 144"/>
              <a:gd name="T40" fmla="*/ 160 w 176"/>
              <a:gd name="T41" fmla="*/ 16 h 144"/>
              <a:gd name="T42" fmla="*/ 168 w 176"/>
              <a:gd name="T43" fmla="*/ 128 h 144"/>
              <a:gd name="T44" fmla="*/ 160 w 176"/>
              <a:gd name="T45" fmla="*/ 136 h 144"/>
              <a:gd name="T46" fmla="*/ 16 w 176"/>
              <a:gd name="T47" fmla="*/ 136 h 144"/>
              <a:gd name="T48" fmla="*/ 8 w 176"/>
              <a:gd name="T49" fmla="*/ 128 h 144"/>
              <a:gd name="T50" fmla="*/ 8 w 176"/>
              <a:gd name="T51" fmla="*/ 48 h 144"/>
              <a:gd name="T52" fmla="*/ 168 w 176"/>
              <a:gd name="T53" fmla="*/ 48 h 144"/>
              <a:gd name="T54" fmla="*/ 168 w 176"/>
              <a:gd name="T55" fmla="*/ 128 h 144"/>
              <a:gd name="T56" fmla="*/ 168 w 176"/>
              <a:gd name="T57" fmla="*/ 40 h 144"/>
              <a:gd name="T58" fmla="*/ 8 w 176"/>
              <a:gd name="T59" fmla="*/ 40 h 144"/>
              <a:gd name="T60" fmla="*/ 8 w 176"/>
              <a:gd name="T61" fmla="*/ 16 h 144"/>
              <a:gd name="T62" fmla="*/ 16 w 176"/>
              <a:gd name="T63" fmla="*/ 8 h 144"/>
              <a:gd name="T64" fmla="*/ 56 w 176"/>
              <a:gd name="T65" fmla="*/ 8 h 144"/>
              <a:gd name="T66" fmla="*/ 88 w 176"/>
              <a:gd name="T67" fmla="*/ 24 h 144"/>
              <a:gd name="T68" fmla="*/ 160 w 176"/>
              <a:gd name="T69" fmla="*/ 24 h 144"/>
              <a:gd name="T70" fmla="*/ 168 w 176"/>
              <a:gd name="T71" fmla="*/ 32 h 144"/>
              <a:gd name="T72" fmla="*/ 168 w 176"/>
              <a:gd name="T73" fmla="*/ 40 h 144"/>
              <a:gd name="T74" fmla="*/ 44 w 176"/>
              <a:gd name="T75" fmla="*/ 104 h 144"/>
              <a:gd name="T76" fmla="*/ 56 w 176"/>
              <a:gd name="T77" fmla="*/ 92 h 144"/>
              <a:gd name="T78" fmla="*/ 44 w 176"/>
              <a:gd name="T79" fmla="*/ 80 h 144"/>
              <a:gd name="T80" fmla="*/ 32 w 176"/>
              <a:gd name="T81" fmla="*/ 92 h 144"/>
              <a:gd name="T82" fmla="*/ 44 w 176"/>
              <a:gd name="T83" fmla="*/ 104 h 144"/>
              <a:gd name="T84" fmla="*/ 44 w 176"/>
              <a:gd name="T85" fmla="*/ 88 h 144"/>
              <a:gd name="T86" fmla="*/ 48 w 176"/>
              <a:gd name="T87" fmla="*/ 92 h 144"/>
              <a:gd name="T88" fmla="*/ 44 w 176"/>
              <a:gd name="T89" fmla="*/ 96 h 144"/>
              <a:gd name="T90" fmla="*/ 40 w 176"/>
              <a:gd name="T91" fmla="*/ 92 h 144"/>
              <a:gd name="T92" fmla="*/ 44 w 176"/>
              <a:gd name="T93" fmla="*/ 88 h 144"/>
              <a:gd name="T94" fmla="*/ 88 w 176"/>
              <a:gd name="T95" fmla="*/ 104 h 144"/>
              <a:gd name="T96" fmla="*/ 100 w 176"/>
              <a:gd name="T97" fmla="*/ 92 h 144"/>
              <a:gd name="T98" fmla="*/ 88 w 176"/>
              <a:gd name="T99" fmla="*/ 80 h 144"/>
              <a:gd name="T100" fmla="*/ 76 w 176"/>
              <a:gd name="T101" fmla="*/ 92 h 144"/>
              <a:gd name="T102" fmla="*/ 88 w 176"/>
              <a:gd name="T103" fmla="*/ 104 h 144"/>
              <a:gd name="T104" fmla="*/ 88 w 176"/>
              <a:gd name="T105" fmla="*/ 88 h 144"/>
              <a:gd name="T106" fmla="*/ 92 w 176"/>
              <a:gd name="T107" fmla="*/ 92 h 144"/>
              <a:gd name="T108" fmla="*/ 88 w 176"/>
              <a:gd name="T109" fmla="*/ 96 h 144"/>
              <a:gd name="T110" fmla="*/ 84 w 176"/>
              <a:gd name="T111" fmla="*/ 92 h 144"/>
              <a:gd name="T112" fmla="*/ 88 w 176"/>
              <a:gd name="T113" fmla="*/ 8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44">
                <a:moveTo>
                  <a:pt x="132" y="104"/>
                </a:moveTo>
                <a:cubicBezTo>
                  <a:pt x="139" y="104"/>
                  <a:pt x="144" y="99"/>
                  <a:pt x="144" y="92"/>
                </a:cubicBezTo>
                <a:cubicBezTo>
                  <a:pt x="144" y="85"/>
                  <a:pt x="139" y="80"/>
                  <a:pt x="132" y="80"/>
                </a:cubicBezTo>
                <a:cubicBezTo>
                  <a:pt x="125" y="80"/>
                  <a:pt x="120" y="85"/>
                  <a:pt x="120" y="92"/>
                </a:cubicBezTo>
                <a:cubicBezTo>
                  <a:pt x="120" y="99"/>
                  <a:pt x="125" y="104"/>
                  <a:pt x="132" y="104"/>
                </a:cubicBezTo>
                <a:moveTo>
                  <a:pt x="132" y="88"/>
                </a:moveTo>
                <a:cubicBezTo>
                  <a:pt x="134" y="88"/>
                  <a:pt x="136" y="90"/>
                  <a:pt x="136" y="92"/>
                </a:cubicBezTo>
                <a:cubicBezTo>
                  <a:pt x="136" y="94"/>
                  <a:pt x="134" y="96"/>
                  <a:pt x="132" y="96"/>
                </a:cubicBezTo>
                <a:cubicBezTo>
                  <a:pt x="130" y="96"/>
                  <a:pt x="128" y="94"/>
                  <a:pt x="128" y="92"/>
                </a:cubicBezTo>
                <a:cubicBezTo>
                  <a:pt x="128" y="90"/>
                  <a:pt x="130" y="88"/>
                  <a:pt x="132" y="88"/>
                </a:cubicBezTo>
                <a:moveTo>
                  <a:pt x="160" y="16"/>
                </a:moveTo>
                <a:cubicBezTo>
                  <a:pt x="88" y="16"/>
                  <a:pt x="88" y="16"/>
                  <a:pt x="88" y="16"/>
                </a:cubicBezTo>
                <a:cubicBezTo>
                  <a:pt x="72" y="16"/>
                  <a:pt x="72" y="0"/>
                  <a:pt x="5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7"/>
                  <a:pt x="7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128"/>
                </a:moveTo>
                <a:cubicBezTo>
                  <a:pt x="168" y="132"/>
                  <a:pt x="164" y="136"/>
                  <a:pt x="160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2"/>
                  <a:pt x="8" y="128"/>
                </a:cubicBezTo>
                <a:cubicBezTo>
                  <a:pt x="8" y="48"/>
                  <a:pt x="8" y="48"/>
                  <a:pt x="8" y="48"/>
                </a:cubicBezTo>
                <a:cubicBezTo>
                  <a:pt x="168" y="48"/>
                  <a:pt x="168" y="48"/>
                  <a:pt x="168" y="48"/>
                </a:cubicBezTo>
                <a:lnTo>
                  <a:pt x="168" y="128"/>
                </a:lnTo>
                <a:close/>
                <a:moveTo>
                  <a:pt x="168" y="40"/>
                </a:moveTo>
                <a:cubicBezTo>
                  <a:pt x="8" y="40"/>
                  <a:pt x="8" y="40"/>
                  <a:pt x="8" y="4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68" y="8"/>
                  <a:pt x="68" y="24"/>
                  <a:pt x="88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4" y="24"/>
                  <a:pt x="168" y="28"/>
                  <a:pt x="168" y="32"/>
                </a:cubicBezTo>
                <a:lnTo>
                  <a:pt x="168" y="40"/>
                </a:lnTo>
                <a:close/>
                <a:moveTo>
                  <a:pt x="44" y="104"/>
                </a:moveTo>
                <a:cubicBezTo>
                  <a:pt x="51" y="104"/>
                  <a:pt x="56" y="99"/>
                  <a:pt x="56" y="92"/>
                </a:cubicBezTo>
                <a:cubicBezTo>
                  <a:pt x="56" y="85"/>
                  <a:pt x="51" y="80"/>
                  <a:pt x="44" y="80"/>
                </a:cubicBezTo>
                <a:cubicBezTo>
                  <a:pt x="37" y="80"/>
                  <a:pt x="32" y="85"/>
                  <a:pt x="32" y="92"/>
                </a:cubicBezTo>
                <a:cubicBezTo>
                  <a:pt x="32" y="99"/>
                  <a:pt x="37" y="104"/>
                  <a:pt x="44" y="104"/>
                </a:cubicBezTo>
                <a:moveTo>
                  <a:pt x="44" y="88"/>
                </a:moveTo>
                <a:cubicBezTo>
                  <a:pt x="46" y="88"/>
                  <a:pt x="48" y="90"/>
                  <a:pt x="48" y="92"/>
                </a:cubicBezTo>
                <a:cubicBezTo>
                  <a:pt x="48" y="94"/>
                  <a:pt x="46" y="96"/>
                  <a:pt x="44" y="96"/>
                </a:cubicBezTo>
                <a:cubicBezTo>
                  <a:pt x="42" y="96"/>
                  <a:pt x="40" y="94"/>
                  <a:pt x="40" y="92"/>
                </a:cubicBezTo>
                <a:cubicBezTo>
                  <a:pt x="40" y="90"/>
                  <a:pt x="42" y="88"/>
                  <a:pt x="44" y="88"/>
                </a:cubicBezTo>
                <a:moveTo>
                  <a:pt x="88" y="104"/>
                </a:moveTo>
                <a:cubicBezTo>
                  <a:pt x="95" y="104"/>
                  <a:pt x="100" y="99"/>
                  <a:pt x="100" y="92"/>
                </a:cubicBezTo>
                <a:cubicBezTo>
                  <a:pt x="100" y="85"/>
                  <a:pt x="95" y="80"/>
                  <a:pt x="88" y="80"/>
                </a:cubicBezTo>
                <a:cubicBezTo>
                  <a:pt x="81" y="80"/>
                  <a:pt x="76" y="85"/>
                  <a:pt x="76" y="92"/>
                </a:cubicBezTo>
                <a:cubicBezTo>
                  <a:pt x="76" y="99"/>
                  <a:pt x="81" y="104"/>
                  <a:pt x="88" y="104"/>
                </a:cubicBezTo>
                <a:moveTo>
                  <a:pt x="88" y="88"/>
                </a:moveTo>
                <a:cubicBezTo>
                  <a:pt x="90" y="88"/>
                  <a:pt x="92" y="90"/>
                  <a:pt x="92" y="92"/>
                </a:cubicBezTo>
                <a:cubicBezTo>
                  <a:pt x="92" y="94"/>
                  <a:pt x="90" y="96"/>
                  <a:pt x="88" y="96"/>
                </a:cubicBezTo>
                <a:cubicBezTo>
                  <a:pt x="86" y="96"/>
                  <a:pt x="84" y="94"/>
                  <a:pt x="84" y="92"/>
                </a:cubicBezTo>
                <a:cubicBezTo>
                  <a:pt x="84" y="90"/>
                  <a:pt x="86" y="88"/>
                  <a:pt x="88" y="8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Freeform 93"/>
          <p:cNvSpPr>
            <a:spLocks noEditPoints="1"/>
          </p:cNvSpPr>
          <p:nvPr/>
        </p:nvSpPr>
        <p:spPr bwMode="auto">
          <a:xfrm>
            <a:off x="8774113" y="3613151"/>
            <a:ext cx="431800" cy="431800"/>
          </a:xfrm>
          <a:custGeom>
            <a:avLst/>
            <a:gdLst>
              <a:gd name="T0" fmla="*/ 138 w 176"/>
              <a:gd name="T1" fmla="*/ 133 h 176"/>
              <a:gd name="T2" fmla="*/ 152 w 176"/>
              <a:gd name="T3" fmla="*/ 96 h 176"/>
              <a:gd name="T4" fmla="*/ 96 w 176"/>
              <a:gd name="T5" fmla="*/ 40 h 176"/>
              <a:gd name="T6" fmla="*/ 40 w 176"/>
              <a:gd name="T7" fmla="*/ 96 h 176"/>
              <a:gd name="T8" fmla="*/ 96 w 176"/>
              <a:gd name="T9" fmla="*/ 152 h 176"/>
              <a:gd name="T10" fmla="*/ 133 w 176"/>
              <a:gd name="T11" fmla="*/ 138 h 176"/>
              <a:gd name="T12" fmla="*/ 138 w 176"/>
              <a:gd name="T13" fmla="*/ 144 h 176"/>
              <a:gd name="T14" fmla="*/ 138 w 176"/>
              <a:gd name="T15" fmla="*/ 144 h 176"/>
              <a:gd name="T16" fmla="*/ 138 w 176"/>
              <a:gd name="T17" fmla="*/ 144 h 176"/>
              <a:gd name="T18" fmla="*/ 169 w 176"/>
              <a:gd name="T19" fmla="*/ 175 h 176"/>
              <a:gd name="T20" fmla="*/ 172 w 176"/>
              <a:gd name="T21" fmla="*/ 176 h 176"/>
              <a:gd name="T22" fmla="*/ 176 w 176"/>
              <a:gd name="T23" fmla="*/ 172 h 176"/>
              <a:gd name="T24" fmla="*/ 175 w 176"/>
              <a:gd name="T25" fmla="*/ 169 h 176"/>
              <a:gd name="T26" fmla="*/ 138 w 176"/>
              <a:gd name="T27" fmla="*/ 133 h 176"/>
              <a:gd name="T28" fmla="*/ 96 w 176"/>
              <a:gd name="T29" fmla="*/ 144 h 176"/>
              <a:gd name="T30" fmla="*/ 48 w 176"/>
              <a:gd name="T31" fmla="*/ 96 h 176"/>
              <a:gd name="T32" fmla="*/ 96 w 176"/>
              <a:gd name="T33" fmla="*/ 48 h 176"/>
              <a:gd name="T34" fmla="*/ 144 w 176"/>
              <a:gd name="T35" fmla="*/ 96 h 176"/>
              <a:gd name="T36" fmla="*/ 96 w 176"/>
              <a:gd name="T37" fmla="*/ 144 h 176"/>
              <a:gd name="T38" fmla="*/ 160 w 176"/>
              <a:gd name="T39" fmla="*/ 16 h 176"/>
              <a:gd name="T40" fmla="*/ 88 w 176"/>
              <a:gd name="T41" fmla="*/ 16 h 176"/>
              <a:gd name="T42" fmla="*/ 56 w 176"/>
              <a:gd name="T43" fmla="*/ 0 h 176"/>
              <a:gd name="T44" fmla="*/ 16 w 176"/>
              <a:gd name="T45" fmla="*/ 0 h 176"/>
              <a:gd name="T46" fmla="*/ 0 w 176"/>
              <a:gd name="T47" fmla="*/ 16 h 176"/>
              <a:gd name="T48" fmla="*/ 0 w 176"/>
              <a:gd name="T49" fmla="*/ 128 h 176"/>
              <a:gd name="T50" fmla="*/ 16 w 176"/>
              <a:gd name="T51" fmla="*/ 144 h 176"/>
              <a:gd name="T52" fmla="*/ 54 w 176"/>
              <a:gd name="T53" fmla="*/ 144 h 176"/>
              <a:gd name="T54" fmla="*/ 46 w 176"/>
              <a:gd name="T55" fmla="*/ 136 h 176"/>
              <a:gd name="T56" fmla="*/ 16 w 176"/>
              <a:gd name="T57" fmla="*/ 136 h 176"/>
              <a:gd name="T58" fmla="*/ 8 w 176"/>
              <a:gd name="T59" fmla="*/ 128 h 176"/>
              <a:gd name="T60" fmla="*/ 8 w 176"/>
              <a:gd name="T61" fmla="*/ 48 h 176"/>
              <a:gd name="T62" fmla="*/ 54 w 176"/>
              <a:gd name="T63" fmla="*/ 48 h 176"/>
              <a:gd name="T64" fmla="*/ 65 w 176"/>
              <a:gd name="T65" fmla="*/ 40 h 176"/>
              <a:gd name="T66" fmla="*/ 8 w 176"/>
              <a:gd name="T67" fmla="*/ 40 h 176"/>
              <a:gd name="T68" fmla="*/ 8 w 176"/>
              <a:gd name="T69" fmla="*/ 16 h 176"/>
              <a:gd name="T70" fmla="*/ 16 w 176"/>
              <a:gd name="T71" fmla="*/ 8 h 176"/>
              <a:gd name="T72" fmla="*/ 56 w 176"/>
              <a:gd name="T73" fmla="*/ 8 h 176"/>
              <a:gd name="T74" fmla="*/ 88 w 176"/>
              <a:gd name="T75" fmla="*/ 24 h 176"/>
              <a:gd name="T76" fmla="*/ 160 w 176"/>
              <a:gd name="T77" fmla="*/ 24 h 176"/>
              <a:gd name="T78" fmla="*/ 168 w 176"/>
              <a:gd name="T79" fmla="*/ 32 h 176"/>
              <a:gd name="T80" fmla="*/ 168 w 176"/>
              <a:gd name="T81" fmla="*/ 40 h 176"/>
              <a:gd name="T82" fmla="*/ 127 w 176"/>
              <a:gd name="T83" fmla="*/ 40 h 176"/>
              <a:gd name="T84" fmla="*/ 138 w 176"/>
              <a:gd name="T85" fmla="*/ 48 h 176"/>
              <a:gd name="T86" fmla="*/ 168 w 176"/>
              <a:gd name="T87" fmla="*/ 48 h 176"/>
              <a:gd name="T88" fmla="*/ 168 w 176"/>
              <a:gd name="T89" fmla="*/ 128 h 176"/>
              <a:gd name="T90" fmla="*/ 160 w 176"/>
              <a:gd name="T91" fmla="*/ 136 h 176"/>
              <a:gd name="T92" fmla="*/ 153 w 176"/>
              <a:gd name="T93" fmla="*/ 136 h 176"/>
              <a:gd name="T94" fmla="*/ 161 w 176"/>
              <a:gd name="T95" fmla="*/ 144 h 176"/>
              <a:gd name="T96" fmla="*/ 176 w 176"/>
              <a:gd name="T97" fmla="*/ 128 h 176"/>
              <a:gd name="T98" fmla="*/ 176 w 176"/>
              <a:gd name="T99" fmla="*/ 32 h 176"/>
              <a:gd name="T100" fmla="*/ 160 w 176"/>
              <a:gd name="T101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6" h="176">
                <a:moveTo>
                  <a:pt x="138" y="133"/>
                </a:moveTo>
                <a:cubicBezTo>
                  <a:pt x="147" y="123"/>
                  <a:pt x="152" y="110"/>
                  <a:pt x="152" y="96"/>
                </a:cubicBezTo>
                <a:cubicBezTo>
                  <a:pt x="152" y="65"/>
                  <a:pt x="127" y="40"/>
                  <a:pt x="96" y="40"/>
                </a:cubicBezTo>
                <a:cubicBezTo>
                  <a:pt x="65" y="40"/>
                  <a:pt x="40" y="65"/>
                  <a:pt x="40" y="96"/>
                </a:cubicBezTo>
                <a:cubicBezTo>
                  <a:pt x="40" y="127"/>
                  <a:pt x="65" y="152"/>
                  <a:pt x="96" y="152"/>
                </a:cubicBezTo>
                <a:cubicBezTo>
                  <a:pt x="110" y="152"/>
                  <a:pt x="123" y="147"/>
                  <a:pt x="133" y="138"/>
                </a:cubicBezTo>
                <a:cubicBezTo>
                  <a:pt x="138" y="144"/>
                  <a:pt x="138" y="144"/>
                  <a:pt x="138" y="144"/>
                </a:cubicBezTo>
                <a:cubicBezTo>
                  <a:pt x="138" y="144"/>
                  <a:pt x="138" y="144"/>
                  <a:pt x="138" y="144"/>
                </a:cubicBezTo>
                <a:cubicBezTo>
                  <a:pt x="138" y="144"/>
                  <a:pt x="138" y="144"/>
                  <a:pt x="138" y="144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lnTo>
                  <a:pt x="138" y="133"/>
                </a:lnTo>
                <a:close/>
                <a:moveTo>
                  <a:pt x="96" y="144"/>
                </a:moveTo>
                <a:cubicBezTo>
                  <a:pt x="69" y="144"/>
                  <a:pt x="48" y="123"/>
                  <a:pt x="48" y="96"/>
                </a:cubicBezTo>
                <a:cubicBezTo>
                  <a:pt x="48" y="69"/>
                  <a:pt x="69" y="48"/>
                  <a:pt x="96" y="48"/>
                </a:cubicBezTo>
                <a:cubicBezTo>
                  <a:pt x="123" y="48"/>
                  <a:pt x="144" y="69"/>
                  <a:pt x="144" y="96"/>
                </a:cubicBezTo>
                <a:cubicBezTo>
                  <a:pt x="144" y="123"/>
                  <a:pt x="123" y="144"/>
                  <a:pt x="96" y="144"/>
                </a:cubicBezTo>
                <a:moveTo>
                  <a:pt x="160" y="16"/>
                </a:moveTo>
                <a:cubicBezTo>
                  <a:pt x="88" y="16"/>
                  <a:pt x="88" y="16"/>
                  <a:pt x="88" y="16"/>
                </a:cubicBezTo>
                <a:cubicBezTo>
                  <a:pt x="72" y="16"/>
                  <a:pt x="72" y="0"/>
                  <a:pt x="5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7"/>
                  <a:pt x="7" y="144"/>
                  <a:pt x="16" y="144"/>
                </a:cubicBezTo>
                <a:cubicBezTo>
                  <a:pt x="54" y="144"/>
                  <a:pt x="54" y="144"/>
                  <a:pt x="54" y="144"/>
                </a:cubicBezTo>
                <a:cubicBezTo>
                  <a:pt x="51" y="142"/>
                  <a:pt x="48" y="139"/>
                  <a:pt x="46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2"/>
                  <a:pt x="8" y="128"/>
                </a:cubicBezTo>
                <a:cubicBezTo>
                  <a:pt x="8" y="48"/>
                  <a:pt x="8" y="48"/>
                  <a:pt x="8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7" y="45"/>
                  <a:pt x="61" y="42"/>
                  <a:pt x="65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68" y="8"/>
                  <a:pt x="68" y="24"/>
                  <a:pt x="88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4" y="24"/>
                  <a:pt x="168" y="28"/>
                  <a:pt x="168" y="32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31" y="42"/>
                  <a:pt x="135" y="45"/>
                  <a:pt x="138" y="48"/>
                </a:cubicBezTo>
                <a:cubicBezTo>
                  <a:pt x="168" y="48"/>
                  <a:pt x="168" y="48"/>
                  <a:pt x="168" y="4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32"/>
                  <a:pt x="164" y="136"/>
                  <a:pt x="160" y="136"/>
                </a:cubicBezTo>
                <a:cubicBezTo>
                  <a:pt x="153" y="136"/>
                  <a:pt x="153" y="136"/>
                  <a:pt x="153" y="136"/>
                </a:cubicBezTo>
                <a:cubicBezTo>
                  <a:pt x="161" y="144"/>
                  <a:pt x="161" y="144"/>
                  <a:pt x="161" y="144"/>
                </a:cubicBezTo>
                <a:cubicBezTo>
                  <a:pt x="169" y="143"/>
                  <a:pt x="176" y="137"/>
                  <a:pt x="176" y="128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Freeform 94"/>
          <p:cNvSpPr>
            <a:spLocks noEditPoints="1"/>
          </p:cNvSpPr>
          <p:nvPr/>
        </p:nvSpPr>
        <p:spPr bwMode="auto">
          <a:xfrm>
            <a:off x="9599613" y="3613151"/>
            <a:ext cx="433388" cy="431800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6 w 176"/>
              <a:gd name="T13" fmla="*/ 149 h 176"/>
              <a:gd name="T14" fmla="*/ 64 w 176"/>
              <a:gd name="T15" fmla="*/ 131 h 176"/>
              <a:gd name="T16" fmla="*/ 77 w 176"/>
              <a:gd name="T17" fmla="*/ 102 h 176"/>
              <a:gd name="T18" fmla="*/ 73 w 176"/>
              <a:gd name="T19" fmla="*/ 95 h 176"/>
              <a:gd name="T20" fmla="*/ 64 w 176"/>
              <a:gd name="T21" fmla="*/ 59 h 176"/>
              <a:gd name="T22" fmla="*/ 84 w 176"/>
              <a:gd name="T23" fmla="*/ 35 h 176"/>
              <a:gd name="T24" fmla="*/ 96 w 176"/>
              <a:gd name="T25" fmla="*/ 33 h 176"/>
              <a:gd name="T26" fmla="*/ 100 w 176"/>
              <a:gd name="T27" fmla="*/ 32 h 176"/>
              <a:gd name="T28" fmla="*/ 116 w 176"/>
              <a:gd name="T29" fmla="*/ 60 h 176"/>
              <a:gd name="T30" fmla="*/ 108 w 176"/>
              <a:gd name="T31" fmla="*/ 94 h 176"/>
              <a:gd name="T32" fmla="*/ 104 w 176"/>
              <a:gd name="T33" fmla="*/ 102 h 176"/>
              <a:gd name="T34" fmla="*/ 102 w 176"/>
              <a:gd name="T35" fmla="*/ 117 h 176"/>
              <a:gd name="T36" fmla="*/ 120 w 176"/>
              <a:gd name="T37" fmla="*/ 133 h 176"/>
              <a:gd name="T38" fmla="*/ 141 w 176"/>
              <a:gd name="T39" fmla="*/ 148 h 176"/>
              <a:gd name="T40" fmla="*/ 88 w 176"/>
              <a:gd name="T41" fmla="*/ 168 h 176"/>
              <a:gd name="T42" fmla="*/ 146 w 176"/>
              <a:gd name="T43" fmla="*/ 143 h 176"/>
              <a:gd name="T44" fmla="*/ 123 w 176"/>
              <a:gd name="T45" fmla="*/ 126 h 176"/>
              <a:gd name="T46" fmla="*/ 110 w 176"/>
              <a:gd name="T47" fmla="*/ 115 h 176"/>
              <a:gd name="T48" fmla="*/ 111 w 176"/>
              <a:gd name="T49" fmla="*/ 105 h 176"/>
              <a:gd name="T50" fmla="*/ 115 w 176"/>
              <a:gd name="T51" fmla="*/ 98 h 176"/>
              <a:gd name="T52" fmla="*/ 124 w 176"/>
              <a:gd name="T53" fmla="*/ 60 h 176"/>
              <a:gd name="T54" fmla="*/ 100 w 176"/>
              <a:gd name="T55" fmla="*/ 24 h 176"/>
              <a:gd name="T56" fmla="*/ 93 w 176"/>
              <a:gd name="T57" fmla="*/ 25 h 176"/>
              <a:gd name="T58" fmla="*/ 84 w 176"/>
              <a:gd name="T59" fmla="*/ 27 h 176"/>
              <a:gd name="T60" fmla="*/ 56 w 176"/>
              <a:gd name="T61" fmla="*/ 59 h 176"/>
              <a:gd name="T62" fmla="*/ 66 w 176"/>
              <a:gd name="T63" fmla="*/ 99 h 176"/>
              <a:gd name="T64" fmla="*/ 69 w 176"/>
              <a:gd name="T65" fmla="*/ 105 h 176"/>
              <a:gd name="T66" fmla="*/ 61 w 176"/>
              <a:gd name="T67" fmla="*/ 124 h 176"/>
              <a:gd name="T68" fmla="*/ 30 w 176"/>
              <a:gd name="T69" fmla="*/ 143 h 176"/>
              <a:gd name="T70" fmla="*/ 8 w 176"/>
              <a:gd name="T71" fmla="*/ 88 h 176"/>
              <a:gd name="T72" fmla="*/ 88 w 176"/>
              <a:gd name="T73" fmla="*/ 8 h 176"/>
              <a:gd name="T74" fmla="*/ 168 w 176"/>
              <a:gd name="T75" fmla="*/ 88 h 176"/>
              <a:gd name="T76" fmla="*/ 146 w 176"/>
              <a:gd name="T77" fmla="*/ 14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68" y="168"/>
                  <a:pt x="50" y="161"/>
                  <a:pt x="36" y="149"/>
                </a:cubicBezTo>
                <a:cubicBezTo>
                  <a:pt x="47" y="139"/>
                  <a:pt x="52" y="137"/>
                  <a:pt x="64" y="131"/>
                </a:cubicBezTo>
                <a:cubicBezTo>
                  <a:pt x="78" y="125"/>
                  <a:pt x="82" y="114"/>
                  <a:pt x="77" y="102"/>
                </a:cubicBezTo>
                <a:cubicBezTo>
                  <a:pt x="76" y="99"/>
                  <a:pt x="74" y="97"/>
                  <a:pt x="73" y="95"/>
                </a:cubicBezTo>
                <a:cubicBezTo>
                  <a:pt x="69" y="87"/>
                  <a:pt x="64" y="79"/>
                  <a:pt x="64" y="59"/>
                </a:cubicBezTo>
                <a:cubicBezTo>
                  <a:pt x="64" y="35"/>
                  <a:pt x="75" y="35"/>
                  <a:pt x="84" y="35"/>
                </a:cubicBezTo>
                <a:cubicBezTo>
                  <a:pt x="90" y="35"/>
                  <a:pt x="93" y="34"/>
                  <a:pt x="96" y="33"/>
                </a:cubicBezTo>
                <a:cubicBezTo>
                  <a:pt x="97" y="32"/>
                  <a:pt x="98" y="32"/>
                  <a:pt x="100" y="32"/>
                </a:cubicBezTo>
                <a:cubicBezTo>
                  <a:pt x="108" y="32"/>
                  <a:pt x="116" y="39"/>
                  <a:pt x="116" y="60"/>
                </a:cubicBezTo>
                <a:cubicBezTo>
                  <a:pt x="116" y="81"/>
                  <a:pt x="113" y="86"/>
                  <a:pt x="108" y="94"/>
                </a:cubicBezTo>
                <a:cubicBezTo>
                  <a:pt x="107" y="96"/>
                  <a:pt x="105" y="99"/>
                  <a:pt x="104" y="102"/>
                </a:cubicBezTo>
                <a:cubicBezTo>
                  <a:pt x="101" y="107"/>
                  <a:pt x="101" y="112"/>
                  <a:pt x="102" y="117"/>
                </a:cubicBezTo>
                <a:cubicBezTo>
                  <a:pt x="105" y="123"/>
                  <a:pt x="110" y="128"/>
                  <a:pt x="120" y="133"/>
                </a:cubicBezTo>
                <a:cubicBezTo>
                  <a:pt x="128" y="137"/>
                  <a:pt x="136" y="144"/>
                  <a:pt x="141" y="148"/>
                </a:cubicBezTo>
                <a:cubicBezTo>
                  <a:pt x="127" y="160"/>
                  <a:pt x="108" y="168"/>
                  <a:pt x="88" y="168"/>
                </a:cubicBezTo>
                <a:moveTo>
                  <a:pt x="146" y="143"/>
                </a:moveTo>
                <a:cubicBezTo>
                  <a:pt x="142" y="138"/>
                  <a:pt x="132" y="130"/>
                  <a:pt x="123" y="126"/>
                </a:cubicBezTo>
                <a:cubicBezTo>
                  <a:pt x="116" y="122"/>
                  <a:pt x="111" y="118"/>
                  <a:pt x="110" y="115"/>
                </a:cubicBezTo>
                <a:cubicBezTo>
                  <a:pt x="109" y="112"/>
                  <a:pt x="109" y="109"/>
                  <a:pt x="111" y="105"/>
                </a:cubicBezTo>
                <a:cubicBezTo>
                  <a:pt x="113" y="102"/>
                  <a:pt x="114" y="100"/>
                  <a:pt x="115" y="98"/>
                </a:cubicBezTo>
                <a:cubicBezTo>
                  <a:pt x="120" y="89"/>
                  <a:pt x="124" y="83"/>
                  <a:pt x="124" y="60"/>
                </a:cubicBezTo>
                <a:cubicBezTo>
                  <a:pt x="124" y="26"/>
                  <a:pt x="104" y="24"/>
                  <a:pt x="100" y="24"/>
                </a:cubicBezTo>
                <a:cubicBezTo>
                  <a:pt x="97" y="24"/>
                  <a:pt x="95" y="25"/>
                  <a:pt x="93" y="25"/>
                </a:cubicBezTo>
                <a:cubicBezTo>
                  <a:pt x="91" y="26"/>
                  <a:pt x="89" y="27"/>
                  <a:pt x="84" y="27"/>
                </a:cubicBezTo>
                <a:cubicBezTo>
                  <a:pt x="75" y="27"/>
                  <a:pt x="56" y="28"/>
                  <a:pt x="56" y="59"/>
                </a:cubicBezTo>
                <a:cubicBezTo>
                  <a:pt x="56" y="81"/>
                  <a:pt x="62" y="91"/>
                  <a:pt x="66" y="99"/>
                </a:cubicBezTo>
                <a:cubicBezTo>
                  <a:pt x="67" y="101"/>
                  <a:pt x="68" y="103"/>
                  <a:pt x="69" y="105"/>
                </a:cubicBezTo>
                <a:cubicBezTo>
                  <a:pt x="73" y="114"/>
                  <a:pt x="70" y="120"/>
                  <a:pt x="61" y="124"/>
                </a:cubicBezTo>
                <a:cubicBezTo>
                  <a:pt x="48" y="130"/>
                  <a:pt x="42" y="132"/>
                  <a:pt x="30" y="143"/>
                </a:cubicBezTo>
                <a:cubicBezTo>
                  <a:pt x="16" y="129"/>
                  <a:pt x="8" y="109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09"/>
                  <a:pt x="160" y="128"/>
                  <a:pt x="146" y="14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95"/>
          <p:cNvSpPr>
            <a:spLocks noEditPoints="1"/>
          </p:cNvSpPr>
          <p:nvPr/>
        </p:nvSpPr>
        <p:spPr bwMode="auto">
          <a:xfrm>
            <a:off x="2162176" y="4438651"/>
            <a:ext cx="431800" cy="433388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8 w 176"/>
              <a:gd name="T13" fmla="*/ 151 h 176"/>
              <a:gd name="T14" fmla="*/ 64 w 176"/>
              <a:gd name="T15" fmla="*/ 133 h 176"/>
              <a:gd name="T16" fmla="*/ 74 w 176"/>
              <a:gd name="T17" fmla="*/ 124 h 176"/>
              <a:gd name="T18" fmla="*/ 71 w 176"/>
              <a:gd name="T19" fmla="*/ 116 h 176"/>
              <a:gd name="T20" fmla="*/ 67 w 176"/>
              <a:gd name="T21" fmla="*/ 115 h 176"/>
              <a:gd name="T22" fmla="*/ 50 w 176"/>
              <a:gd name="T23" fmla="*/ 112 h 176"/>
              <a:gd name="T24" fmla="*/ 56 w 176"/>
              <a:gd name="T25" fmla="*/ 72 h 176"/>
              <a:gd name="T26" fmla="*/ 90 w 176"/>
              <a:gd name="T27" fmla="*/ 32 h 176"/>
              <a:gd name="T28" fmla="*/ 120 w 176"/>
              <a:gd name="T29" fmla="*/ 74 h 176"/>
              <a:gd name="T30" fmla="*/ 126 w 176"/>
              <a:gd name="T31" fmla="*/ 111 h 176"/>
              <a:gd name="T32" fmla="*/ 107 w 176"/>
              <a:gd name="T33" fmla="*/ 114 h 176"/>
              <a:gd name="T34" fmla="*/ 103 w 176"/>
              <a:gd name="T35" fmla="*/ 116 h 176"/>
              <a:gd name="T36" fmla="*/ 111 w 176"/>
              <a:gd name="T37" fmla="*/ 132 h 176"/>
              <a:gd name="T38" fmla="*/ 137 w 176"/>
              <a:gd name="T39" fmla="*/ 151 h 176"/>
              <a:gd name="T40" fmla="*/ 88 w 176"/>
              <a:gd name="T41" fmla="*/ 168 h 176"/>
              <a:gd name="T42" fmla="*/ 143 w 176"/>
              <a:gd name="T43" fmla="*/ 146 h 176"/>
              <a:gd name="T44" fmla="*/ 115 w 176"/>
              <a:gd name="T45" fmla="*/ 125 h 176"/>
              <a:gd name="T46" fmla="*/ 111 w 176"/>
              <a:gd name="T47" fmla="*/ 122 h 176"/>
              <a:gd name="T48" fmla="*/ 135 w 176"/>
              <a:gd name="T49" fmla="*/ 116 h 176"/>
              <a:gd name="T50" fmla="*/ 137 w 176"/>
              <a:gd name="T51" fmla="*/ 112 h 176"/>
              <a:gd name="T52" fmla="*/ 135 w 176"/>
              <a:gd name="T53" fmla="*/ 109 h 176"/>
              <a:gd name="T54" fmla="*/ 128 w 176"/>
              <a:gd name="T55" fmla="*/ 74 h 176"/>
              <a:gd name="T56" fmla="*/ 90 w 176"/>
              <a:gd name="T57" fmla="*/ 24 h 176"/>
              <a:gd name="T58" fmla="*/ 48 w 176"/>
              <a:gd name="T59" fmla="*/ 72 h 176"/>
              <a:gd name="T60" fmla="*/ 42 w 176"/>
              <a:gd name="T61" fmla="*/ 109 h 176"/>
              <a:gd name="T62" fmla="*/ 39 w 176"/>
              <a:gd name="T63" fmla="*/ 112 h 176"/>
              <a:gd name="T64" fmla="*/ 41 w 176"/>
              <a:gd name="T65" fmla="*/ 116 h 176"/>
              <a:gd name="T66" fmla="*/ 66 w 176"/>
              <a:gd name="T67" fmla="*/ 123 h 176"/>
              <a:gd name="T68" fmla="*/ 62 w 176"/>
              <a:gd name="T69" fmla="*/ 125 h 176"/>
              <a:gd name="T70" fmla="*/ 32 w 176"/>
              <a:gd name="T71" fmla="*/ 145 h 176"/>
              <a:gd name="T72" fmla="*/ 8 w 176"/>
              <a:gd name="T73" fmla="*/ 88 h 176"/>
              <a:gd name="T74" fmla="*/ 88 w 176"/>
              <a:gd name="T75" fmla="*/ 8 h 176"/>
              <a:gd name="T76" fmla="*/ 168 w 176"/>
              <a:gd name="T77" fmla="*/ 88 h 176"/>
              <a:gd name="T78" fmla="*/ 143 w 176"/>
              <a:gd name="T79" fmla="*/ 14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69" y="168"/>
                  <a:pt x="52" y="161"/>
                  <a:pt x="38" y="151"/>
                </a:cubicBezTo>
                <a:cubicBezTo>
                  <a:pt x="44" y="143"/>
                  <a:pt x="55" y="136"/>
                  <a:pt x="64" y="133"/>
                </a:cubicBezTo>
                <a:cubicBezTo>
                  <a:pt x="70" y="131"/>
                  <a:pt x="73" y="128"/>
                  <a:pt x="74" y="124"/>
                </a:cubicBezTo>
                <a:cubicBezTo>
                  <a:pt x="75" y="119"/>
                  <a:pt x="72" y="116"/>
                  <a:pt x="71" y="116"/>
                </a:cubicBezTo>
                <a:cubicBezTo>
                  <a:pt x="70" y="115"/>
                  <a:pt x="69" y="114"/>
                  <a:pt x="67" y="115"/>
                </a:cubicBezTo>
                <a:cubicBezTo>
                  <a:pt x="67" y="115"/>
                  <a:pt x="60" y="117"/>
                  <a:pt x="50" y="112"/>
                </a:cubicBezTo>
                <a:cubicBezTo>
                  <a:pt x="53" y="106"/>
                  <a:pt x="56" y="95"/>
                  <a:pt x="56" y="72"/>
                </a:cubicBezTo>
                <a:cubicBezTo>
                  <a:pt x="56" y="35"/>
                  <a:pt x="72" y="32"/>
                  <a:pt x="90" y="32"/>
                </a:cubicBezTo>
                <a:cubicBezTo>
                  <a:pt x="103" y="32"/>
                  <a:pt x="120" y="36"/>
                  <a:pt x="120" y="74"/>
                </a:cubicBezTo>
                <a:cubicBezTo>
                  <a:pt x="120" y="95"/>
                  <a:pt x="123" y="106"/>
                  <a:pt x="126" y="111"/>
                </a:cubicBezTo>
                <a:cubicBezTo>
                  <a:pt x="122" y="113"/>
                  <a:pt x="115" y="115"/>
                  <a:pt x="107" y="114"/>
                </a:cubicBezTo>
                <a:cubicBezTo>
                  <a:pt x="105" y="114"/>
                  <a:pt x="103" y="115"/>
                  <a:pt x="103" y="116"/>
                </a:cubicBezTo>
                <a:cubicBezTo>
                  <a:pt x="101" y="120"/>
                  <a:pt x="101" y="128"/>
                  <a:pt x="111" y="132"/>
                </a:cubicBezTo>
                <a:cubicBezTo>
                  <a:pt x="120" y="136"/>
                  <a:pt x="129" y="141"/>
                  <a:pt x="137" y="151"/>
                </a:cubicBezTo>
                <a:cubicBezTo>
                  <a:pt x="124" y="162"/>
                  <a:pt x="107" y="168"/>
                  <a:pt x="88" y="168"/>
                </a:cubicBezTo>
                <a:moveTo>
                  <a:pt x="143" y="146"/>
                </a:moveTo>
                <a:cubicBezTo>
                  <a:pt x="135" y="135"/>
                  <a:pt x="124" y="129"/>
                  <a:pt x="115" y="125"/>
                </a:cubicBezTo>
                <a:cubicBezTo>
                  <a:pt x="113" y="124"/>
                  <a:pt x="112" y="123"/>
                  <a:pt x="111" y="122"/>
                </a:cubicBezTo>
                <a:cubicBezTo>
                  <a:pt x="124" y="122"/>
                  <a:pt x="135" y="116"/>
                  <a:pt x="135" y="116"/>
                </a:cubicBezTo>
                <a:cubicBezTo>
                  <a:pt x="136" y="115"/>
                  <a:pt x="137" y="113"/>
                  <a:pt x="137" y="112"/>
                </a:cubicBezTo>
                <a:cubicBezTo>
                  <a:pt x="137" y="110"/>
                  <a:pt x="136" y="109"/>
                  <a:pt x="135" y="109"/>
                </a:cubicBezTo>
                <a:cubicBezTo>
                  <a:pt x="134" y="108"/>
                  <a:pt x="128" y="103"/>
                  <a:pt x="128" y="74"/>
                </a:cubicBezTo>
                <a:cubicBezTo>
                  <a:pt x="128" y="41"/>
                  <a:pt x="115" y="24"/>
                  <a:pt x="90" y="24"/>
                </a:cubicBezTo>
                <a:cubicBezTo>
                  <a:pt x="69" y="24"/>
                  <a:pt x="48" y="30"/>
                  <a:pt x="48" y="72"/>
                </a:cubicBezTo>
                <a:cubicBezTo>
                  <a:pt x="48" y="102"/>
                  <a:pt x="43" y="108"/>
                  <a:pt x="42" y="109"/>
                </a:cubicBezTo>
                <a:cubicBezTo>
                  <a:pt x="40" y="109"/>
                  <a:pt x="39" y="110"/>
                  <a:pt x="39" y="112"/>
                </a:cubicBezTo>
                <a:cubicBezTo>
                  <a:pt x="39" y="114"/>
                  <a:pt x="39" y="115"/>
                  <a:pt x="41" y="116"/>
                </a:cubicBezTo>
                <a:cubicBezTo>
                  <a:pt x="52" y="123"/>
                  <a:pt x="61" y="123"/>
                  <a:pt x="66" y="123"/>
                </a:cubicBezTo>
                <a:cubicBezTo>
                  <a:pt x="65" y="123"/>
                  <a:pt x="64" y="124"/>
                  <a:pt x="62" y="125"/>
                </a:cubicBezTo>
                <a:cubicBezTo>
                  <a:pt x="51" y="129"/>
                  <a:pt x="39" y="137"/>
                  <a:pt x="32" y="145"/>
                </a:cubicBezTo>
                <a:cubicBezTo>
                  <a:pt x="17" y="131"/>
                  <a:pt x="8" y="110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11"/>
                  <a:pt x="159" y="131"/>
                  <a:pt x="143" y="14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Freeform 96"/>
          <p:cNvSpPr>
            <a:spLocks noEditPoints="1"/>
          </p:cNvSpPr>
          <p:nvPr/>
        </p:nvSpPr>
        <p:spPr bwMode="auto">
          <a:xfrm>
            <a:off x="2987676" y="4459288"/>
            <a:ext cx="433388" cy="392113"/>
          </a:xfrm>
          <a:custGeom>
            <a:avLst/>
            <a:gdLst>
              <a:gd name="T0" fmla="*/ 132 w 176"/>
              <a:gd name="T1" fmla="*/ 98 h 160"/>
              <a:gd name="T2" fmla="*/ 143 w 176"/>
              <a:gd name="T3" fmla="*/ 60 h 160"/>
              <a:gd name="T4" fmla="*/ 131 w 176"/>
              <a:gd name="T5" fmla="*/ 11 h 160"/>
              <a:gd name="T6" fmla="*/ 104 w 176"/>
              <a:gd name="T7" fmla="*/ 11 h 160"/>
              <a:gd name="T8" fmla="*/ 107 w 176"/>
              <a:gd name="T9" fmla="*/ 18 h 160"/>
              <a:gd name="T10" fmla="*/ 127 w 176"/>
              <a:gd name="T11" fmla="*/ 18 h 160"/>
              <a:gd name="T12" fmla="*/ 137 w 176"/>
              <a:gd name="T13" fmla="*/ 55 h 160"/>
              <a:gd name="T14" fmla="*/ 136 w 176"/>
              <a:gd name="T15" fmla="*/ 72 h 160"/>
              <a:gd name="T16" fmla="*/ 134 w 176"/>
              <a:gd name="T17" fmla="*/ 74 h 160"/>
              <a:gd name="T18" fmla="*/ 145 w 176"/>
              <a:gd name="T19" fmla="*/ 125 h 160"/>
              <a:gd name="T20" fmla="*/ 142 w 176"/>
              <a:gd name="T21" fmla="*/ 144 h 160"/>
              <a:gd name="T22" fmla="*/ 172 w 176"/>
              <a:gd name="T23" fmla="*/ 152 h 160"/>
              <a:gd name="T24" fmla="*/ 147 w 176"/>
              <a:gd name="T25" fmla="*/ 117 h 160"/>
              <a:gd name="T26" fmla="*/ 88 w 176"/>
              <a:gd name="T27" fmla="*/ 101 h 160"/>
              <a:gd name="T28" fmla="*/ 99 w 176"/>
              <a:gd name="T29" fmla="*/ 58 h 160"/>
              <a:gd name="T30" fmla="*/ 86 w 176"/>
              <a:gd name="T31" fmla="*/ 3 h 160"/>
              <a:gd name="T32" fmla="*/ 55 w 176"/>
              <a:gd name="T33" fmla="*/ 5 h 160"/>
              <a:gd name="T34" fmla="*/ 37 w 176"/>
              <a:gd name="T35" fmla="*/ 57 h 160"/>
              <a:gd name="T36" fmla="*/ 48 w 176"/>
              <a:gd name="T37" fmla="*/ 101 h 160"/>
              <a:gd name="T38" fmla="*/ 0 w 176"/>
              <a:gd name="T39" fmla="*/ 156 h 160"/>
              <a:gd name="T40" fmla="*/ 132 w 176"/>
              <a:gd name="T41" fmla="*/ 160 h 160"/>
              <a:gd name="T42" fmla="*/ 104 w 176"/>
              <a:gd name="T43" fmla="*/ 121 h 160"/>
              <a:gd name="T44" fmla="*/ 34 w 176"/>
              <a:gd name="T45" fmla="*/ 129 h 160"/>
              <a:gd name="T46" fmla="*/ 46 w 176"/>
              <a:gd name="T47" fmla="*/ 74 h 160"/>
              <a:gd name="T48" fmla="*/ 45 w 176"/>
              <a:gd name="T49" fmla="*/ 72 h 160"/>
              <a:gd name="T50" fmla="*/ 45 w 176"/>
              <a:gd name="T51" fmla="*/ 54 h 160"/>
              <a:gd name="T52" fmla="*/ 58 w 176"/>
              <a:gd name="T53" fmla="*/ 12 h 160"/>
              <a:gd name="T54" fmla="*/ 74 w 176"/>
              <a:gd name="T55" fmla="*/ 8 h 160"/>
              <a:gd name="T56" fmla="*/ 92 w 176"/>
              <a:gd name="T57" fmla="*/ 24 h 160"/>
              <a:gd name="T58" fmla="*/ 91 w 176"/>
              <a:gd name="T59" fmla="*/ 60 h 160"/>
              <a:gd name="T60" fmla="*/ 91 w 176"/>
              <a:gd name="T61" fmla="*/ 72 h 160"/>
              <a:gd name="T62" fmla="*/ 80 w 176"/>
              <a:gd name="T63" fmla="*/ 101 h 160"/>
              <a:gd name="T64" fmla="*/ 128 w 176"/>
              <a:gd name="T65" fmla="*/ 1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60">
                <a:moveTo>
                  <a:pt x="147" y="117"/>
                </a:moveTo>
                <a:cubicBezTo>
                  <a:pt x="147" y="117"/>
                  <a:pt x="132" y="113"/>
                  <a:pt x="132" y="98"/>
                </a:cubicBezTo>
                <a:cubicBezTo>
                  <a:pt x="132" y="85"/>
                  <a:pt x="139" y="81"/>
                  <a:pt x="142" y="77"/>
                </a:cubicBezTo>
                <a:cubicBezTo>
                  <a:pt x="142" y="77"/>
                  <a:pt x="146" y="73"/>
                  <a:pt x="143" y="60"/>
                </a:cubicBezTo>
                <a:cubicBezTo>
                  <a:pt x="149" y="53"/>
                  <a:pt x="150" y="40"/>
                  <a:pt x="144" y="27"/>
                </a:cubicBezTo>
                <a:cubicBezTo>
                  <a:pt x="140" y="18"/>
                  <a:pt x="136" y="13"/>
                  <a:pt x="131" y="11"/>
                </a:cubicBezTo>
                <a:cubicBezTo>
                  <a:pt x="127" y="9"/>
                  <a:pt x="123" y="8"/>
                  <a:pt x="119" y="8"/>
                </a:cubicBezTo>
                <a:cubicBezTo>
                  <a:pt x="113" y="8"/>
                  <a:pt x="107" y="10"/>
                  <a:pt x="104" y="11"/>
                </a:cubicBezTo>
                <a:cubicBezTo>
                  <a:pt x="105" y="13"/>
                  <a:pt x="106" y="15"/>
                  <a:pt x="107" y="18"/>
                </a:cubicBezTo>
                <a:cubicBezTo>
                  <a:pt x="107" y="18"/>
                  <a:pt x="107" y="18"/>
                  <a:pt x="107" y="18"/>
                </a:cubicBezTo>
                <a:cubicBezTo>
                  <a:pt x="109" y="17"/>
                  <a:pt x="114" y="16"/>
                  <a:pt x="119" y="16"/>
                </a:cubicBezTo>
                <a:cubicBezTo>
                  <a:pt x="122" y="16"/>
                  <a:pt x="125" y="17"/>
                  <a:pt x="127" y="18"/>
                </a:cubicBezTo>
                <a:cubicBezTo>
                  <a:pt x="129" y="19"/>
                  <a:pt x="133" y="22"/>
                  <a:pt x="137" y="30"/>
                </a:cubicBezTo>
                <a:cubicBezTo>
                  <a:pt x="142" y="41"/>
                  <a:pt x="140" y="51"/>
                  <a:pt x="137" y="55"/>
                </a:cubicBezTo>
                <a:cubicBezTo>
                  <a:pt x="135" y="57"/>
                  <a:pt x="135" y="60"/>
                  <a:pt x="135" y="62"/>
                </a:cubicBezTo>
                <a:cubicBezTo>
                  <a:pt x="137" y="69"/>
                  <a:pt x="136" y="71"/>
                  <a:pt x="136" y="72"/>
                </a:cubicBezTo>
                <a:cubicBezTo>
                  <a:pt x="136" y="72"/>
                  <a:pt x="135" y="72"/>
                  <a:pt x="135" y="73"/>
                </a:cubicBezTo>
                <a:cubicBezTo>
                  <a:pt x="135" y="73"/>
                  <a:pt x="134" y="74"/>
                  <a:pt x="134" y="74"/>
                </a:cubicBezTo>
                <a:cubicBezTo>
                  <a:pt x="131" y="78"/>
                  <a:pt x="124" y="85"/>
                  <a:pt x="124" y="98"/>
                </a:cubicBezTo>
                <a:cubicBezTo>
                  <a:pt x="124" y="115"/>
                  <a:pt x="137" y="123"/>
                  <a:pt x="145" y="125"/>
                </a:cubicBezTo>
                <a:cubicBezTo>
                  <a:pt x="155" y="128"/>
                  <a:pt x="166" y="133"/>
                  <a:pt x="168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3" y="146"/>
                  <a:pt x="144" y="149"/>
                  <a:pt x="144" y="152"/>
                </a:cubicBezTo>
                <a:cubicBezTo>
                  <a:pt x="172" y="152"/>
                  <a:pt x="172" y="152"/>
                  <a:pt x="172" y="152"/>
                </a:cubicBezTo>
                <a:cubicBezTo>
                  <a:pt x="176" y="152"/>
                  <a:pt x="176" y="148"/>
                  <a:pt x="176" y="148"/>
                </a:cubicBezTo>
                <a:cubicBezTo>
                  <a:pt x="176" y="127"/>
                  <a:pt x="156" y="120"/>
                  <a:pt x="147" y="117"/>
                </a:cubicBezTo>
                <a:moveTo>
                  <a:pt x="104" y="121"/>
                </a:moveTo>
                <a:cubicBezTo>
                  <a:pt x="104" y="121"/>
                  <a:pt x="88" y="117"/>
                  <a:pt x="88" y="101"/>
                </a:cubicBezTo>
                <a:cubicBezTo>
                  <a:pt x="88" y="86"/>
                  <a:pt x="95" y="81"/>
                  <a:pt x="97" y="77"/>
                </a:cubicBezTo>
                <a:cubicBezTo>
                  <a:pt x="97" y="77"/>
                  <a:pt x="102" y="73"/>
                  <a:pt x="99" y="58"/>
                </a:cubicBezTo>
                <a:cubicBezTo>
                  <a:pt x="105" y="50"/>
                  <a:pt x="106" y="36"/>
                  <a:pt x="100" y="21"/>
                </a:cubicBezTo>
                <a:cubicBezTo>
                  <a:pt x="95" y="11"/>
                  <a:pt x="92" y="6"/>
                  <a:pt x="86" y="3"/>
                </a:cubicBezTo>
                <a:cubicBezTo>
                  <a:pt x="82" y="1"/>
                  <a:pt x="78" y="0"/>
                  <a:pt x="74" y="0"/>
                </a:cubicBezTo>
                <a:cubicBezTo>
                  <a:pt x="65" y="0"/>
                  <a:pt x="58" y="3"/>
                  <a:pt x="55" y="5"/>
                </a:cubicBezTo>
                <a:cubicBezTo>
                  <a:pt x="45" y="9"/>
                  <a:pt x="39" y="12"/>
                  <a:pt x="34" y="26"/>
                </a:cubicBezTo>
                <a:cubicBezTo>
                  <a:pt x="29" y="38"/>
                  <a:pt x="35" y="51"/>
                  <a:pt x="37" y="57"/>
                </a:cubicBezTo>
                <a:cubicBezTo>
                  <a:pt x="34" y="72"/>
                  <a:pt x="39" y="77"/>
                  <a:pt x="39" y="77"/>
                </a:cubicBezTo>
                <a:cubicBezTo>
                  <a:pt x="41" y="81"/>
                  <a:pt x="48" y="86"/>
                  <a:pt x="48" y="101"/>
                </a:cubicBezTo>
                <a:cubicBezTo>
                  <a:pt x="48" y="117"/>
                  <a:pt x="32" y="121"/>
                  <a:pt x="32" y="121"/>
                </a:cubicBezTo>
                <a:cubicBezTo>
                  <a:pt x="22" y="125"/>
                  <a:pt x="0" y="132"/>
                  <a:pt x="0" y="156"/>
                </a:cubicBezTo>
                <a:cubicBezTo>
                  <a:pt x="0" y="156"/>
                  <a:pt x="0" y="160"/>
                  <a:pt x="4" y="160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6" y="160"/>
                  <a:pt x="136" y="156"/>
                  <a:pt x="136" y="156"/>
                </a:cubicBezTo>
                <a:cubicBezTo>
                  <a:pt x="136" y="132"/>
                  <a:pt x="114" y="125"/>
                  <a:pt x="104" y="121"/>
                </a:cubicBezTo>
                <a:moveTo>
                  <a:pt x="8" y="152"/>
                </a:moveTo>
                <a:cubicBezTo>
                  <a:pt x="10" y="138"/>
                  <a:pt x="22" y="133"/>
                  <a:pt x="34" y="129"/>
                </a:cubicBezTo>
                <a:cubicBezTo>
                  <a:pt x="42" y="127"/>
                  <a:pt x="56" y="118"/>
                  <a:pt x="56" y="101"/>
                </a:cubicBezTo>
                <a:cubicBezTo>
                  <a:pt x="56" y="85"/>
                  <a:pt x="50" y="78"/>
                  <a:pt x="46" y="74"/>
                </a:cubicBezTo>
                <a:cubicBezTo>
                  <a:pt x="46" y="73"/>
                  <a:pt x="46" y="73"/>
                  <a:pt x="45" y="72"/>
                </a:cubicBezTo>
                <a:cubicBezTo>
                  <a:pt x="45" y="72"/>
                  <a:pt x="45" y="72"/>
                  <a:pt x="45" y="72"/>
                </a:cubicBezTo>
                <a:cubicBezTo>
                  <a:pt x="45" y="72"/>
                  <a:pt x="43" y="68"/>
                  <a:pt x="45" y="59"/>
                </a:cubicBezTo>
                <a:cubicBezTo>
                  <a:pt x="46" y="58"/>
                  <a:pt x="45" y="56"/>
                  <a:pt x="45" y="54"/>
                </a:cubicBezTo>
                <a:cubicBezTo>
                  <a:pt x="43" y="50"/>
                  <a:pt x="38" y="38"/>
                  <a:pt x="41" y="30"/>
                </a:cubicBezTo>
                <a:cubicBezTo>
                  <a:pt x="46" y="18"/>
                  <a:pt x="50" y="16"/>
                  <a:pt x="58" y="12"/>
                </a:cubicBezTo>
                <a:cubicBezTo>
                  <a:pt x="58" y="12"/>
                  <a:pt x="58" y="12"/>
                  <a:pt x="59" y="12"/>
                </a:cubicBezTo>
                <a:cubicBezTo>
                  <a:pt x="61" y="10"/>
                  <a:pt x="67" y="8"/>
                  <a:pt x="74" y="8"/>
                </a:cubicBezTo>
                <a:cubicBezTo>
                  <a:pt x="77" y="8"/>
                  <a:pt x="80" y="9"/>
                  <a:pt x="83" y="10"/>
                </a:cubicBezTo>
                <a:cubicBezTo>
                  <a:pt x="85" y="12"/>
                  <a:pt x="88" y="15"/>
                  <a:pt x="92" y="24"/>
                </a:cubicBezTo>
                <a:cubicBezTo>
                  <a:pt x="98" y="37"/>
                  <a:pt x="96" y="48"/>
                  <a:pt x="92" y="53"/>
                </a:cubicBezTo>
                <a:cubicBezTo>
                  <a:pt x="91" y="55"/>
                  <a:pt x="91" y="58"/>
                  <a:pt x="91" y="60"/>
                </a:cubicBezTo>
                <a:cubicBezTo>
                  <a:pt x="93" y="68"/>
                  <a:pt x="92" y="71"/>
                  <a:pt x="91" y="72"/>
                </a:cubicBezTo>
                <a:cubicBezTo>
                  <a:pt x="91" y="72"/>
                  <a:pt x="91" y="72"/>
                  <a:pt x="91" y="72"/>
                </a:cubicBezTo>
                <a:cubicBezTo>
                  <a:pt x="90" y="73"/>
                  <a:pt x="90" y="73"/>
                  <a:pt x="90" y="74"/>
                </a:cubicBezTo>
                <a:cubicBezTo>
                  <a:pt x="86" y="78"/>
                  <a:pt x="80" y="85"/>
                  <a:pt x="80" y="101"/>
                </a:cubicBezTo>
                <a:cubicBezTo>
                  <a:pt x="80" y="118"/>
                  <a:pt x="94" y="127"/>
                  <a:pt x="102" y="129"/>
                </a:cubicBezTo>
                <a:cubicBezTo>
                  <a:pt x="113" y="133"/>
                  <a:pt x="126" y="138"/>
                  <a:pt x="128" y="152"/>
                </a:cubicBezTo>
                <a:lnTo>
                  <a:pt x="8" y="1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97"/>
          <p:cNvSpPr>
            <a:spLocks noEditPoints="1"/>
          </p:cNvSpPr>
          <p:nvPr/>
        </p:nvSpPr>
        <p:spPr bwMode="auto">
          <a:xfrm>
            <a:off x="3814763" y="4478338"/>
            <a:ext cx="433388" cy="354013"/>
          </a:xfrm>
          <a:custGeom>
            <a:avLst/>
            <a:gdLst>
              <a:gd name="T0" fmla="*/ 34 w 176"/>
              <a:gd name="T1" fmla="*/ 86 h 144"/>
              <a:gd name="T2" fmla="*/ 28 w 176"/>
              <a:gd name="T3" fmla="*/ 65 h 144"/>
              <a:gd name="T4" fmla="*/ 28 w 176"/>
              <a:gd name="T5" fmla="*/ 58 h 144"/>
              <a:gd name="T6" fmla="*/ 25 w 176"/>
              <a:gd name="T7" fmla="*/ 38 h 144"/>
              <a:gd name="T8" fmla="*/ 35 w 176"/>
              <a:gd name="T9" fmla="*/ 26 h 144"/>
              <a:gd name="T10" fmla="*/ 49 w 176"/>
              <a:gd name="T11" fmla="*/ 25 h 144"/>
              <a:gd name="T12" fmla="*/ 52 w 176"/>
              <a:gd name="T13" fmla="*/ 18 h 144"/>
              <a:gd name="T14" fmla="*/ 30 w 176"/>
              <a:gd name="T15" fmla="*/ 19 h 144"/>
              <a:gd name="T16" fmla="*/ 20 w 176"/>
              <a:gd name="T17" fmla="*/ 56 h 144"/>
              <a:gd name="T18" fmla="*/ 26 w 176"/>
              <a:gd name="T19" fmla="*/ 86 h 144"/>
              <a:gd name="T20" fmla="*/ 0 w 176"/>
              <a:gd name="T21" fmla="*/ 124 h 144"/>
              <a:gd name="T22" fmla="*/ 22 w 176"/>
              <a:gd name="T23" fmla="*/ 128 h 144"/>
              <a:gd name="T24" fmla="*/ 8 w 176"/>
              <a:gd name="T25" fmla="*/ 120 h 144"/>
              <a:gd name="T26" fmla="*/ 159 w 176"/>
              <a:gd name="T27" fmla="*/ 100 h 144"/>
              <a:gd name="T28" fmla="*/ 155 w 176"/>
              <a:gd name="T29" fmla="*/ 70 h 144"/>
              <a:gd name="T30" fmla="*/ 159 w 176"/>
              <a:gd name="T31" fmla="*/ 35 h 144"/>
              <a:gd name="T32" fmla="*/ 132 w 176"/>
              <a:gd name="T33" fmla="*/ 16 h 144"/>
              <a:gd name="T34" fmla="*/ 126 w 176"/>
              <a:gd name="T35" fmla="*/ 25 h 144"/>
              <a:gd name="T36" fmla="*/ 132 w 176"/>
              <a:gd name="T37" fmla="*/ 24 h 144"/>
              <a:gd name="T38" fmla="*/ 142 w 176"/>
              <a:gd name="T39" fmla="*/ 27 h 144"/>
              <a:gd name="T40" fmla="*/ 149 w 176"/>
              <a:gd name="T41" fmla="*/ 53 h 144"/>
              <a:gd name="T42" fmla="*/ 149 w 176"/>
              <a:gd name="T43" fmla="*/ 65 h 144"/>
              <a:gd name="T44" fmla="*/ 148 w 176"/>
              <a:gd name="T45" fmla="*/ 66 h 144"/>
              <a:gd name="T46" fmla="*/ 157 w 176"/>
              <a:gd name="T47" fmla="*/ 108 h 144"/>
              <a:gd name="T48" fmla="*/ 150 w 176"/>
              <a:gd name="T49" fmla="*/ 120 h 144"/>
              <a:gd name="T50" fmla="*/ 172 w 176"/>
              <a:gd name="T51" fmla="*/ 128 h 144"/>
              <a:gd name="T52" fmla="*/ 159 w 176"/>
              <a:gd name="T53" fmla="*/ 100 h 144"/>
              <a:gd name="T54" fmla="*/ 106 w 176"/>
              <a:gd name="T55" fmla="*/ 90 h 144"/>
              <a:gd name="T56" fmla="*/ 115 w 176"/>
              <a:gd name="T57" fmla="*/ 52 h 144"/>
              <a:gd name="T58" fmla="*/ 104 w 176"/>
              <a:gd name="T59" fmla="*/ 3 h 144"/>
              <a:gd name="T60" fmla="*/ 76 w 176"/>
              <a:gd name="T61" fmla="*/ 4 h 144"/>
              <a:gd name="T62" fmla="*/ 61 w 176"/>
              <a:gd name="T63" fmla="*/ 52 h 144"/>
              <a:gd name="T64" fmla="*/ 70 w 176"/>
              <a:gd name="T65" fmla="*/ 90 h 144"/>
              <a:gd name="T66" fmla="*/ 28 w 176"/>
              <a:gd name="T67" fmla="*/ 140 h 144"/>
              <a:gd name="T68" fmla="*/ 144 w 176"/>
              <a:gd name="T69" fmla="*/ 144 h 144"/>
              <a:gd name="T70" fmla="*/ 120 w 176"/>
              <a:gd name="T71" fmla="*/ 109 h 144"/>
              <a:gd name="T72" fmla="*/ 58 w 176"/>
              <a:gd name="T73" fmla="*/ 117 h 144"/>
              <a:gd name="T74" fmla="*/ 78 w 176"/>
              <a:gd name="T75" fmla="*/ 90 h 144"/>
              <a:gd name="T76" fmla="*/ 69 w 176"/>
              <a:gd name="T77" fmla="*/ 65 h 144"/>
              <a:gd name="T78" fmla="*/ 68 w 176"/>
              <a:gd name="T79" fmla="*/ 48 h 144"/>
              <a:gd name="T80" fmla="*/ 79 w 176"/>
              <a:gd name="T81" fmla="*/ 12 h 144"/>
              <a:gd name="T82" fmla="*/ 93 w 176"/>
              <a:gd name="T83" fmla="*/ 8 h 144"/>
              <a:gd name="T84" fmla="*/ 108 w 176"/>
              <a:gd name="T85" fmla="*/ 22 h 144"/>
              <a:gd name="T86" fmla="*/ 107 w 176"/>
              <a:gd name="T87" fmla="*/ 54 h 144"/>
              <a:gd name="T88" fmla="*/ 106 w 176"/>
              <a:gd name="T89" fmla="*/ 66 h 144"/>
              <a:gd name="T90" fmla="*/ 118 w 176"/>
              <a:gd name="T91" fmla="*/ 117 h 144"/>
              <a:gd name="T92" fmla="*/ 140 w 176"/>
              <a:gd name="T93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44">
                <a:moveTo>
                  <a:pt x="19" y="108"/>
                </a:moveTo>
                <a:cubicBezTo>
                  <a:pt x="25" y="106"/>
                  <a:pt x="34" y="100"/>
                  <a:pt x="34" y="86"/>
                </a:cubicBezTo>
                <a:cubicBezTo>
                  <a:pt x="34" y="74"/>
                  <a:pt x="30" y="69"/>
                  <a:pt x="28" y="66"/>
                </a:cubicBezTo>
                <a:cubicBezTo>
                  <a:pt x="28" y="65"/>
                  <a:pt x="28" y="65"/>
                  <a:pt x="28" y="65"/>
                </a:cubicBezTo>
                <a:cubicBezTo>
                  <a:pt x="27" y="65"/>
                  <a:pt x="27" y="65"/>
                  <a:pt x="27" y="65"/>
                </a:cubicBezTo>
                <a:cubicBezTo>
                  <a:pt x="27" y="65"/>
                  <a:pt x="27" y="63"/>
                  <a:pt x="28" y="58"/>
                </a:cubicBezTo>
                <a:cubicBezTo>
                  <a:pt x="28" y="56"/>
                  <a:pt x="28" y="54"/>
                  <a:pt x="27" y="53"/>
                </a:cubicBezTo>
                <a:cubicBezTo>
                  <a:pt x="26" y="49"/>
                  <a:pt x="23" y="43"/>
                  <a:pt x="25" y="38"/>
                </a:cubicBezTo>
                <a:cubicBezTo>
                  <a:pt x="28" y="29"/>
                  <a:pt x="30" y="28"/>
                  <a:pt x="34" y="27"/>
                </a:cubicBezTo>
                <a:cubicBezTo>
                  <a:pt x="34" y="27"/>
                  <a:pt x="34" y="26"/>
                  <a:pt x="35" y="26"/>
                </a:cubicBezTo>
                <a:cubicBezTo>
                  <a:pt x="36" y="25"/>
                  <a:pt x="40" y="24"/>
                  <a:pt x="44" y="24"/>
                </a:cubicBezTo>
                <a:cubicBezTo>
                  <a:pt x="46" y="24"/>
                  <a:pt x="48" y="24"/>
                  <a:pt x="49" y="25"/>
                </a:cubicBezTo>
                <a:cubicBezTo>
                  <a:pt x="49" y="24"/>
                  <a:pt x="50" y="22"/>
                  <a:pt x="50" y="21"/>
                </a:cubicBezTo>
                <a:cubicBezTo>
                  <a:pt x="51" y="20"/>
                  <a:pt x="51" y="19"/>
                  <a:pt x="52" y="18"/>
                </a:cubicBezTo>
                <a:cubicBezTo>
                  <a:pt x="49" y="16"/>
                  <a:pt x="47" y="16"/>
                  <a:pt x="44" y="16"/>
                </a:cubicBezTo>
                <a:cubicBezTo>
                  <a:pt x="38" y="16"/>
                  <a:pt x="33" y="18"/>
                  <a:pt x="30" y="19"/>
                </a:cubicBezTo>
                <a:cubicBezTo>
                  <a:pt x="24" y="22"/>
                  <a:pt x="21" y="25"/>
                  <a:pt x="17" y="35"/>
                </a:cubicBezTo>
                <a:cubicBezTo>
                  <a:pt x="14" y="43"/>
                  <a:pt x="18" y="52"/>
                  <a:pt x="20" y="56"/>
                </a:cubicBezTo>
                <a:cubicBezTo>
                  <a:pt x="18" y="66"/>
                  <a:pt x="21" y="70"/>
                  <a:pt x="21" y="70"/>
                </a:cubicBezTo>
                <a:cubicBezTo>
                  <a:pt x="23" y="73"/>
                  <a:pt x="26" y="76"/>
                  <a:pt x="26" y="86"/>
                </a:cubicBezTo>
                <a:cubicBezTo>
                  <a:pt x="26" y="98"/>
                  <a:pt x="17" y="100"/>
                  <a:pt x="17" y="100"/>
                </a:cubicBezTo>
                <a:cubicBezTo>
                  <a:pt x="10" y="103"/>
                  <a:pt x="0" y="108"/>
                  <a:pt x="0" y="124"/>
                </a:cubicBezTo>
                <a:cubicBezTo>
                  <a:pt x="0" y="124"/>
                  <a:pt x="0" y="128"/>
                  <a:pt x="4" y="128"/>
                </a:cubicBezTo>
                <a:cubicBezTo>
                  <a:pt x="22" y="128"/>
                  <a:pt x="22" y="128"/>
                  <a:pt x="22" y="128"/>
                </a:cubicBezTo>
                <a:cubicBezTo>
                  <a:pt x="23" y="125"/>
                  <a:pt x="24" y="122"/>
                  <a:pt x="26" y="120"/>
                </a:cubicBezTo>
                <a:cubicBezTo>
                  <a:pt x="8" y="120"/>
                  <a:pt x="8" y="120"/>
                  <a:pt x="8" y="120"/>
                </a:cubicBezTo>
                <a:cubicBezTo>
                  <a:pt x="9" y="112"/>
                  <a:pt x="14" y="110"/>
                  <a:pt x="19" y="108"/>
                </a:cubicBezTo>
                <a:moveTo>
                  <a:pt x="159" y="100"/>
                </a:moveTo>
                <a:cubicBezTo>
                  <a:pt x="159" y="100"/>
                  <a:pt x="150" y="98"/>
                  <a:pt x="150" y="86"/>
                </a:cubicBezTo>
                <a:cubicBezTo>
                  <a:pt x="150" y="76"/>
                  <a:pt x="153" y="73"/>
                  <a:pt x="155" y="70"/>
                </a:cubicBezTo>
                <a:cubicBezTo>
                  <a:pt x="155" y="70"/>
                  <a:pt x="158" y="66"/>
                  <a:pt x="156" y="56"/>
                </a:cubicBezTo>
                <a:cubicBezTo>
                  <a:pt x="158" y="52"/>
                  <a:pt x="162" y="43"/>
                  <a:pt x="159" y="35"/>
                </a:cubicBezTo>
                <a:cubicBezTo>
                  <a:pt x="155" y="25"/>
                  <a:pt x="152" y="22"/>
                  <a:pt x="146" y="19"/>
                </a:cubicBezTo>
                <a:cubicBezTo>
                  <a:pt x="143" y="18"/>
                  <a:pt x="138" y="16"/>
                  <a:pt x="132" y="16"/>
                </a:cubicBezTo>
                <a:cubicBezTo>
                  <a:pt x="129" y="16"/>
                  <a:pt x="127" y="16"/>
                  <a:pt x="124" y="18"/>
                </a:cubicBezTo>
                <a:cubicBezTo>
                  <a:pt x="125" y="20"/>
                  <a:pt x="126" y="23"/>
                  <a:pt x="126" y="25"/>
                </a:cubicBezTo>
                <a:cubicBezTo>
                  <a:pt x="127" y="25"/>
                  <a:pt x="127" y="25"/>
                  <a:pt x="127" y="25"/>
                </a:cubicBezTo>
                <a:cubicBezTo>
                  <a:pt x="128" y="24"/>
                  <a:pt x="130" y="24"/>
                  <a:pt x="132" y="24"/>
                </a:cubicBezTo>
                <a:cubicBezTo>
                  <a:pt x="136" y="24"/>
                  <a:pt x="140" y="25"/>
                  <a:pt x="141" y="26"/>
                </a:cubicBezTo>
                <a:cubicBezTo>
                  <a:pt x="142" y="26"/>
                  <a:pt x="142" y="27"/>
                  <a:pt x="142" y="27"/>
                </a:cubicBezTo>
                <a:cubicBezTo>
                  <a:pt x="146" y="28"/>
                  <a:pt x="148" y="29"/>
                  <a:pt x="151" y="38"/>
                </a:cubicBezTo>
                <a:cubicBezTo>
                  <a:pt x="153" y="43"/>
                  <a:pt x="150" y="49"/>
                  <a:pt x="149" y="53"/>
                </a:cubicBezTo>
                <a:cubicBezTo>
                  <a:pt x="148" y="54"/>
                  <a:pt x="148" y="56"/>
                  <a:pt x="148" y="58"/>
                </a:cubicBezTo>
                <a:cubicBezTo>
                  <a:pt x="149" y="63"/>
                  <a:pt x="149" y="65"/>
                  <a:pt x="149" y="65"/>
                </a:cubicBezTo>
                <a:cubicBezTo>
                  <a:pt x="149" y="65"/>
                  <a:pt x="149" y="65"/>
                  <a:pt x="148" y="65"/>
                </a:cubicBezTo>
                <a:cubicBezTo>
                  <a:pt x="148" y="66"/>
                  <a:pt x="148" y="66"/>
                  <a:pt x="148" y="66"/>
                </a:cubicBezTo>
                <a:cubicBezTo>
                  <a:pt x="146" y="69"/>
                  <a:pt x="142" y="74"/>
                  <a:pt x="142" y="86"/>
                </a:cubicBezTo>
                <a:cubicBezTo>
                  <a:pt x="142" y="100"/>
                  <a:pt x="151" y="106"/>
                  <a:pt x="157" y="108"/>
                </a:cubicBezTo>
                <a:cubicBezTo>
                  <a:pt x="162" y="110"/>
                  <a:pt x="167" y="112"/>
                  <a:pt x="168" y="120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52" y="122"/>
                  <a:pt x="153" y="125"/>
                  <a:pt x="154" y="128"/>
                </a:cubicBezTo>
                <a:cubicBezTo>
                  <a:pt x="172" y="128"/>
                  <a:pt x="172" y="128"/>
                  <a:pt x="172" y="128"/>
                </a:cubicBezTo>
                <a:cubicBezTo>
                  <a:pt x="176" y="128"/>
                  <a:pt x="176" y="124"/>
                  <a:pt x="176" y="124"/>
                </a:cubicBezTo>
                <a:cubicBezTo>
                  <a:pt x="176" y="108"/>
                  <a:pt x="166" y="103"/>
                  <a:pt x="159" y="100"/>
                </a:cubicBezTo>
                <a:moveTo>
                  <a:pt x="120" y="109"/>
                </a:moveTo>
                <a:cubicBezTo>
                  <a:pt x="120" y="109"/>
                  <a:pt x="106" y="105"/>
                  <a:pt x="106" y="90"/>
                </a:cubicBezTo>
                <a:cubicBezTo>
                  <a:pt x="106" y="77"/>
                  <a:pt x="111" y="73"/>
                  <a:pt x="114" y="69"/>
                </a:cubicBezTo>
                <a:cubicBezTo>
                  <a:pt x="114" y="69"/>
                  <a:pt x="118" y="65"/>
                  <a:pt x="115" y="52"/>
                </a:cubicBezTo>
                <a:cubicBezTo>
                  <a:pt x="120" y="45"/>
                  <a:pt x="122" y="33"/>
                  <a:pt x="116" y="19"/>
                </a:cubicBezTo>
                <a:cubicBezTo>
                  <a:pt x="112" y="10"/>
                  <a:pt x="109" y="5"/>
                  <a:pt x="104" y="3"/>
                </a:cubicBezTo>
                <a:cubicBezTo>
                  <a:pt x="101" y="1"/>
                  <a:pt x="97" y="0"/>
                  <a:pt x="93" y="0"/>
                </a:cubicBezTo>
                <a:cubicBezTo>
                  <a:pt x="86" y="0"/>
                  <a:pt x="79" y="3"/>
                  <a:pt x="76" y="4"/>
                </a:cubicBezTo>
                <a:cubicBezTo>
                  <a:pt x="68" y="8"/>
                  <a:pt x="63" y="11"/>
                  <a:pt x="58" y="24"/>
                </a:cubicBezTo>
                <a:cubicBezTo>
                  <a:pt x="53" y="34"/>
                  <a:pt x="58" y="46"/>
                  <a:pt x="61" y="52"/>
                </a:cubicBezTo>
                <a:cubicBezTo>
                  <a:pt x="58" y="65"/>
                  <a:pt x="62" y="69"/>
                  <a:pt x="62" y="69"/>
                </a:cubicBezTo>
                <a:cubicBezTo>
                  <a:pt x="65" y="73"/>
                  <a:pt x="70" y="77"/>
                  <a:pt x="70" y="90"/>
                </a:cubicBezTo>
                <a:cubicBezTo>
                  <a:pt x="70" y="105"/>
                  <a:pt x="56" y="109"/>
                  <a:pt x="56" y="109"/>
                </a:cubicBezTo>
                <a:cubicBezTo>
                  <a:pt x="47" y="112"/>
                  <a:pt x="28" y="118"/>
                  <a:pt x="28" y="140"/>
                </a:cubicBezTo>
                <a:cubicBezTo>
                  <a:pt x="28" y="140"/>
                  <a:pt x="28" y="144"/>
                  <a:pt x="32" y="144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148" y="144"/>
                  <a:pt x="148" y="140"/>
                  <a:pt x="148" y="140"/>
                </a:cubicBezTo>
                <a:cubicBezTo>
                  <a:pt x="148" y="118"/>
                  <a:pt x="129" y="112"/>
                  <a:pt x="120" y="109"/>
                </a:cubicBezTo>
                <a:moveTo>
                  <a:pt x="36" y="136"/>
                </a:moveTo>
                <a:cubicBezTo>
                  <a:pt x="38" y="125"/>
                  <a:pt x="48" y="120"/>
                  <a:pt x="58" y="117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66" y="115"/>
                  <a:pt x="78" y="107"/>
                  <a:pt x="78" y="90"/>
                </a:cubicBezTo>
                <a:cubicBezTo>
                  <a:pt x="78" y="76"/>
                  <a:pt x="73" y="70"/>
                  <a:pt x="70" y="66"/>
                </a:cubicBezTo>
                <a:cubicBezTo>
                  <a:pt x="69" y="65"/>
                  <a:pt x="68" y="64"/>
                  <a:pt x="69" y="65"/>
                </a:cubicBezTo>
                <a:cubicBezTo>
                  <a:pt x="68" y="64"/>
                  <a:pt x="67" y="61"/>
                  <a:pt x="69" y="54"/>
                </a:cubicBezTo>
                <a:cubicBezTo>
                  <a:pt x="70" y="50"/>
                  <a:pt x="68" y="48"/>
                  <a:pt x="68" y="48"/>
                </a:cubicBezTo>
                <a:cubicBezTo>
                  <a:pt x="66" y="43"/>
                  <a:pt x="62" y="34"/>
                  <a:pt x="65" y="27"/>
                </a:cubicBezTo>
                <a:cubicBezTo>
                  <a:pt x="69" y="17"/>
                  <a:pt x="73" y="15"/>
                  <a:pt x="79" y="12"/>
                </a:cubicBezTo>
                <a:cubicBezTo>
                  <a:pt x="80" y="11"/>
                  <a:pt x="80" y="11"/>
                  <a:pt x="80" y="11"/>
                </a:cubicBezTo>
                <a:cubicBezTo>
                  <a:pt x="82" y="10"/>
                  <a:pt x="87" y="8"/>
                  <a:pt x="93" y="8"/>
                </a:cubicBezTo>
                <a:cubicBezTo>
                  <a:pt x="96" y="8"/>
                  <a:pt x="98" y="9"/>
                  <a:pt x="100" y="10"/>
                </a:cubicBezTo>
                <a:cubicBezTo>
                  <a:pt x="103" y="11"/>
                  <a:pt x="105" y="14"/>
                  <a:pt x="108" y="22"/>
                </a:cubicBezTo>
                <a:cubicBezTo>
                  <a:pt x="115" y="36"/>
                  <a:pt x="111" y="45"/>
                  <a:pt x="109" y="47"/>
                </a:cubicBezTo>
                <a:cubicBezTo>
                  <a:pt x="107" y="49"/>
                  <a:pt x="107" y="52"/>
                  <a:pt x="107" y="54"/>
                </a:cubicBezTo>
                <a:cubicBezTo>
                  <a:pt x="109" y="61"/>
                  <a:pt x="108" y="64"/>
                  <a:pt x="108" y="64"/>
                </a:cubicBezTo>
                <a:cubicBezTo>
                  <a:pt x="108" y="64"/>
                  <a:pt x="107" y="65"/>
                  <a:pt x="106" y="66"/>
                </a:cubicBezTo>
                <a:cubicBezTo>
                  <a:pt x="103" y="70"/>
                  <a:pt x="98" y="76"/>
                  <a:pt x="98" y="90"/>
                </a:cubicBezTo>
                <a:cubicBezTo>
                  <a:pt x="98" y="107"/>
                  <a:pt x="110" y="115"/>
                  <a:pt x="118" y="117"/>
                </a:cubicBezTo>
                <a:cubicBezTo>
                  <a:pt x="118" y="117"/>
                  <a:pt x="118" y="117"/>
                  <a:pt x="118" y="117"/>
                </a:cubicBezTo>
                <a:cubicBezTo>
                  <a:pt x="128" y="120"/>
                  <a:pt x="138" y="125"/>
                  <a:pt x="140" y="136"/>
                </a:cubicBezTo>
                <a:lnTo>
                  <a:pt x="36" y="1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Freeform 98"/>
          <p:cNvSpPr>
            <a:spLocks noEditPoints="1"/>
          </p:cNvSpPr>
          <p:nvPr/>
        </p:nvSpPr>
        <p:spPr bwMode="auto">
          <a:xfrm>
            <a:off x="4641851" y="4438651"/>
            <a:ext cx="439738" cy="433388"/>
          </a:xfrm>
          <a:custGeom>
            <a:avLst/>
            <a:gdLst>
              <a:gd name="T0" fmla="*/ 170 w 179"/>
              <a:gd name="T1" fmla="*/ 35 h 176"/>
              <a:gd name="T2" fmla="*/ 166 w 179"/>
              <a:gd name="T3" fmla="*/ 38 h 176"/>
              <a:gd name="T4" fmla="*/ 166 w 179"/>
              <a:gd name="T5" fmla="*/ 38 h 176"/>
              <a:gd name="T6" fmla="*/ 146 w 179"/>
              <a:gd name="T7" fmla="*/ 58 h 176"/>
              <a:gd name="T8" fmla="*/ 146 w 179"/>
              <a:gd name="T9" fmla="*/ 58 h 176"/>
              <a:gd name="T10" fmla="*/ 132 w 179"/>
              <a:gd name="T11" fmla="*/ 64 h 176"/>
              <a:gd name="T12" fmla="*/ 112 w 179"/>
              <a:gd name="T13" fmla="*/ 44 h 176"/>
              <a:gd name="T14" fmla="*/ 118 w 179"/>
              <a:gd name="T15" fmla="*/ 30 h 176"/>
              <a:gd name="T16" fmla="*/ 112 w 179"/>
              <a:gd name="T17" fmla="*/ 24 h 176"/>
              <a:gd name="T18" fmla="*/ 104 w 179"/>
              <a:gd name="T19" fmla="*/ 44 h 176"/>
              <a:gd name="T20" fmla="*/ 132 w 179"/>
              <a:gd name="T21" fmla="*/ 72 h 176"/>
              <a:gd name="T22" fmla="*/ 152 w 179"/>
              <a:gd name="T23" fmla="*/ 64 h 176"/>
              <a:gd name="T24" fmla="*/ 152 w 179"/>
              <a:gd name="T25" fmla="*/ 64 h 176"/>
              <a:gd name="T26" fmla="*/ 167 w 179"/>
              <a:gd name="T27" fmla="*/ 49 h 176"/>
              <a:gd name="T28" fmla="*/ 162 w 179"/>
              <a:gd name="T29" fmla="*/ 77 h 176"/>
              <a:gd name="T30" fmla="*/ 140 w 179"/>
              <a:gd name="T31" fmla="*/ 99 h 176"/>
              <a:gd name="T32" fmla="*/ 129 w 179"/>
              <a:gd name="T33" fmla="*/ 104 h 176"/>
              <a:gd name="T34" fmla="*/ 102 w 179"/>
              <a:gd name="T35" fmla="*/ 95 h 176"/>
              <a:gd name="T36" fmla="*/ 102 w 179"/>
              <a:gd name="T37" fmla="*/ 95 h 176"/>
              <a:gd name="T38" fmla="*/ 100 w 179"/>
              <a:gd name="T39" fmla="*/ 94 h 176"/>
              <a:gd name="T40" fmla="*/ 97 w 179"/>
              <a:gd name="T41" fmla="*/ 96 h 176"/>
              <a:gd name="T42" fmla="*/ 96 w 179"/>
              <a:gd name="T43" fmla="*/ 96 h 176"/>
              <a:gd name="T44" fmla="*/ 35 w 179"/>
              <a:gd name="T45" fmla="*/ 163 h 176"/>
              <a:gd name="T46" fmla="*/ 24 w 179"/>
              <a:gd name="T47" fmla="*/ 168 h 176"/>
              <a:gd name="T48" fmla="*/ 8 w 179"/>
              <a:gd name="T49" fmla="*/ 152 h 176"/>
              <a:gd name="T50" fmla="*/ 13 w 179"/>
              <a:gd name="T51" fmla="*/ 141 h 176"/>
              <a:gd name="T52" fmla="*/ 80 w 179"/>
              <a:gd name="T53" fmla="*/ 80 h 176"/>
              <a:gd name="T54" fmla="*/ 80 w 179"/>
              <a:gd name="T55" fmla="*/ 80 h 176"/>
              <a:gd name="T56" fmla="*/ 82 w 179"/>
              <a:gd name="T57" fmla="*/ 76 h 176"/>
              <a:gd name="T58" fmla="*/ 81 w 179"/>
              <a:gd name="T59" fmla="*/ 74 h 176"/>
              <a:gd name="T60" fmla="*/ 81 w 179"/>
              <a:gd name="T61" fmla="*/ 74 h 176"/>
              <a:gd name="T62" fmla="*/ 79 w 179"/>
              <a:gd name="T63" fmla="*/ 37 h 176"/>
              <a:gd name="T64" fmla="*/ 100 w 179"/>
              <a:gd name="T65" fmla="*/ 15 h 176"/>
              <a:gd name="T66" fmla="*/ 118 w 179"/>
              <a:gd name="T67" fmla="*/ 8 h 176"/>
              <a:gd name="T68" fmla="*/ 118 w 179"/>
              <a:gd name="T69" fmla="*/ 8 h 176"/>
              <a:gd name="T70" fmla="*/ 127 w 179"/>
              <a:gd name="T71" fmla="*/ 9 h 176"/>
              <a:gd name="T72" fmla="*/ 112 w 179"/>
              <a:gd name="T73" fmla="*/ 24 h 176"/>
              <a:gd name="T74" fmla="*/ 118 w 179"/>
              <a:gd name="T75" fmla="*/ 30 h 176"/>
              <a:gd name="T76" fmla="*/ 138 w 179"/>
              <a:gd name="T77" fmla="*/ 10 h 176"/>
              <a:gd name="T78" fmla="*/ 138 w 179"/>
              <a:gd name="T79" fmla="*/ 10 h 176"/>
              <a:gd name="T80" fmla="*/ 141 w 179"/>
              <a:gd name="T81" fmla="*/ 6 h 176"/>
              <a:gd name="T82" fmla="*/ 118 w 179"/>
              <a:gd name="T83" fmla="*/ 0 h 176"/>
              <a:gd name="T84" fmla="*/ 118 w 179"/>
              <a:gd name="T85" fmla="*/ 0 h 176"/>
              <a:gd name="T86" fmla="*/ 95 w 179"/>
              <a:gd name="T87" fmla="*/ 9 h 176"/>
              <a:gd name="T88" fmla="*/ 73 w 179"/>
              <a:gd name="T89" fmla="*/ 31 h 176"/>
              <a:gd name="T90" fmla="*/ 73 w 179"/>
              <a:gd name="T91" fmla="*/ 76 h 176"/>
              <a:gd name="T92" fmla="*/ 7 w 179"/>
              <a:gd name="T93" fmla="*/ 135 h 176"/>
              <a:gd name="T94" fmla="*/ 0 w 179"/>
              <a:gd name="T95" fmla="*/ 152 h 176"/>
              <a:gd name="T96" fmla="*/ 24 w 179"/>
              <a:gd name="T97" fmla="*/ 176 h 176"/>
              <a:gd name="T98" fmla="*/ 41 w 179"/>
              <a:gd name="T99" fmla="*/ 169 h 176"/>
              <a:gd name="T100" fmla="*/ 101 w 179"/>
              <a:gd name="T101" fmla="*/ 103 h 176"/>
              <a:gd name="T102" fmla="*/ 129 w 179"/>
              <a:gd name="T103" fmla="*/ 112 h 176"/>
              <a:gd name="T104" fmla="*/ 146 w 179"/>
              <a:gd name="T105" fmla="*/ 105 h 176"/>
              <a:gd name="T106" fmla="*/ 167 w 179"/>
              <a:gd name="T107" fmla="*/ 83 h 176"/>
              <a:gd name="T108" fmla="*/ 170 w 179"/>
              <a:gd name="T109" fmla="*/ 35 h 176"/>
              <a:gd name="T110" fmla="*/ 21 w 179"/>
              <a:gd name="T111" fmla="*/ 149 h 176"/>
              <a:gd name="T112" fmla="*/ 20 w 179"/>
              <a:gd name="T113" fmla="*/ 152 h 176"/>
              <a:gd name="T114" fmla="*/ 24 w 179"/>
              <a:gd name="T115" fmla="*/ 156 h 176"/>
              <a:gd name="T116" fmla="*/ 28 w 179"/>
              <a:gd name="T117" fmla="*/ 152 h 176"/>
              <a:gd name="T118" fmla="*/ 24 w 179"/>
              <a:gd name="T119" fmla="*/ 148 h 176"/>
              <a:gd name="T120" fmla="*/ 21 w 179"/>
              <a:gd name="T121" fmla="*/ 14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9" h="176">
                <a:moveTo>
                  <a:pt x="170" y="35"/>
                </a:moveTo>
                <a:cubicBezTo>
                  <a:pt x="166" y="38"/>
                  <a:pt x="166" y="38"/>
                  <a:pt x="166" y="38"/>
                </a:cubicBezTo>
                <a:cubicBezTo>
                  <a:pt x="166" y="38"/>
                  <a:pt x="166" y="38"/>
                  <a:pt x="166" y="3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2" y="62"/>
                  <a:pt x="137" y="64"/>
                  <a:pt x="132" y="64"/>
                </a:cubicBezTo>
                <a:cubicBezTo>
                  <a:pt x="121" y="64"/>
                  <a:pt x="112" y="55"/>
                  <a:pt x="112" y="44"/>
                </a:cubicBezTo>
                <a:cubicBezTo>
                  <a:pt x="112" y="38"/>
                  <a:pt x="114" y="34"/>
                  <a:pt x="118" y="30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07" y="29"/>
                  <a:pt x="104" y="36"/>
                  <a:pt x="104" y="44"/>
                </a:cubicBezTo>
                <a:cubicBezTo>
                  <a:pt x="104" y="59"/>
                  <a:pt x="117" y="72"/>
                  <a:pt x="132" y="72"/>
                </a:cubicBezTo>
                <a:cubicBezTo>
                  <a:pt x="140" y="72"/>
                  <a:pt x="147" y="69"/>
                  <a:pt x="152" y="64"/>
                </a:cubicBezTo>
                <a:cubicBezTo>
                  <a:pt x="152" y="64"/>
                  <a:pt x="152" y="64"/>
                  <a:pt x="152" y="64"/>
                </a:cubicBezTo>
                <a:cubicBezTo>
                  <a:pt x="167" y="49"/>
                  <a:pt x="167" y="49"/>
                  <a:pt x="167" y="49"/>
                </a:cubicBezTo>
                <a:cubicBezTo>
                  <a:pt x="170" y="60"/>
                  <a:pt x="168" y="71"/>
                  <a:pt x="162" y="77"/>
                </a:cubicBezTo>
                <a:cubicBezTo>
                  <a:pt x="140" y="99"/>
                  <a:pt x="140" y="99"/>
                  <a:pt x="140" y="99"/>
                </a:cubicBezTo>
                <a:cubicBezTo>
                  <a:pt x="137" y="102"/>
                  <a:pt x="133" y="104"/>
                  <a:pt x="129" y="104"/>
                </a:cubicBezTo>
                <a:cubicBezTo>
                  <a:pt x="129" y="104"/>
                  <a:pt x="115" y="103"/>
                  <a:pt x="102" y="95"/>
                </a:cubicBezTo>
                <a:cubicBezTo>
                  <a:pt x="102" y="95"/>
                  <a:pt x="102" y="95"/>
                  <a:pt x="102" y="95"/>
                </a:cubicBezTo>
                <a:cubicBezTo>
                  <a:pt x="101" y="94"/>
                  <a:pt x="101" y="94"/>
                  <a:pt x="100" y="94"/>
                </a:cubicBezTo>
                <a:cubicBezTo>
                  <a:pt x="98" y="94"/>
                  <a:pt x="97" y="95"/>
                  <a:pt x="97" y="96"/>
                </a:cubicBezTo>
                <a:cubicBezTo>
                  <a:pt x="96" y="96"/>
                  <a:pt x="96" y="96"/>
                  <a:pt x="96" y="96"/>
                </a:cubicBezTo>
                <a:cubicBezTo>
                  <a:pt x="35" y="163"/>
                  <a:pt x="35" y="163"/>
                  <a:pt x="35" y="163"/>
                </a:cubicBezTo>
                <a:cubicBezTo>
                  <a:pt x="32" y="166"/>
                  <a:pt x="28" y="168"/>
                  <a:pt x="24" y="168"/>
                </a:cubicBezTo>
                <a:cubicBezTo>
                  <a:pt x="15" y="168"/>
                  <a:pt x="8" y="161"/>
                  <a:pt x="8" y="152"/>
                </a:cubicBezTo>
                <a:cubicBezTo>
                  <a:pt x="8" y="148"/>
                  <a:pt x="10" y="144"/>
                  <a:pt x="13" y="141"/>
                </a:cubicBezTo>
                <a:cubicBezTo>
                  <a:pt x="80" y="80"/>
                  <a:pt x="80" y="80"/>
                  <a:pt x="80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81" y="79"/>
                  <a:pt x="82" y="78"/>
                  <a:pt x="82" y="76"/>
                </a:cubicBezTo>
                <a:cubicBezTo>
                  <a:pt x="82" y="76"/>
                  <a:pt x="81" y="75"/>
                  <a:pt x="81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69" y="59"/>
                  <a:pt x="69" y="47"/>
                  <a:pt x="79" y="37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106" y="9"/>
                  <a:pt x="113" y="8"/>
                  <a:pt x="118" y="8"/>
                </a:cubicBezTo>
                <a:cubicBezTo>
                  <a:pt x="118" y="8"/>
                  <a:pt x="118" y="8"/>
                  <a:pt x="118" y="8"/>
                </a:cubicBezTo>
                <a:cubicBezTo>
                  <a:pt x="121" y="8"/>
                  <a:pt x="124" y="8"/>
                  <a:pt x="127" y="9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8" y="30"/>
                  <a:pt x="118" y="30"/>
                  <a:pt x="118" y="3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41" y="6"/>
                  <a:pt x="141" y="6"/>
                  <a:pt x="141" y="6"/>
                </a:cubicBezTo>
                <a:cubicBezTo>
                  <a:pt x="133" y="2"/>
                  <a:pt x="125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09" y="0"/>
                  <a:pt x="101" y="3"/>
                  <a:pt x="95" y="9"/>
                </a:cubicBezTo>
                <a:cubicBezTo>
                  <a:pt x="73" y="31"/>
                  <a:pt x="73" y="31"/>
                  <a:pt x="73" y="31"/>
                </a:cubicBezTo>
                <a:cubicBezTo>
                  <a:pt x="59" y="46"/>
                  <a:pt x="63" y="62"/>
                  <a:pt x="73" y="76"/>
                </a:cubicBezTo>
                <a:cubicBezTo>
                  <a:pt x="7" y="135"/>
                  <a:pt x="7" y="135"/>
                  <a:pt x="7" y="135"/>
                </a:cubicBezTo>
                <a:cubicBezTo>
                  <a:pt x="3" y="139"/>
                  <a:pt x="0" y="145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31" y="176"/>
                  <a:pt x="37" y="173"/>
                  <a:pt x="41" y="169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14" y="111"/>
                  <a:pt x="127" y="112"/>
                  <a:pt x="129" y="112"/>
                </a:cubicBezTo>
                <a:cubicBezTo>
                  <a:pt x="135" y="112"/>
                  <a:pt x="141" y="110"/>
                  <a:pt x="146" y="105"/>
                </a:cubicBezTo>
                <a:cubicBezTo>
                  <a:pt x="167" y="83"/>
                  <a:pt x="167" y="83"/>
                  <a:pt x="167" y="83"/>
                </a:cubicBezTo>
                <a:cubicBezTo>
                  <a:pt x="178" y="72"/>
                  <a:pt x="179" y="52"/>
                  <a:pt x="170" y="35"/>
                </a:cubicBezTo>
                <a:moveTo>
                  <a:pt x="21" y="149"/>
                </a:moveTo>
                <a:cubicBezTo>
                  <a:pt x="20" y="150"/>
                  <a:pt x="20" y="151"/>
                  <a:pt x="20" y="152"/>
                </a:cubicBezTo>
                <a:cubicBezTo>
                  <a:pt x="20" y="154"/>
                  <a:pt x="22" y="156"/>
                  <a:pt x="24" y="156"/>
                </a:cubicBezTo>
                <a:cubicBezTo>
                  <a:pt x="26" y="156"/>
                  <a:pt x="28" y="154"/>
                  <a:pt x="28" y="152"/>
                </a:cubicBezTo>
                <a:cubicBezTo>
                  <a:pt x="28" y="150"/>
                  <a:pt x="26" y="148"/>
                  <a:pt x="24" y="148"/>
                </a:cubicBezTo>
                <a:cubicBezTo>
                  <a:pt x="23" y="148"/>
                  <a:pt x="22" y="148"/>
                  <a:pt x="21" y="149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Freeform 99"/>
          <p:cNvSpPr>
            <a:spLocks noEditPoints="1"/>
          </p:cNvSpPr>
          <p:nvPr/>
        </p:nvSpPr>
        <p:spPr bwMode="auto">
          <a:xfrm>
            <a:off x="5467351" y="4438651"/>
            <a:ext cx="433388" cy="433388"/>
          </a:xfrm>
          <a:custGeom>
            <a:avLst/>
            <a:gdLst>
              <a:gd name="T0" fmla="*/ 160 w 176"/>
              <a:gd name="T1" fmla="*/ 3 h 176"/>
              <a:gd name="T2" fmla="*/ 158 w 176"/>
              <a:gd name="T3" fmla="*/ 0 h 176"/>
              <a:gd name="T4" fmla="*/ 154 w 176"/>
              <a:gd name="T5" fmla="*/ 0 h 176"/>
              <a:gd name="T6" fmla="*/ 88 w 176"/>
              <a:gd name="T7" fmla="*/ 16 h 176"/>
              <a:gd name="T8" fmla="*/ 22 w 176"/>
              <a:gd name="T9" fmla="*/ 0 h 176"/>
              <a:gd name="T10" fmla="*/ 18 w 176"/>
              <a:gd name="T11" fmla="*/ 0 h 176"/>
              <a:gd name="T12" fmla="*/ 16 w 176"/>
              <a:gd name="T13" fmla="*/ 3 h 176"/>
              <a:gd name="T14" fmla="*/ 0 w 176"/>
              <a:gd name="T15" fmla="*/ 100 h 176"/>
              <a:gd name="T16" fmla="*/ 87 w 176"/>
              <a:gd name="T17" fmla="*/ 176 h 176"/>
              <a:gd name="T18" fmla="*/ 88 w 176"/>
              <a:gd name="T19" fmla="*/ 176 h 176"/>
              <a:gd name="T20" fmla="*/ 89 w 176"/>
              <a:gd name="T21" fmla="*/ 176 h 176"/>
              <a:gd name="T22" fmla="*/ 176 w 176"/>
              <a:gd name="T23" fmla="*/ 100 h 176"/>
              <a:gd name="T24" fmla="*/ 160 w 176"/>
              <a:gd name="T25" fmla="*/ 3 h 176"/>
              <a:gd name="T26" fmla="*/ 88 w 176"/>
              <a:gd name="T27" fmla="*/ 168 h 176"/>
              <a:gd name="T28" fmla="*/ 8 w 176"/>
              <a:gd name="T29" fmla="*/ 100 h 176"/>
              <a:gd name="T30" fmla="*/ 23 w 176"/>
              <a:gd name="T31" fmla="*/ 10 h 176"/>
              <a:gd name="T32" fmla="*/ 88 w 176"/>
              <a:gd name="T33" fmla="*/ 24 h 176"/>
              <a:gd name="T34" fmla="*/ 153 w 176"/>
              <a:gd name="T35" fmla="*/ 10 h 176"/>
              <a:gd name="T36" fmla="*/ 168 w 176"/>
              <a:gd name="T37" fmla="*/ 100 h 176"/>
              <a:gd name="T38" fmla="*/ 88 w 176"/>
              <a:gd name="T39" fmla="*/ 168 h 176"/>
              <a:gd name="T40" fmla="*/ 102 w 176"/>
              <a:gd name="T41" fmla="*/ 72 h 176"/>
              <a:gd name="T42" fmla="*/ 88 w 176"/>
              <a:gd name="T43" fmla="*/ 36 h 176"/>
              <a:gd name="T44" fmla="*/ 74 w 176"/>
              <a:gd name="T45" fmla="*/ 72 h 176"/>
              <a:gd name="T46" fmla="*/ 38 w 176"/>
              <a:gd name="T47" fmla="*/ 72 h 176"/>
              <a:gd name="T48" fmla="*/ 67 w 176"/>
              <a:gd name="T49" fmla="*/ 95 h 176"/>
              <a:gd name="T50" fmla="*/ 54 w 176"/>
              <a:gd name="T51" fmla="*/ 136 h 176"/>
              <a:gd name="T52" fmla="*/ 88 w 176"/>
              <a:gd name="T53" fmla="*/ 111 h 176"/>
              <a:gd name="T54" fmla="*/ 122 w 176"/>
              <a:gd name="T55" fmla="*/ 136 h 176"/>
              <a:gd name="T56" fmla="*/ 108 w 176"/>
              <a:gd name="T57" fmla="*/ 95 h 176"/>
              <a:gd name="T58" fmla="*/ 138 w 176"/>
              <a:gd name="T59" fmla="*/ 72 h 176"/>
              <a:gd name="T60" fmla="*/ 102 w 176"/>
              <a:gd name="T61" fmla="*/ 72 h 176"/>
              <a:gd name="T62" fmla="*/ 101 w 176"/>
              <a:gd name="T63" fmla="*/ 97 h 176"/>
              <a:gd name="T64" fmla="*/ 106 w 176"/>
              <a:gd name="T65" fmla="*/ 114 h 176"/>
              <a:gd name="T66" fmla="*/ 93 w 176"/>
              <a:gd name="T67" fmla="*/ 104 h 176"/>
              <a:gd name="T68" fmla="*/ 88 w 176"/>
              <a:gd name="T69" fmla="*/ 101 h 176"/>
              <a:gd name="T70" fmla="*/ 83 w 176"/>
              <a:gd name="T71" fmla="*/ 104 h 176"/>
              <a:gd name="T72" fmla="*/ 69 w 176"/>
              <a:gd name="T73" fmla="*/ 114 h 176"/>
              <a:gd name="T74" fmla="*/ 75 w 176"/>
              <a:gd name="T75" fmla="*/ 97 h 176"/>
              <a:gd name="T76" fmla="*/ 77 w 176"/>
              <a:gd name="T77" fmla="*/ 92 h 176"/>
              <a:gd name="T78" fmla="*/ 72 w 176"/>
              <a:gd name="T79" fmla="*/ 89 h 176"/>
              <a:gd name="T80" fmla="*/ 61 w 176"/>
              <a:gd name="T81" fmla="*/ 80 h 176"/>
              <a:gd name="T82" fmla="*/ 80 w 176"/>
              <a:gd name="T83" fmla="*/ 80 h 176"/>
              <a:gd name="T84" fmla="*/ 82 w 176"/>
              <a:gd name="T85" fmla="*/ 75 h 176"/>
              <a:gd name="T86" fmla="*/ 88 w 176"/>
              <a:gd name="T87" fmla="*/ 58 h 176"/>
              <a:gd name="T88" fmla="*/ 94 w 176"/>
              <a:gd name="T89" fmla="*/ 75 h 176"/>
              <a:gd name="T90" fmla="*/ 96 w 176"/>
              <a:gd name="T91" fmla="*/ 80 h 176"/>
              <a:gd name="T92" fmla="*/ 115 w 176"/>
              <a:gd name="T93" fmla="*/ 80 h 176"/>
              <a:gd name="T94" fmla="*/ 103 w 176"/>
              <a:gd name="T95" fmla="*/ 89 h 176"/>
              <a:gd name="T96" fmla="*/ 99 w 176"/>
              <a:gd name="T97" fmla="*/ 92 h 176"/>
              <a:gd name="T98" fmla="*/ 101 w 176"/>
              <a:gd name="T99" fmla="*/ 9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6" h="176">
                <a:moveTo>
                  <a:pt x="160" y="3"/>
                </a:moveTo>
                <a:cubicBezTo>
                  <a:pt x="160" y="2"/>
                  <a:pt x="159" y="1"/>
                  <a:pt x="158" y="0"/>
                </a:cubicBezTo>
                <a:cubicBezTo>
                  <a:pt x="157" y="0"/>
                  <a:pt x="155" y="0"/>
                  <a:pt x="154" y="0"/>
                </a:cubicBezTo>
                <a:cubicBezTo>
                  <a:pt x="154" y="1"/>
                  <a:pt x="123" y="16"/>
                  <a:pt x="88" y="16"/>
                </a:cubicBezTo>
                <a:cubicBezTo>
                  <a:pt x="53" y="16"/>
                  <a:pt x="22" y="1"/>
                  <a:pt x="22" y="0"/>
                </a:cubicBezTo>
                <a:cubicBezTo>
                  <a:pt x="21" y="0"/>
                  <a:pt x="19" y="0"/>
                  <a:pt x="18" y="0"/>
                </a:cubicBezTo>
                <a:cubicBezTo>
                  <a:pt x="17" y="1"/>
                  <a:pt x="16" y="2"/>
                  <a:pt x="16" y="3"/>
                </a:cubicBezTo>
                <a:cubicBezTo>
                  <a:pt x="16" y="3"/>
                  <a:pt x="0" y="52"/>
                  <a:pt x="0" y="100"/>
                </a:cubicBezTo>
                <a:cubicBezTo>
                  <a:pt x="0" y="151"/>
                  <a:pt x="84" y="175"/>
                  <a:pt x="87" y="176"/>
                </a:cubicBezTo>
                <a:cubicBezTo>
                  <a:pt x="87" y="176"/>
                  <a:pt x="88" y="176"/>
                  <a:pt x="88" y="176"/>
                </a:cubicBezTo>
                <a:cubicBezTo>
                  <a:pt x="88" y="176"/>
                  <a:pt x="89" y="176"/>
                  <a:pt x="89" y="176"/>
                </a:cubicBezTo>
                <a:cubicBezTo>
                  <a:pt x="92" y="175"/>
                  <a:pt x="176" y="151"/>
                  <a:pt x="176" y="100"/>
                </a:cubicBezTo>
                <a:cubicBezTo>
                  <a:pt x="176" y="52"/>
                  <a:pt x="160" y="3"/>
                  <a:pt x="160" y="3"/>
                </a:cubicBezTo>
                <a:moveTo>
                  <a:pt x="88" y="168"/>
                </a:moveTo>
                <a:cubicBezTo>
                  <a:pt x="80" y="166"/>
                  <a:pt x="8" y="142"/>
                  <a:pt x="8" y="100"/>
                </a:cubicBezTo>
                <a:cubicBezTo>
                  <a:pt x="8" y="61"/>
                  <a:pt x="19" y="24"/>
                  <a:pt x="23" y="10"/>
                </a:cubicBezTo>
                <a:cubicBezTo>
                  <a:pt x="33" y="14"/>
                  <a:pt x="59" y="24"/>
                  <a:pt x="88" y="24"/>
                </a:cubicBezTo>
                <a:cubicBezTo>
                  <a:pt x="117" y="24"/>
                  <a:pt x="143" y="14"/>
                  <a:pt x="153" y="10"/>
                </a:cubicBezTo>
                <a:cubicBezTo>
                  <a:pt x="157" y="24"/>
                  <a:pt x="168" y="61"/>
                  <a:pt x="168" y="100"/>
                </a:cubicBezTo>
                <a:cubicBezTo>
                  <a:pt x="168" y="142"/>
                  <a:pt x="96" y="166"/>
                  <a:pt x="88" y="168"/>
                </a:cubicBezTo>
                <a:moveTo>
                  <a:pt x="102" y="72"/>
                </a:moveTo>
                <a:cubicBezTo>
                  <a:pt x="88" y="36"/>
                  <a:pt x="88" y="36"/>
                  <a:pt x="88" y="36"/>
                </a:cubicBezTo>
                <a:cubicBezTo>
                  <a:pt x="74" y="72"/>
                  <a:pt x="74" y="72"/>
                  <a:pt x="74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67" y="95"/>
                  <a:pt x="67" y="95"/>
                  <a:pt x="67" y="95"/>
                </a:cubicBezTo>
                <a:cubicBezTo>
                  <a:pt x="54" y="136"/>
                  <a:pt x="54" y="136"/>
                  <a:pt x="54" y="136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122" y="136"/>
                  <a:pt x="122" y="136"/>
                  <a:pt x="122" y="136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38" y="72"/>
                  <a:pt x="138" y="72"/>
                  <a:pt x="138" y="72"/>
                </a:cubicBezTo>
                <a:lnTo>
                  <a:pt x="102" y="72"/>
                </a:lnTo>
                <a:close/>
                <a:moveTo>
                  <a:pt x="101" y="97"/>
                </a:moveTo>
                <a:cubicBezTo>
                  <a:pt x="106" y="114"/>
                  <a:pt x="106" y="114"/>
                  <a:pt x="106" y="114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88" y="101"/>
                  <a:pt x="88" y="101"/>
                  <a:pt x="88" y="101"/>
                </a:cubicBezTo>
                <a:cubicBezTo>
                  <a:pt x="83" y="104"/>
                  <a:pt x="83" y="104"/>
                  <a:pt x="83" y="10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75" y="97"/>
                  <a:pt x="75" y="97"/>
                  <a:pt x="75" y="97"/>
                </a:cubicBezTo>
                <a:cubicBezTo>
                  <a:pt x="77" y="92"/>
                  <a:pt x="77" y="92"/>
                  <a:pt x="77" y="92"/>
                </a:cubicBezTo>
                <a:cubicBezTo>
                  <a:pt x="72" y="89"/>
                  <a:pt x="72" y="89"/>
                  <a:pt x="72" y="89"/>
                </a:cubicBezTo>
                <a:cubicBezTo>
                  <a:pt x="61" y="80"/>
                  <a:pt x="61" y="80"/>
                  <a:pt x="61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82" y="75"/>
                  <a:pt x="82" y="75"/>
                  <a:pt x="82" y="75"/>
                </a:cubicBezTo>
                <a:cubicBezTo>
                  <a:pt x="88" y="58"/>
                  <a:pt x="88" y="58"/>
                  <a:pt x="88" y="58"/>
                </a:cubicBezTo>
                <a:cubicBezTo>
                  <a:pt x="94" y="75"/>
                  <a:pt x="94" y="75"/>
                  <a:pt x="94" y="75"/>
                </a:cubicBezTo>
                <a:cubicBezTo>
                  <a:pt x="96" y="80"/>
                  <a:pt x="96" y="80"/>
                  <a:pt x="96" y="80"/>
                </a:cubicBezTo>
                <a:cubicBezTo>
                  <a:pt x="115" y="80"/>
                  <a:pt x="115" y="80"/>
                  <a:pt x="115" y="80"/>
                </a:cubicBezTo>
                <a:cubicBezTo>
                  <a:pt x="103" y="89"/>
                  <a:pt x="103" y="89"/>
                  <a:pt x="103" y="89"/>
                </a:cubicBezTo>
                <a:cubicBezTo>
                  <a:pt x="99" y="92"/>
                  <a:pt x="99" y="92"/>
                  <a:pt x="99" y="92"/>
                </a:cubicBezTo>
                <a:lnTo>
                  <a:pt x="101" y="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100"/>
          <p:cNvSpPr>
            <a:spLocks noEditPoints="1"/>
          </p:cNvSpPr>
          <p:nvPr/>
        </p:nvSpPr>
        <p:spPr bwMode="auto">
          <a:xfrm>
            <a:off x="6294438" y="4448176"/>
            <a:ext cx="431800" cy="403225"/>
          </a:xfrm>
          <a:custGeom>
            <a:avLst/>
            <a:gdLst>
              <a:gd name="T0" fmla="*/ 137 w 176"/>
              <a:gd name="T1" fmla="*/ 36 h 164"/>
              <a:gd name="T2" fmla="*/ 101 w 176"/>
              <a:gd name="T3" fmla="*/ 8 h 164"/>
              <a:gd name="T4" fmla="*/ 89 w 176"/>
              <a:gd name="T5" fmla="*/ 20 h 164"/>
              <a:gd name="T6" fmla="*/ 88 w 176"/>
              <a:gd name="T7" fmla="*/ 20 h 164"/>
              <a:gd name="T8" fmla="*/ 87 w 176"/>
              <a:gd name="T9" fmla="*/ 20 h 164"/>
              <a:gd name="T10" fmla="*/ 75 w 176"/>
              <a:gd name="T11" fmla="*/ 8 h 164"/>
              <a:gd name="T12" fmla="*/ 38 w 176"/>
              <a:gd name="T13" fmla="*/ 36 h 164"/>
              <a:gd name="T14" fmla="*/ 0 w 176"/>
              <a:gd name="T15" fmla="*/ 44 h 164"/>
              <a:gd name="T16" fmla="*/ 8 w 176"/>
              <a:gd name="T17" fmla="*/ 68 h 164"/>
              <a:gd name="T18" fmla="*/ 16 w 176"/>
              <a:gd name="T19" fmla="*/ 164 h 164"/>
              <a:gd name="T20" fmla="*/ 168 w 176"/>
              <a:gd name="T21" fmla="*/ 156 h 164"/>
              <a:gd name="T22" fmla="*/ 176 w 176"/>
              <a:gd name="T23" fmla="*/ 60 h 164"/>
              <a:gd name="T24" fmla="*/ 168 w 176"/>
              <a:gd name="T25" fmla="*/ 36 h 164"/>
              <a:gd name="T26" fmla="*/ 71 w 176"/>
              <a:gd name="T27" fmla="*/ 15 h 164"/>
              <a:gd name="T28" fmla="*/ 79 w 176"/>
              <a:gd name="T29" fmla="*/ 36 h 164"/>
              <a:gd name="T30" fmla="*/ 46 w 176"/>
              <a:gd name="T31" fmla="*/ 19 h 164"/>
              <a:gd name="T32" fmla="*/ 8 w 176"/>
              <a:gd name="T33" fmla="*/ 44 h 164"/>
              <a:gd name="T34" fmla="*/ 65 w 176"/>
              <a:gd name="T35" fmla="*/ 60 h 164"/>
              <a:gd name="T36" fmla="*/ 84 w 176"/>
              <a:gd name="T37" fmla="*/ 156 h 164"/>
              <a:gd name="T38" fmla="*/ 16 w 176"/>
              <a:gd name="T39" fmla="*/ 116 h 164"/>
              <a:gd name="T40" fmla="*/ 84 w 176"/>
              <a:gd name="T41" fmla="*/ 156 h 164"/>
              <a:gd name="T42" fmla="*/ 16 w 176"/>
              <a:gd name="T43" fmla="*/ 108 h 164"/>
              <a:gd name="T44" fmla="*/ 59 w 176"/>
              <a:gd name="T45" fmla="*/ 68 h 164"/>
              <a:gd name="T46" fmla="*/ 49 w 176"/>
              <a:gd name="T47" fmla="*/ 83 h 164"/>
              <a:gd name="T48" fmla="*/ 55 w 176"/>
              <a:gd name="T49" fmla="*/ 83 h 164"/>
              <a:gd name="T50" fmla="*/ 84 w 176"/>
              <a:gd name="T51" fmla="*/ 68 h 164"/>
              <a:gd name="T52" fmla="*/ 84 w 176"/>
              <a:gd name="T53" fmla="*/ 60 h 164"/>
              <a:gd name="T54" fmla="*/ 84 w 176"/>
              <a:gd name="T55" fmla="*/ 45 h 164"/>
              <a:gd name="T56" fmla="*/ 105 w 176"/>
              <a:gd name="T57" fmla="*/ 15 h 164"/>
              <a:gd name="T58" fmla="*/ 128 w 176"/>
              <a:gd name="T59" fmla="*/ 36 h 164"/>
              <a:gd name="T60" fmla="*/ 94 w 176"/>
              <a:gd name="T61" fmla="*/ 30 h 164"/>
              <a:gd name="T62" fmla="*/ 92 w 176"/>
              <a:gd name="T63" fmla="*/ 45 h 164"/>
              <a:gd name="T64" fmla="*/ 92 w 176"/>
              <a:gd name="T65" fmla="*/ 60 h 164"/>
              <a:gd name="T66" fmla="*/ 160 w 176"/>
              <a:gd name="T67" fmla="*/ 156 h 164"/>
              <a:gd name="T68" fmla="*/ 92 w 176"/>
              <a:gd name="T69" fmla="*/ 116 h 164"/>
              <a:gd name="T70" fmla="*/ 160 w 176"/>
              <a:gd name="T71" fmla="*/ 156 h 164"/>
              <a:gd name="T72" fmla="*/ 92 w 176"/>
              <a:gd name="T73" fmla="*/ 108 h 164"/>
              <a:gd name="T74" fmla="*/ 107 w 176"/>
              <a:gd name="T75" fmla="*/ 68 h 164"/>
              <a:gd name="T76" fmla="*/ 125 w 176"/>
              <a:gd name="T77" fmla="*/ 84 h 164"/>
              <a:gd name="T78" fmla="*/ 126 w 176"/>
              <a:gd name="T79" fmla="*/ 77 h 164"/>
              <a:gd name="T80" fmla="*/ 160 w 176"/>
              <a:gd name="T81" fmla="*/ 68 h 164"/>
              <a:gd name="T82" fmla="*/ 168 w 176"/>
              <a:gd name="T83" fmla="*/ 60 h 164"/>
              <a:gd name="T84" fmla="*/ 100 w 176"/>
              <a:gd name="T85" fmla="*/ 44 h 164"/>
              <a:gd name="T86" fmla="*/ 168 w 176"/>
              <a:gd name="T87" fmla="*/ 6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6" h="164">
                <a:moveTo>
                  <a:pt x="168" y="36"/>
                </a:moveTo>
                <a:cubicBezTo>
                  <a:pt x="137" y="36"/>
                  <a:pt x="137" y="36"/>
                  <a:pt x="137" y="36"/>
                </a:cubicBezTo>
                <a:cubicBezTo>
                  <a:pt x="141" y="29"/>
                  <a:pt x="141" y="21"/>
                  <a:pt x="137" y="15"/>
                </a:cubicBezTo>
                <a:cubicBezTo>
                  <a:pt x="130" y="4"/>
                  <a:pt x="114" y="0"/>
                  <a:pt x="101" y="8"/>
                </a:cubicBezTo>
                <a:cubicBezTo>
                  <a:pt x="96" y="11"/>
                  <a:pt x="92" y="15"/>
                  <a:pt x="89" y="20"/>
                </a:cubicBezTo>
                <a:cubicBezTo>
                  <a:pt x="89" y="20"/>
                  <a:pt x="89" y="20"/>
                  <a:pt x="89" y="20"/>
                </a:cubicBezTo>
                <a:cubicBezTo>
                  <a:pt x="89" y="20"/>
                  <a:pt x="89" y="20"/>
                  <a:pt x="89" y="20"/>
                </a:cubicBezTo>
                <a:cubicBezTo>
                  <a:pt x="88" y="20"/>
                  <a:pt x="88" y="20"/>
                  <a:pt x="88" y="20"/>
                </a:cubicBezTo>
                <a:cubicBezTo>
                  <a:pt x="88" y="20"/>
                  <a:pt x="88" y="20"/>
                  <a:pt x="87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4" y="15"/>
                  <a:pt x="80" y="11"/>
                  <a:pt x="75" y="8"/>
                </a:cubicBezTo>
                <a:cubicBezTo>
                  <a:pt x="62" y="0"/>
                  <a:pt x="45" y="4"/>
                  <a:pt x="39" y="15"/>
                </a:cubicBezTo>
                <a:cubicBezTo>
                  <a:pt x="35" y="21"/>
                  <a:pt x="35" y="29"/>
                  <a:pt x="3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4" y="36"/>
                  <a:pt x="0" y="40"/>
                  <a:pt x="0" y="4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4"/>
                  <a:pt x="4" y="68"/>
                  <a:pt x="8" y="68"/>
                </a:cubicBezTo>
                <a:cubicBezTo>
                  <a:pt x="8" y="156"/>
                  <a:pt x="8" y="156"/>
                  <a:pt x="8" y="156"/>
                </a:cubicBezTo>
                <a:cubicBezTo>
                  <a:pt x="8" y="160"/>
                  <a:pt x="12" y="164"/>
                  <a:pt x="16" y="164"/>
                </a:cubicBezTo>
                <a:cubicBezTo>
                  <a:pt x="160" y="164"/>
                  <a:pt x="160" y="164"/>
                  <a:pt x="160" y="164"/>
                </a:cubicBezTo>
                <a:cubicBezTo>
                  <a:pt x="164" y="164"/>
                  <a:pt x="168" y="160"/>
                  <a:pt x="168" y="156"/>
                </a:cubicBezTo>
                <a:cubicBezTo>
                  <a:pt x="168" y="68"/>
                  <a:pt x="168" y="68"/>
                  <a:pt x="168" y="68"/>
                </a:cubicBezTo>
                <a:cubicBezTo>
                  <a:pt x="172" y="68"/>
                  <a:pt x="176" y="64"/>
                  <a:pt x="176" y="60"/>
                </a:cubicBezTo>
                <a:cubicBezTo>
                  <a:pt x="176" y="44"/>
                  <a:pt x="176" y="44"/>
                  <a:pt x="176" y="44"/>
                </a:cubicBezTo>
                <a:cubicBezTo>
                  <a:pt x="176" y="40"/>
                  <a:pt x="172" y="36"/>
                  <a:pt x="168" y="36"/>
                </a:cubicBezTo>
                <a:moveTo>
                  <a:pt x="46" y="19"/>
                </a:moveTo>
                <a:cubicBezTo>
                  <a:pt x="50" y="11"/>
                  <a:pt x="61" y="10"/>
                  <a:pt x="71" y="15"/>
                </a:cubicBezTo>
                <a:cubicBezTo>
                  <a:pt x="77" y="19"/>
                  <a:pt x="81" y="24"/>
                  <a:pt x="82" y="30"/>
                </a:cubicBezTo>
                <a:cubicBezTo>
                  <a:pt x="81" y="32"/>
                  <a:pt x="80" y="34"/>
                  <a:pt x="79" y="36"/>
                </a:cubicBezTo>
                <a:cubicBezTo>
                  <a:pt x="48" y="36"/>
                  <a:pt x="48" y="36"/>
                  <a:pt x="48" y="36"/>
                </a:cubicBezTo>
                <a:cubicBezTo>
                  <a:pt x="44" y="31"/>
                  <a:pt x="43" y="24"/>
                  <a:pt x="46" y="19"/>
                </a:cubicBezTo>
                <a:moveTo>
                  <a:pt x="8" y="60"/>
                </a:moveTo>
                <a:cubicBezTo>
                  <a:pt x="8" y="44"/>
                  <a:pt x="8" y="44"/>
                  <a:pt x="8" y="44"/>
                </a:cubicBezTo>
                <a:cubicBezTo>
                  <a:pt x="76" y="44"/>
                  <a:pt x="76" y="44"/>
                  <a:pt x="76" y="44"/>
                </a:cubicBezTo>
                <a:cubicBezTo>
                  <a:pt x="72" y="50"/>
                  <a:pt x="69" y="55"/>
                  <a:pt x="65" y="60"/>
                </a:cubicBezTo>
                <a:lnTo>
                  <a:pt x="8" y="60"/>
                </a:lnTo>
                <a:close/>
                <a:moveTo>
                  <a:pt x="84" y="156"/>
                </a:moveTo>
                <a:cubicBezTo>
                  <a:pt x="16" y="156"/>
                  <a:pt x="16" y="156"/>
                  <a:pt x="16" y="156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84" y="116"/>
                  <a:pt x="84" y="116"/>
                  <a:pt x="84" y="116"/>
                </a:cubicBezTo>
                <a:lnTo>
                  <a:pt x="84" y="156"/>
                </a:lnTo>
                <a:close/>
                <a:moveTo>
                  <a:pt x="84" y="108"/>
                </a:moveTo>
                <a:cubicBezTo>
                  <a:pt x="16" y="108"/>
                  <a:pt x="16" y="108"/>
                  <a:pt x="16" y="108"/>
                </a:cubicBezTo>
                <a:cubicBezTo>
                  <a:pt x="16" y="68"/>
                  <a:pt x="16" y="68"/>
                  <a:pt x="16" y="68"/>
                </a:cubicBezTo>
                <a:cubicBezTo>
                  <a:pt x="59" y="68"/>
                  <a:pt x="59" y="68"/>
                  <a:pt x="59" y="68"/>
                </a:cubicBezTo>
                <a:cubicBezTo>
                  <a:pt x="53" y="74"/>
                  <a:pt x="50" y="77"/>
                  <a:pt x="49" y="77"/>
                </a:cubicBezTo>
                <a:cubicBezTo>
                  <a:pt x="48" y="79"/>
                  <a:pt x="48" y="81"/>
                  <a:pt x="49" y="83"/>
                </a:cubicBezTo>
                <a:cubicBezTo>
                  <a:pt x="50" y="84"/>
                  <a:pt x="50" y="84"/>
                  <a:pt x="51" y="84"/>
                </a:cubicBezTo>
                <a:cubicBezTo>
                  <a:pt x="52" y="85"/>
                  <a:pt x="54" y="84"/>
                  <a:pt x="55" y="83"/>
                </a:cubicBezTo>
                <a:cubicBezTo>
                  <a:pt x="55" y="83"/>
                  <a:pt x="62" y="77"/>
                  <a:pt x="69" y="68"/>
                </a:cubicBezTo>
                <a:cubicBezTo>
                  <a:pt x="84" y="68"/>
                  <a:pt x="84" y="68"/>
                  <a:pt x="84" y="68"/>
                </a:cubicBezTo>
                <a:lnTo>
                  <a:pt x="84" y="108"/>
                </a:lnTo>
                <a:close/>
                <a:moveTo>
                  <a:pt x="84" y="60"/>
                </a:moveTo>
                <a:cubicBezTo>
                  <a:pt x="75" y="60"/>
                  <a:pt x="75" y="60"/>
                  <a:pt x="75" y="60"/>
                </a:cubicBezTo>
                <a:cubicBezTo>
                  <a:pt x="78" y="56"/>
                  <a:pt x="81" y="51"/>
                  <a:pt x="84" y="45"/>
                </a:cubicBezTo>
                <a:lnTo>
                  <a:pt x="84" y="60"/>
                </a:lnTo>
                <a:close/>
                <a:moveTo>
                  <a:pt x="105" y="15"/>
                </a:moveTo>
                <a:cubicBezTo>
                  <a:pt x="114" y="10"/>
                  <a:pt x="126" y="11"/>
                  <a:pt x="130" y="19"/>
                </a:cubicBezTo>
                <a:cubicBezTo>
                  <a:pt x="133" y="24"/>
                  <a:pt x="132" y="31"/>
                  <a:pt x="128" y="36"/>
                </a:cubicBezTo>
                <a:cubicBezTo>
                  <a:pt x="97" y="36"/>
                  <a:pt x="97" y="36"/>
                  <a:pt x="97" y="36"/>
                </a:cubicBezTo>
                <a:cubicBezTo>
                  <a:pt x="96" y="34"/>
                  <a:pt x="95" y="32"/>
                  <a:pt x="94" y="30"/>
                </a:cubicBezTo>
                <a:cubicBezTo>
                  <a:pt x="95" y="24"/>
                  <a:pt x="99" y="19"/>
                  <a:pt x="105" y="15"/>
                </a:cubicBezTo>
                <a:moveTo>
                  <a:pt x="92" y="45"/>
                </a:moveTo>
                <a:cubicBezTo>
                  <a:pt x="95" y="51"/>
                  <a:pt x="98" y="56"/>
                  <a:pt x="101" y="60"/>
                </a:cubicBezTo>
                <a:cubicBezTo>
                  <a:pt x="92" y="60"/>
                  <a:pt x="92" y="60"/>
                  <a:pt x="92" y="60"/>
                </a:cubicBezTo>
                <a:lnTo>
                  <a:pt x="92" y="45"/>
                </a:lnTo>
                <a:close/>
                <a:moveTo>
                  <a:pt x="160" y="156"/>
                </a:moveTo>
                <a:cubicBezTo>
                  <a:pt x="92" y="156"/>
                  <a:pt x="92" y="156"/>
                  <a:pt x="92" y="156"/>
                </a:cubicBezTo>
                <a:cubicBezTo>
                  <a:pt x="92" y="116"/>
                  <a:pt x="92" y="116"/>
                  <a:pt x="92" y="116"/>
                </a:cubicBezTo>
                <a:cubicBezTo>
                  <a:pt x="160" y="116"/>
                  <a:pt x="160" y="116"/>
                  <a:pt x="160" y="116"/>
                </a:cubicBezTo>
                <a:lnTo>
                  <a:pt x="160" y="156"/>
                </a:lnTo>
                <a:close/>
                <a:moveTo>
                  <a:pt x="160" y="108"/>
                </a:moveTo>
                <a:cubicBezTo>
                  <a:pt x="92" y="108"/>
                  <a:pt x="92" y="108"/>
                  <a:pt x="92" y="108"/>
                </a:cubicBezTo>
                <a:cubicBezTo>
                  <a:pt x="92" y="68"/>
                  <a:pt x="92" y="68"/>
                  <a:pt x="92" y="68"/>
                </a:cubicBezTo>
                <a:cubicBezTo>
                  <a:pt x="107" y="68"/>
                  <a:pt x="107" y="68"/>
                  <a:pt x="107" y="68"/>
                </a:cubicBezTo>
                <a:cubicBezTo>
                  <a:pt x="114" y="77"/>
                  <a:pt x="121" y="83"/>
                  <a:pt x="121" y="83"/>
                </a:cubicBezTo>
                <a:cubicBezTo>
                  <a:pt x="122" y="84"/>
                  <a:pt x="124" y="85"/>
                  <a:pt x="125" y="84"/>
                </a:cubicBezTo>
                <a:cubicBezTo>
                  <a:pt x="126" y="84"/>
                  <a:pt x="126" y="84"/>
                  <a:pt x="127" y="83"/>
                </a:cubicBezTo>
                <a:cubicBezTo>
                  <a:pt x="128" y="81"/>
                  <a:pt x="128" y="79"/>
                  <a:pt x="126" y="77"/>
                </a:cubicBezTo>
                <a:cubicBezTo>
                  <a:pt x="126" y="77"/>
                  <a:pt x="122" y="74"/>
                  <a:pt x="117" y="68"/>
                </a:cubicBezTo>
                <a:cubicBezTo>
                  <a:pt x="160" y="68"/>
                  <a:pt x="160" y="68"/>
                  <a:pt x="160" y="68"/>
                </a:cubicBezTo>
                <a:lnTo>
                  <a:pt x="160" y="108"/>
                </a:lnTo>
                <a:close/>
                <a:moveTo>
                  <a:pt x="168" y="60"/>
                </a:moveTo>
                <a:cubicBezTo>
                  <a:pt x="111" y="60"/>
                  <a:pt x="111" y="60"/>
                  <a:pt x="111" y="60"/>
                </a:cubicBezTo>
                <a:cubicBezTo>
                  <a:pt x="107" y="55"/>
                  <a:pt x="104" y="50"/>
                  <a:pt x="100" y="44"/>
                </a:cubicBezTo>
                <a:cubicBezTo>
                  <a:pt x="168" y="44"/>
                  <a:pt x="168" y="44"/>
                  <a:pt x="168" y="44"/>
                </a:cubicBezTo>
                <a:lnTo>
                  <a:pt x="168" y="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Freeform 101"/>
          <p:cNvSpPr>
            <a:spLocks noEditPoints="1"/>
          </p:cNvSpPr>
          <p:nvPr/>
        </p:nvSpPr>
        <p:spPr bwMode="auto">
          <a:xfrm>
            <a:off x="7119938" y="4518026"/>
            <a:ext cx="433388" cy="274638"/>
          </a:xfrm>
          <a:custGeom>
            <a:avLst/>
            <a:gdLst>
              <a:gd name="T0" fmla="*/ 88 w 176"/>
              <a:gd name="T1" fmla="*/ 44 h 112"/>
              <a:gd name="T2" fmla="*/ 76 w 176"/>
              <a:gd name="T3" fmla="*/ 56 h 112"/>
              <a:gd name="T4" fmla="*/ 88 w 176"/>
              <a:gd name="T5" fmla="*/ 68 h 112"/>
              <a:gd name="T6" fmla="*/ 100 w 176"/>
              <a:gd name="T7" fmla="*/ 56 h 112"/>
              <a:gd name="T8" fmla="*/ 88 w 176"/>
              <a:gd name="T9" fmla="*/ 44 h 112"/>
              <a:gd name="T10" fmla="*/ 88 w 176"/>
              <a:gd name="T11" fmla="*/ 16 h 112"/>
              <a:gd name="T12" fmla="*/ 48 w 176"/>
              <a:gd name="T13" fmla="*/ 56 h 112"/>
              <a:gd name="T14" fmla="*/ 88 w 176"/>
              <a:gd name="T15" fmla="*/ 96 h 112"/>
              <a:gd name="T16" fmla="*/ 128 w 176"/>
              <a:gd name="T17" fmla="*/ 56 h 112"/>
              <a:gd name="T18" fmla="*/ 88 w 176"/>
              <a:gd name="T19" fmla="*/ 16 h 112"/>
              <a:gd name="T20" fmla="*/ 88 w 176"/>
              <a:gd name="T21" fmla="*/ 88 h 112"/>
              <a:gd name="T22" fmla="*/ 56 w 176"/>
              <a:gd name="T23" fmla="*/ 56 h 112"/>
              <a:gd name="T24" fmla="*/ 88 w 176"/>
              <a:gd name="T25" fmla="*/ 24 h 112"/>
              <a:gd name="T26" fmla="*/ 120 w 176"/>
              <a:gd name="T27" fmla="*/ 56 h 112"/>
              <a:gd name="T28" fmla="*/ 88 w 176"/>
              <a:gd name="T29" fmla="*/ 88 h 112"/>
              <a:gd name="T30" fmla="*/ 88 w 176"/>
              <a:gd name="T31" fmla="*/ 0 h 112"/>
              <a:gd name="T32" fmla="*/ 0 w 176"/>
              <a:gd name="T33" fmla="*/ 56 h 112"/>
              <a:gd name="T34" fmla="*/ 88 w 176"/>
              <a:gd name="T35" fmla="*/ 112 h 112"/>
              <a:gd name="T36" fmla="*/ 176 w 176"/>
              <a:gd name="T37" fmla="*/ 56 h 112"/>
              <a:gd name="T38" fmla="*/ 88 w 176"/>
              <a:gd name="T39" fmla="*/ 0 h 112"/>
              <a:gd name="T40" fmla="*/ 88 w 176"/>
              <a:gd name="T41" fmla="*/ 104 h 112"/>
              <a:gd name="T42" fmla="*/ 8 w 176"/>
              <a:gd name="T43" fmla="*/ 56 h 112"/>
              <a:gd name="T44" fmla="*/ 88 w 176"/>
              <a:gd name="T45" fmla="*/ 8 h 112"/>
              <a:gd name="T46" fmla="*/ 168 w 176"/>
              <a:gd name="T47" fmla="*/ 56 h 112"/>
              <a:gd name="T48" fmla="*/ 88 w 176"/>
              <a:gd name="T49" fmla="*/ 10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6" h="112">
                <a:moveTo>
                  <a:pt x="88" y="44"/>
                </a:moveTo>
                <a:cubicBezTo>
                  <a:pt x="81" y="44"/>
                  <a:pt x="76" y="49"/>
                  <a:pt x="76" y="56"/>
                </a:cubicBezTo>
                <a:cubicBezTo>
                  <a:pt x="76" y="63"/>
                  <a:pt x="81" y="68"/>
                  <a:pt x="88" y="68"/>
                </a:cubicBezTo>
                <a:cubicBezTo>
                  <a:pt x="95" y="68"/>
                  <a:pt x="100" y="63"/>
                  <a:pt x="100" y="56"/>
                </a:cubicBezTo>
                <a:cubicBezTo>
                  <a:pt x="100" y="49"/>
                  <a:pt x="95" y="44"/>
                  <a:pt x="88" y="44"/>
                </a:cubicBezTo>
                <a:moveTo>
                  <a:pt x="88" y="16"/>
                </a:moveTo>
                <a:cubicBezTo>
                  <a:pt x="66" y="16"/>
                  <a:pt x="48" y="34"/>
                  <a:pt x="48" y="56"/>
                </a:cubicBezTo>
                <a:cubicBezTo>
                  <a:pt x="48" y="78"/>
                  <a:pt x="66" y="96"/>
                  <a:pt x="88" y="96"/>
                </a:cubicBezTo>
                <a:cubicBezTo>
                  <a:pt x="110" y="96"/>
                  <a:pt x="128" y="78"/>
                  <a:pt x="128" y="56"/>
                </a:cubicBezTo>
                <a:cubicBezTo>
                  <a:pt x="128" y="34"/>
                  <a:pt x="110" y="16"/>
                  <a:pt x="88" y="16"/>
                </a:cubicBezTo>
                <a:moveTo>
                  <a:pt x="88" y="88"/>
                </a:moveTo>
                <a:cubicBezTo>
                  <a:pt x="70" y="88"/>
                  <a:pt x="56" y="74"/>
                  <a:pt x="56" y="56"/>
                </a:cubicBezTo>
                <a:cubicBezTo>
                  <a:pt x="56" y="38"/>
                  <a:pt x="70" y="24"/>
                  <a:pt x="88" y="24"/>
                </a:cubicBezTo>
                <a:cubicBezTo>
                  <a:pt x="106" y="24"/>
                  <a:pt x="120" y="38"/>
                  <a:pt x="120" y="56"/>
                </a:cubicBezTo>
                <a:cubicBezTo>
                  <a:pt x="120" y="74"/>
                  <a:pt x="106" y="88"/>
                  <a:pt x="88" y="88"/>
                </a:cubicBezTo>
                <a:moveTo>
                  <a:pt x="88" y="0"/>
                </a:moveTo>
                <a:cubicBezTo>
                  <a:pt x="39" y="0"/>
                  <a:pt x="0" y="40"/>
                  <a:pt x="0" y="56"/>
                </a:cubicBezTo>
                <a:cubicBezTo>
                  <a:pt x="0" y="72"/>
                  <a:pt x="39" y="112"/>
                  <a:pt x="88" y="112"/>
                </a:cubicBezTo>
                <a:cubicBezTo>
                  <a:pt x="137" y="112"/>
                  <a:pt x="176" y="72"/>
                  <a:pt x="176" y="56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04"/>
                </a:moveTo>
                <a:cubicBezTo>
                  <a:pt x="44" y="104"/>
                  <a:pt x="8" y="70"/>
                  <a:pt x="8" y="56"/>
                </a:cubicBezTo>
                <a:cubicBezTo>
                  <a:pt x="8" y="42"/>
                  <a:pt x="44" y="8"/>
                  <a:pt x="88" y="8"/>
                </a:cubicBezTo>
                <a:cubicBezTo>
                  <a:pt x="132" y="8"/>
                  <a:pt x="168" y="42"/>
                  <a:pt x="168" y="56"/>
                </a:cubicBezTo>
                <a:cubicBezTo>
                  <a:pt x="168" y="70"/>
                  <a:pt x="132" y="104"/>
                  <a:pt x="88" y="10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102"/>
          <p:cNvSpPr>
            <a:spLocks noEditPoints="1"/>
          </p:cNvSpPr>
          <p:nvPr/>
        </p:nvSpPr>
        <p:spPr bwMode="auto">
          <a:xfrm>
            <a:off x="7947026" y="4438651"/>
            <a:ext cx="433388" cy="433388"/>
          </a:xfrm>
          <a:custGeom>
            <a:avLst/>
            <a:gdLst>
              <a:gd name="T0" fmla="*/ 144 w 176"/>
              <a:gd name="T1" fmla="*/ 16 h 176"/>
              <a:gd name="T2" fmla="*/ 140 w 176"/>
              <a:gd name="T3" fmla="*/ 0 h 176"/>
              <a:gd name="T4" fmla="*/ 136 w 176"/>
              <a:gd name="T5" fmla="*/ 16 h 176"/>
              <a:gd name="T6" fmla="*/ 40 w 176"/>
              <a:gd name="T7" fmla="*/ 4 h 176"/>
              <a:gd name="T8" fmla="*/ 32 w 176"/>
              <a:gd name="T9" fmla="*/ 4 h 176"/>
              <a:gd name="T10" fmla="*/ 16 w 176"/>
              <a:gd name="T11" fmla="*/ 16 h 176"/>
              <a:gd name="T12" fmla="*/ 0 w 176"/>
              <a:gd name="T13" fmla="*/ 160 h 176"/>
              <a:gd name="T14" fmla="*/ 160 w 176"/>
              <a:gd name="T15" fmla="*/ 176 h 176"/>
              <a:gd name="T16" fmla="*/ 176 w 176"/>
              <a:gd name="T17" fmla="*/ 32 h 176"/>
              <a:gd name="T18" fmla="*/ 168 w 176"/>
              <a:gd name="T19" fmla="*/ 160 h 176"/>
              <a:gd name="T20" fmla="*/ 16 w 176"/>
              <a:gd name="T21" fmla="*/ 168 h 176"/>
              <a:gd name="T22" fmla="*/ 8 w 176"/>
              <a:gd name="T23" fmla="*/ 64 h 176"/>
              <a:gd name="T24" fmla="*/ 168 w 176"/>
              <a:gd name="T25" fmla="*/ 160 h 176"/>
              <a:gd name="T26" fmla="*/ 8 w 176"/>
              <a:gd name="T27" fmla="*/ 56 h 176"/>
              <a:gd name="T28" fmla="*/ 16 w 176"/>
              <a:gd name="T29" fmla="*/ 24 h 176"/>
              <a:gd name="T30" fmla="*/ 32 w 176"/>
              <a:gd name="T31" fmla="*/ 36 h 176"/>
              <a:gd name="T32" fmla="*/ 40 w 176"/>
              <a:gd name="T33" fmla="*/ 36 h 176"/>
              <a:gd name="T34" fmla="*/ 136 w 176"/>
              <a:gd name="T35" fmla="*/ 24 h 176"/>
              <a:gd name="T36" fmla="*/ 140 w 176"/>
              <a:gd name="T37" fmla="*/ 40 h 176"/>
              <a:gd name="T38" fmla="*/ 144 w 176"/>
              <a:gd name="T39" fmla="*/ 24 h 176"/>
              <a:gd name="T40" fmla="*/ 168 w 176"/>
              <a:gd name="T41" fmla="*/ 32 h 176"/>
              <a:gd name="T42" fmla="*/ 116 w 176"/>
              <a:gd name="T43" fmla="*/ 148 h 176"/>
              <a:gd name="T44" fmla="*/ 124 w 176"/>
              <a:gd name="T45" fmla="*/ 84 h 176"/>
              <a:gd name="T46" fmla="*/ 116 w 176"/>
              <a:gd name="T47" fmla="*/ 90 h 176"/>
              <a:gd name="T48" fmla="*/ 106 w 176"/>
              <a:gd name="T49" fmla="*/ 95 h 176"/>
              <a:gd name="T50" fmla="*/ 100 w 176"/>
              <a:gd name="T51" fmla="*/ 102 h 176"/>
              <a:gd name="T52" fmla="*/ 116 w 176"/>
              <a:gd name="T53" fmla="*/ 148 h 176"/>
              <a:gd name="T54" fmla="*/ 74 w 176"/>
              <a:gd name="T55" fmla="*/ 141 h 176"/>
              <a:gd name="T56" fmla="*/ 59 w 176"/>
              <a:gd name="T57" fmla="*/ 138 h 176"/>
              <a:gd name="T58" fmla="*/ 48 w 176"/>
              <a:gd name="T59" fmla="*/ 128 h 176"/>
              <a:gd name="T60" fmla="*/ 53 w 176"/>
              <a:gd name="T61" fmla="*/ 143 h 176"/>
              <a:gd name="T62" fmla="*/ 69 w 176"/>
              <a:gd name="T63" fmla="*/ 149 h 176"/>
              <a:gd name="T64" fmla="*/ 84 w 176"/>
              <a:gd name="T65" fmla="*/ 144 h 176"/>
              <a:gd name="T66" fmla="*/ 90 w 176"/>
              <a:gd name="T67" fmla="*/ 129 h 176"/>
              <a:gd name="T68" fmla="*/ 79 w 176"/>
              <a:gd name="T69" fmla="*/ 114 h 176"/>
              <a:gd name="T70" fmla="*/ 85 w 176"/>
              <a:gd name="T71" fmla="*/ 109 h 176"/>
              <a:gd name="T72" fmla="*/ 86 w 176"/>
              <a:gd name="T73" fmla="*/ 93 h 176"/>
              <a:gd name="T74" fmla="*/ 76 w 176"/>
              <a:gd name="T75" fmla="*/ 85 h 176"/>
              <a:gd name="T76" fmla="*/ 60 w 176"/>
              <a:gd name="T77" fmla="*/ 85 h 176"/>
              <a:gd name="T78" fmla="*/ 51 w 176"/>
              <a:gd name="T79" fmla="*/ 96 h 176"/>
              <a:gd name="T80" fmla="*/ 57 w 176"/>
              <a:gd name="T81" fmla="*/ 104 h 176"/>
              <a:gd name="T82" fmla="*/ 59 w 176"/>
              <a:gd name="T83" fmla="*/ 95 h 176"/>
              <a:gd name="T84" fmla="*/ 68 w 176"/>
              <a:gd name="T85" fmla="*/ 90 h 176"/>
              <a:gd name="T86" fmla="*/ 79 w 176"/>
              <a:gd name="T87" fmla="*/ 101 h 176"/>
              <a:gd name="T88" fmla="*/ 76 w 176"/>
              <a:gd name="T89" fmla="*/ 109 h 176"/>
              <a:gd name="T90" fmla="*/ 68 w 176"/>
              <a:gd name="T91" fmla="*/ 111 h 176"/>
              <a:gd name="T92" fmla="*/ 64 w 176"/>
              <a:gd name="T93" fmla="*/ 111 h 176"/>
              <a:gd name="T94" fmla="*/ 69 w 176"/>
              <a:gd name="T95" fmla="*/ 117 h 176"/>
              <a:gd name="T96" fmla="*/ 78 w 176"/>
              <a:gd name="T97" fmla="*/ 121 h 176"/>
              <a:gd name="T98" fmla="*/ 82 w 176"/>
              <a:gd name="T99" fmla="*/ 130 h 176"/>
              <a:gd name="T100" fmla="*/ 78 w 176"/>
              <a:gd name="T101" fmla="*/ 13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6" h="176">
                <a:moveTo>
                  <a:pt x="160" y="16"/>
                </a:moveTo>
                <a:cubicBezTo>
                  <a:pt x="144" y="16"/>
                  <a:pt x="144" y="16"/>
                  <a:pt x="144" y="16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2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8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16"/>
                  <a:pt x="32" y="16"/>
                  <a:pt x="32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7" y="16"/>
                  <a:pt x="0" y="23"/>
                  <a:pt x="0" y="32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64"/>
                  <a:pt x="8" y="64"/>
                  <a:pt x="8" y="64"/>
                </a:cubicBezTo>
                <a:cubicBezTo>
                  <a:pt x="168" y="64"/>
                  <a:pt x="168" y="64"/>
                  <a:pt x="168" y="64"/>
                </a:cubicBezTo>
                <a:lnTo>
                  <a:pt x="168" y="160"/>
                </a:lnTo>
                <a:close/>
                <a:moveTo>
                  <a:pt x="168" y="56"/>
                </a:moveTo>
                <a:cubicBezTo>
                  <a:pt x="8" y="56"/>
                  <a:pt x="8" y="56"/>
                  <a:pt x="8" y="56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8"/>
                  <a:pt x="34" y="40"/>
                  <a:pt x="36" y="40"/>
                </a:cubicBezTo>
                <a:cubicBezTo>
                  <a:pt x="38" y="40"/>
                  <a:pt x="40" y="38"/>
                  <a:pt x="40" y="36"/>
                </a:cubicBezTo>
                <a:cubicBezTo>
                  <a:pt x="40" y="24"/>
                  <a:pt x="40" y="24"/>
                  <a:pt x="40" y="24"/>
                </a:cubicBezTo>
                <a:cubicBezTo>
                  <a:pt x="136" y="24"/>
                  <a:pt x="136" y="24"/>
                  <a:pt x="136" y="24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8"/>
                  <a:pt x="138" y="40"/>
                  <a:pt x="140" y="40"/>
                </a:cubicBezTo>
                <a:cubicBezTo>
                  <a:pt x="142" y="40"/>
                  <a:pt x="144" y="38"/>
                  <a:pt x="144" y="36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4" y="24"/>
                  <a:pt x="168" y="28"/>
                  <a:pt x="168" y="32"/>
                </a:cubicBezTo>
                <a:lnTo>
                  <a:pt x="168" y="56"/>
                </a:lnTo>
                <a:close/>
                <a:moveTo>
                  <a:pt x="116" y="148"/>
                </a:moveTo>
                <a:cubicBezTo>
                  <a:pt x="124" y="148"/>
                  <a:pt x="124" y="148"/>
                  <a:pt x="124" y="148"/>
                </a:cubicBezTo>
                <a:cubicBezTo>
                  <a:pt x="124" y="84"/>
                  <a:pt x="124" y="84"/>
                  <a:pt x="124" y="84"/>
                </a:cubicBezTo>
                <a:cubicBezTo>
                  <a:pt x="118" y="84"/>
                  <a:pt x="118" y="84"/>
                  <a:pt x="118" y="84"/>
                </a:cubicBezTo>
                <a:cubicBezTo>
                  <a:pt x="118" y="86"/>
                  <a:pt x="117" y="88"/>
                  <a:pt x="116" y="90"/>
                </a:cubicBezTo>
                <a:cubicBezTo>
                  <a:pt x="115" y="91"/>
                  <a:pt x="113" y="92"/>
                  <a:pt x="112" y="93"/>
                </a:cubicBezTo>
                <a:cubicBezTo>
                  <a:pt x="110" y="94"/>
                  <a:pt x="108" y="95"/>
                  <a:pt x="106" y="95"/>
                </a:cubicBezTo>
                <a:cubicBezTo>
                  <a:pt x="104" y="96"/>
                  <a:pt x="102" y="96"/>
                  <a:pt x="100" y="96"/>
                </a:cubicBezTo>
                <a:cubicBezTo>
                  <a:pt x="100" y="102"/>
                  <a:pt x="100" y="102"/>
                  <a:pt x="100" y="102"/>
                </a:cubicBezTo>
                <a:cubicBezTo>
                  <a:pt x="116" y="102"/>
                  <a:pt x="116" y="102"/>
                  <a:pt x="116" y="102"/>
                </a:cubicBezTo>
                <a:lnTo>
                  <a:pt x="116" y="148"/>
                </a:lnTo>
                <a:close/>
                <a:moveTo>
                  <a:pt x="78" y="139"/>
                </a:moveTo>
                <a:cubicBezTo>
                  <a:pt x="77" y="140"/>
                  <a:pt x="75" y="141"/>
                  <a:pt x="74" y="141"/>
                </a:cubicBezTo>
                <a:cubicBezTo>
                  <a:pt x="72" y="142"/>
                  <a:pt x="70" y="142"/>
                  <a:pt x="69" y="142"/>
                </a:cubicBezTo>
                <a:cubicBezTo>
                  <a:pt x="64" y="142"/>
                  <a:pt x="61" y="141"/>
                  <a:pt x="59" y="138"/>
                </a:cubicBezTo>
                <a:cubicBezTo>
                  <a:pt x="57" y="136"/>
                  <a:pt x="55" y="132"/>
                  <a:pt x="55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8" y="131"/>
                  <a:pt x="48" y="134"/>
                  <a:pt x="49" y="137"/>
                </a:cubicBezTo>
                <a:cubicBezTo>
                  <a:pt x="50" y="140"/>
                  <a:pt x="52" y="142"/>
                  <a:pt x="53" y="143"/>
                </a:cubicBezTo>
                <a:cubicBezTo>
                  <a:pt x="55" y="145"/>
                  <a:pt x="57" y="147"/>
                  <a:pt x="60" y="148"/>
                </a:cubicBezTo>
                <a:cubicBezTo>
                  <a:pt x="63" y="148"/>
                  <a:pt x="65" y="149"/>
                  <a:pt x="69" y="149"/>
                </a:cubicBezTo>
                <a:cubicBezTo>
                  <a:pt x="71" y="149"/>
                  <a:pt x="74" y="148"/>
                  <a:pt x="77" y="148"/>
                </a:cubicBezTo>
                <a:cubicBezTo>
                  <a:pt x="79" y="147"/>
                  <a:pt x="82" y="146"/>
                  <a:pt x="84" y="144"/>
                </a:cubicBezTo>
                <a:cubicBezTo>
                  <a:pt x="86" y="142"/>
                  <a:pt x="87" y="140"/>
                  <a:pt x="88" y="138"/>
                </a:cubicBezTo>
                <a:cubicBezTo>
                  <a:pt x="89" y="135"/>
                  <a:pt x="90" y="133"/>
                  <a:pt x="90" y="129"/>
                </a:cubicBezTo>
                <a:cubicBezTo>
                  <a:pt x="90" y="126"/>
                  <a:pt x="89" y="122"/>
                  <a:pt x="87" y="119"/>
                </a:cubicBezTo>
                <a:cubicBezTo>
                  <a:pt x="85" y="117"/>
                  <a:pt x="83" y="115"/>
                  <a:pt x="79" y="114"/>
                </a:cubicBezTo>
                <a:cubicBezTo>
                  <a:pt x="79" y="114"/>
                  <a:pt x="79" y="114"/>
                  <a:pt x="79" y="114"/>
                </a:cubicBezTo>
                <a:cubicBezTo>
                  <a:pt x="81" y="112"/>
                  <a:pt x="83" y="111"/>
                  <a:pt x="85" y="109"/>
                </a:cubicBezTo>
                <a:cubicBezTo>
                  <a:pt x="87" y="106"/>
                  <a:pt x="87" y="104"/>
                  <a:pt x="87" y="101"/>
                </a:cubicBezTo>
                <a:cubicBezTo>
                  <a:pt x="87" y="98"/>
                  <a:pt x="87" y="95"/>
                  <a:pt x="86" y="93"/>
                </a:cubicBezTo>
                <a:cubicBezTo>
                  <a:pt x="85" y="91"/>
                  <a:pt x="84" y="89"/>
                  <a:pt x="82" y="88"/>
                </a:cubicBezTo>
                <a:cubicBezTo>
                  <a:pt x="80" y="86"/>
                  <a:pt x="78" y="85"/>
                  <a:pt x="76" y="85"/>
                </a:cubicBezTo>
                <a:cubicBezTo>
                  <a:pt x="74" y="84"/>
                  <a:pt x="71" y="84"/>
                  <a:pt x="68" y="84"/>
                </a:cubicBezTo>
                <a:cubicBezTo>
                  <a:pt x="65" y="84"/>
                  <a:pt x="63" y="84"/>
                  <a:pt x="60" y="85"/>
                </a:cubicBezTo>
                <a:cubicBezTo>
                  <a:pt x="58" y="86"/>
                  <a:pt x="56" y="88"/>
                  <a:pt x="54" y="89"/>
                </a:cubicBezTo>
                <a:cubicBezTo>
                  <a:pt x="53" y="91"/>
                  <a:pt x="51" y="93"/>
                  <a:pt x="51" y="96"/>
                </a:cubicBezTo>
                <a:cubicBezTo>
                  <a:pt x="50" y="98"/>
                  <a:pt x="49" y="101"/>
                  <a:pt x="49" y="104"/>
                </a:cubicBezTo>
                <a:cubicBezTo>
                  <a:pt x="57" y="104"/>
                  <a:pt x="57" y="104"/>
                  <a:pt x="57" y="104"/>
                </a:cubicBezTo>
                <a:cubicBezTo>
                  <a:pt x="57" y="103"/>
                  <a:pt x="57" y="101"/>
                  <a:pt x="57" y="99"/>
                </a:cubicBezTo>
                <a:cubicBezTo>
                  <a:pt x="58" y="97"/>
                  <a:pt x="58" y="96"/>
                  <a:pt x="59" y="95"/>
                </a:cubicBezTo>
                <a:cubicBezTo>
                  <a:pt x="60" y="93"/>
                  <a:pt x="62" y="92"/>
                  <a:pt x="63" y="92"/>
                </a:cubicBezTo>
                <a:cubicBezTo>
                  <a:pt x="65" y="91"/>
                  <a:pt x="66" y="90"/>
                  <a:pt x="68" y="90"/>
                </a:cubicBezTo>
                <a:cubicBezTo>
                  <a:pt x="72" y="90"/>
                  <a:pt x="74" y="91"/>
                  <a:pt x="76" y="93"/>
                </a:cubicBezTo>
                <a:cubicBezTo>
                  <a:pt x="78" y="95"/>
                  <a:pt x="79" y="97"/>
                  <a:pt x="79" y="101"/>
                </a:cubicBezTo>
                <a:cubicBezTo>
                  <a:pt x="79" y="102"/>
                  <a:pt x="79" y="104"/>
                  <a:pt x="78" y="105"/>
                </a:cubicBezTo>
                <a:cubicBezTo>
                  <a:pt x="78" y="107"/>
                  <a:pt x="77" y="108"/>
                  <a:pt x="76" y="109"/>
                </a:cubicBezTo>
                <a:cubicBezTo>
                  <a:pt x="75" y="109"/>
                  <a:pt x="74" y="110"/>
                  <a:pt x="72" y="111"/>
                </a:cubicBezTo>
                <a:cubicBezTo>
                  <a:pt x="71" y="111"/>
                  <a:pt x="69" y="111"/>
                  <a:pt x="68" y="111"/>
                </a:cubicBezTo>
                <a:cubicBezTo>
                  <a:pt x="65" y="111"/>
                  <a:pt x="65" y="111"/>
                  <a:pt x="65" y="111"/>
                </a:cubicBezTo>
                <a:cubicBezTo>
                  <a:pt x="65" y="111"/>
                  <a:pt x="65" y="111"/>
                  <a:pt x="64" y="111"/>
                </a:cubicBezTo>
                <a:cubicBezTo>
                  <a:pt x="64" y="118"/>
                  <a:pt x="64" y="118"/>
                  <a:pt x="64" y="118"/>
                </a:cubicBezTo>
                <a:cubicBezTo>
                  <a:pt x="66" y="118"/>
                  <a:pt x="67" y="117"/>
                  <a:pt x="69" y="117"/>
                </a:cubicBezTo>
                <a:cubicBezTo>
                  <a:pt x="71" y="117"/>
                  <a:pt x="72" y="118"/>
                  <a:pt x="74" y="118"/>
                </a:cubicBezTo>
                <a:cubicBezTo>
                  <a:pt x="76" y="119"/>
                  <a:pt x="77" y="120"/>
                  <a:pt x="78" y="121"/>
                </a:cubicBezTo>
                <a:cubicBezTo>
                  <a:pt x="79" y="122"/>
                  <a:pt x="80" y="123"/>
                  <a:pt x="81" y="124"/>
                </a:cubicBezTo>
                <a:cubicBezTo>
                  <a:pt x="82" y="126"/>
                  <a:pt x="82" y="128"/>
                  <a:pt x="82" y="130"/>
                </a:cubicBezTo>
                <a:cubicBezTo>
                  <a:pt x="82" y="132"/>
                  <a:pt x="82" y="133"/>
                  <a:pt x="81" y="135"/>
                </a:cubicBezTo>
                <a:cubicBezTo>
                  <a:pt x="80" y="137"/>
                  <a:pt x="79" y="138"/>
                  <a:pt x="78" y="139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Freeform 103"/>
          <p:cNvSpPr>
            <a:spLocks noEditPoints="1"/>
          </p:cNvSpPr>
          <p:nvPr/>
        </p:nvSpPr>
        <p:spPr bwMode="auto">
          <a:xfrm>
            <a:off x="8774113" y="4438651"/>
            <a:ext cx="431800" cy="433388"/>
          </a:xfrm>
          <a:custGeom>
            <a:avLst/>
            <a:gdLst>
              <a:gd name="T0" fmla="*/ 92 w 176"/>
              <a:gd name="T1" fmla="*/ 108 h 176"/>
              <a:gd name="T2" fmla="*/ 108 w 176"/>
              <a:gd name="T3" fmla="*/ 124 h 176"/>
              <a:gd name="T4" fmla="*/ 108 w 176"/>
              <a:gd name="T5" fmla="*/ 80 h 176"/>
              <a:gd name="T6" fmla="*/ 92 w 176"/>
              <a:gd name="T7" fmla="*/ 96 h 176"/>
              <a:gd name="T8" fmla="*/ 108 w 176"/>
              <a:gd name="T9" fmla="*/ 80 h 176"/>
              <a:gd name="T10" fmla="*/ 92 w 176"/>
              <a:gd name="T11" fmla="*/ 136 h 176"/>
              <a:gd name="T12" fmla="*/ 108 w 176"/>
              <a:gd name="T13" fmla="*/ 152 h 176"/>
              <a:gd name="T14" fmla="*/ 132 w 176"/>
              <a:gd name="T15" fmla="*/ 80 h 176"/>
              <a:gd name="T16" fmla="*/ 116 w 176"/>
              <a:gd name="T17" fmla="*/ 96 h 176"/>
              <a:gd name="T18" fmla="*/ 132 w 176"/>
              <a:gd name="T19" fmla="*/ 80 h 176"/>
              <a:gd name="T20" fmla="*/ 140 w 176"/>
              <a:gd name="T21" fmla="*/ 80 h 176"/>
              <a:gd name="T22" fmla="*/ 156 w 176"/>
              <a:gd name="T23" fmla="*/ 96 h 176"/>
              <a:gd name="T24" fmla="*/ 132 w 176"/>
              <a:gd name="T25" fmla="*/ 108 h 176"/>
              <a:gd name="T26" fmla="*/ 116 w 176"/>
              <a:gd name="T27" fmla="*/ 124 h 176"/>
              <a:gd name="T28" fmla="*/ 132 w 176"/>
              <a:gd name="T29" fmla="*/ 108 h 176"/>
              <a:gd name="T30" fmla="*/ 140 w 176"/>
              <a:gd name="T31" fmla="*/ 108 h 176"/>
              <a:gd name="T32" fmla="*/ 156 w 176"/>
              <a:gd name="T33" fmla="*/ 124 h 176"/>
              <a:gd name="T34" fmla="*/ 84 w 176"/>
              <a:gd name="T35" fmla="*/ 108 h 176"/>
              <a:gd name="T36" fmla="*/ 68 w 176"/>
              <a:gd name="T37" fmla="*/ 124 h 176"/>
              <a:gd name="T38" fmla="*/ 84 w 176"/>
              <a:gd name="T39" fmla="*/ 108 h 176"/>
              <a:gd name="T40" fmla="*/ 68 w 176"/>
              <a:gd name="T41" fmla="*/ 80 h 176"/>
              <a:gd name="T42" fmla="*/ 84 w 176"/>
              <a:gd name="T43" fmla="*/ 96 h 176"/>
              <a:gd name="T44" fmla="*/ 84 w 176"/>
              <a:gd name="T45" fmla="*/ 136 h 176"/>
              <a:gd name="T46" fmla="*/ 68 w 176"/>
              <a:gd name="T47" fmla="*/ 152 h 176"/>
              <a:gd name="T48" fmla="*/ 84 w 176"/>
              <a:gd name="T49" fmla="*/ 136 h 176"/>
              <a:gd name="T50" fmla="*/ 20 w 176"/>
              <a:gd name="T51" fmla="*/ 108 h 176"/>
              <a:gd name="T52" fmla="*/ 36 w 176"/>
              <a:gd name="T53" fmla="*/ 124 h 176"/>
              <a:gd name="T54" fmla="*/ 36 w 176"/>
              <a:gd name="T55" fmla="*/ 80 h 176"/>
              <a:gd name="T56" fmla="*/ 20 w 176"/>
              <a:gd name="T57" fmla="*/ 96 h 176"/>
              <a:gd name="T58" fmla="*/ 36 w 176"/>
              <a:gd name="T59" fmla="*/ 80 h 176"/>
              <a:gd name="T60" fmla="*/ 144 w 176"/>
              <a:gd name="T61" fmla="*/ 16 h 176"/>
              <a:gd name="T62" fmla="*/ 140 w 176"/>
              <a:gd name="T63" fmla="*/ 0 h 176"/>
              <a:gd name="T64" fmla="*/ 136 w 176"/>
              <a:gd name="T65" fmla="*/ 16 h 176"/>
              <a:gd name="T66" fmla="*/ 40 w 176"/>
              <a:gd name="T67" fmla="*/ 4 h 176"/>
              <a:gd name="T68" fmla="*/ 32 w 176"/>
              <a:gd name="T69" fmla="*/ 4 h 176"/>
              <a:gd name="T70" fmla="*/ 16 w 176"/>
              <a:gd name="T71" fmla="*/ 16 h 176"/>
              <a:gd name="T72" fmla="*/ 0 w 176"/>
              <a:gd name="T73" fmla="*/ 160 h 176"/>
              <a:gd name="T74" fmla="*/ 160 w 176"/>
              <a:gd name="T75" fmla="*/ 176 h 176"/>
              <a:gd name="T76" fmla="*/ 176 w 176"/>
              <a:gd name="T77" fmla="*/ 32 h 176"/>
              <a:gd name="T78" fmla="*/ 168 w 176"/>
              <a:gd name="T79" fmla="*/ 160 h 176"/>
              <a:gd name="T80" fmla="*/ 16 w 176"/>
              <a:gd name="T81" fmla="*/ 168 h 176"/>
              <a:gd name="T82" fmla="*/ 8 w 176"/>
              <a:gd name="T83" fmla="*/ 64 h 176"/>
              <a:gd name="T84" fmla="*/ 168 w 176"/>
              <a:gd name="T85" fmla="*/ 160 h 176"/>
              <a:gd name="T86" fmla="*/ 8 w 176"/>
              <a:gd name="T87" fmla="*/ 56 h 176"/>
              <a:gd name="T88" fmla="*/ 16 w 176"/>
              <a:gd name="T89" fmla="*/ 24 h 176"/>
              <a:gd name="T90" fmla="*/ 32 w 176"/>
              <a:gd name="T91" fmla="*/ 36 h 176"/>
              <a:gd name="T92" fmla="*/ 40 w 176"/>
              <a:gd name="T93" fmla="*/ 36 h 176"/>
              <a:gd name="T94" fmla="*/ 136 w 176"/>
              <a:gd name="T95" fmla="*/ 24 h 176"/>
              <a:gd name="T96" fmla="*/ 140 w 176"/>
              <a:gd name="T97" fmla="*/ 40 h 176"/>
              <a:gd name="T98" fmla="*/ 144 w 176"/>
              <a:gd name="T99" fmla="*/ 24 h 176"/>
              <a:gd name="T100" fmla="*/ 168 w 176"/>
              <a:gd name="T101" fmla="*/ 32 h 176"/>
              <a:gd name="T102" fmla="*/ 36 w 176"/>
              <a:gd name="T103" fmla="*/ 136 h 176"/>
              <a:gd name="T104" fmla="*/ 20 w 176"/>
              <a:gd name="T105" fmla="*/ 152 h 176"/>
              <a:gd name="T106" fmla="*/ 36 w 176"/>
              <a:gd name="T107" fmla="*/ 136 h 176"/>
              <a:gd name="T108" fmla="*/ 44 w 176"/>
              <a:gd name="T109" fmla="*/ 80 h 176"/>
              <a:gd name="T110" fmla="*/ 60 w 176"/>
              <a:gd name="T111" fmla="*/ 96 h 176"/>
              <a:gd name="T112" fmla="*/ 60 w 176"/>
              <a:gd name="T113" fmla="*/ 136 h 176"/>
              <a:gd name="T114" fmla="*/ 44 w 176"/>
              <a:gd name="T115" fmla="*/ 152 h 176"/>
              <a:gd name="T116" fmla="*/ 60 w 176"/>
              <a:gd name="T117" fmla="*/ 136 h 176"/>
              <a:gd name="T118" fmla="*/ 44 w 176"/>
              <a:gd name="T119" fmla="*/ 108 h 176"/>
              <a:gd name="T120" fmla="*/ 60 w 176"/>
              <a:gd name="T121" fmla="*/ 12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6">
                <a:moveTo>
                  <a:pt x="108" y="108"/>
                </a:moveTo>
                <a:cubicBezTo>
                  <a:pt x="92" y="108"/>
                  <a:pt x="92" y="108"/>
                  <a:pt x="92" y="108"/>
                </a:cubicBezTo>
                <a:cubicBezTo>
                  <a:pt x="92" y="124"/>
                  <a:pt x="92" y="124"/>
                  <a:pt x="92" y="124"/>
                </a:cubicBezTo>
                <a:cubicBezTo>
                  <a:pt x="108" y="124"/>
                  <a:pt x="108" y="124"/>
                  <a:pt x="108" y="124"/>
                </a:cubicBezTo>
                <a:lnTo>
                  <a:pt x="108" y="108"/>
                </a:lnTo>
                <a:close/>
                <a:moveTo>
                  <a:pt x="108" y="80"/>
                </a:moveTo>
                <a:cubicBezTo>
                  <a:pt x="92" y="80"/>
                  <a:pt x="92" y="80"/>
                  <a:pt x="92" y="80"/>
                </a:cubicBezTo>
                <a:cubicBezTo>
                  <a:pt x="92" y="96"/>
                  <a:pt x="92" y="96"/>
                  <a:pt x="92" y="96"/>
                </a:cubicBezTo>
                <a:cubicBezTo>
                  <a:pt x="108" y="96"/>
                  <a:pt x="108" y="96"/>
                  <a:pt x="108" y="96"/>
                </a:cubicBezTo>
                <a:lnTo>
                  <a:pt x="108" y="80"/>
                </a:lnTo>
                <a:close/>
                <a:moveTo>
                  <a:pt x="108" y="136"/>
                </a:moveTo>
                <a:cubicBezTo>
                  <a:pt x="92" y="136"/>
                  <a:pt x="92" y="136"/>
                  <a:pt x="92" y="136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108" y="152"/>
                  <a:pt x="108" y="152"/>
                  <a:pt x="108" y="152"/>
                </a:cubicBezTo>
                <a:lnTo>
                  <a:pt x="108" y="136"/>
                </a:lnTo>
                <a:close/>
                <a:moveTo>
                  <a:pt x="132" y="80"/>
                </a:moveTo>
                <a:cubicBezTo>
                  <a:pt x="116" y="80"/>
                  <a:pt x="116" y="80"/>
                  <a:pt x="116" y="80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32" y="96"/>
                  <a:pt x="132" y="96"/>
                  <a:pt x="132" y="96"/>
                </a:cubicBezTo>
                <a:lnTo>
                  <a:pt x="132" y="80"/>
                </a:lnTo>
                <a:close/>
                <a:moveTo>
                  <a:pt x="156" y="80"/>
                </a:moveTo>
                <a:cubicBezTo>
                  <a:pt x="140" y="80"/>
                  <a:pt x="140" y="80"/>
                  <a:pt x="140" y="80"/>
                </a:cubicBezTo>
                <a:cubicBezTo>
                  <a:pt x="140" y="96"/>
                  <a:pt x="140" y="96"/>
                  <a:pt x="140" y="96"/>
                </a:cubicBezTo>
                <a:cubicBezTo>
                  <a:pt x="156" y="96"/>
                  <a:pt x="156" y="96"/>
                  <a:pt x="156" y="96"/>
                </a:cubicBezTo>
                <a:lnTo>
                  <a:pt x="156" y="80"/>
                </a:lnTo>
                <a:close/>
                <a:moveTo>
                  <a:pt x="132" y="108"/>
                </a:moveTo>
                <a:cubicBezTo>
                  <a:pt x="116" y="108"/>
                  <a:pt x="116" y="108"/>
                  <a:pt x="116" y="108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32" y="124"/>
                  <a:pt x="132" y="124"/>
                  <a:pt x="132" y="124"/>
                </a:cubicBezTo>
                <a:lnTo>
                  <a:pt x="132" y="108"/>
                </a:lnTo>
                <a:close/>
                <a:moveTo>
                  <a:pt x="156" y="108"/>
                </a:moveTo>
                <a:cubicBezTo>
                  <a:pt x="140" y="108"/>
                  <a:pt x="140" y="108"/>
                  <a:pt x="140" y="10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56" y="124"/>
                  <a:pt x="156" y="124"/>
                  <a:pt x="156" y="124"/>
                </a:cubicBezTo>
                <a:lnTo>
                  <a:pt x="156" y="108"/>
                </a:lnTo>
                <a:close/>
                <a:moveTo>
                  <a:pt x="84" y="108"/>
                </a:moveTo>
                <a:cubicBezTo>
                  <a:pt x="68" y="108"/>
                  <a:pt x="68" y="108"/>
                  <a:pt x="68" y="108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84" y="124"/>
                  <a:pt x="84" y="124"/>
                  <a:pt x="84" y="124"/>
                </a:cubicBezTo>
                <a:lnTo>
                  <a:pt x="84" y="108"/>
                </a:lnTo>
                <a:close/>
                <a:moveTo>
                  <a:pt x="84" y="80"/>
                </a:moveTo>
                <a:cubicBezTo>
                  <a:pt x="68" y="80"/>
                  <a:pt x="68" y="80"/>
                  <a:pt x="68" y="80"/>
                </a:cubicBezTo>
                <a:cubicBezTo>
                  <a:pt x="68" y="96"/>
                  <a:pt x="68" y="96"/>
                  <a:pt x="68" y="96"/>
                </a:cubicBezTo>
                <a:cubicBezTo>
                  <a:pt x="84" y="96"/>
                  <a:pt x="84" y="96"/>
                  <a:pt x="84" y="96"/>
                </a:cubicBezTo>
                <a:lnTo>
                  <a:pt x="84" y="80"/>
                </a:lnTo>
                <a:close/>
                <a:moveTo>
                  <a:pt x="84" y="136"/>
                </a:moveTo>
                <a:cubicBezTo>
                  <a:pt x="68" y="136"/>
                  <a:pt x="68" y="136"/>
                  <a:pt x="68" y="136"/>
                </a:cubicBezTo>
                <a:cubicBezTo>
                  <a:pt x="68" y="152"/>
                  <a:pt x="68" y="152"/>
                  <a:pt x="68" y="152"/>
                </a:cubicBezTo>
                <a:cubicBezTo>
                  <a:pt x="84" y="152"/>
                  <a:pt x="84" y="152"/>
                  <a:pt x="84" y="152"/>
                </a:cubicBezTo>
                <a:lnTo>
                  <a:pt x="84" y="136"/>
                </a:lnTo>
                <a:close/>
                <a:moveTo>
                  <a:pt x="36" y="108"/>
                </a:moveTo>
                <a:cubicBezTo>
                  <a:pt x="20" y="108"/>
                  <a:pt x="20" y="108"/>
                  <a:pt x="20" y="108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36" y="124"/>
                  <a:pt x="36" y="124"/>
                  <a:pt x="36" y="124"/>
                </a:cubicBezTo>
                <a:lnTo>
                  <a:pt x="36" y="108"/>
                </a:lnTo>
                <a:close/>
                <a:moveTo>
                  <a:pt x="36" y="80"/>
                </a:moveTo>
                <a:cubicBezTo>
                  <a:pt x="20" y="80"/>
                  <a:pt x="20" y="80"/>
                  <a:pt x="20" y="80"/>
                </a:cubicBezTo>
                <a:cubicBezTo>
                  <a:pt x="20" y="96"/>
                  <a:pt x="20" y="96"/>
                  <a:pt x="20" y="96"/>
                </a:cubicBezTo>
                <a:cubicBezTo>
                  <a:pt x="36" y="96"/>
                  <a:pt x="36" y="96"/>
                  <a:pt x="36" y="96"/>
                </a:cubicBezTo>
                <a:lnTo>
                  <a:pt x="36" y="80"/>
                </a:lnTo>
                <a:close/>
                <a:moveTo>
                  <a:pt x="160" y="16"/>
                </a:moveTo>
                <a:cubicBezTo>
                  <a:pt x="144" y="16"/>
                  <a:pt x="144" y="16"/>
                  <a:pt x="144" y="16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2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8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16"/>
                  <a:pt x="32" y="16"/>
                  <a:pt x="32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7" y="16"/>
                  <a:pt x="0" y="23"/>
                  <a:pt x="0" y="32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64"/>
                  <a:pt x="8" y="64"/>
                  <a:pt x="8" y="64"/>
                </a:cubicBezTo>
                <a:cubicBezTo>
                  <a:pt x="168" y="64"/>
                  <a:pt x="168" y="64"/>
                  <a:pt x="168" y="64"/>
                </a:cubicBezTo>
                <a:lnTo>
                  <a:pt x="168" y="160"/>
                </a:lnTo>
                <a:close/>
                <a:moveTo>
                  <a:pt x="168" y="56"/>
                </a:moveTo>
                <a:cubicBezTo>
                  <a:pt x="8" y="56"/>
                  <a:pt x="8" y="56"/>
                  <a:pt x="8" y="56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8"/>
                  <a:pt x="34" y="40"/>
                  <a:pt x="36" y="40"/>
                </a:cubicBezTo>
                <a:cubicBezTo>
                  <a:pt x="38" y="40"/>
                  <a:pt x="40" y="38"/>
                  <a:pt x="40" y="36"/>
                </a:cubicBezTo>
                <a:cubicBezTo>
                  <a:pt x="40" y="24"/>
                  <a:pt x="40" y="24"/>
                  <a:pt x="40" y="24"/>
                </a:cubicBezTo>
                <a:cubicBezTo>
                  <a:pt x="136" y="24"/>
                  <a:pt x="136" y="24"/>
                  <a:pt x="136" y="24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8"/>
                  <a:pt x="138" y="40"/>
                  <a:pt x="140" y="40"/>
                </a:cubicBezTo>
                <a:cubicBezTo>
                  <a:pt x="142" y="40"/>
                  <a:pt x="144" y="38"/>
                  <a:pt x="144" y="36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4" y="24"/>
                  <a:pt x="168" y="28"/>
                  <a:pt x="168" y="32"/>
                </a:cubicBezTo>
                <a:lnTo>
                  <a:pt x="168" y="56"/>
                </a:lnTo>
                <a:close/>
                <a:moveTo>
                  <a:pt x="36" y="136"/>
                </a:moveTo>
                <a:cubicBezTo>
                  <a:pt x="20" y="136"/>
                  <a:pt x="20" y="136"/>
                  <a:pt x="20" y="136"/>
                </a:cubicBezTo>
                <a:cubicBezTo>
                  <a:pt x="20" y="152"/>
                  <a:pt x="20" y="152"/>
                  <a:pt x="20" y="152"/>
                </a:cubicBezTo>
                <a:cubicBezTo>
                  <a:pt x="36" y="152"/>
                  <a:pt x="36" y="152"/>
                  <a:pt x="36" y="152"/>
                </a:cubicBezTo>
                <a:lnTo>
                  <a:pt x="36" y="136"/>
                </a:lnTo>
                <a:close/>
                <a:moveTo>
                  <a:pt x="60" y="80"/>
                </a:moveTo>
                <a:cubicBezTo>
                  <a:pt x="44" y="80"/>
                  <a:pt x="44" y="80"/>
                  <a:pt x="44" y="80"/>
                </a:cubicBezTo>
                <a:cubicBezTo>
                  <a:pt x="44" y="96"/>
                  <a:pt x="44" y="96"/>
                  <a:pt x="44" y="96"/>
                </a:cubicBezTo>
                <a:cubicBezTo>
                  <a:pt x="60" y="96"/>
                  <a:pt x="60" y="96"/>
                  <a:pt x="60" y="96"/>
                </a:cubicBezTo>
                <a:lnTo>
                  <a:pt x="60" y="80"/>
                </a:lnTo>
                <a:close/>
                <a:moveTo>
                  <a:pt x="60" y="136"/>
                </a:moveTo>
                <a:cubicBezTo>
                  <a:pt x="44" y="136"/>
                  <a:pt x="44" y="136"/>
                  <a:pt x="44" y="136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60" y="152"/>
                  <a:pt x="60" y="152"/>
                  <a:pt x="60" y="152"/>
                </a:cubicBezTo>
                <a:lnTo>
                  <a:pt x="60" y="136"/>
                </a:lnTo>
                <a:close/>
                <a:moveTo>
                  <a:pt x="60" y="108"/>
                </a:moveTo>
                <a:cubicBezTo>
                  <a:pt x="44" y="108"/>
                  <a:pt x="44" y="108"/>
                  <a:pt x="44" y="108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60" y="124"/>
                  <a:pt x="60" y="124"/>
                  <a:pt x="60" y="124"/>
                </a:cubicBezTo>
                <a:lnTo>
                  <a:pt x="60" y="10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Freeform 104"/>
          <p:cNvSpPr>
            <a:spLocks noEditPoints="1"/>
          </p:cNvSpPr>
          <p:nvPr/>
        </p:nvSpPr>
        <p:spPr bwMode="auto">
          <a:xfrm>
            <a:off x="9599613" y="4438651"/>
            <a:ext cx="433388" cy="433388"/>
          </a:xfrm>
          <a:custGeom>
            <a:avLst/>
            <a:gdLst>
              <a:gd name="T0" fmla="*/ 176 w 176"/>
              <a:gd name="T1" fmla="*/ 68 h 176"/>
              <a:gd name="T2" fmla="*/ 174 w 176"/>
              <a:gd name="T3" fmla="*/ 49 h 176"/>
              <a:gd name="T4" fmla="*/ 90 w 176"/>
              <a:gd name="T5" fmla="*/ 1 h 176"/>
              <a:gd name="T6" fmla="*/ 88 w 176"/>
              <a:gd name="T7" fmla="*/ 0 h 176"/>
              <a:gd name="T8" fmla="*/ 86 w 176"/>
              <a:gd name="T9" fmla="*/ 1 h 176"/>
              <a:gd name="T10" fmla="*/ 2 w 176"/>
              <a:gd name="T11" fmla="*/ 49 h 176"/>
              <a:gd name="T12" fmla="*/ 0 w 176"/>
              <a:gd name="T13" fmla="*/ 68 h 176"/>
              <a:gd name="T14" fmla="*/ 16 w 176"/>
              <a:gd name="T15" fmla="*/ 72 h 176"/>
              <a:gd name="T16" fmla="*/ 12 w 176"/>
              <a:gd name="T17" fmla="*/ 144 h 176"/>
              <a:gd name="T18" fmla="*/ 8 w 176"/>
              <a:gd name="T19" fmla="*/ 147 h 176"/>
              <a:gd name="T20" fmla="*/ 0 w 176"/>
              <a:gd name="T21" fmla="*/ 171 h 176"/>
              <a:gd name="T22" fmla="*/ 4 w 176"/>
              <a:gd name="T23" fmla="*/ 176 h 176"/>
              <a:gd name="T24" fmla="*/ 176 w 176"/>
              <a:gd name="T25" fmla="*/ 172 h 176"/>
              <a:gd name="T26" fmla="*/ 176 w 176"/>
              <a:gd name="T27" fmla="*/ 171 h 176"/>
              <a:gd name="T28" fmla="*/ 168 w 176"/>
              <a:gd name="T29" fmla="*/ 147 h 176"/>
              <a:gd name="T30" fmla="*/ 160 w 176"/>
              <a:gd name="T31" fmla="*/ 144 h 176"/>
              <a:gd name="T32" fmla="*/ 172 w 176"/>
              <a:gd name="T33" fmla="*/ 72 h 176"/>
              <a:gd name="T34" fmla="*/ 157 w 176"/>
              <a:gd name="T35" fmla="*/ 48 h 176"/>
              <a:gd name="T36" fmla="*/ 88 w 176"/>
              <a:gd name="T37" fmla="*/ 9 h 176"/>
              <a:gd name="T38" fmla="*/ 166 w 176"/>
              <a:gd name="T39" fmla="*/ 168 h 176"/>
              <a:gd name="T40" fmla="*/ 15 w 176"/>
              <a:gd name="T41" fmla="*/ 152 h 176"/>
              <a:gd name="T42" fmla="*/ 24 w 176"/>
              <a:gd name="T43" fmla="*/ 72 h 176"/>
              <a:gd name="T44" fmla="*/ 40 w 176"/>
              <a:gd name="T45" fmla="*/ 144 h 176"/>
              <a:gd name="T46" fmla="*/ 24 w 176"/>
              <a:gd name="T47" fmla="*/ 72 h 176"/>
              <a:gd name="T48" fmla="*/ 64 w 176"/>
              <a:gd name="T49" fmla="*/ 72 h 176"/>
              <a:gd name="T50" fmla="*/ 48 w 176"/>
              <a:gd name="T51" fmla="*/ 144 h 176"/>
              <a:gd name="T52" fmla="*/ 72 w 176"/>
              <a:gd name="T53" fmla="*/ 72 h 176"/>
              <a:gd name="T54" fmla="*/ 104 w 176"/>
              <a:gd name="T55" fmla="*/ 144 h 176"/>
              <a:gd name="T56" fmla="*/ 72 w 176"/>
              <a:gd name="T57" fmla="*/ 72 h 176"/>
              <a:gd name="T58" fmla="*/ 128 w 176"/>
              <a:gd name="T59" fmla="*/ 72 h 176"/>
              <a:gd name="T60" fmla="*/ 112 w 176"/>
              <a:gd name="T61" fmla="*/ 144 h 176"/>
              <a:gd name="T62" fmla="*/ 136 w 176"/>
              <a:gd name="T63" fmla="*/ 72 h 176"/>
              <a:gd name="T64" fmla="*/ 152 w 176"/>
              <a:gd name="T65" fmla="*/ 144 h 176"/>
              <a:gd name="T66" fmla="*/ 136 w 176"/>
              <a:gd name="T67" fmla="*/ 72 h 176"/>
              <a:gd name="T68" fmla="*/ 168 w 176"/>
              <a:gd name="T69" fmla="*/ 56 h 176"/>
              <a:gd name="T70" fmla="*/ 8 w 176"/>
              <a:gd name="T7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72" y="72"/>
                </a:moveTo>
                <a:cubicBezTo>
                  <a:pt x="174" y="72"/>
                  <a:pt x="176" y="70"/>
                  <a:pt x="176" y="68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76" y="51"/>
                  <a:pt x="175" y="49"/>
                  <a:pt x="174" y="49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1"/>
                  <a:pt x="90" y="1"/>
                  <a:pt x="90" y="1"/>
                </a:cubicBezTo>
                <a:cubicBezTo>
                  <a:pt x="89" y="0"/>
                  <a:pt x="89" y="0"/>
                  <a:pt x="88" y="0"/>
                </a:cubicBezTo>
                <a:cubicBezTo>
                  <a:pt x="87" y="0"/>
                  <a:pt x="87" y="0"/>
                  <a:pt x="86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51"/>
                  <a:pt x="0" y="52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2"/>
                  <a:pt x="4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10" y="144"/>
                  <a:pt x="9" y="145"/>
                  <a:pt x="8" y="147"/>
                </a:cubicBezTo>
                <a:cubicBezTo>
                  <a:pt x="8" y="147"/>
                  <a:pt x="8" y="147"/>
                  <a:pt x="8" y="147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72"/>
                  <a:pt x="176" y="171"/>
                  <a:pt x="176" y="171"/>
                </a:cubicBezTo>
                <a:cubicBezTo>
                  <a:pt x="176" y="171"/>
                  <a:pt x="176" y="171"/>
                  <a:pt x="176" y="171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7" y="145"/>
                  <a:pt x="166" y="144"/>
                  <a:pt x="164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0" y="72"/>
                  <a:pt x="160" y="72"/>
                  <a:pt x="160" y="72"/>
                </a:cubicBezTo>
                <a:lnTo>
                  <a:pt x="172" y="72"/>
                </a:lnTo>
                <a:close/>
                <a:moveTo>
                  <a:pt x="88" y="9"/>
                </a:moveTo>
                <a:cubicBezTo>
                  <a:pt x="157" y="48"/>
                  <a:pt x="157" y="48"/>
                  <a:pt x="157" y="48"/>
                </a:cubicBezTo>
                <a:cubicBezTo>
                  <a:pt x="19" y="48"/>
                  <a:pt x="19" y="48"/>
                  <a:pt x="19" y="48"/>
                </a:cubicBezTo>
                <a:lnTo>
                  <a:pt x="88" y="9"/>
                </a:lnTo>
                <a:close/>
                <a:moveTo>
                  <a:pt x="161" y="152"/>
                </a:moveTo>
                <a:cubicBezTo>
                  <a:pt x="166" y="168"/>
                  <a:pt x="166" y="168"/>
                  <a:pt x="166" y="168"/>
                </a:cubicBezTo>
                <a:cubicBezTo>
                  <a:pt x="10" y="168"/>
                  <a:pt x="10" y="168"/>
                  <a:pt x="10" y="168"/>
                </a:cubicBezTo>
                <a:cubicBezTo>
                  <a:pt x="15" y="152"/>
                  <a:pt x="15" y="152"/>
                  <a:pt x="15" y="152"/>
                </a:cubicBezTo>
                <a:lnTo>
                  <a:pt x="161" y="152"/>
                </a:lnTo>
                <a:close/>
                <a:moveTo>
                  <a:pt x="24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72"/>
                </a:lnTo>
                <a:close/>
                <a:moveTo>
                  <a:pt x="48" y="72"/>
                </a:moveTo>
                <a:cubicBezTo>
                  <a:pt x="64" y="72"/>
                  <a:pt x="64" y="72"/>
                  <a:pt x="64" y="72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48" y="144"/>
                  <a:pt x="48" y="144"/>
                  <a:pt x="48" y="144"/>
                </a:cubicBezTo>
                <a:lnTo>
                  <a:pt x="48" y="72"/>
                </a:lnTo>
                <a:close/>
                <a:moveTo>
                  <a:pt x="72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72" y="144"/>
                  <a:pt x="72" y="144"/>
                  <a:pt x="72" y="144"/>
                </a:cubicBezTo>
                <a:lnTo>
                  <a:pt x="72" y="72"/>
                </a:lnTo>
                <a:close/>
                <a:moveTo>
                  <a:pt x="112" y="72"/>
                </a:moveTo>
                <a:cubicBezTo>
                  <a:pt x="128" y="72"/>
                  <a:pt x="128" y="72"/>
                  <a:pt x="128" y="72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12" y="144"/>
                  <a:pt x="112" y="144"/>
                  <a:pt x="112" y="144"/>
                </a:cubicBezTo>
                <a:lnTo>
                  <a:pt x="112" y="72"/>
                </a:lnTo>
                <a:close/>
                <a:moveTo>
                  <a:pt x="136" y="72"/>
                </a:moveTo>
                <a:cubicBezTo>
                  <a:pt x="152" y="72"/>
                  <a:pt x="152" y="72"/>
                  <a:pt x="152" y="72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36" y="144"/>
                  <a:pt x="136" y="144"/>
                  <a:pt x="136" y="144"/>
                </a:cubicBezTo>
                <a:lnTo>
                  <a:pt x="136" y="72"/>
                </a:lnTo>
                <a:close/>
                <a:moveTo>
                  <a:pt x="8" y="56"/>
                </a:moveTo>
                <a:cubicBezTo>
                  <a:pt x="168" y="56"/>
                  <a:pt x="168" y="56"/>
                  <a:pt x="168" y="56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8" y="64"/>
                  <a:pt x="8" y="64"/>
                  <a:pt x="8" y="64"/>
                </a:cubicBezTo>
                <a:lnTo>
                  <a:pt x="8" y="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Freeform 105"/>
          <p:cNvSpPr>
            <a:spLocks noEditPoints="1"/>
          </p:cNvSpPr>
          <p:nvPr/>
        </p:nvSpPr>
        <p:spPr bwMode="auto">
          <a:xfrm>
            <a:off x="2162176" y="5303838"/>
            <a:ext cx="431800" cy="354013"/>
          </a:xfrm>
          <a:custGeom>
            <a:avLst/>
            <a:gdLst>
              <a:gd name="T0" fmla="*/ 88 w 176"/>
              <a:gd name="T1" fmla="*/ 40 h 144"/>
              <a:gd name="T2" fmla="*/ 80 w 176"/>
              <a:gd name="T3" fmla="*/ 48 h 144"/>
              <a:gd name="T4" fmla="*/ 84 w 176"/>
              <a:gd name="T5" fmla="*/ 92 h 144"/>
              <a:gd name="T6" fmla="*/ 88 w 176"/>
              <a:gd name="T7" fmla="*/ 96 h 144"/>
              <a:gd name="T8" fmla="*/ 92 w 176"/>
              <a:gd name="T9" fmla="*/ 92 h 144"/>
              <a:gd name="T10" fmla="*/ 96 w 176"/>
              <a:gd name="T11" fmla="*/ 48 h 144"/>
              <a:gd name="T12" fmla="*/ 88 w 176"/>
              <a:gd name="T13" fmla="*/ 40 h 144"/>
              <a:gd name="T14" fmla="*/ 88 w 176"/>
              <a:gd name="T15" fmla="*/ 104 h 144"/>
              <a:gd name="T16" fmla="*/ 80 w 176"/>
              <a:gd name="T17" fmla="*/ 112 h 144"/>
              <a:gd name="T18" fmla="*/ 88 w 176"/>
              <a:gd name="T19" fmla="*/ 120 h 144"/>
              <a:gd name="T20" fmla="*/ 96 w 176"/>
              <a:gd name="T21" fmla="*/ 112 h 144"/>
              <a:gd name="T22" fmla="*/ 88 w 176"/>
              <a:gd name="T23" fmla="*/ 104 h 144"/>
              <a:gd name="T24" fmla="*/ 174 w 176"/>
              <a:gd name="T25" fmla="*/ 120 h 144"/>
              <a:gd name="T26" fmla="*/ 102 w 176"/>
              <a:gd name="T27" fmla="*/ 8 h 144"/>
              <a:gd name="T28" fmla="*/ 88 w 176"/>
              <a:gd name="T29" fmla="*/ 0 h 144"/>
              <a:gd name="T30" fmla="*/ 74 w 176"/>
              <a:gd name="T31" fmla="*/ 8 h 144"/>
              <a:gd name="T32" fmla="*/ 2 w 176"/>
              <a:gd name="T33" fmla="*/ 120 h 144"/>
              <a:gd name="T34" fmla="*/ 0 w 176"/>
              <a:gd name="T35" fmla="*/ 128 h 144"/>
              <a:gd name="T36" fmla="*/ 16 w 176"/>
              <a:gd name="T37" fmla="*/ 144 h 144"/>
              <a:gd name="T38" fmla="*/ 160 w 176"/>
              <a:gd name="T39" fmla="*/ 144 h 144"/>
              <a:gd name="T40" fmla="*/ 176 w 176"/>
              <a:gd name="T41" fmla="*/ 128 h 144"/>
              <a:gd name="T42" fmla="*/ 174 w 176"/>
              <a:gd name="T43" fmla="*/ 120 h 144"/>
              <a:gd name="T44" fmla="*/ 160 w 176"/>
              <a:gd name="T45" fmla="*/ 136 h 144"/>
              <a:gd name="T46" fmla="*/ 16 w 176"/>
              <a:gd name="T47" fmla="*/ 136 h 144"/>
              <a:gd name="T48" fmla="*/ 8 w 176"/>
              <a:gd name="T49" fmla="*/ 128 h 144"/>
              <a:gd name="T50" fmla="*/ 9 w 176"/>
              <a:gd name="T51" fmla="*/ 125 h 144"/>
              <a:gd name="T52" fmla="*/ 9 w 176"/>
              <a:gd name="T53" fmla="*/ 124 h 144"/>
              <a:gd name="T54" fmla="*/ 81 w 176"/>
              <a:gd name="T55" fmla="*/ 12 h 144"/>
              <a:gd name="T56" fmla="*/ 81 w 176"/>
              <a:gd name="T57" fmla="*/ 12 h 144"/>
              <a:gd name="T58" fmla="*/ 88 w 176"/>
              <a:gd name="T59" fmla="*/ 8 h 144"/>
              <a:gd name="T60" fmla="*/ 95 w 176"/>
              <a:gd name="T61" fmla="*/ 11 h 144"/>
              <a:gd name="T62" fmla="*/ 95 w 176"/>
              <a:gd name="T63" fmla="*/ 12 h 144"/>
              <a:gd name="T64" fmla="*/ 167 w 176"/>
              <a:gd name="T65" fmla="*/ 124 h 144"/>
              <a:gd name="T66" fmla="*/ 168 w 176"/>
              <a:gd name="T67" fmla="*/ 125 h 144"/>
              <a:gd name="T68" fmla="*/ 168 w 176"/>
              <a:gd name="T69" fmla="*/ 128 h 144"/>
              <a:gd name="T70" fmla="*/ 160 w 176"/>
              <a:gd name="T71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44">
                <a:moveTo>
                  <a:pt x="88" y="40"/>
                </a:moveTo>
                <a:cubicBezTo>
                  <a:pt x="84" y="40"/>
                  <a:pt x="80" y="44"/>
                  <a:pt x="80" y="48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4"/>
                  <a:pt x="86" y="96"/>
                  <a:pt x="88" y="96"/>
                </a:cubicBezTo>
                <a:cubicBezTo>
                  <a:pt x="90" y="96"/>
                  <a:pt x="92" y="94"/>
                  <a:pt x="92" y="92"/>
                </a:cubicBezTo>
                <a:cubicBezTo>
                  <a:pt x="96" y="48"/>
                  <a:pt x="96" y="48"/>
                  <a:pt x="96" y="48"/>
                </a:cubicBezTo>
                <a:cubicBezTo>
                  <a:pt x="96" y="44"/>
                  <a:pt x="92" y="40"/>
                  <a:pt x="88" y="40"/>
                </a:cubicBezTo>
                <a:moveTo>
                  <a:pt x="88" y="104"/>
                </a:moveTo>
                <a:cubicBezTo>
                  <a:pt x="84" y="104"/>
                  <a:pt x="80" y="108"/>
                  <a:pt x="80" y="112"/>
                </a:cubicBezTo>
                <a:cubicBezTo>
                  <a:pt x="80" y="116"/>
                  <a:pt x="84" y="120"/>
                  <a:pt x="88" y="120"/>
                </a:cubicBezTo>
                <a:cubicBezTo>
                  <a:pt x="92" y="120"/>
                  <a:pt x="96" y="116"/>
                  <a:pt x="96" y="112"/>
                </a:cubicBezTo>
                <a:cubicBezTo>
                  <a:pt x="96" y="108"/>
                  <a:pt x="92" y="104"/>
                  <a:pt x="88" y="104"/>
                </a:cubicBezTo>
                <a:moveTo>
                  <a:pt x="174" y="120"/>
                </a:moveTo>
                <a:cubicBezTo>
                  <a:pt x="102" y="8"/>
                  <a:pt x="102" y="8"/>
                  <a:pt x="102" y="8"/>
                </a:cubicBezTo>
                <a:cubicBezTo>
                  <a:pt x="102" y="8"/>
                  <a:pt x="98" y="0"/>
                  <a:pt x="88" y="0"/>
                </a:cubicBezTo>
                <a:cubicBezTo>
                  <a:pt x="78" y="0"/>
                  <a:pt x="74" y="8"/>
                  <a:pt x="74" y="8"/>
                </a:cubicBezTo>
                <a:cubicBezTo>
                  <a:pt x="2" y="120"/>
                  <a:pt x="2" y="120"/>
                  <a:pt x="2" y="120"/>
                </a:cubicBezTo>
                <a:cubicBezTo>
                  <a:pt x="2" y="120"/>
                  <a:pt x="0" y="123"/>
                  <a:pt x="0" y="128"/>
                </a:cubicBezTo>
                <a:cubicBezTo>
                  <a:pt x="0" y="137"/>
                  <a:pt x="7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22"/>
                  <a:pt x="174" y="120"/>
                  <a:pt x="174" y="120"/>
                </a:cubicBezTo>
                <a:moveTo>
                  <a:pt x="160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2"/>
                  <a:pt x="8" y="128"/>
                </a:cubicBezTo>
                <a:cubicBezTo>
                  <a:pt x="8" y="126"/>
                  <a:pt x="8" y="125"/>
                  <a:pt x="9" y="125"/>
                </a:cubicBezTo>
                <a:cubicBezTo>
                  <a:pt x="9" y="125"/>
                  <a:pt x="9" y="125"/>
                  <a:pt x="9" y="124"/>
                </a:cubicBezTo>
                <a:cubicBezTo>
                  <a:pt x="81" y="12"/>
                  <a:pt x="81" y="12"/>
                  <a:pt x="81" y="12"/>
                </a:cubicBezTo>
                <a:cubicBezTo>
                  <a:pt x="81" y="12"/>
                  <a:pt x="81" y="12"/>
                  <a:pt x="81" y="12"/>
                </a:cubicBezTo>
                <a:cubicBezTo>
                  <a:pt x="81" y="12"/>
                  <a:pt x="83" y="8"/>
                  <a:pt x="88" y="8"/>
                </a:cubicBezTo>
                <a:cubicBezTo>
                  <a:pt x="93" y="8"/>
                  <a:pt x="94" y="11"/>
                  <a:pt x="95" y="11"/>
                </a:cubicBezTo>
                <a:cubicBezTo>
                  <a:pt x="95" y="12"/>
                  <a:pt x="95" y="12"/>
                  <a:pt x="95" y="12"/>
                </a:cubicBezTo>
                <a:cubicBezTo>
                  <a:pt x="167" y="124"/>
                  <a:pt x="167" y="124"/>
                  <a:pt x="167" y="124"/>
                </a:cubicBezTo>
                <a:cubicBezTo>
                  <a:pt x="167" y="125"/>
                  <a:pt x="167" y="125"/>
                  <a:pt x="168" y="125"/>
                </a:cubicBezTo>
                <a:cubicBezTo>
                  <a:pt x="168" y="125"/>
                  <a:pt x="168" y="126"/>
                  <a:pt x="168" y="128"/>
                </a:cubicBezTo>
                <a:cubicBezTo>
                  <a:pt x="168" y="132"/>
                  <a:pt x="164" y="136"/>
                  <a:pt x="160" y="13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Freeform 106"/>
          <p:cNvSpPr>
            <a:spLocks noEditPoints="1"/>
          </p:cNvSpPr>
          <p:nvPr/>
        </p:nvSpPr>
        <p:spPr bwMode="auto">
          <a:xfrm>
            <a:off x="3027363" y="5264151"/>
            <a:ext cx="354013" cy="433388"/>
          </a:xfrm>
          <a:custGeom>
            <a:avLst/>
            <a:gdLst>
              <a:gd name="T0" fmla="*/ 72 w 144"/>
              <a:gd name="T1" fmla="*/ 152 h 176"/>
              <a:gd name="T2" fmla="*/ 76 w 144"/>
              <a:gd name="T3" fmla="*/ 148 h 176"/>
              <a:gd name="T4" fmla="*/ 76 w 144"/>
              <a:gd name="T5" fmla="*/ 52 h 176"/>
              <a:gd name="T6" fmla="*/ 72 w 144"/>
              <a:gd name="T7" fmla="*/ 48 h 176"/>
              <a:gd name="T8" fmla="*/ 68 w 144"/>
              <a:gd name="T9" fmla="*/ 52 h 176"/>
              <a:gd name="T10" fmla="*/ 68 w 144"/>
              <a:gd name="T11" fmla="*/ 148 h 176"/>
              <a:gd name="T12" fmla="*/ 72 w 144"/>
              <a:gd name="T13" fmla="*/ 152 h 176"/>
              <a:gd name="T14" fmla="*/ 96 w 144"/>
              <a:gd name="T15" fmla="*/ 152 h 176"/>
              <a:gd name="T16" fmla="*/ 100 w 144"/>
              <a:gd name="T17" fmla="*/ 148 h 176"/>
              <a:gd name="T18" fmla="*/ 106 w 144"/>
              <a:gd name="T19" fmla="*/ 52 h 176"/>
              <a:gd name="T20" fmla="*/ 102 w 144"/>
              <a:gd name="T21" fmla="*/ 48 h 176"/>
              <a:gd name="T22" fmla="*/ 98 w 144"/>
              <a:gd name="T23" fmla="*/ 52 h 176"/>
              <a:gd name="T24" fmla="*/ 92 w 144"/>
              <a:gd name="T25" fmla="*/ 148 h 176"/>
              <a:gd name="T26" fmla="*/ 96 w 144"/>
              <a:gd name="T27" fmla="*/ 152 h 176"/>
              <a:gd name="T28" fmla="*/ 140 w 144"/>
              <a:gd name="T29" fmla="*/ 24 h 176"/>
              <a:gd name="T30" fmla="*/ 100 w 144"/>
              <a:gd name="T31" fmla="*/ 24 h 176"/>
              <a:gd name="T32" fmla="*/ 100 w 144"/>
              <a:gd name="T33" fmla="*/ 8 h 176"/>
              <a:gd name="T34" fmla="*/ 92 w 144"/>
              <a:gd name="T35" fmla="*/ 0 h 176"/>
              <a:gd name="T36" fmla="*/ 52 w 144"/>
              <a:gd name="T37" fmla="*/ 0 h 176"/>
              <a:gd name="T38" fmla="*/ 44 w 144"/>
              <a:gd name="T39" fmla="*/ 8 h 176"/>
              <a:gd name="T40" fmla="*/ 44 w 144"/>
              <a:gd name="T41" fmla="*/ 24 h 176"/>
              <a:gd name="T42" fmla="*/ 4 w 144"/>
              <a:gd name="T43" fmla="*/ 24 h 176"/>
              <a:gd name="T44" fmla="*/ 0 w 144"/>
              <a:gd name="T45" fmla="*/ 28 h 176"/>
              <a:gd name="T46" fmla="*/ 4 w 144"/>
              <a:gd name="T47" fmla="*/ 32 h 176"/>
              <a:gd name="T48" fmla="*/ 12 w 144"/>
              <a:gd name="T49" fmla="*/ 32 h 176"/>
              <a:gd name="T50" fmla="*/ 20 w 144"/>
              <a:gd name="T51" fmla="*/ 160 h 176"/>
              <a:gd name="T52" fmla="*/ 36 w 144"/>
              <a:gd name="T53" fmla="*/ 176 h 176"/>
              <a:gd name="T54" fmla="*/ 108 w 144"/>
              <a:gd name="T55" fmla="*/ 176 h 176"/>
              <a:gd name="T56" fmla="*/ 124 w 144"/>
              <a:gd name="T57" fmla="*/ 160 h 176"/>
              <a:gd name="T58" fmla="*/ 132 w 144"/>
              <a:gd name="T59" fmla="*/ 32 h 176"/>
              <a:gd name="T60" fmla="*/ 140 w 144"/>
              <a:gd name="T61" fmla="*/ 32 h 176"/>
              <a:gd name="T62" fmla="*/ 144 w 144"/>
              <a:gd name="T63" fmla="*/ 28 h 176"/>
              <a:gd name="T64" fmla="*/ 140 w 144"/>
              <a:gd name="T65" fmla="*/ 24 h 176"/>
              <a:gd name="T66" fmla="*/ 52 w 144"/>
              <a:gd name="T67" fmla="*/ 8 h 176"/>
              <a:gd name="T68" fmla="*/ 92 w 144"/>
              <a:gd name="T69" fmla="*/ 8 h 176"/>
              <a:gd name="T70" fmla="*/ 92 w 144"/>
              <a:gd name="T71" fmla="*/ 24 h 176"/>
              <a:gd name="T72" fmla="*/ 52 w 144"/>
              <a:gd name="T73" fmla="*/ 24 h 176"/>
              <a:gd name="T74" fmla="*/ 52 w 144"/>
              <a:gd name="T75" fmla="*/ 8 h 176"/>
              <a:gd name="T76" fmla="*/ 116 w 144"/>
              <a:gd name="T77" fmla="*/ 160 h 176"/>
              <a:gd name="T78" fmla="*/ 108 w 144"/>
              <a:gd name="T79" fmla="*/ 168 h 176"/>
              <a:gd name="T80" fmla="*/ 36 w 144"/>
              <a:gd name="T81" fmla="*/ 168 h 176"/>
              <a:gd name="T82" fmla="*/ 28 w 144"/>
              <a:gd name="T83" fmla="*/ 160 h 176"/>
              <a:gd name="T84" fmla="*/ 20 w 144"/>
              <a:gd name="T85" fmla="*/ 32 h 176"/>
              <a:gd name="T86" fmla="*/ 124 w 144"/>
              <a:gd name="T87" fmla="*/ 32 h 176"/>
              <a:gd name="T88" fmla="*/ 116 w 144"/>
              <a:gd name="T89" fmla="*/ 160 h 176"/>
              <a:gd name="T90" fmla="*/ 48 w 144"/>
              <a:gd name="T91" fmla="*/ 152 h 176"/>
              <a:gd name="T92" fmla="*/ 52 w 144"/>
              <a:gd name="T93" fmla="*/ 148 h 176"/>
              <a:gd name="T94" fmla="*/ 46 w 144"/>
              <a:gd name="T95" fmla="*/ 52 h 176"/>
              <a:gd name="T96" fmla="*/ 42 w 144"/>
              <a:gd name="T97" fmla="*/ 48 h 176"/>
              <a:gd name="T98" fmla="*/ 38 w 144"/>
              <a:gd name="T99" fmla="*/ 52 h 176"/>
              <a:gd name="T100" fmla="*/ 44 w 144"/>
              <a:gd name="T101" fmla="*/ 148 h 176"/>
              <a:gd name="T102" fmla="*/ 48 w 144"/>
              <a:gd name="T103" fmla="*/ 15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4" h="176">
                <a:moveTo>
                  <a:pt x="72" y="152"/>
                </a:moveTo>
                <a:cubicBezTo>
                  <a:pt x="74" y="152"/>
                  <a:pt x="76" y="150"/>
                  <a:pt x="76" y="148"/>
                </a:cubicBezTo>
                <a:cubicBezTo>
                  <a:pt x="76" y="52"/>
                  <a:pt x="76" y="52"/>
                  <a:pt x="76" y="52"/>
                </a:cubicBezTo>
                <a:cubicBezTo>
                  <a:pt x="76" y="50"/>
                  <a:pt x="74" y="48"/>
                  <a:pt x="72" y="48"/>
                </a:cubicBezTo>
                <a:cubicBezTo>
                  <a:pt x="70" y="48"/>
                  <a:pt x="68" y="50"/>
                  <a:pt x="68" y="52"/>
                </a:cubicBezTo>
                <a:cubicBezTo>
                  <a:pt x="68" y="148"/>
                  <a:pt x="68" y="148"/>
                  <a:pt x="68" y="148"/>
                </a:cubicBezTo>
                <a:cubicBezTo>
                  <a:pt x="68" y="150"/>
                  <a:pt x="70" y="152"/>
                  <a:pt x="72" y="152"/>
                </a:cubicBezTo>
                <a:moveTo>
                  <a:pt x="96" y="152"/>
                </a:moveTo>
                <a:cubicBezTo>
                  <a:pt x="98" y="152"/>
                  <a:pt x="100" y="150"/>
                  <a:pt x="100" y="148"/>
                </a:cubicBezTo>
                <a:cubicBezTo>
                  <a:pt x="106" y="52"/>
                  <a:pt x="106" y="52"/>
                  <a:pt x="106" y="52"/>
                </a:cubicBezTo>
                <a:cubicBezTo>
                  <a:pt x="106" y="50"/>
                  <a:pt x="104" y="48"/>
                  <a:pt x="102" y="48"/>
                </a:cubicBezTo>
                <a:cubicBezTo>
                  <a:pt x="100" y="48"/>
                  <a:pt x="98" y="50"/>
                  <a:pt x="98" y="52"/>
                </a:cubicBezTo>
                <a:cubicBezTo>
                  <a:pt x="92" y="148"/>
                  <a:pt x="92" y="148"/>
                  <a:pt x="92" y="148"/>
                </a:cubicBezTo>
                <a:cubicBezTo>
                  <a:pt x="92" y="150"/>
                  <a:pt x="94" y="152"/>
                  <a:pt x="96" y="152"/>
                </a:cubicBezTo>
                <a:moveTo>
                  <a:pt x="140" y="24"/>
                </a:moveTo>
                <a:cubicBezTo>
                  <a:pt x="100" y="24"/>
                  <a:pt x="100" y="24"/>
                  <a:pt x="100" y="24"/>
                </a:cubicBezTo>
                <a:cubicBezTo>
                  <a:pt x="100" y="8"/>
                  <a:pt x="100" y="8"/>
                  <a:pt x="100" y="8"/>
                </a:cubicBezTo>
                <a:cubicBezTo>
                  <a:pt x="100" y="4"/>
                  <a:pt x="96" y="0"/>
                  <a:pt x="9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48" y="0"/>
                  <a:pt x="44" y="4"/>
                  <a:pt x="44" y="8"/>
                </a:cubicBezTo>
                <a:cubicBezTo>
                  <a:pt x="44" y="24"/>
                  <a:pt x="44" y="24"/>
                  <a:pt x="4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2" y="24"/>
                  <a:pt x="0" y="26"/>
                  <a:pt x="0" y="28"/>
                </a:cubicBezTo>
                <a:cubicBezTo>
                  <a:pt x="0" y="30"/>
                  <a:pt x="2" y="32"/>
                  <a:pt x="4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20" y="160"/>
                  <a:pt x="20" y="160"/>
                  <a:pt x="20" y="160"/>
                </a:cubicBezTo>
                <a:cubicBezTo>
                  <a:pt x="21" y="169"/>
                  <a:pt x="27" y="176"/>
                  <a:pt x="36" y="176"/>
                </a:cubicBezTo>
                <a:cubicBezTo>
                  <a:pt x="108" y="176"/>
                  <a:pt x="108" y="176"/>
                  <a:pt x="108" y="176"/>
                </a:cubicBezTo>
                <a:cubicBezTo>
                  <a:pt x="117" y="176"/>
                  <a:pt x="122" y="169"/>
                  <a:pt x="124" y="160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40" y="32"/>
                  <a:pt x="140" y="32"/>
                  <a:pt x="140" y="32"/>
                </a:cubicBezTo>
                <a:cubicBezTo>
                  <a:pt x="142" y="32"/>
                  <a:pt x="144" y="30"/>
                  <a:pt x="144" y="28"/>
                </a:cubicBezTo>
                <a:cubicBezTo>
                  <a:pt x="144" y="26"/>
                  <a:pt x="142" y="24"/>
                  <a:pt x="140" y="24"/>
                </a:cubicBezTo>
                <a:moveTo>
                  <a:pt x="52" y="8"/>
                </a:moveTo>
                <a:cubicBezTo>
                  <a:pt x="92" y="8"/>
                  <a:pt x="92" y="8"/>
                  <a:pt x="92" y="8"/>
                </a:cubicBezTo>
                <a:cubicBezTo>
                  <a:pt x="92" y="24"/>
                  <a:pt x="92" y="24"/>
                  <a:pt x="92" y="24"/>
                </a:cubicBezTo>
                <a:cubicBezTo>
                  <a:pt x="52" y="24"/>
                  <a:pt x="52" y="24"/>
                  <a:pt x="52" y="24"/>
                </a:cubicBezTo>
                <a:lnTo>
                  <a:pt x="52" y="8"/>
                </a:lnTo>
                <a:close/>
                <a:moveTo>
                  <a:pt x="116" y="160"/>
                </a:moveTo>
                <a:cubicBezTo>
                  <a:pt x="115" y="164"/>
                  <a:pt x="112" y="168"/>
                  <a:pt x="108" y="168"/>
                </a:cubicBezTo>
                <a:cubicBezTo>
                  <a:pt x="36" y="168"/>
                  <a:pt x="36" y="168"/>
                  <a:pt x="36" y="168"/>
                </a:cubicBezTo>
                <a:cubicBezTo>
                  <a:pt x="32" y="168"/>
                  <a:pt x="29" y="164"/>
                  <a:pt x="28" y="160"/>
                </a:cubicBezTo>
                <a:cubicBezTo>
                  <a:pt x="20" y="32"/>
                  <a:pt x="20" y="32"/>
                  <a:pt x="20" y="32"/>
                </a:cubicBezTo>
                <a:cubicBezTo>
                  <a:pt x="124" y="32"/>
                  <a:pt x="124" y="32"/>
                  <a:pt x="124" y="32"/>
                </a:cubicBezTo>
                <a:lnTo>
                  <a:pt x="116" y="160"/>
                </a:lnTo>
                <a:close/>
                <a:moveTo>
                  <a:pt x="48" y="152"/>
                </a:moveTo>
                <a:cubicBezTo>
                  <a:pt x="50" y="152"/>
                  <a:pt x="52" y="150"/>
                  <a:pt x="52" y="148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0"/>
                  <a:pt x="44" y="48"/>
                  <a:pt x="42" y="48"/>
                </a:cubicBezTo>
                <a:cubicBezTo>
                  <a:pt x="40" y="48"/>
                  <a:pt x="38" y="50"/>
                  <a:pt x="38" y="52"/>
                </a:cubicBezTo>
                <a:cubicBezTo>
                  <a:pt x="44" y="148"/>
                  <a:pt x="44" y="148"/>
                  <a:pt x="44" y="148"/>
                </a:cubicBezTo>
                <a:cubicBezTo>
                  <a:pt x="44" y="150"/>
                  <a:pt x="46" y="152"/>
                  <a:pt x="48" y="15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Freeform 107"/>
          <p:cNvSpPr>
            <a:spLocks noEditPoints="1"/>
          </p:cNvSpPr>
          <p:nvPr/>
        </p:nvSpPr>
        <p:spPr bwMode="auto">
          <a:xfrm>
            <a:off x="3883026" y="5264151"/>
            <a:ext cx="295275" cy="433388"/>
          </a:xfrm>
          <a:custGeom>
            <a:avLst/>
            <a:gdLst>
              <a:gd name="T0" fmla="*/ 84 w 120"/>
              <a:gd name="T1" fmla="*/ 152 h 176"/>
              <a:gd name="T2" fmla="*/ 88 w 120"/>
              <a:gd name="T3" fmla="*/ 148 h 176"/>
              <a:gd name="T4" fmla="*/ 94 w 120"/>
              <a:gd name="T5" fmla="*/ 52 h 176"/>
              <a:gd name="T6" fmla="*/ 90 w 120"/>
              <a:gd name="T7" fmla="*/ 48 h 176"/>
              <a:gd name="T8" fmla="*/ 86 w 120"/>
              <a:gd name="T9" fmla="*/ 52 h 176"/>
              <a:gd name="T10" fmla="*/ 80 w 120"/>
              <a:gd name="T11" fmla="*/ 148 h 176"/>
              <a:gd name="T12" fmla="*/ 84 w 120"/>
              <a:gd name="T13" fmla="*/ 152 h 176"/>
              <a:gd name="T14" fmla="*/ 60 w 120"/>
              <a:gd name="T15" fmla="*/ 152 h 176"/>
              <a:gd name="T16" fmla="*/ 64 w 120"/>
              <a:gd name="T17" fmla="*/ 148 h 176"/>
              <a:gd name="T18" fmla="*/ 64 w 120"/>
              <a:gd name="T19" fmla="*/ 52 h 176"/>
              <a:gd name="T20" fmla="*/ 60 w 120"/>
              <a:gd name="T21" fmla="*/ 48 h 176"/>
              <a:gd name="T22" fmla="*/ 56 w 120"/>
              <a:gd name="T23" fmla="*/ 52 h 176"/>
              <a:gd name="T24" fmla="*/ 56 w 120"/>
              <a:gd name="T25" fmla="*/ 148 h 176"/>
              <a:gd name="T26" fmla="*/ 60 w 120"/>
              <a:gd name="T27" fmla="*/ 152 h 176"/>
              <a:gd name="T28" fmla="*/ 36 w 120"/>
              <a:gd name="T29" fmla="*/ 152 h 176"/>
              <a:gd name="T30" fmla="*/ 40 w 120"/>
              <a:gd name="T31" fmla="*/ 148 h 176"/>
              <a:gd name="T32" fmla="*/ 34 w 120"/>
              <a:gd name="T33" fmla="*/ 52 h 176"/>
              <a:gd name="T34" fmla="*/ 30 w 120"/>
              <a:gd name="T35" fmla="*/ 48 h 176"/>
              <a:gd name="T36" fmla="*/ 26 w 120"/>
              <a:gd name="T37" fmla="*/ 52 h 176"/>
              <a:gd name="T38" fmla="*/ 32 w 120"/>
              <a:gd name="T39" fmla="*/ 148 h 176"/>
              <a:gd name="T40" fmla="*/ 36 w 120"/>
              <a:gd name="T41" fmla="*/ 152 h 176"/>
              <a:gd name="T42" fmla="*/ 116 w 120"/>
              <a:gd name="T43" fmla="*/ 24 h 176"/>
              <a:gd name="T44" fmla="*/ 109 w 120"/>
              <a:gd name="T45" fmla="*/ 24 h 176"/>
              <a:gd name="T46" fmla="*/ 102 w 120"/>
              <a:gd name="T47" fmla="*/ 16 h 176"/>
              <a:gd name="T48" fmla="*/ 82 w 120"/>
              <a:gd name="T49" fmla="*/ 4 h 176"/>
              <a:gd name="T50" fmla="*/ 62 w 120"/>
              <a:gd name="T51" fmla="*/ 10 h 176"/>
              <a:gd name="T52" fmla="*/ 59 w 120"/>
              <a:gd name="T53" fmla="*/ 12 h 176"/>
              <a:gd name="T54" fmla="*/ 53 w 120"/>
              <a:gd name="T55" fmla="*/ 9 h 176"/>
              <a:gd name="T56" fmla="*/ 38 w 120"/>
              <a:gd name="T57" fmla="*/ 0 h 176"/>
              <a:gd name="T58" fmla="*/ 23 w 120"/>
              <a:gd name="T59" fmla="*/ 11 h 176"/>
              <a:gd name="T60" fmla="*/ 7 w 120"/>
              <a:gd name="T61" fmla="*/ 24 h 176"/>
              <a:gd name="T62" fmla="*/ 4 w 120"/>
              <a:gd name="T63" fmla="*/ 24 h 176"/>
              <a:gd name="T64" fmla="*/ 0 w 120"/>
              <a:gd name="T65" fmla="*/ 28 h 176"/>
              <a:gd name="T66" fmla="*/ 0 w 120"/>
              <a:gd name="T67" fmla="*/ 28 h 176"/>
              <a:gd name="T68" fmla="*/ 8 w 120"/>
              <a:gd name="T69" fmla="*/ 160 h 176"/>
              <a:gd name="T70" fmla="*/ 24 w 120"/>
              <a:gd name="T71" fmla="*/ 176 h 176"/>
              <a:gd name="T72" fmla="*/ 96 w 120"/>
              <a:gd name="T73" fmla="*/ 176 h 176"/>
              <a:gd name="T74" fmla="*/ 112 w 120"/>
              <a:gd name="T75" fmla="*/ 160 h 176"/>
              <a:gd name="T76" fmla="*/ 120 w 120"/>
              <a:gd name="T77" fmla="*/ 28 h 176"/>
              <a:gd name="T78" fmla="*/ 120 w 120"/>
              <a:gd name="T79" fmla="*/ 28 h 176"/>
              <a:gd name="T80" fmla="*/ 116 w 120"/>
              <a:gd name="T81" fmla="*/ 24 h 176"/>
              <a:gd name="T82" fmla="*/ 25 w 120"/>
              <a:gd name="T83" fmla="*/ 18 h 176"/>
              <a:gd name="T84" fmla="*/ 30 w 120"/>
              <a:gd name="T85" fmla="*/ 13 h 176"/>
              <a:gd name="T86" fmla="*/ 38 w 120"/>
              <a:gd name="T87" fmla="*/ 8 h 176"/>
              <a:gd name="T88" fmla="*/ 46 w 120"/>
              <a:gd name="T89" fmla="*/ 11 h 176"/>
              <a:gd name="T90" fmla="*/ 47 w 120"/>
              <a:gd name="T91" fmla="*/ 14 h 176"/>
              <a:gd name="T92" fmla="*/ 59 w 120"/>
              <a:gd name="T93" fmla="*/ 20 h 176"/>
              <a:gd name="T94" fmla="*/ 68 w 120"/>
              <a:gd name="T95" fmla="*/ 16 h 176"/>
              <a:gd name="T96" fmla="*/ 82 w 120"/>
              <a:gd name="T97" fmla="*/ 12 h 176"/>
              <a:gd name="T98" fmla="*/ 94 w 120"/>
              <a:gd name="T99" fmla="*/ 18 h 176"/>
              <a:gd name="T100" fmla="*/ 98 w 120"/>
              <a:gd name="T101" fmla="*/ 24 h 176"/>
              <a:gd name="T102" fmla="*/ 16 w 120"/>
              <a:gd name="T103" fmla="*/ 24 h 176"/>
              <a:gd name="T104" fmla="*/ 25 w 120"/>
              <a:gd name="T105" fmla="*/ 18 h 176"/>
              <a:gd name="T106" fmla="*/ 104 w 120"/>
              <a:gd name="T107" fmla="*/ 160 h 176"/>
              <a:gd name="T108" fmla="*/ 96 w 120"/>
              <a:gd name="T109" fmla="*/ 168 h 176"/>
              <a:gd name="T110" fmla="*/ 24 w 120"/>
              <a:gd name="T111" fmla="*/ 168 h 176"/>
              <a:gd name="T112" fmla="*/ 16 w 120"/>
              <a:gd name="T113" fmla="*/ 160 h 176"/>
              <a:gd name="T114" fmla="*/ 8 w 120"/>
              <a:gd name="T115" fmla="*/ 32 h 176"/>
              <a:gd name="T116" fmla="*/ 112 w 120"/>
              <a:gd name="T117" fmla="*/ 32 h 176"/>
              <a:gd name="T118" fmla="*/ 104 w 120"/>
              <a:gd name="T119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0" h="176">
                <a:moveTo>
                  <a:pt x="84" y="152"/>
                </a:moveTo>
                <a:cubicBezTo>
                  <a:pt x="86" y="152"/>
                  <a:pt x="88" y="150"/>
                  <a:pt x="88" y="148"/>
                </a:cubicBezTo>
                <a:cubicBezTo>
                  <a:pt x="94" y="52"/>
                  <a:pt x="94" y="52"/>
                  <a:pt x="94" y="52"/>
                </a:cubicBezTo>
                <a:cubicBezTo>
                  <a:pt x="94" y="50"/>
                  <a:pt x="92" y="48"/>
                  <a:pt x="90" y="48"/>
                </a:cubicBezTo>
                <a:cubicBezTo>
                  <a:pt x="88" y="48"/>
                  <a:pt x="86" y="50"/>
                  <a:pt x="86" y="52"/>
                </a:cubicBezTo>
                <a:cubicBezTo>
                  <a:pt x="80" y="148"/>
                  <a:pt x="80" y="148"/>
                  <a:pt x="80" y="148"/>
                </a:cubicBezTo>
                <a:cubicBezTo>
                  <a:pt x="80" y="150"/>
                  <a:pt x="82" y="152"/>
                  <a:pt x="84" y="152"/>
                </a:cubicBezTo>
                <a:moveTo>
                  <a:pt x="60" y="152"/>
                </a:moveTo>
                <a:cubicBezTo>
                  <a:pt x="62" y="152"/>
                  <a:pt x="64" y="150"/>
                  <a:pt x="64" y="148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50"/>
                  <a:pt x="62" y="48"/>
                  <a:pt x="60" y="48"/>
                </a:cubicBezTo>
                <a:cubicBezTo>
                  <a:pt x="58" y="48"/>
                  <a:pt x="56" y="50"/>
                  <a:pt x="56" y="52"/>
                </a:cubicBezTo>
                <a:cubicBezTo>
                  <a:pt x="56" y="148"/>
                  <a:pt x="56" y="148"/>
                  <a:pt x="56" y="148"/>
                </a:cubicBezTo>
                <a:cubicBezTo>
                  <a:pt x="56" y="150"/>
                  <a:pt x="58" y="152"/>
                  <a:pt x="60" y="152"/>
                </a:cubicBezTo>
                <a:moveTo>
                  <a:pt x="36" y="152"/>
                </a:moveTo>
                <a:cubicBezTo>
                  <a:pt x="38" y="152"/>
                  <a:pt x="40" y="150"/>
                  <a:pt x="40" y="148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0"/>
                  <a:pt x="32" y="48"/>
                  <a:pt x="30" y="48"/>
                </a:cubicBezTo>
                <a:cubicBezTo>
                  <a:pt x="28" y="48"/>
                  <a:pt x="26" y="50"/>
                  <a:pt x="26" y="52"/>
                </a:cubicBezTo>
                <a:cubicBezTo>
                  <a:pt x="32" y="148"/>
                  <a:pt x="32" y="148"/>
                  <a:pt x="32" y="148"/>
                </a:cubicBezTo>
                <a:cubicBezTo>
                  <a:pt x="32" y="150"/>
                  <a:pt x="34" y="152"/>
                  <a:pt x="36" y="152"/>
                </a:cubicBezTo>
                <a:moveTo>
                  <a:pt x="116" y="24"/>
                </a:moveTo>
                <a:cubicBezTo>
                  <a:pt x="109" y="24"/>
                  <a:pt x="109" y="24"/>
                  <a:pt x="109" y="24"/>
                </a:cubicBezTo>
                <a:cubicBezTo>
                  <a:pt x="107" y="22"/>
                  <a:pt x="104" y="20"/>
                  <a:pt x="102" y="16"/>
                </a:cubicBezTo>
                <a:cubicBezTo>
                  <a:pt x="99" y="10"/>
                  <a:pt x="93" y="4"/>
                  <a:pt x="82" y="4"/>
                </a:cubicBezTo>
                <a:cubicBezTo>
                  <a:pt x="72" y="4"/>
                  <a:pt x="66" y="6"/>
                  <a:pt x="62" y="10"/>
                </a:cubicBezTo>
                <a:cubicBezTo>
                  <a:pt x="62" y="11"/>
                  <a:pt x="60" y="12"/>
                  <a:pt x="59" y="12"/>
                </a:cubicBezTo>
                <a:cubicBezTo>
                  <a:pt x="57" y="12"/>
                  <a:pt x="55" y="11"/>
                  <a:pt x="53" y="9"/>
                </a:cubicBezTo>
                <a:cubicBezTo>
                  <a:pt x="52" y="3"/>
                  <a:pt x="45" y="0"/>
                  <a:pt x="38" y="0"/>
                </a:cubicBezTo>
                <a:cubicBezTo>
                  <a:pt x="31" y="0"/>
                  <a:pt x="24" y="5"/>
                  <a:pt x="23" y="11"/>
                </a:cubicBezTo>
                <a:cubicBezTo>
                  <a:pt x="15" y="13"/>
                  <a:pt x="9" y="18"/>
                  <a:pt x="7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2" y="24"/>
                  <a:pt x="0" y="26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8" y="160"/>
                  <a:pt x="8" y="160"/>
                  <a:pt x="8" y="160"/>
                </a:cubicBezTo>
                <a:cubicBezTo>
                  <a:pt x="9" y="169"/>
                  <a:pt x="15" y="176"/>
                  <a:pt x="24" y="176"/>
                </a:cubicBezTo>
                <a:cubicBezTo>
                  <a:pt x="96" y="176"/>
                  <a:pt x="96" y="176"/>
                  <a:pt x="96" y="176"/>
                </a:cubicBezTo>
                <a:cubicBezTo>
                  <a:pt x="105" y="176"/>
                  <a:pt x="111" y="169"/>
                  <a:pt x="112" y="160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26"/>
                  <a:pt x="118" y="24"/>
                  <a:pt x="116" y="24"/>
                </a:cubicBezTo>
                <a:moveTo>
                  <a:pt x="25" y="18"/>
                </a:moveTo>
                <a:cubicBezTo>
                  <a:pt x="28" y="17"/>
                  <a:pt x="30" y="15"/>
                  <a:pt x="30" y="13"/>
                </a:cubicBezTo>
                <a:cubicBezTo>
                  <a:pt x="31" y="10"/>
                  <a:pt x="34" y="8"/>
                  <a:pt x="38" y="8"/>
                </a:cubicBezTo>
                <a:cubicBezTo>
                  <a:pt x="42" y="8"/>
                  <a:pt x="45" y="9"/>
                  <a:pt x="46" y="11"/>
                </a:cubicBezTo>
                <a:cubicBezTo>
                  <a:pt x="46" y="12"/>
                  <a:pt x="46" y="13"/>
                  <a:pt x="47" y="14"/>
                </a:cubicBezTo>
                <a:cubicBezTo>
                  <a:pt x="50" y="18"/>
                  <a:pt x="54" y="20"/>
                  <a:pt x="59" y="20"/>
                </a:cubicBezTo>
                <a:cubicBezTo>
                  <a:pt x="62" y="20"/>
                  <a:pt x="66" y="18"/>
                  <a:pt x="68" y="16"/>
                </a:cubicBezTo>
                <a:cubicBezTo>
                  <a:pt x="71" y="13"/>
                  <a:pt x="75" y="12"/>
                  <a:pt x="82" y="12"/>
                </a:cubicBezTo>
                <a:cubicBezTo>
                  <a:pt x="89" y="12"/>
                  <a:pt x="93" y="16"/>
                  <a:pt x="94" y="18"/>
                </a:cubicBezTo>
                <a:cubicBezTo>
                  <a:pt x="95" y="20"/>
                  <a:pt x="97" y="22"/>
                  <a:pt x="98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8" y="22"/>
                  <a:pt x="21" y="20"/>
                  <a:pt x="25" y="18"/>
                </a:cubicBezTo>
                <a:moveTo>
                  <a:pt x="104" y="160"/>
                </a:moveTo>
                <a:cubicBezTo>
                  <a:pt x="103" y="164"/>
                  <a:pt x="100" y="168"/>
                  <a:pt x="96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20" y="168"/>
                  <a:pt x="17" y="164"/>
                  <a:pt x="16" y="160"/>
                </a:cubicBezTo>
                <a:cubicBezTo>
                  <a:pt x="8" y="32"/>
                  <a:pt x="8" y="32"/>
                  <a:pt x="8" y="32"/>
                </a:cubicBezTo>
                <a:cubicBezTo>
                  <a:pt x="112" y="32"/>
                  <a:pt x="112" y="32"/>
                  <a:pt x="112" y="32"/>
                </a:cubicBezTo>
                <a:lnTo>
                  <a:pt x="104" y="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Freeform 108"/>
          <p:cNvSpPr>
            <a:spLocks noEditPoints="1"/>
          </p:cNvSpPr>
          <p:nvPr/>
        </p:nvSpPr>
        <p:spPr bwMode="auto">
          <a:xfrm>
            <a:off x="4641851" y="5264151"/>
            <a:ext cx="431800" cy="433388"/>
          </a:xfrm>
          <a:custGeom>
            <a:avLst/>
            <a:gdLst>
              <a:gd name="T0" fmla="*/ 176 w 176"/>
              <a:gd name="T1" fmla="*/ 140 h 176"/>
              <a:gd name="T2" fmla="*/ 170 w 176"/>
              <a:gd name="T3" fmla="*/ 130 h 176"/>
              <a:gd name="T4" fmla="*/ 128 w 176"/>
              <a:gd name="T5" fmla="*/ 100 h 176"/>
              <a:gd name="T6" fmla="*/ 111 w 176"/>
              <a:gd name="T7" fmla="*/ 112 h 176"/>
              <a:gd name="T8" fmla="*/ 105 w 176"/>
              <a:gd name="T9" fmla="*/ 115 h 176"/>
              <a:gd name="T10" fmla="*/ 99 w 176"/>
              <a:gd name="T11" fmla="*/ 111 h 176"/>
              <a:gd name="T12" fmla="*/ 65 w 176"/>
              <a:gd name="T13" fmla="*/ 77 h 176"/>
              <a:gd name="T14" fmla="*/ 64 w 176"/>
              <a:gd name="T15" fmla="*/ 65 h 176"/>
              <a:gd name="T16" fmla="*/ 73 w 176"/>
              <a:gd name="T17" fmla="*/ 55 h 176"/>
              <a:gd name="T18" fmla="*/ 72 w 176"/>
              <a:gd name="T19" fmla="*/ 40 h 176"/>
              <a:gd name="T20" fmla="*/ 44 w 176"/>
              <a:gd name="T21" fmla="*/ 4 h 176"/>
              <a:gd name="T22" fmla="*/ 0 w 176"/>
              <a:gd name="T23" fmla="*/ 42 h 176"/>
              <a:gd name="T24" fmla="*/ 4 w 176"/>
              <a:gd name="T25" fmla="*/ 60 h 176"/>
              <a:gd name="T26" fmla="*/ 116 w 176"/>
              <a:gd name="T27" fmla="*/ 172 h 176"/>
              <a:gd name="T28" fmla="*/ 176 w 176"/>
              <a:gd name="T29" fmla="*/ 140 h 176"/>
              <a:gd name="T30" fmla="*/ 134 w 176"/>
              <a:gd name="T31" fmla="*/ 168 h 176"/>
              <a:gd name="T32" fmla="*/ 118 w 176"/>
              <a:gd name="T33" fmla="*/ 164 h 176"/>
              <a:gd name="T34" fmla="*/ 11 w 176"/>
              <a:gd name="T35" fmla="*/ 57 h 176"/>
              <a:gd name="T36" fmla="*/ 36 w 176"/>
              <a:gd name="T37" fmla="*/ 8 h 176"/>
              <a:gd name="T38" fmla="*/ 39 w 176"/>
              <a:gd name="T39" fmla="*/ 10 h 176"/>
              <a:gd name="T40" fmla="*/ 66 w 176"/>
              <a:gd name="T41" fmla="*/ 44 h 176"/>
              <a:gd name="T42" fmla="*/ 68 w 176"/>
              <a:gd name="T43" fmla="*/ 48 h 176"/>
              <a:gd name="T44" fmla="*/ 58 w 176"/>
              <a:gd name="T45" fmla="*/ 59 h 176"/>
              <a:gd name="T46" fmla="*/ 53 w 176"/>
              <a:gd name="T47" fmla="*/ 71 h 176"/>
              <a:gd name="T48" fmla="*/ 58 w 176"/>
              <a:gd name="T49" fmla="*/ 82 h 176"/>
              <a:gd name="T50" fmla="*/ 94 w 176"/>
              <a:gd name="T51" fmla="*/ 118 h 176"/>
              <a:gd name="T52" fmla="*/ 116 w 176"/>
              <a:gd name="T53" fmla="*/ 118 h 176"/>
              <a:gd name="T54" fmla="*/ 126 w 176"/>
              <a:gd name="T55" fmla="*/ 109 h 176"/>
              <a:gd name="T56" fmla="*/ 131 w 176"/>
              <a:gd name="T57" fmla="*/ 109 h 176"/>
              <a:gd name="T58" fmla="*/ 165 w 176"/>
              <a:gd name="T59" fmla="*/ 136 h 176"/>
              <a:gd name="T60" fmla="*/ 167 w 176"/>
              <a:gd name="T61" fmla="*/ 137 h 176"/>
              <a:gd name="T62" fmla="*/ 168 w 176"/>
              <a:gd name="T63" fmla="*/ 14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76" y="140"/>
                </a:moveTo>
                <a:cubicBezTo>
                  <a:pt x="176" y="140"/>
                  <a:pt x="176" y="140"/>
                  <a:pt x="176" y="140"/>
                </a:cubicBezTo>
                <a:cubicBezTo>
                  <a:pt x="176" y="137"/>
                  <a:pt x="175" y="134"/>
                  <a:pt x="172" y="131"/>
                </a:cubicBezTo>
                <a:cubicBezTo>
                  <a:pt x="172" y="131"/>
                  <a:pt x="171" y="130"/>
                  <a:pt x="170" y="130"/>
                </a:cubicBezTo>
                <a:cubicBezTo>
                  <a:pt x="136" y="103"/>
                  <a:pt x="136" y="103"/>
                  <a:pt x="136" y="103"/>
                </a:cubicBezTo>
                <a:cubicBezTo>
                  <a:pt x="134" y="101"/>
                  <a:pt x="131" y="100"/>
                  <a:pt x="128" y="100"/>
                </a:cubicBezTo>
                <a:cubicBezTo>
                  <a:pt x="125" y="100"/>
                  <a:pt x="123" y="101"/>
                  <a:pt x="121" y="102"/>
                </a:cubicBezTo>
                <a:cubicBezTo>
                  <a:pt x="111" y="112"/>
                  <a:pt x="111" y="112"/>
                  <a:pt x="111" y="112"/>
                </a:cubicBezTo>
                <a:cubicBezTo>
                  <a:pt x="111" y="112"/>
                  <a:pt x="111" y="112"/>
                  <a:pt x="111" y="112"/>
                </a:cubicBezTo>
                <a:cubicBezTo>
                  <a:pt x="110" y="114"/>
                  <a:pt x="108" y="115"/>
                  <a:pt x="105" y="115"/>
                </a:cubicBezTo>
                <a:cubicBezTo>
                  <a:pt x="103" y="115"/>
                  <a:pt x="100" y="113"/>
                  <a:pt x="99" y="111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86" y="102"/>
                  <a:pt x="74" y="91"/>
                  <a:pt x="64" y="77"/>
                </a:cubicBezTo>
                <a:cubicBezTo>
                  <a:pt x="65" y="77"/>
                  <a:pt x="65" y="77"/>
                  <a:pt x="65" y="77"/>
                </a:cubicBezTo>
                <a:cubicBezTo>
                  <a:pt x="63" y="76"/>
                  <a:pt x="61" y="73"/>
                  <a:pt x="61" y="71"/>
                </a:cubicBezTo>
                <a:cubicBezTo>
                  <a:pt x="61" y="68"/>
                  <a:pt x="62" y="66"/>
                  <a:pt x="64" y="65"/>
                </a:cubicBezTo>
                <a:cubicBezTo>
                  <a:pt x="64" y="65"/>
                  <a:pt x="64" y="65"/>
                  <a:pt x="64" y="65"/>
                </a:cubicBezTo>
                <a:cubicBezTo>
                  <a:pt x="73" y="55"/>
                  <a:pt x="73" y="55"/>
                  <a:pt x="73" y="55"/>
                </a:cubicBezTo>
                <a:cubicBezTo>
                  <a:pt x="75" y="53"/>
                  <a:pt x="76" y="51"/>
                  <a:pt x="76" y="48"/>
                </a:cubicBezTo>
                <a:cubicBezTo>
                  <a:pt x="76" y="45"/>
                  <a:pt x="75" y="42"/>
                  <a:pt x="72" y="40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5"/>
                  <a:pt x="45" y="4"/>
                  <a:pt x="44" y="4"/>
                </a:cubicBezTo>
                <a:cubicBezTo>
                  <a:pt x="42" y="1"/>
                  <a:pt x="39" y="0"/>
                  <a:pt x="36" y="0"/>
                </a:cubicBezTo>
                <a:cubicBezTo>
                  <a:pt x="20" y="0"/>
                  <a:pt x="0" y="19"/>
                  <a:pt x="0" y="42"/>
                </a:cubicBezTo>
                <a:cubicBezTo>
                  <a:pt x="0" y="48"/>
                  <a:pt x="1" y="54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28" y="108"/>
                  <a:pt x="68" y="148"/>
                  <a:pt x="116" y="172"/>
                </a:cubicBezTo>
                <a:cubicBezTo>
                  <a:pt x="116" y="172"/>
                  <a:pt x="116" y="172"/>
                  <a:pt x="116" y="172"/>
                </a:cubicBezTo>
                <a:cubicBezTo>
                  <a:pt x="121" y="175"/>
                  <a:pt x="128" y="176"/>
                  <a:pt x="134" y="176"/>
                </a:cubicBezTo>
                <a:cubicBezTo>
                  <a:pt x="157" y="176"/>
                  <a:pt x="176" y="156"/>
                  <a:pt x="176" y="140"/>
                </a:cubicBezTo>
                <a:cubicBezTo>
                  <a:pt x="176" y="140"/>
                  <a:pt x="176" y="140"/>
                  <a:pt x="176" y="140"/>
                </a:cubicBezTo>
                <a:moveTo>
                  <a:pt x="134" y="168"/>
                </a:moveTo>
                <a:cubicBezTo>
                  <a:pt x="129" y="168"/>
                  <a:pt x="124" y="167"/>
                  <a:pt x="119" y="165"/>
                </a:cubicBezTo>
                <a:cubicBezTo>
                  <a:pt x="119" y="165"/>
                  <a:pt x="119" y="164"/>
                  <a:pt x="118" y="164"/>
                </a:cubicBezTo>
                <a:cubicBezTo>
                  <a:pt x="73" y="141"/>
                  <a:pt x="35" y="103"/>
                  <a:pt x="12" y="58"/>
                </a:cubicBezTo>
                <a:cubicBezTo>
                  <a:pt x="12" y="57"/>
                  <a:pt x="11" y="57"/>
                  <a:pt x="11" y="57"/>
                </a:cubicBezTo>
                <a:cubicBezTo>
                  <a:pt x="9" y="52"/>
                  <a:pt x="8" y="47"/>
                  <a:pt x="8" y="42"/>
                </a:cubicBezTo>
                <a:cubicBezTo>
                  <a:pt x="8" y="23"/>
                  <a:pt x="25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39" y="9"/>
                  <a:pt x="39" y="9"/>
                  <a:pt x="39" y="10"/>
                </a:cubicBezTo>
                <a:cubicBezTo>
                  <a:pt x="39" y="10"/>
                  <a:pt x="40" y="10"/>
                  <a:pt x="40" y="11"/>
                </a:cubicBezTo>
                <a:cubicBezTo>
                  <a:pt x="66" y="44"/>
                  <a:pt x="66" y="44"/>
                  <a:pt x="66" y="44"/>
                </a:cubicBezTo>
                <a:cubicBezTo>
                  <a:pt x="66" y="45"/>
                  <a:pt x="67" y="45"/>
                  <a:pt x="67" y="45"/>
                </a:cubicBezTo>
                <a:cubicBezTo>
                  <a:pt x="67" y="46"/>
                  <a:pt x="68" y="47"/>
                  <a:pt x="68" y="48"/>
                </a:cubicBezTo>
                <a:cubicBezTo>
                  <a:pt x="68" y="49"/>
                  <a:pt x="68" y="49"/>
                  <a:pt x="67" y="50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5" y="62"/>
                  <a:pt x="53" y="66"/>
                  <a:pt x="53" y="71"/>
                </a:cubicBezTo>
                <a:cubicBezTo>
                  <a:pt x="53" y="75"/>
                  <a:pt x="55" y="79"/>
                  <a:pt x="58" y="82"/>
                </a:cubicBezTo>
                <a:cubicBezTo>
                  <a:pt x="58" y="82"/>
                  <a:pt x="58" y="82"/>
                  <a:pt x="58" y="82"/>
                </a:cubicBezTo>
                <a:cubicBezTo>
                  <a:pt x="68" y="96"/>
                  <a:pt x="80" y="108"/>
                  <a:pt x="94" y="118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97" y="121"/>
                  <a:pt x="101" y="123"/>
                  <a:pt x="105" y="123"/>
                </a:cubicBezTo>
                <a:cubicBezTo>
                  <a:pt x="109" y="123"/>
                  <a:pt x="113" y="121"/>
                  <a:pt x="116" y="118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26" y="109"/>
                  <a:pt x="126" y="109"/>
                  <a:pt x="126" y="109"/>
                </a:cubicBezTo>
                <a:cubicBezTo>
                  <a:pt x="127" y="108"/>
                  <a:pt x="127" y="108"/>
                  <a:pt x="128" y="108"/>
                </a:cubicBezTo>
                <a:cubicBezTo>
                  <a:pt x="129" y="108"/>
                  <a:pt x="130" y="109"/>
                  <a:pt x="131" y="109"/>
                </a:cubicBezTo>
                <a:cubicBezTo>
                  <a:pt x="131" y="109"/>
                  <a:pt x="131" y="110"/>
                  <a:pt x="131" y="110"/>
                </a:cubicBezTo>
                <a:cubicBezTo>
                  <a:pt x="165" y="136"/>
                  <a:pt x="165" y="136"/>
                  <a:pt x="165" y="136"/>
                </a:cubicBezTo>
                <a:cubicBezTo>
                  <a:pt x="166" y="136"/>
                  <a:pt x="166" y="136"/>
                  <a:pt x="166" y="137"/>
                </a:cubicBezTo>
                <a:cubicBezTo>
                  <a:pt x="166" y="137"/>
                  <a:pt x="167" y="137"/>
                  <a:pt x="167" y="137"/>
                </a:cubicBezTo>
                <a:cubicBezTo>
                  <a:pt x="167" y="138"/>
                  <a:pt x="168" y="138"/>
                  <a:pt x="168" y="140"/>
                </a:cubicBezTo>
                <a:cubicBezTo>
                  <a:pt x="168" y="140"/>
                  <a:pt x="168" y="140"/>
                  <a:pt x="168" y="141"/>
                </a:cubicBezTo>
                <a:cubicBezTo>
                  <a:pt x="167" y="152"/>
                  <a:pt x="153" y="168"/>
                  <a:pt x="134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Freeform 109"/>
          <p:cNvSpPr>
            <a:spLocks noEditPoints="1"/>
          </p:cNvSpPr>
          <p:nvPr/>
        </p:nvSpPr>
        <p:spPr bwMode="auto">
          <a:xfrm>
            <a:off x="5467351" y="5264151"/>
            <a:ext cx="433388" cy="433388"/>
          </a:xfrm>
          <a:custGeom>
            <a:avLst/>
            <a:gdLst>
              <a:gd name="T0" fmla="*/ 168 w 176"/>
              <a:gd name="T1" fmla="*/ 80 h 176"/>
              <a:gd name="T2" fmla="*/ 176 w 176"/>
              <a:gd name="T3" fmla="*/ 80 h 176"/>
              <a:gd name="T4" fmla="*/ 92 w 176"/>
              <a:gd name="T5" fmla="*/ 4 h 176"/>
              <a:gd name="T6" fmla="*/ 96 w 176"/>
              <a:gd name="T7" fmla="*/ 48 h 176"/>
              <a:gd name="T8" fmla="*/ 132 w 176"/>
              <a:gd name="T9" fmla="*/ 84 h 176"/>
              <a:gd name="T10" fmla="*/ 96 w 176"/>
              <a:gd name="T11" fmla="*/ 40 h 176"/>
              <a:gd name="T12" fmla="*/ 96 w 176"/>
              <a:gd name="T13" fmla="*/ 48 h 176"/>
              <a:gd name="T14" fmla="*/ 104 w 176"/>
              <a:gd name="T15" fmla="*/ 80 h 176"/>
              <a:gd name="T16" fmla="*/ 88 w 176"/>
              <a:gd name="T17" fmla="*/ 80 h 176"/>
              <a:gd name="T18" fmla="*/ 176 w 176"/>
              <a:gd name="T19" fmla="*/ 140 h 176"/>
              <a:gd name="T20" fmla="*/ 170 w 176"/>
              <a:gd name="T21" fmla="*/ 130 h 176"/>
              <a:gd name="T22" fmla="*/ 128 w 176"/>
              <a:gd name="T23" fmla="*/ 100 h 176"/>
              <a:gd name="T24" fmla="*/ 111 w 176"/>
              <a:gd name="T25" fmla="*/ 112 h 176"/>
              <a:gd name="T26" fmla="*/ 105 w 176"/>
              <a:gd name="T27" fmla="*/ 115 h 176"/>
              <a:gd name="T28" fmla="*/ 99 w 176"/>
              <a:gd name="T29" fmla="*/ 111 h 176"/>
              <a:gd name="T30" fmla="*/ 65 w 176"/>
              <a:gd name="T31" fmla="*/ 77 h 176"/>
              <a:gd name="T32" fmla="*/ 64 w 176"/>
              <a:gd name="T33" fmla="*/ 65 h 176"/>
              <a:gd name="T34" fmla="*/ 73 w 176"/>
              <a:gd name="T35" fmla="*/ 55 h 176"/>
              <a:gd name="T36" fmla="*/ 72 w 176"/>
              <a:gd name="T37" fmla="*/ 40 h 176"/>
              <a:gd name="T38" fmla="*/ 44 w 176"/>
              <a:gd name="T39" fmla="*/ 4 h 176"/>
              <a:gd name="T40" fmla="*/ 0 w 176"/>
              <a:gd name="T41" fmla="*/ 42 h 176"/>
              <a:gd name="T42" fmla="*/ 4 w 176"/>
              <a:gd name="T43" fmla="*/ 60 h 176"/>
              <a:gd name="T44" fmla="*/ 116 w 176"/>
              <a:gd name="T45" fmla="*/ 172 h 176"/>
              <a:gd name="T46" fmla="*/ 176 w 176"/>
              <a:gd name="T47" fmla="*/ 140 h 176"/>
              <a:gd name="T48" fmla="*/ 134 w 176"/>
              <a:gd name="T49" fmla="*/ 168 h 176"/>
              <a:gd name="T50" fmla="*/ 118 w 176"/>
              <a:gd name="T51" fmla="*/ 164 h 176"/>
              <a:gd name="T52" fmla="*/ 11 w 176"/>
              <a:gd name="T53" fmla="*/ 57 h 176"/>
              <a:gd name="T54" fmla="*/ 36 w 176"/>
              <a:gd name="T55" fmla="*/ 8 h 176"/>
              <a:gd name="T56" fmla="*/ 39 w 176"/>
              <a:gd name="T57" fmla="*/ 10 h 176"/>
              <a:gd name="T58" fmla="*/ 66 w 176"/>
              <a:gd name="T59" fmla="*/ 44 h 176"/>
              <a:gd name="T60" fmla="*/ 68 w 176"/>
              <a:gd name="T61" fmla="*/ 48 h 176"/>
              <a:gd name="T62" fmla="*/ 58 w 176"/>
              <a:gd name="T63" fmla="*/ 59 h 176"/>
              <a:gd name="T64" fmla="*/ 53 w 176"/>
              <a:gd name="T65" fmla="*/ 71 h 176"/>
              <a:gd name="T66" fmla="*/ 58 w 176"/>
              <a:gd name="T67" fmla="*/ 82 h 176"/>
              <a:gd name="T68" fmla="*/ 94 w 176"/>
              <a:gd name="T69" fmla="*/ 118 h 176"/>
              <a:gd name="T70" fmla="*/ 116 w 176"/>
              <a:gd name="T71" fmla="*/ 118 h 176"/>
              <a:gd name="T72" fmla="*/ 126 w 176"/>
              <a:gd name="T73" fmla="*/ 109 h 176"/>
              <a:gd name="T74" fmla="*/ 131 w 176"/>
              <a:gd name="T75" fmla="*/ 109 h 176"/>
              <a:gd name="T76" fmla="*/ 165 w 176"/>
              <a:gd name="T77" fmla="*/ 136 h 176"/>
              <a:gd name="T78" fmla="*/ 167 w 176"/>
              <a:gd name="T79" fmla="*/ 137 h 176"/>
              <a:gd name="T80" fmla="*/ 168 w 176"/>
              <a:gd name="T81" fmla="*/ 14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96" y="8"/>
                </a:moveTo>
                <a:cubicBezTo>
                  <a:pt x="136" y="8"/>
                  <a:pt x="168" y="40"/>
                  <a:pt x="168" y="80"/>
                </a:cubicBezTo>
                <a:cubicBezTo>
                  <a:pt x="168" y="82"/>
                  <a:pt x="170" y="84"/>
                  <a:pt x="172" y="84"/>
                </a:cubicBezTo>
                <a:cubicBezTo>
                  <a:pt x="174" y="84"/>
                  <a:pt x="176" y="82"/>
                  <a:pt x="176" y="80"/>
                </a:cubicBezTo>
                <a:cubicBezTo>
                  <a:pt x="176" y="36"/>
                  <a:pt x="140" y="0"/>
                  <a:pt x="96" y="0"/>
                </a:cubicBezTo>
                <a:cubicBezTo>
                  <a:pt x="94" y="0"/>
                  <a:pt x="92" y="2"/>
                  <a:pt x="92" y="4"/>
                </a:cubicBezTo>
                <a:cubicBezTo>
                  <a:pt x="92" y="6"/>
                  <a:pt x="94" y="8"/>
                  <a:pt x="96" y="8"/>
                </a:cubicBezTo>
                <a:moveTo>
                  <a:pt x="96" y="48"/>
                </a:moveTo>
                <a:cubicBezTo>
                  <a:pt x="114" y="48"/>
                  <a:pt x="128" y="62"/>
                  <a:pt x="128" y="80"/>
                </a:cubicBezTo>
                <a:cubicBezTo>
                  <a:pt x="128" y="82"/>
                  <a:pt x="130" y="84"/>
                  <a:pt x="132" y="84"/>
                </a:cubicBezTo>
                <a:cubicBezTo>
                  <a:pt x="134" y="84"/>
                  <a:pt x="136" y="82"/>
                  <a:pt x="136" y="80"/>
                </a:cubicBezTo>
                <a:cubicBezTo>
                  <a:pt x="136" y="58"/>
                  <a:pt x="118" y="40"/>
                  <a:pt x="96" y="40"/>
                </a:cubicBezTo>
                <a:cubicBezTo>
                  <a:pt x="94" y="40"/>
                  <a:pt x="92" y="42"/>
                  <a:pt x="92" y="44"/>
                </a:cubicBezTo>
                <a:cubicBezTo>
                  <a:pt x="92" y="46"/>
                  <a:pt x="94" y="48"/>
                  <a:pt x="96" y="48"/>
                </a:cubicBezTo>
                <a:moveTo>
                  <a:pt x="96" y="88"/>
                </a:moveTo>
                <a:cubicBezTo>
                  <a:pt x="100" y="88"/>
                  <a:pt x="104" y="84"/>
                  <a:pt x="104" y="80"/>
                </a:cubicBezTo>
                <a:cubicBezTo>
                  <a:pt x="104" y="76"/>
                  <a:pt x="100" y="72"/>
                  <a:pt x="96" y="72"/>
                </a:cubicBezTo>
                <a:cubicBezTo>
                  <a:pt x="92" y="72"/>
                  <a:pt x="88" y="76"/>
                  <a:pt x="88" y="80"/>
                </a:cubicBezTo>
                <a:cubicBezTo>
                  <a:pt x="88" y="84"/>
                  <a:pt x="92" y="88"/>
                  <a:pt x="96" y="88"/>
                </a:cubicBezTo>
                <a:moveTo>
                  <a:pt x="176" y="140"/>
                </a:moveTo>
                <a:cubicBezTo>
                  <a:pt x="176" y="137"/>
                  <a:pt x="175" y="134"/>
                  <a:pt x="172" y="131"/>
                </a:cubicBezTo>
                <a:cubicBezTo>
                  <a:pt x="172" y="131"/>
                  <a:pt x="171" y="130"/>
                  <a:pt x="170" y="130"/>
                </a:cubicBezTo>
                <a:cubicBezTo>
                  <a:pt x="136" y="103"/>
                  <a:pt x="136" y="103"/>
                  <a:pt x="136" y="103"/>
                </a:cubicBezTo>
                <a:cubicBezTo>
                  <a:pt x="134" y="101"/>
                  <a:pt x="131" y="100"/>
                  <a:pt x="128" y="100"/>
                </a:cubicBezTo>
                <a:cubicBezTo>
                  <a:pt x="125" y="100"/>
                  <a:pt x="123" y="101"/>
                  <a:pt x="121" y="102"/>
                </a:cubicBezTo>
                <a:cubicBezTo>
                  <a:pt x="111" y="112"/>
                  <a:pt x="111" y="112"/>
                  <a:pt x="111" y="112"/>
                </a:cubicBezTo>
                <a:cubicBezTo>
                  <a:pt x="111" y="112"/>
                  <a:pt x="111" y="112"/>
                  <a:pt x="111" y="112"/>
                </a:cubicBezTo>
                <a:cubicBezTo>
                  <a:pt x="110" y="114"/>
                  <a:pt x="108" y="115"/>
                  <a:pt x="105" y="115"/>
                </a:cubicBezTo>
                <a:cubicBezTo>
                  <a:pt x="103" y="115"/>
                  <a:pt x="100" y="113"/>
                  <a:pt x="99" y="111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86" y="102"/>
                  <a:pt x="74" y="91"/>
                  <a:pt x="64" y="77"/>
                </a:cubicBezTo>
                <a:cubicBezTo>
                  <a:pt x="65" y="77"/>
                  <a:pt x="65" y="77"/>
                  <a:pt x="65" y="77"/>
                </a:cubicBezTo>
                <a:cubicBezTo>
                  <a:pt x="63" y="76"/>
                  <a:pt x="61" y="73"/>
                  <a:pt x="61" y="71"/>
                </a:cubicBezTo>
                <a:cubicBezTo>
                  <a:pt x="61" y="68"/>
                  <a:pt x="62" y="66"/>
                  <a:pt x="64" y="65"/>
                </a:cubicBezTo>
                <a:cubicBezTo>
                  <a:pt x="64" y="65"/>
                  <a:pt x="64" y="65"/>
                  <a:pt x="64" y="65"/>
                </a:cubicBezTo>
                <a:cubicBezTo>
                  <a:pt x="73" y="55"/>
                  <a:pt x="73" y="55"/>
                  <a:pt x="73" y="55"/>
                </a:cubicBezTo>
                <a:cubicBezTo>
                  <a:pt x="75" y="53"/>
                  <a:pt x="76" y="51"/>
                  <a:pt x="76" y="48"/>
                </a:cubicBezTo>
                <a:cubicBezTo>
                  <a:pt x="76" y="45"/>
                  <a:pt x="75" y="42"/>
                  <a:pt x="72" y="40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5"/>
                  <a:pt x="45" y="4"/>
                  <a:pt x="44" y="4"/>
                </a:cubicBezTo>
                <a:cubicBezTo>
                  <a:pt x="42" y="1"/>
                  <a:pt x="39" y="0"/>
                  <a:pt x="36" y="0"/>
                </a:cubicBezTo>
                <a:cubicBezTo>
                  <a:pt x="20" y="0"/>
                  <a:pt x="0" y="19"/>
                  <a:pt x="0" y="42"/>
                </a:cubicBezTo>
                <a:cubicBezTo>
                  <a:pt x="0" y="48"/>
                  <a:pt x="1" y="54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28" y="108"/>
                  <a:pt x="68" y="148"/>
                  <a:pt x="116" y="172"/>
                </a:cubicBezTo>
                <a:cubicBezTo>
                  <a:pt x="116" y="172"/>
                  <a:pt x="116" y="172"/>
                  <a:pt x="116" y="172"/>
                </a:cubicBezTo>
                <a:cubicBezTo>
                  <a:pt x="121" y="175"/>
                  <a:pt x="128" y="176"/>
                  <a:pt x="134" y="176"/>
                </a:cubicBezTo>
                <a:cubicBezTo>
                  <a:pt x="157" y="176"/>
                  <a:pt x="176" y="156"/>
                  <a:pt x="176" y="140"/>
                </a:cubicBezTo>
                <a:cubicBezTo>
                  <a:pt x="176" y="140"/>
                  <a:pt x="176" y="140"/>
                  <a:pt x="176" y="140"/>
                </a:cubicBezTo>
                <a:close/>
                <a:moveTo>
                  <a:pt x="134" y="168"/>
                </a:moveTo>
                <a:cubicBezTo>
                  <a:pt x="129" y="168"/>
                  <a:pt x="124" y="167"/>
                  <a:pt x="119" y="165"/>
                </a:cubicBezTo>
                <a:cubicBezTo>
                  <a:pt x="119" y="165"/>
                  <a:pt x="119" y="164"/>
                  <a:pt x="118" y="164"/>
                </a:cubicBezTo>
                <a:cubicBezTo>
                  <a:pt x="73" y="141"/>
                  <a:pt x="35" y="103"/>
                  <a:pt x="12" y="58"/>
                </a:cubicBezTo>
                <a:cubicBezTo>
                  <a:pt x="12" y="57"/>
                  <a:pt x="11" y="57"/>
                  <a:pt x="11" y="57"/>
                </a:cubicBezTo>
                <a:cubicBezTo>
                  <a:pt x="9" y="52"/>
                  <a:pt x="8" y="47"/>
                  <a:pt x="8" y="42"/>
                </a:cubicBezTo>
                <a:cubicBezTo>
                  <a:pt x="8" y="23"/>
                  <a:pt x="25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39" y="9"/>
                  <a:pt x="39" y="9"/>
                  <a:pt x="39" y="10"/>
                </a:cubicBezTo>
                <a:cubicBezTo>
                  <a:pt x="39" y="10"/>
                  <a:pt x="40" y="10"/>
                  <a:pt x="40" y="11"/>
                </a:cubicBezTo>
                <a:cubicBezTo>
                  <a:pt x="66" y="44"/>
                  <a:pt x="66" y="44"/>
                  <a:pt x="66" y="44"/>
                </a:cubicBezTo>
                <a:cubicBezTo>
                  <a:pt x="66" y="45"/>
                  <a:pt x="67" y="45"/>
                  <a:pt x="67" y="45"/>
                </a:cubicBezTo>
                <a:cubicBezTo>
                  <a:pt x="67" y="46"/>
                  <a:pt x="68" y="47"/>
                  <a:pt x="68" y="48"/>
                </a:cubicBezTo>
                <a:cubicBezTo>
                  <a:pt x="68" y="49"/>
                  <a:pt x="68" y="49"/>
                  <a:pt x="67" y="50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5" y="62"/>
                  <a:pt x="53" y="66"/>
                  <a:pt x="53" y="71"/>
                </a:cubicBezTo>
                <a:cubicBezTo>
                  <a:pt x="53" y="75"/>
                  <a:pt x="55" y="79"/>
                  <a:pt x="58" y="82"/>
                </a:cubicBezTo>
                <a:cubicBezTo>
                  <a:pt x="58" y="82"/>
                  <a:pt x="58" y="82"/>
                  <a:pt x="58" y="82"/>
                </a:cubicBezTo>
                <a:cubicBezTo>
                  <a:pt x="68" y="96"/>
                  <a:pt x="80" y="108"/>
                  <a:pt x="94" y="118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97" y="121"/>
                  <a:pt x="101" y="123"/>
                  <a:pt x="105" y="123"/>
                </a:cubicBezTo>
                <a:cubicBezTo>
                  <a:pt x="109" y="123"/>
                  <a:pt x="113" y="121"/>
                  <a:pt x="116" y="118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26" y="109"/>
                  <a:pt x="126" y="109"/>
                  <a:pt x="126" y="109"/>
                </a:cubicBezTo>
                <a:cubicBezTo>
                  <a:pt x="127" y="108"/>
                  <a:pt x="127" y="108"/>
                  <a:pt x="128" y="108"/>
                </a:cubicBezTo>
                <a:cubicBezTo>
                  <a:pt x="129" y="108"/>
                  <a:pt x="130" y="109"/>
                  <a:pt x="131" y="109"/>
                </a:cubicBezTo>
                <a:cubicBezTo>
                  <a:pt x="131" y="109"/>
                  <a:pt x="131" y="110"/>
                  <a:pt x="131" y="110"/>
                </a:cubicBezTo>
                <a:cubicBezTo>
                  <a:pt x="165" y="136"/>
                  <a:pt x="165" y="136"/>
                  <a:pt x="165" y="136"/>
                </a:cubicBezTo>
                <a:cubicBezTo>
                  <a:pt x="166" y="136"/>
                  <a:pt x="166" y="136"/>
                  <a:pt x="166" y="137"/>
                </a:cubicBezTo>
                <a:cubicBezTo>
                  <a:pt x="166" y="137"/>
                  <a:pt x="167" y="137"/>
                  <a:pt x="167" y="137"/>
                </a:cubicBezTo>
                <a:cubicBezTo>
                  <a:pt x="167" y="138"/>
                  <a:pt x="168" y="138"/>
                  <a:pt x="168" y="140"/>
                </a:cubicBezTo>
                <a:cubicBezTo>
                  <a:pt x="168" y="140"/>
                  <a:pt x="168" y="140"/>
                  <a:pt x="168" y="141"/>
                </a:cubicBezTo>
                <a:cubicBezTo>
                  <a:pt x="167" y="152"/>
                  <a:pt x="153" y="168"/>
                  <a:pt x="134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Freeform 110"/>
          <p:cNvSpPr>
            <a:spLocks noEditPoints="1"/>
          </p:cNvSpPr>
          <p:nvPr/>
        </p:nvSpPr>
        <p:spPr bwMode="auto">
          <a:xfrm>
            <a:off x="6392863" y="5264151"/>
            <a:ext cx="236538" cy="433388"/>
          </a:xfrm>
          <a:custGeom>
            <a:avLst/>
            <a:gdLst>
              <a:gd name="T0" fmla="*/ 96 w 96"/>
              <a:gd name="T1" fmla="*/ 68 h 176"/>
              <a:gd name="T2" fmla="*/ 92 w 96"/>
              <a:gd name="T3" fmla="*/ 64 h 176"/>
              <a:gd name="T4" fmla="*/ 60 w 96"/>
              <a:gd name="T5" fmla="*/ 64 h 176"/>
              <a:gd name="T6" fmla="*/ 80 w 96"/>
              <a:gd name="T7" fmla="*/ 5 h 176"/>
              <a:gd name="T8" fmla="*/ 80 w 96"/>
              <a:gd name="T9" fmla="*/ 5 h 176"/>
              <a:gd name="T10" fmla="*/ 80 w 96"/>
              <a:gd name="T11" fmla="*/ 4 h 176"/>
              <a:gd name="T12" fmla="*/ 76 w 96"/>
              <a:gd name="T13" fmla="*/ 0 h 176"/>
              <a:gd name="T14" fmla="*/ 36 w 96"/>
              <a:gd name="T15" fmla="*/ 0 h 176"/>
              <a:gd name="T16" fmla="*/ 32 w 96"/>
              <a:gd name="T17" fmla="*/ 3 h 176"/>
              <a:gd name="T18" fmla="*/ 32 w 96"/>
              <a:gd name="T19" fmla="*/ 3 h 176"/>
              <a:gd name="T20" fmla="*/ 0 w 96"/>
              <a:gd name="T21" fmla="*/ 99 h 176"/>
              <a:gd name="T22" fmla="*/ 0 w 96"/>
              <a:gd name="T23" fmla="*/ 99 h 176"/>
              <a:gd name="T24" fmla="*/ 0 w 96"/>
              <a:gd name="T25" fmla="*/ 100 h 176"/>
              <a:gd name="T26" fmla="*/ 4 w 96"/>
              <a:gd name="T27" fmla="*/ 104 h 176"/>
              <a:gd name="T28" fmla="*/ 40 w 96"/>
              <a:gd name="T29" fmla="*/ 104 h 176"/>
              <a:gd name="T30" fmla="*/ 32 w 96"/>
              <a:gd name="T31" fmla="*/ 172 h 176"/>
              <a:gd name="T32" fmla="*/ 32 w 96"/>
              <a:gd name="T33" fmla="*/ 172 h 176"/>
              <a:gd name="T34" fmla="*/ 32 w 96"/>
              <a:gd name="T35" fmla="*/ 172 h 176"/>
              <a:gd name="T36" fmla="*/ 36 w 96"/>
              <a:gd name="T37" fmla="*/ 176 h 176"/>
              <a:gd name="T38" fmla="*/ 40 w 96"/>
              <a:gd name="T39" fmla="*/ 174 h 176"/>
              <a:gd name="T40" fmla="*/ 40 w 96"/>
              <a:gd name="T41" fmla="*/ 174 h 176"/>
              <a:gd name="T42" fmla="*/ 96 w 96"/>
              <a:gd name="T43" fmla="*/ 70 h 176"/>
              <a:gd name="T44" fmla="*/ 96 w 96"/>
              <a:gd name="T45" fmla="*/ 70 h 176"/>
              <a:gd name="T46" fmla="*/ 96 w 96"/>
              <a:gd name="T47" fmla="*/ 68 h 176"/>
              <a:gd name="T48" fmla="*/ 42 w 96"/>
              <a:gd name="T49" fmla="*/ 152 h 176"/>
              <a:gd name="T50" fmla="*/ 48 w 96"/>
              <a:gd name="T51" fmla="*/ 100 h 176"/>
              <a:gd name="T52" fmla="*/ 48 w 96"/>
              <a:gd name="T53" fmla="*/ 100 h 176"/>
              <a:gd name="T54" fmla="*/ 48 w 96"/>
              <a:gd name="T55" fmla="*/ 100 h 176"/>
              <a:gd name="T56" fmla="*/ 44 w 96"/>
              <a:gd name="T57" fmla="*/ 96 h 176"/>
              <a:gd name="T58" fmla="*/ 10 w 96"/>
              <a:gd name="T59" fmla="*/ 96 h 176"/>
              <a:gd name="T60" fmla="*/ 39 w 96"/>
              <a:gd name="T61" fmla="*/ 8 h 176"/>
              <a:gd name="T62" fmla="*/ 70 w 96"/>
              <a:gd name="T63" fmla="*/ 8 h 176"/>
              <a:gd name="T64" fmla="*/ 51 w 96"/>
              <a:gd name="T65" fmla="*/ 67 h 176"/>
              <a:gd name="T66" fmla="*/ 51 w 96"/>
              <a:gd name="T67" fmla="*/ 67 h 176"/>
              <a:gd name="T68" fmla="*/ 51 w 96"/>
              <a:gd name="T69" fmla="*/ 68 h 176"/>
              <a:gd name="T70" fmla="*/ 55 w 96"/>
              <a:gd name="T71" fmla="*/ 72 h 176"/>
              <a:gd name="T72" fmla="*/ 85 w 96"/>
              <a:gd name="T73" fmla="*/ 72 h 176"/>
              <a:gd name="T74" fmla="*/ 42 w 96"/>
              <a:gd name="T75" fmla="*/ 15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6" h="176">
                <a:moveTo>
                  <a:pt x="96" y="68"/>
                </a:moveTo>
                <a:cubicBezTo>
                  <a:pt x="96" y="66"/>
                  <a:pt x="94" y="64"/>
                  <a:pt x="92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4"/>
                  <a:pt x="80" y="4"/>
                </a:cubicBezTo>
                <a:cubicBezTo>
                  <a:pt x="80" y="2"/>
                  <a:pt x="78" y="0"/>
                  <a:pt x="7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3" y="1"/>
                  <a:pt x="32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99"/>
                  <a:pt x="0" y="100"/>
                  <a:pt x="0" y="100"/>
                </a:cubicBezTo>
                <a:cubicBezTo>
                  <a:pt x="0" y="102"/>
                  <a:pt x="2" y="104"/>
                  <a:pt x="4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32" y="172"/>
                  <a:pt x="32" y="172"/>
                  <a:pt x="32" y="172"/>
                </a:cubicBezTo>
                <a:cubicBezTo>
                  <a:pt x="32" y="172"/>
                  <a:pt x="32" y="172"/>
                  <a:pt x="32" y="172"/>
                </a:cubicBezTo>
                <a:cubicBezTo>
                  <a:pt x="32" y="172"/>
                  <a:pt x="32" y="172"/>
                  <a:pt x="32" y="172"/>
                </a:cubicBezTo>
                <a:cubicBezTo>
                  <a:pt x="32" y="174"/>
                  <a:pt x="34" y="176"/>
                  <a:pt x="36" y="176"/>
                </a:cubicBezTo>
                <a:cubicBezTo>
                  <a:pt x="38" y="176"/>
                  <a:pt x="39" y="175"/>
                  <a:pt x="40" y="174"/>
                </a:cubicBezTo>
                <a:cubicBezTo>
                  <a:pt x="40" y="174"/>
                  <a:pt x="40" y="174"/>
                  <a:pt x="40" y="174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69"/>
                  <a:pt x="96" y="69"/>
                  <a:pt x="96" y="68"/>
                </a:cubicBezTo>
                <a:moveTo>
                  <a:pt x="42" y="152"/>
                </a:moveTo>
                <a:cubicBezTo>
                  <a:pt x="48" y="100"/>
                  <a:pt x="48" y="100"/>
                  <a:pt x="48" y="100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48" y="98"/>
                  <a:pt x="46" y="96"/>
                  <a:pt x="44" y="96"/>
                </a:cubicBezTo>
                <a:cubicBezTo>
                  <a:pt x="10" y="96"/>
                  <a:pt x="10" y="96"/>
                  <a:pt x="10" y="96"/>
                </a:cubicBezTo>
                <a:cubicBezTo>
                  <a:pt x="39" y="8"/>
                  <a:pt x="39" y="8"/>
                  <a:pt x="39" y="8"/>
                </a:cubicBezTo>
                <a:cubicBezTo>
                  <a:pt x="70" y="8"/>
                  <a:pt x="70" y="8"/>
                  <a:pt x="70" y="8"/>
                </a:cubicBezTo>
                <a:cubicBezTo>
                  <a:pt x="51" y="67"/>
                  <a:pt x="51" y="67"/>
                  <a:pt x="51" y="67"/>
                </a:cubicBezTo>
                <a:cubicBezTo>
                  <a:pt x="51" y="67"/>
                  <a:pt x="51" y="67"/>
                  <a:pt x="51" y="67"/>
                </a:cubicBezTo>
                <a:cubicBezTo>
                  <a:pt x="51" y="67"/>
                  <a:pt x="51" y="68"/>
                  <a:pt x="51" y="68"/>
                </a:cubicBezTo>
                <a:cubicBezTo>
                  <a:pt x="51" y="70"/>
                  <a:pt x="52" y="72"/>
                  <a:pt x="55" y="72"/>
                </a:cubicBezTo>
                <a:cubicBezTo>
                  <a:pt x="85" y="72"/>
                  <a:pt x="85" y="72"/>
                  <a:pt x="85" y="72"/>
                </a:cubicBezTo>
                <a:lnTo>
                  <a:pt x="42" y="1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Freeform 111"/>
          <p:cNvSpPr>
            <a:spLocks noEditPoints="1"/>
          </p:cNvSpPr>
          <p:nvPr/>
        </p:nvSpPr>
        <p:spPr bwMode="auto">
          <a:xfrm>
            <a:off x="7119938" y="5303838"/>
            <a:ext cx="433388" cy="354013"/>
          </a:xfrm>
          <a:custGeom>
            <a:avLst/>
            <a:gdLst>
              <a:gd name="T0" fmla="*/ 36 w 176"/>
              <a:gd name="T1" fmla="*/ 88 h 144"/>
              <a:gd name="T2" fmla="*/ 32 w 176"/>
              <a:gd name="T3" fmla="*/ 116 h 144"/>
              <a:gd name="T4" fmla="*/ 60 w 176"/>
              <a:gd name="T5" fmla="*/ 120 h 144"/>
              <a:gd name="T6" fmla="*/ 64 w 176"/>
              <a:gd name="T7" fmla="*/ 92 h 144"/>
              <a:gd name="T8" fmla="*/ 56 w 176"/>
              <a:gd name="T9" fmla="*/ 112 h 144"/>
              <a:gd name="T10" fmla="*/ 40 w 176"/>
              <a:gd name="T11" fmla="*/ 96 h 144"/>
              <a:gd name="T12" fmla="*/ 56 w 176"/>
              <a:gd name="T13" fmla="*/ 112 h 144"/>
              <a:gd name="T14" fmla="*/ 116 w 176"/>
              <a:gd name="T15" fmla="*/ 88 h 144"/>
              <a:gd name="T16" fmla="*/ 112 w 176"/>
              <a:gd name="T17" fmla="*/ 116 h 144"/>
              <a:gd name="T18" fmla="*/ 140 w 176"/>
              <a:gd name="T19" fmla="*/ 120 h 144"/>
              <a:gd name="T20" fmla="*/ 144 w 176"/>
              <a:gd name="T21" fmla="*/ 92 h 144"/>
              <a:gd name="T22" fmla="*/ 136 w 176"/>
              <a:gd name="T23" fmla="*/ 112 h 144"/>
              <a:gd name="T24" fmla="*/ 120 w 176"/>
              <a:gd name="T25" fmla="*/ 96 h 144"/>
              <a:gd name="T26" fmla="*/ 136 w 176"/>
              <a:gd name="T27" fmla="*/ 112 h 144"/>
              <a:gd name="T28" fmla="*/ 168 w 176"/>
              <a:gd name="T29" fmla="*/ 136 h 144"/>
              <a:gd name="T30" fmla="*/ 172 w 176"/>
              <a:gd name="T31" fmla="*/ 32 h 144"/>
              <a:gd name="T32" fmla="*/ 172 w 176"/>
              <a:gd name="T33" fmla="*/ 24 h 144"/>
              <a:gd name="T34" fmla="*/ 168 w 176"/>
              <a:gd name="T35" fmla="*/ 8 h 144"/>
              <a:gd name="T36" fmla="*/ 16 w 176"/>
              <a:gd name="T37" fmla="*/ 0 h 144"/>
              <a:gd name="T38" fmla="*/ 8 w 176"/>
              <a:gd name="T39" fmla="*/ 24 h 144"/>
              <a:gd name="T40" fmla="*/ 0 w 176"/>
              <a:gd name="T41" fmla="*/ 28 h 144"/>
              <a:gd name="T42" fmla="*/ 8 w 176"/>
              <a:gd name="T43" fmla="*/ 32 h 144"/>
              <a:gd name="T44" fmla="*/ 4 w 176"/>
              <a:gd name="T45" fmla="*/ 136 h 144"/>
              <a:gd name="T46" fmla="*/ 4 w 176"/>
              <a:gd name="T47" fmla="*/ 144 h 144"/>
              <a:gd name="T48" fmla="*/ 176 w 176"/>
              <a:gd name="T49" fmla="*/ 140 h 144"/>
              <a:gd name="T50" fmla="*/ 96 w 176"/>
              <a:gd name="T51" fmla="*/ 136 h 144"/>
              <a:gd name="T52" fmla="*/ 80 w 176"/>
              <a:gd name="T53" fmla="*/ 96 h 144"/>
              <a:gd name="T54" fmla="*/ 96 w 176"/>
              <a:gd name="T55" fmla="*/ 136 h 144"/>
              <a:gd name="T56" fmla="*/ 104 w 176"/>
              <a:gd name="T57" fmla="*/ 136 h 144"/>
              <a:gd name="T58" fmla="*/ 100 w 176"/>
              <a:gd name="T59" fmla="*/ 88 h 144"/>
              <a:gd name="T60" fmla="*/ 72 w 176"/>
              <a:gd name="T61" fmla="*/ 92 h 144"/>
              <a:gd name="T62" fmla="*/ 16 w 176"/>
              <a:gd name="T63" fmla="*/ 136 h 144"/>
              <a:gd name="T64" fmla="*/ 28 w 176"/>
              <a:gd name="T65" fmla="*/ 56 h 144"/>
              <a:gd name="T66" fmla="*/ 52 w 176"/>
              <a:gd name="T67" fmla="*/ 56 h 144"/>
              <a:gd name="T68" fmla="*/ 76 w 176"/>
              <a:gd name="T69" fmla="*/ 56 h 144"/>
              <a:gd name="T70" fmla="*/ 100 w 176"/>
              <a:gd name="T71" fmla="*/ 56 h 144"/>
              <a:gd name="T72" fmla="*/ 124 w 176"/>
              <a:gd name="T73" fmla="*/ 56 h 144"/>
              <a:gd name="T74" fmla="*/ 148 w 176"/>
              <a:gd name="T75" fmla="*/ 56 h 144"/>
              <a:gd name="T76" fmla="*/ 160 w 176"/>
              <a:gd name="T77" fmla="*/ 136 h 144"/>
              <a:gd name="T78" fmla="*/ 20 w 176"/>
              <a:gd name="T79" fmla="*/ 32 h 144"/>
              <a:gd name="T80" fmla="*/ 36 w 176"/>
              <a:gd name="T81" fmla="*/ 40 h 144"/>
              <a:gd name="T82" fmla="*/ 20 w 176"/>
              <a:gd name="T83" fmla="*/ 40 h 144"/>
              <a:gd name="T84" fmla="*/ 44 w 176"/>
              <a:gd name="T85" fmla="*/ 32 h 144"/>
              <a:gd name="T86" fmla="*/ 60 w 176"/>
              <a:gd name="T87" fmla="*/ 40 h 144"/>
              <a:gd name="T88" fmla="*/ 44 w 176"/>
              <a:gd name="T89" fmla="*/ 40 h 144"/>
              <a:gd name="T90" fmla="*/ 68 w 176"/>
              <a:gd name="T91" fmla="*/ 32 h 144"/>
              <a:gd name="T92" fmla="*/ 84 w 176"/>
              <a:gd name="T93" fmla="*/ 40 h 144"/>
              <a:gd name="T94" fmla="*/ 68 w 176"/>
              <a:gd name="T95" fmla="*/ 40 h 144"/>
              <a:gd name="T96" fmla="*/ 92 w 176"/>
              <a:gd name="T97" fmla="*/ 32 h 144"/>
              <a:gd name="T98" fmla="*/ 108 w 176"/>
              <a:gd name="T99" fmla="*/ 40 h 144"/>
              <a:gd name="T100" fmla="*/ 92 w 176"/>
              <a:gd name="T101" fmla="*/ 40 h 144"/>
              <a:gd name="T102" fmla="*/ 116 w 176"/>
              <a:gd name="T103" fmla="*/ 32 h 144"/>
              <a:gd name="T104" fmla="*/ 132 w 176"/>
              <a:gd name="T105" fmla="*/ 40 h 144"/>
              <a:gd name="T106" fmla="*/ 116 w 176"/>
              <a:gd name="T107" fmla="*/ 40 h 144"/>
              <a:gd name="T108" fmla="*/ 140 w 176"/>
              <a:gd name="T109" fmla="*/ 32 h 144"/>
              <a:gd name="T110" fmla="*/ 156 w 176"/>
              <a:gd name="T111" fmla="*/ 40 h 144"/>
              <a:gd name="T112" fmla="*/ 140 w 176"/>
              <a:gd name="T113" fmla="*/ 40 h 144"/>
              <a:gd name="T114" fmla="*/ 16 w 176"/>
              <a:gd name="T115" fmla="*/ 24 h 144"/>
              <a:gd name="T116" fmla="*/ 160 w 176"/>
              <a:gd name="T117" fmla="*/ 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6" h="144">
                <a:moveTo>
                  <a:pt x="60" y="88"/>
                </a:moveTo>
                <a:cubicBezTo>
                  <a:pt x="36" y="88"/>
                  <a:pt x="36" y="88"/>
                  <a:pt x="36" y="88"/>
                </a:cubicBezTo>
                <a:cubicBezTo>
                  <a:pt x="34" y="88"/>
                  <a:pt x="32" y="90"/>
                  <a:pt x="32" y="92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32" y="118"/>
                  <a:pt x="34" y="120"/>
                  <a:pt x="36" y="12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2" y="120"/>
                  <a:pt x="64" y="118"/>
                  <a:pt x="64" y="116"/>
                </a:cubicBezTo>
                <a:cubicBezTo>
                  <a:pt x="64" y="92"/>
                  <a:pt x="64" y="92"/>
                  <a:pt x="64" y="92"/>
                </a:cubicBezTo>
                <a:cubicBezTo>
                  <a:pt x="64" y="90"/>
                  <a:pt x="62" y="88"/>
                  <a:pt x="60" y="88"/>
                </a:cubicBezTo>
                <a:moveTo>
                  <a:pt x="56" y="112"/>
                </a:moveTo>
                <a:cubicBezTo>
                  <a:pt x="40" y="112"/>
                  <a:pt x="40" y="112"/>
                  <a:pt x="40" y="112"/>
                </a:cubicBezTo>
                <a:cubicBezTo>
                  <a:pt x="40" y="96"/>
                  <a:pt x="40" y="96"/>
                  <a:pt x="40" y="96"/>
                </a:cubicBezTo>
                <a:cubicBezTo>
                  <a:pt x="56" y="96"/>
                  <a:pt x="56" y="96"/>
                  <a:pt x="56" y="96"/>
                </a:cubicBezTo>
                <a:lnTo>
                  <a:pt x="56" y="112"/>
                </a:lnTo>
                <a:close/>
                <a:moveTo>
                  <a:pt x="140" y="88"/>
                </a:moveTo>
                <a:cubicBezTo>
                  <a:pt x="116" y="88"/>
                  <a:pt x="116" y="88"/>
                  <a:pt x="116" y="88"/>
                </a:cubicBezTo>
                <a:cubicBezTo>
                  <a:pt x="114" y="88"/>
                  <a:pt x="112" y="90"/>
                  <a:pt x="112" y="92"/>
                </a:cubicBezTo>
                <a:cubicBezTo>
                  <a:pt x="112" y="116"/>
                  <a:pt x="112" y="116"/>
                  <a:pt x="112" y="116"/>
                </a:cubicBezTo>
                <a:cubicBezTo>
                  <a:pt x="112" y="118"/>
                  <a:pt x="114" y="120"/>
                  <a:pt x="116" y="120"/>
                </a:cubicBezTo>
                <a:cubicBezTo>
                  <a:pt x="140" y="120"/>
                  <a:pt x="140" y="120"/>
                  <a:pt x="140" y="120"/>
                </a:cubicBezTo>
                <a:cubicBezTo>
                  <a:pt x="142" y="120"/>
                  <a:pt x="144" y="118"/>
                  <a:pt x="144" y="116"/>
                </a:cubicBezTo>
                <a:cubicBezTo>
                  <a:pt x="144" y="92"/>
                  <a:pt x="144" y="92"/>
                  <a:pt x="144" y="92"/>
                </a:cubicBezTo>
                <a:cubicBezTo>
                  <a:pt x="144" y="90"/>
                  <a:pt x="142" y="88"/>
                  <a:pt x="140" y="88"/>
                </a:cubicBezTo>
                <a:moveTo>
                  <a:pt x="136" y="112"/>
                </a:moveTo>
                <a:cubicBezTo>
                  <a:pt x="120" y="112"/>
                  <a:pt x="120" y="112"/>
                  <a:pt x="120" y="112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36" y="96"/>
                  <a:pt x="136" y="96"/>
                  <a:pt x="136" y="96"/>
                </a:cubicBezTo>
                <a:lnTo>
                  <a:pt x="136" y="112"/>
                </a:lnTo>
                <a:close/>
                <a:moveTo>
                  <a:pt x="172" y="136"/>
                </a:moveTo>
                <a:cubicBezTo>
                  <a:pt x="168" y="136"/>
                  <a:pt x="168" y="136"/>
                  <a:pt x="168" y="136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2" y="32"/>
                  <a:pt x="172" y="32"/>
                </a:cubicBezTo>
                <a:cubicBezTo>
                  <a:pt x="174" y="32"/>
                  <a:pt x="176" y="30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68" y="24"/>
                  <a:pt x="168" y="24"/>
                  <a:pt x="168" y="24"/>
                </a:cubicBezTo>
                <a:cubicBezTo>
                  <a:pt x="168" y="8"/>
                  <a:pt x="168" y="8"/>
                  <a:pt x="168" y="8"/>
                </a:cubicBezTo>
                <a:cubicBezTo>
                  <a:pt x="168" y="4"/>
                  <a:pt x="164" y="0"/>
                  <a:pt x="16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2" y="0"/>
                  <a:pt x="8" y="4"/>
                  <a:pt x="8" y="8"/>
                </a:cubicBez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2" y="24"/>
                  <a:pt x="0" y="26"/>
                  <a:pt x="0" y="28"/>
                </a:cubicBezTo>
                <a:cubicBezTo>
                  <a:pt x="0" y="30"/>
                  <a:pt x="2" y="32"/>
                  <a:pt x="4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136"/>
                  <a:pt x="8" y="136"/>
                  <a:pt x="8" y="136"/>
                </a:cubicBezTo>
                <a:cubicBezTo>
                  <a:pt x="4" y="136"/>
                  <a:pt x="4" y="136"/>
                  <a:pt x="4" y="136"/>
                </a:cubicBezTo>
                <a:cubicBezTo>
                  <a:pt x="2" y="136"/>
                  <a:pt x="0" y="138"/>
                  <a:pt x="0" y="140"/>
                </a:cubicBezTo>
                <a:cubicBezTo>
                  <a:pt x="0" y="142"/>
                  <a:pt x="2" y="144"/>
                  <a:pt x="4" y="144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74" y="144"/>
                  <a:pt x="176" y="142"/>
                  <a:pt x="176" y="140"/>
                </a:cubicBezTo>
                <a:cubicBezTo>
                  <a:pt x="176" y="138"/>
                  <a:pt x="174" y="136"/>
                  <a:pt x="172" y="136"/>
                </a:cubicBezTo>
                <a:moveTo>
                  <a:pt x="96" y="136"/>
                </a:moveTo>
                <a:cubicBezTo>
                  <a:pt x="80" y="136"/>
                  <a:pt x="80" y="136"/>
                  <a:pt x="80" y="136"/>
                </a:cubicBezTo>
                <a:cubicBezTo>
                  <a:pt x="80" y="96"/>
                  <a:pt x="80" y="96"/>
                  <a:pt x="80" y="96"/>
                </a:cubicBezTo>
                <a:cubicBezTo>
                  <a:pt x="96" y="96"/>
                  <a:pt x="96" y="96"/>
                  <a:pt x="96" y="96"/>
                </a:cubicBezTo>
                <a:lnTo>
                  <a:pt x="96" y="136"/>
                </a:lnTo>
                <a:close/>
                <a:moveTo>
                  <a:pt x="160" y="136"/>
                </a:moveTo>
                <a:cubicBezTo>
                  <a:pt x="104" y="136"/>
                  <a:pt x="104" y="136"/>
                  <a:pt x="104" y="136"/>
                </a:cubicBezTo>
                <a:cubicBezTo>
                  <a:pt x="104" y="92"/>
                  <a:pt x="104" y="92"/>
                  <a:pt x="104" y="92"/>
                </a:cubicBezTo>
                <a:cubicBezTo>
                  <a:pt x="104" y="90"/>
                  <a:pt x="102" y="88"/>
                  <a:pt x="100" y="88"/>
                </a:cubicBezTo>
                <a:cubicBezTo>
                  <a:pt x="76" y="88"/>
                  <a:pt x="76" y="88"/>
                  <a:pt x="76" y="88"/>
                </a:cubicBezTo>
                <a:cubicBezTo>
                  <a:pt x="74" y="88"/>
                  <a:pt x="72" y="90"/>
                  <a:pt x="72" y="92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6" y="50"/>
                  <a:pt x="16" y="50"/>
                  <a:pt x="16" y="50"/>
                </a:cubicBezTo>
                <a:cubicBezTo>
                  <a:pt x="19" y="54"/>
                  <a:pt x="23" y="56"/>
                  <a:pt x="28" y="56"/>
                </a:cubicBezTo>
                <a:cubicBezTo>
                  <a:pt x="33" y="56"/>
                  <a:pt x="37" y="54"/>
                  <a:pt x="40" y="50"/>
                </a:cubicBezTo>
                <a:cubicBezTo>
                  <a:pt x="43" y="54"/>
                  <a:pt x="47" y="56"/>
                  <a:pt x="52" y="56"/>
                </a:cubicBezTo>
                <a:cubicBezTo>
                  <a:pt x="57" y="56"/>
                  <a:pt x="61" y="54"/>
                  <a:pt x="64" y="50"/>
                </a:cubicBezTo>
                <a:cubicBezTo>
                  <a:pt x="67" y="54"/>
                  <a:pt x="71" y="56"/>
                  <a:pt x="76" y="56"/>
                </a:cubicBezTo>
                <a:cubicBezTo>
                  <a:pt x="81" y="56"/>
                  <a:pt x="85" y="54"/>
                  <a:pt x="88" y="50"/>
                </a:cubicBezTo>
                <a:cubicBezTo>
                  <a:pt x="91" y="54"/>
                  <a:pt x="95" y="56"/>
                  <a:pt x="100" y="56"/>
                </a:cubicBezTo>
                <a:cubicBezTo>
                  <a:pt x="105" y="56"/>
                  <a:pt x="109" y="54"/>
                  <a:pt x="112" y="50"/>
                </a:cubicBezTo>
                <a:cubicBezTo>
                  <a:pt x="115" y="54"/>
                  <a:pt x="119" y="56"/>
                  <a:pt x="124" y="56"/>
                </a:cubicBezTo>
                <a:cubicBezTo>
                  <a:pt x="129" y="56"/>
                  <a:pt x="133" y="54"/>
                  <a:pt x="136" y="50"/>
                </a:cubicBezTo>
                <a:cubicBezTo>
                  <a:pt x="139" y="54"/>
                  <a:pt x="143" y="56"/>
                  <a:pt x="148" y="56"/>
                </a:cubicBezTo>
                <a:cubicBezTo>
                  <a:pt x="153" y="56"/>
                  <a:pt x="157" y="54"/>
                  <a:pt x="160" y="50"/>
                </a:cubicBezTo>
                <a:lnTo>
                  <a:pt x="160" y="136"/>
                </a:lnTo>
                <a:close/>
                <a:moveTo>
                  <a:pt x="20" y="40"/>
                </a:moveTo>
                <a:cubicBezTo>
                  <a:pt x="20" y="32"/>
                  <a:pt x="20" y="32"/>
                  <a:pt x="20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4"/>
                  <a:pt x="32" y="48"/>
                  <a:pt x="28" y="48"/>
                </a:cubicBezTo>
                <a:cubicBezTo>
                  <a:pt x="24" y="48"/>
                  <a:pt x="20" y="44"/>
                  <a:pt x="20" y="40"/>
                </a:cubicBezTo>
                <a:moveTo>
                  <a:pt x="44" y="40"/>
                </a:moveTo>
                <a:cubicBezTo>
                  <a:pt x="44" y="32"/>
                  <a:pt x="44" y="32"/>
                  <a:pt x="44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4"/>
                  <a:pt x="56" y="48"/>
                  <a:pt x="52" y="48"/>
                </a:cubicBezTo>
                <a:cubicBezTo>
                  <a:pt x="48" y="48"/>
                  <a:pt x="44" y="44"/>
                  <a:pt x="44" y="40"/>
                </a:cubicBezTo>
                <a:moveTo>
                  <a:pt x="68" y="40"/>
                </a:moveTo>
                <a:cubicBezTo>
                  <a:pt x="68" y="32"/>
                  <a:pt x="68" y="32"/>
                  <a:pt x="68" y="32"/>
                </a:cubicBezTo>
                <a:cubicBezTo>
                  <a:pt x="84" y="32"/>
                  <a:pt x="84" y="32"/>
                  <a:pt x="84" y="32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4"/>
                  <a:pt x="80" y="48"/>
                  <a:pt x="76" y="48"/>
                </a:cubicBezTo>
                <a:cubicBezTo>
                  <a:pt x="72" y="48"/>
                  <a:pt x="68" y="44"/>
                  <a:pt x="68" y="40"/>
                </a:cubicBezTo>
                <a:moveTo>
                  <a:pt x="92" y="40"/>
                </a:moveTo>
                <a:cubicBezTo>
                  <a:pt x="92" y="32"/>
                  <a:pt x="92" y="32"/>
                  <a:pt x="92" y="32"/>
                </a:cubicBezTo>
                <a:cubicBezTo>
                  <a:pt x="108" y="32"/>
                  <a:pt x="108" y="32"/>
                  <a:pt x="108" y="32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08" y="44"/>
                  <a:pt x="104" y="48"/>
                  <a:pt x="100" y="48"/>
                </a:cubicBezTo>
                <a:cubicBezTo>
                  <a:pt x="96" y="48"/>
                  <a:pt x="92" y="44"/>
                  <a:pt x="92" y="40"/>
                </a:cubicBezTo>
                <a:moveTo>
                  <a:pt x="116" y="40"/>
                </a:moveTo>
                <a:cubicBezTo>
                  <a:pt x="116" y="32"/>
                  <a:pt x="116" y="32"/>
                  <a:pt x="116" y="32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32" y="40"/>
                  <a:pt x="132" y="40"/>
                  <a:pt x="132" y="40"/>
                </a:cubicBezTo>
                <a:cubicBezTo>
                  <a:pt x="132" y="44"/>
                  <a:pt x="128" y="48"/>
                  <a:pt x="124" y="48"/>
                </a:cubicBezTo>
                <a:cubicBezTo>
                  <a:pt x="120" y="48"/>
                  <a:pt x="116" y="44"/>
                  <a:pt x="116" y="40"/>
                </a:cubicBezTo>
                <a:moveTo>
                  <a:pt x="140" y="40"/>
                </a:moveTo>
                <a:cubicBezTo>
                  <a:pt x="140" y="32"/>
                  <a:pt x="140" y="32"/>
                  <a:pt x="140" y="32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56" y="40"/>
                  <a:pt x="156" y="40"/>
                  <a:pt x="156" y="40"/>
                </a:cubicBezTo>
                <a:cubicBezTo>
                  <a:pt x="156" y="44"/>
                  <a:pt x="152" y="48"/>
                  <a:pt x="148" y="48"/>
                </a:cubicBezTo>
                <a:cubicBezTo>
                  <a:pt x="144" y="48"/>
                  <a:pt x="140" y="44"/>
                  <a:pt x="140" y="40"/>
                </a:cubicBezTo>
                <a:moveTo>
                  <a:pt x="160" y="24"/>
                </a:moveTo>
                <a:cubicBezTo>
                  <a:pt x="16" y="24"/>
                  <a:pt x="16" y="24"/>
                  <a:pt x="16" y="24"/>
                </a:cubicBezTo>
                <a:cubicBezTo>
                  <a:pt x="16" y="8"/>
                  <a:pt x="16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lnTo>
                  <a:pt x="160" y="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" name="Freeform 113"/>
          <p:cNvSpPr>
            <a:spLocks noEditPoints="1"/>
          </p:cNvSpPr>
          <p:nvPr/>
        </p:nvSpPr>
        <p:spPr bwMode="auto">
          <a:xfrm>
            <a:off x="8774113" y="5264151"/>
            <a:ext cx="431800" cy="433388"/>
          </a:xfrm>
          <a:custGeom>
            <a:avLst/>
            <a:gdLst>
              <a:gd name="T0" fmla="*/ 176 w 176"/>
              <a:gd name="T1" fmla="*/ 52 h 176"/>
              <a:gd name="T2" fmla="*/ 175 w 176"/>
              <a:gd name="T3" fmla="*/ 50 h 176"/>
              <a:gd name="T4" fmla="*/ 175 w 176"/>
              <a:gd name="T5" fmla="*/ 50 h 176"/>
              <a:gd name="T6" fmla="*/ 175 w 176"/>
              <a:gd name="T7" fmla="*/ 49 h 176"/>
              <a:gd name="T8" fmla="*/ 175 w 176"/>
              <a:gd name="T9" fmla="*/ 49 h 176"/>
              <a:gd name="T10" fmla="*/ 127 w 176"/>
              <a:gd name="T11" fmla="*/ 2 h 176"/>
              <a:gd name="T12" fmla="*/ 127 w 176"/>
              <a:gd name="T13" fmla="*/ 2 h 176"/>
              <a:gd name="T14" fmla="*/ 124 w 176"/>
              <a:gd name="T15" fmla="*/ 0 h 176"/>
              <a:gd name="T16" fmla="*/ 52 w 176"/>
              <a:gd name="T17" fmla="*/ 0 h 176"/>
              <a:gd name="T18" fmla="*/ 49 w 176"/>
              <a:gd name="T19" fmla="*/ 2 h 176"/>
              <a:gd name="T20" fmla="*/ 49 w 176"/>
              <a:gd name="T21" fmla="*/ 2 h 176"/>
              <a:gd name="T22" fmla="*/ 1 w 176"/>
              <a:gd name="T23" fmla="*/ 49 h 176"/>
              <a:gd name="T24" fmla="*/ 1 w 176"/>
              <a:gd name="T25" fmla="*/ 49 h 176"/>
              <a:gd name="T26" fmla="*/ 1 w 176"/>
              <a:gd name="T27" fmla="*/ 50 h 176"/>
              <a:gd name="T28" fmla="*/ 1 w 176"/>
              <a:gd name="T29" fmla="*/ 50 h 176"/>
              <a:gd name="T30" fmla="*/ 0 w 176"/>
              <a:gd name="T31" fmla="*/ 52 h 176"/>
              <a:gd name="T32" fmla="*/ 1 w 176"/>
              <a:gd name="T33" fmla="*/ 54 h 176"/>
              <a:gd name="T34" fmla="*/ 1 w 176"/>
              <a:gd name="T35" fmla="*/ 55 h 176"/>
              <a:gd name="T36" fmla="*/ 85 w 176"/>
              <a:gd name="T37" fmla="*/ 175 h 176"/>
              <a:gd name="T38" fmla="*/ 85 w 176"/>
              <a:gd name="T39" fmla="*/ 174 h 176"/>
              <a:gd name="T40" fmla="*/ 88 w 176"/>
              <a:gd name="T41" fmla="*/ 176 h 176"/>
              <a:gd name="T42" fmla="*/ 91 w 176"/>
              <a:gd name="T43" fmla="*/ 174 h 176"/>
              <a:gd name="T44" fmla="*/ 91 w 176"/>
              <a:gd name="T45" fmla="*/ 175 h 176"/>
              <a:gd name="T46" fmla="*/ 175 w 176"/>
              <a:gd name="T47" fmla="*/ 55 h 176"/>
              <a:gd name="T48" fmla="*/ 175 w 176"/>
              <a:gd name="T49" fmla="*/ 54 h 176"/>
              <a:gd name="T50" fmla="*/ 176 w 176"/>
              <a:gd name="T51" fmla="*/ 52 h 176"/>
              <a:gd name="T52" fmla="*/ 122 w 176"/>
              <a:gd name="T53" fmla="*/ 8 h 176"/>
              <a:gd name="T54" fmla="*/ 162 w 176"/>
              <a:gd name="T55" fmla="*/ 48 h 176"/>
              <a:gd name="T56" fmla="*/ 126 w 176"/>
              <a:gd name="T57" fmla="*/ 48 h 176"/>
              <a:gd name="T58" fmla="*/ 106 w 176"/>
              <a:gd name="T59" fmla="*/ 8 h 176"/>
              <a:gd name="T60" fmla="*/ 122 w 176"/>
              <a:gd name="T61" fmla="*/ 8 h 176"/>
              <a:gd name="T62" fmla="*/ 98 w 176"/>
              <a:gd name="T63" fmla="*/ 8 h 176"/>
              <a:gd name="T64" fmla="*/ 118 w 176"/>
              <a:gd name="T65" fmla="*/ 48 h 176"/>
              <a:gd name="T66" fmla="*/ 58 w 176"/>
              <a:gd name="T67" fmla="*/ 48 h 176"/>
              <a:gd name="T68" fmla="*/ 78 w 176"/>
              <a:gd name="T69" fmla="*/ 8 h 176"/>
              <a:gd name="T70" fmla="*/ 98 w 176"/>
              <a:gd name="T71" fmla="*/ 8 h 176"/>
              <a:gd name="T72" fmla="*/ 54 w 176"/>
              <a:gd name="T73" fmla="*/ 8 h 176"/>
              <a:gd name="T74" fmla="*/ 70 w 176"/>
              <a:gd name="T75" fmla="*/ 8 h 176"/>
              <a:gd name="T76" fmla="*/ 50 w 176"/>
              <a:gd name="T77" fmla="*/ 48 h 176"/>
              <a:gd name="T78" fmla="*/ 14 w 176"/>
              <a:gd name="T79" fmla="*/ 48 h 176"/>
              <a:gd name="T80" fmla="*/ 54 w 176"/>
              <a:gd name="T81" fmla="*/ 8 h 176"/>
              <a:gd name="T82" fmla="*/ 12 w 176"/>
              <a:gd name="T83" fmla="*/ 56 h 176"/>
              <a:gd name="T84" fmla="*/ 49 w 176"/>
              <a:gd name="T85" fmla="*/ 56 h 176"/>
              <a:gd name="T86" fmla="*/ 77 w 176"/>
              <a:gd name="T87" fmla="*/ 149 h 176"/>
              <a:gd name="T88" fmla="*/ 12 w 176"/>
              <a:gd name="T89" fmla="*/ 56 h 176"/>
              <a:gd name="T90" fmla="*/ 88 w 176"/>
              <a:gd name="T91" fmla="*/ 158 h 176"/>
              <a:gd name="T92" fmla="*/ 57 w 176"/>
              <a:gd name="T93" fmla="*/ 56 h 176"/>
              <a:gd name="T94" fmla="*/ 119 w 176"/>
              <a:gd name="T95" fmla="*/ 56 h 176"/>
              <a:gd name="T96" fmla="*/ 88 w 176"/>
              <a:gd name="T97" fmla="*/ 158 h 176"/>
              <a:gd name="T98" fmla="*/ 99 w 176"/>
              <a:gd name="T99" fmla="*/ 149 h 176"/>
              <a:gd name="T100" fmla="*/ 127 w 176"/>
              <a:gd name="T101" fmla="*/ 56 h 176"/>
              <a:gd name="T102" fmla="*/ 164 w 176"/>
              <a:gd name="T103" fmla="*/ 56 h 176"/>
              <a:gd name="T104" fmla="*/ 99 w 176"/>
              <a:gd name="T105" fmla="*/ 14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76" y="52"/>
                </a:moveTo>
                <a:cubicBezTo>
                  <a:pt x="176" y="51"/>
                  <a:pt x="176" y="50"/>
                  <a:pt x="175" y="50"/>
                </a:cubicBezTo>
                <a:cubicBezTo>
                  <a:pt x="175" y="50"/>
                  <a:pt x="175" y="50"/>
                  <a:pt x="175" y="50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27" y="2"/>
                  <a:pt x="127" y="2"/>
                  <a:pt x="127" y="2"/>
                </a:cubicBezTo>
                <a:cubicBezTo>
                  <a:pt x="127" y="2"/>
                  <a:pt x="127" y="2"/>
                  <a:pt x="127" y="2"/>
                </a:cubicBezTo>
                <a:cubicBezTo>
                  <a:pt x="126" y="1"/>
                  <a:pt x="125" y="0"/>
                  <a:pt x="12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1" y="0"/>
                  <a:pt x="50" y="1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1" y="49"/>
                  <a:pt x="1" y="49"/>
                  <a:pt x="1" y="49"/>
                </a:cubicBezTo>
                <a:cubicBezTo>
                  <a:pt x="1" y="49"/>
                  <a:pt x="1" y="49"/>
                  <a:pt x="1" y="49"/>
                </a:cubicBezTo>
                <a:cubicBezTo>
                  <a:pt x="1" y="50"/>
                  <a:pt x="1" y="50"/>
                  <a:pt x="1" y="50"/>
                </a:cubicBezTo>
                <a:cubicBezTo>
                  <a:pt x="1" y="50"/>
                  <a:pt x="1" y="50"/>
                  <a:pt x="1" y="50"/>
                </a:cubicBezTo>
                <a:cubicBezTo>
                  <a:pt x="0" y="50"/>
                  <a:pt x="0" y="51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1" y="55"/>
                  <a:pt x="1" y="55"/>
                  <a:pt x="1" y="55"/>
                </a:cubicBezTo>
                <a:cubicBezTo>
                  <a:pt x="85" y="175"/>
                  <a:pt x="85" y="175"/>
                  <a:pt x="85" y="175"/>
                </a:cubicBezTo>
                <a:cubicBezTo>
                  <a:pt x="85" y="174"/>
                  <a:pt x="85" y="174"/>
                  <a:pt x="85" y="174"/>
                </a:cubicBezTo>
                <a:cubicBezTo>
                  <a:pt x="86" y="175"/>
                  <a:pt x="87" y="176"/>
                  <a:pt x="88" y="176"/>
                </a:cubicBezTo>
                <a:cubicBezTo>
                  <a:pt x="89" y="176"/>
                  <a:pt x="90" y="175"/>
                  <a:pt x="91" y="174"/>
                </a:cubicBezTo>
                <a:cubicBezTo>
                  <a:pt x="91" y="175"/>
                  <a:pt x="91" y="175"/>
                  <a:pt x="91" y="175"/>
                </a:cubicBezTo>
                <a:cubicBezTo>
                  <a:pt x="175" y="55"/>
                  <a:pt x="175" y="55"/>
                  <a:pt x="175" y="55"/>
                </a:cubicBezTo>
                <a:cubicBezTo>
                  <a:pt x="175" y="54"/>
                  <a:pt x="175" y="54"/>
                  <a:pt x="175" y="54"/>
                </a:cubicBezTo>
                <a:cubicBezTo>
                  <a:pt x="176" y="54"/>
                  <a:pt x="176" y="53"/>
                  <a:pt x="176" y="52"/>
                </a:cubicBezTo>
                <a:moveTo>
                  <a:pt x="122" y="8"/>
                </a:moveTo>
                <a:cubicBezTo>
                  <a:pt x="162" y="48"/>
                  <a:pt x="162" y="48"/>
                  <a:pt x="162" y="48"/>
                </a:cubicBezTo>
                <a:cubicBezTo>
                  <a:pt x="126" y="48"/>
                  <a:pt x="126" y="48"/>
                  <a:pt x="126" y="48"/>
                </a:cubicBezTo>
                <a:cubicBezTo>
                  <a:pt x="106" y="8"/>
                  <a:pt x="106" y="8"/>
                  <a:pt x="106" y="8"/>
                </a:cubicBezTo>
                <a:lnTo>
                  <a:pt x="122" y="8"/>
                </a:lnTo>
                <a:close/>
                <a:moveTo>
                  <a:pt x="98" y="8"/>
                </a:moveTo>
                <a:cubicBezTo>
                  <a:pt x="118" y="48"/>
                  <a:pt x="118" y="48"/>
                  <a:pt x="118" y="48"/>
                </a:cubicBezTo>
                <a:cubicBezTo>
                  <a:pt x="58" y="48"/>
                  <a:pt x="58" y="48"/>
                  <a:pt x="58" y="48"/>
                </a:cubicBezTo>
                <a:cubicBezTo>
                  <a:pt x="78" y="8"/>
                  <a:pt x="78" y="8"/>
                  <a:pt x="78" y="8"/>
                </a:cubicBezTo>
                <a:lnTo>
                  <a:pt x="98" y="8"/>
                </a:lnTo>
                <a:close/>
                <a:moveTo>
                  <a:pt x="54" y="8"/>
                </a:moveTo>
                <a:cubicBezTo>
                  <a:pt x="70" y="8"/>
                  <a:pt x="70" y="8"/>
                  <a:pt x="70" y="8"/>
                </a:cubicBezTo>
                <a:cubicBezTo>
                  <a:pt x="50" y="48"/>
                  <a:pt x="50" y="48"/>
                  <a:pt x="50" y="48"/>
                </a:cubicBezTo>
                <a:cubicBezTo>
                  <a:pt x="14" y="48"/>
                  <a:pt x="14" y="48"/>
                  <a:pt x="14" y="48"/>
                </a:cubicBezTo>
                <a:lnTo>
                  <a:pt x="54" y="8"/>
                </a:lnTo>
                <a:close/>
                <a:moveTo>
                  <a:pt x="12" y="56"/>
                </a:moveTo>
                <a:cubicBezTo>
                  <a:pt x="49" y="56"/>
                  <a:pt x="49" y="56"/>
                  <a:pt x="49" y="56"/>
                </a:cubicBezTo>
                <a:cubicBezTo>
                  <a:pt x="77" y="149"/>
                  <a:pt x="77" y="149"/>
                  <a:pt x="77" y="149"/>
                </a:cubicBezTo>
                <a:lnTo>
                  <a:pt x="12" y="56"/>
                </a:lnTo>
                <a:close/>
                <a:moveTo>
                  <a:pt x="88" y="158"/>
                </a:moveTo>
                <a:cubicBezTo>
                  <a:pt x="57" y="56"/>
                  <a:pt x="57" y="56"/>
                  <a:pt x="57" y="56"/>
                </a:cubicBezTo>
                <a:cubicBezTo>
                  <a:pt x="119" y="56"/>
                  <a:pt x="119" y="56"/>
                  <a:pt x="119" y="56"/>
                </a:cubicBezTo>
                <a:lnTo>
                  <a:pt x="88" y="158"/>
                </a:lnTo>
                <a:close/>
                <a:moveTo>
                  <a:pt x="99" y="149"/>
                </a:moveTo>
                <a:cubicBezTo>
                  <a:pt x="127" y="56"/>
                  <a:pt x="127" y="56"/>
                  <a:pt x="127" y="56"/>
                </a:cubicBezTo>
                <a:cubicBezTo>
                  <a:pt x="164" y="56"/>
                  <a:pt x="164" y="56"/>
                  <a:pt x="164" y="56"/>
                </a:cubicBezTo>
                <a:lnTo>
                  <a:pt x="99" y="14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" name="Freeform 114"/>
          <p:cNvSpPr>
            <a:spLocks noEditPoints="1"/>
          </p:cNvSpPr>
          <p:nvPr/>
        </p:nvSpPr>
        <p:spPr bwMode="auto">
          <a:xfrm>
            <a:off x="9599613" y="5264151"/>
            <a:ext cx="433388" cy="433388"/>
          </a:xfrm>
          <a:custGeom>
            <a:avLst/>
            <a:gdLst>
              <a:gd name="T0" fmla="*/ 176 w 176"/>
              <a:gd name="T1" fmla="*/ 52 h 176"/>
              <a:gd name="T2" fmla="*/ 124 w 176"/>
              <a:gd name="T3" fmla="*/ 0 h 176"/>
              <a:gd name="T4" fmla="*/ 88 w 176"/>
              <a:gd name="T5" fmla="*/ 15 h 176"/>
              <a:gd name="T6" fmla="*/ 52 w 176"/>
              <a:gd name="T7" fmla="*/ 0 h 176"/>
              <a:gd name="T8" fmla="*/ 0 w 176"/>
              <a:gd name="T9" fmla="*/ 52 h 176"/>
              <a:gd name="T10" fmla="*/ 0 w 176"/>
              <a:gd name="T11" fmla="*/ 58 h 176"/>
              <a:gd name="T12" fmla="*/ 88 w 176"/>
              <a:gd name="T13" fmla="*/ 176 h 176"/>
              <a:gd name="T14" fmla="*/ 176 w 176"/>
              <a:gd name="T15" fmla="*/ 58 h 176"/>
              <a:gd name="T16" fmla="*/ 176 w 176"/>
              <a:gd name="T17" fmla="*/ 52 h 176"/>
              <a:gd name="T18" fmla="*/ 168 w 176"/>
              <a:gd name="T19" fmla="*/ 57 h 176"/>
              <a:gd name="T20" fmla="*/ 88 w 176"/>
              <a:gd name="T21" fmla="*/ 167 h 176"/>
              <a:gd name="T22" fmla="*/ 8 w 176"/>
              <a:gd name="T23" fmla="*/ 57 h 176"/>
              <a:gd name="T24" fmla="*/ 8 w 176"/>
              <a:gd name="T25" fmla="*/ 52 h 176"/>
              <a:gd name="T26" fmla="*/ 52 w 176"/>
              <a:gd name="T27" fmla="*/ 8 h 176"/>
              <a:gd name="T28" fmla="*/ 82 w 176"/>
              <a:gd name="T29" fmla="*/ 20 h 176"/>
              <a:gd name="T30" fmla="*/ 88 w 176"/>
              <a:gd name="T31" fmla="*/ 26 h 176"/>
              <a:gd name="T32" fmla="*/ 94 w 176"/>
              <a:gd name="T33" fmla="*/ 20 h 176"/>
              <a:gd name="T34" fmla="*/ 124 w 176"/>
              <a:gd name="T35" fmla="*/ 8 h 176"/>
              <a:gd name="T36" fmla="*/ 168 w 176"/>
              <a:gd name="T37" fmla="*/ 52 h 176"/>
              <a:gd name="T38" fmla="*/ 168 w 176"/>
              <a:gd name="T39" fmla="*/ 5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76" h="176">
                <a:moveTo>
                  <a:pt x="176" y="52"/>
                </a:moveTo>
                <a:cubicBezTo>
                  <a:pt x="176" y="23"/>
                  <a:pt x="153" y="0"/>
                  <a:pt x="124" y="0"/>
                </a:cubicBezTo>
                <a:cubicBezTo>
                  <a:pt x="110" y="0"/>
                  <a:pt x="97" y="6"/>
                  <a:pt x="88" y="15"/>
                </a:cubicBezTo>
                <a:cubicBezTo>
                  <a:pt x="79" y="6"/>
                  <a:pt x="66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55"/>
                  <a:pt x="1" y="59"/>
                  <a:pt x="0" y="58"/>
                </a:cubicBezTo>
                <a:cubicBezTo>
                  <a:pt x="6" y="109"/>
                  <a:pt x="80" y="176"/>
                  <a:pt x="88" y="176"/>
                </a:cubicBezTo>
                <a:cubicBezTo>
                  <a:pt x="96" y="176"/>
                  <a:pt x="170" y="109"/>
                  <a:pt x="176" y="58"/>
                </a:cubicBezTo>
                <a:cubicBezTo>
                  <a:pt x="175" y="59"/>
                  <a:pt x="176" y="55"/>
                  <a:pt x="176" y="52"/>
                </a:cubicBezTo>
                <a:moveTo>
                  <a:pt x="168" y="57"/>
                </a:moveTo>
                <a:cubicBezTo>
                  <a:pt x="163" y="100"/>
                  <a:pt x="103" y="158"/>
                  <a:pt x="88" y="167"/>
                </a:cubicBezTo>
                <a:cubicBezTo>
                  <a:pt x="73" y="158"/>
                  <a:pt x="13" y="100"/>
                  <a:pt x="8" y="57"/>
                </a:cubicBezTo>
                <a:cubicBezTo>
                  <a:pt x="8" y="57"/>
                  <a:pt x="8" y="55"/>
                  <a:pt x="8" y="52"/>
                </a:cubicBezTo>
                <a:cubicBezTo>
                  <a:pt x="8" y="28"/>
                  <a:pt x="28" y="8"/>
                  <a:pt x="52" y="8"/>
                </a:cubicBezTo>
                <a:cubicBezTo>
                  <a:pt x="63" y="8"/>
                  <a:pt x="74" y="12"/>
                  <a:pt x="82" y="20"/>
                </a:cubicBezTo>
                <a:cubicBezTo>
                  <a:pt x="88" y="26"/>
                  <a:pt x="88" y="26"/>
                  <a:pt x="88" y="26"/>
                </a:cubicBezTo>
                <a:cubicBezTo>
                  <a:pt x="94" y="20"/>
                  <a:pt x="94" y="20"/>
                  <a:pt x="94" y="20"/>
                </a:cubicBezTo>
                <a:cubicBezTo>
                  <a:pt x="102" y="12"/>
                  <a:pt x="113" y="8"/>
                  <a:pt x="124" y="8"/>
                </a:cubicBezTo>
                <a:cubicBezTo>
                  <a:pt x="148" y="8"/>
                  <a:pt x="168" y="28"/>
                  <a:pt x="168" y="52"/>
                </a:cubicBezTo>
                <a:cubicBezTo>
                  <a:pt x="168" y="55"/>
                  <a:pt x="168" y="57"/>
                  <a:pt x="168" y="57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" name="Freeform 82"/>
          <p:cNvSpPr>
            <a:spLocks noEditPoints="1"/>
          </p:cNvSpPr>
          <p:nvPr/>
        </p:nvSpPr>
        <p:spPr bwMode="auto">
          <a:xfrm>
            <a:off x="7947026" y="5303837"/>
            <a:ext cx="433388" cy="354013"/>
          </a:xfrm>
          <a:custGeom>
            <a:avLst/>
            <a:gdLst>
              <a:gd name="T0" fmla="*/ 44 w 176"/>
              <a:gd name="T1" fmla="*/ 56 h 144"/>
              <a:gd name="T2" fmla="*/ 52 w 176"/>
              <a:gd name="T3" fmla="*/ 56 h 144"/>
              <a:gd name="T4" fmla="*/ 56 w 176"/>
              <a:gd name="T5" fmla="*/ 52 h 144"/>
              <a:gd name="T6" fmla="*/ 52 w 176"/>
              <a:gd name="T7" fmla="*/ 48 h 144"/>
              <a:gd name="T8" fmla="*/ 44 w 176"/>
              <a:gd name="T9" fmla="*/ 48 h 144"/>
              <a:gd name="T10" fmla="*/ 40 w 176"/>
              <a:gd name="T11" fmla="*/ 52 h 144"/>
              <a:gd name="T12" fmla="*/ 44 w 176"/>
              <a:gd name="T13" fmla="*/ 56 h 144"/>
              <a:gd name="T14" fmla="*/ 168 w 176"/>
              <a:gd name="T15" fmla="*/ 16 h 144"/>
              <a:gd name="T16" fmla="*/ 120 w 176"/>
              <a:gd name="T17" fmla="*/ 16 h 144"/>
              <a:gd name="T18" fmla="*/ 104 w 176"/>
              <a:gd name="T19" fmla="*/ 0 h 144"/>
              <a:gd name="T20" fmla="*/ 72 w 176"/>
              <a:gd name="T21" fmla="*/ 0 h 144"/>
              <a:gd name="T22" fmla="*/ 56 w 176"/>
              <a:gd name="T23" fmla="*/ 16 h 144"/>
              <a:gd name="T24" fmla="*/ 8 w 176"/>
              <a:gd name="T25" fmla="*/ 16 h 144"/>
              <a:gd name="T26" fmla="*/ 0 w 176"/>
              <a:gd name="T27" fmla="*/ 24 h 144"/>
              <a:gd name="T28" fmla="*/ 0 w 176"/>
              <a:gd name="T29" fmla="*/ 136 h 144"/>
              <a:gd name="T30" fmla="*/ 8 w 176"/>
              <a:gd name="T31" fmla="*/ 144 h 144"/>
              <a:gd name="T32" fmla="*/ 168 w 176"/>
              <a:gd name="T33" fmla="*/ 144 h 144"/>
              <a:gd name="T34" fmla="*/ 176 w 176"/>
              <a:gd name="T35" fmla="*/ 136 h 144"/>
              <a:gd name="T36" fmla="*/ 176 w 176"/>
              <a:gd name="T37" fmla="*/ 24 h 144"/>
              <a:gd name="T38" fmla="*/ 168 w 176"/>
              <a:gd name="T39" fmla="*/ 16 h 144"/>
              <a:gd name="T40" fmla="*/ 72 w 176"/>
              <a:gd name="T41" fmla="*/ 8 h 144"/>
              <a:gd name="T42" fmla="*/ 104 w 176"/>
              <a:gd name="T43" fmla="*/ 8 h 144"/>
              <a:gd name="T44" fmla="*/ 112 w 176"/>
              <a:gd name="T45" fmla="*/ 16 h 144"/>
              <a:gd name="T46" fmla="*/ 64 w 176"/>
              <a:gd name="T47" fmla="*/ 16 h 144"/>
              <a:gd name="T48" fmla="*/ 72 w 176"/>
              <a:gd name="T49" fmla="*/ 8 h 144"/>
              <a:gd name="T50" fmla="*/ 24 w 176"/>
              <a:gd name="T51" fmla="*/ 112 h 144"/>
              <a:gd name="T52" fmla="*/ 20 w 176"/>
              <a:gd name="T53" fmla="*/ 116 h 144"/>
              <a:gd name="T54" fmla="*/ 24 w 176"/>
              <a:gd name="T55" fmla="*/ 120 h 144"/>
              <a:gd name="T56" fmla="*/ 24 w 176"/>
              <a:gd name="T57" fmla="*/ 136 h 144"/>
              <a:gd name="T58" fmla="*/ 8 w 176"/>
              <a:gd name="T59" fmla="*/ 136 h 144"/>
              <a:gd name="T60" fmla="*/ 8 w 176"/>
              <a:gd name="T61" fmla="*/ 24 h 144"/>
              <a:gd name="T62" fmla="*/ 24 w 176"/>
              <a:gd name="T63" fmla="*/ 24 h 144"/>
              <a:gd name="T64" fmla="*/ 24 w 176"/>
              <a:gd name="T65" fmla="*/ 112 h 144"/>
              <a:gd name="T66" fmla="*/ 144 w 176"/>
              <a:gd name="T67" fmla="*/ 112 h 144"/>
              <a:gd name="T68" fmla="*/ 140 w 176"/>
              <a:gd name="T69" fmla="*/ 116 h 144"/>
              <a:gd name="T70" fmla="*/ 144 w 176"/>
              <a:gd name="T71" fmla="*/ 120 h 144"/>
              <a:gd name="T72" fmla="*/ 144 w 176"/>
              <a:gd name="T73" fmla="*/ 136 h 144"/>
              <a:gd name="T74" fmla="*/ 32 w 176"/>
              <a:gd name="T75" fmla="*/ 136 h 144"/>
              <a:gd name="T76" fmla="*/ 32 w 176"/>
              <a:gd name="T77" fmla="*/ 120 h 144"/>
              <a:gd name="T78" fmla="*/ 36 w 176"/>
              <a:gd name="T79" fmla="*/ 116 h 144"/>
              <a:gd name="T80" fmla="*/ 32 w 176"/>
              <a:gd name="T81" fmla="*/ 112 h 144"/>
              <a:gd name="T82" fmla="*/ 32 w 176"/>
              <a:gd name="T83" fmla="*/ 24 h 144"/>
              <a:gd name="T84" fmla="*/ 144 w 176"/>
              <a:gd name="T85" fmla="*/ 24 h 144"/>
              <a:gd name="T86" fmla="*/ 144 w 176"/>
              <a:gd name="T87" fmla="*/ 112 h 144"/>
              <a:gd name="T88" fmla="*/ 168 w 176"/>
              <a:gd name="T89" fmla="*/ 136 h 144"/>
              <a:gd name="T90" fmla="*/ 152 w 176"/>
              <a:gd name="T91" fmla="*/ 136 h 144"/>
              <a:gd name="T92" fmla="*/ 152 w 176"/>
              <a:gd name="T93" fmla="*/ 120 h 144"/>
              <a:gd name="T94" fmla="*/ 156 w 176"/>
              <a:gd name="T95" fmla="*/ 116 h 144"/>
              <a:gd name="T96" fmla="*/ 152 w 176"/>
              <a:gd name="T97" fmla="*/ 112 h 144"/>
              <a:gd name="T98" fmla="*/ 152 w 176"/>
              <a:gd name="T99" fmla="*/ 24 h 144"/>
              <a:gd name="T100" fmla="*/ 168 w 176"/>
              <a:gd name="T101" fmla="*/ 24 h 144"/>
              <a:gd name="T102" fmla="*/ 168 w 176"/>
              <a:gd name="T103" fmla="*/ 136 h 144"/>
              <a:gd name="T104" fmla="*/ 44 w 176"/>
              <a:gd name="T105" fmla="*/ 40 h 144"/>
              <a:gd name="T106" fmla="*/ 68 w 176"/>
              <a:gd name="T107" fmla="*/ 40 h 144"/>
              <a:gd name="T108" fmla="*/ 72 w 176"/>
              <a:gd name="T109" fmla="*/ 36 h 144"/>
              <a:gd name="T110" fmla="*/ 68 w 176"/>
              <a:gd name="T111" fmla="*/ 32 h 144"/>
              <a:gd name="T112" fmla="*/ 44 w 176"/>
              <a:gd name="T113" fmla="*/ 32 h 144"/>
              <a:gd name="T114" fmla="*/ 40 w 176"/>
              <a:gd name="T115" fmla="*/ 36 h 144"/>
              <a:gd name="T116" fmla="*/ 44 w 176"/>
              <a:gd name="T117" fmla="*/ 4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6" h="144">
                <a:moveTo>
                  <a:pt x="44" y="56"/>
                </a:moveTo>
                <a:cubicBezTo>
                  <a:pt x="52" y="56"/>
                  <a:pt x="52" y="56"/>
                  <a:pt x="52" y="56"/>
                </a:cubicBezTo>
                <a:cubicBezTo>
                  <a:pt x="54" y="56"/>
                  <a:pt x="56" y="54"/>
                  <a:pt x="56" y="52"/>
                </a:cubicBezTo>
                <a:cubicBezTo>
                  <a:pt x="56" y="50"/>
                  <a:pt x="54" y="48"/>
                  <a:pt x="52" y="48"/>
                </a:cubicBezTo>
                <a:cubicBezTo>
                  <a:pt x="44" y="48"/>
                  <a:pt x="44" y="48"/>
                  <a:pt x="44" y="48"/>
                </a:cubicBezTo>
                <a:cubicBezTo>
                  <a:pt x="42" y="48"/>
                  <a:pt x="40" y="50"/>
                  <a:pt x="40" y="52"/>
                </a:cubicBezTo>
                <a:cubicBezTo>
                  <a:pt x="40" y="54"/>
                  <a:pt x="42" y="56"/>
                  <a:pt x="44" y="56"/>
                </a:cubicBezTo>
                <a:moveTo>
                  <a:pt x="168" y="16"/>
                </a:moveTo>
                <a:cubicBezTo>
                  <a:pt x="120" y="16"/>
                  <a:pt x="120" y="16"/>
                  <a:pt x="120" y="16"/>
                </a:cubicBezTo>
                <a:cubicBezTo>
                  <a:pt x="120" y="7"/>
                  <a:pt x="113" y="0"/>
                  <a:pt x="104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63" y="0"/>
                  <a:pt x="56" y="7"/>
                  <a:pt x="5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40"/>
                  <a:pt x="4" y="144"/>
                  <a:pt x="8" y="144"/>
                </a:cubicBezTo>
                <a:cubicBezTo>
                  <a:pt x="168" y="144"/>
                  <a:pt x="168" y="144"/>
                  <a:pt x="168" y="144"/>
                </a:cubicBezTo>
                <a:cubicBezTo>
                  <a:pt x="172" y="144"/>
                  <a:pt x="176" y="140"/>
                  <a:pt x="176" y="136"/>
                </a:cubicBezTo>
                <a:cubicBezTo>
                  <a:pt x="176" y="24"/>
                  <a:pt x="176" y="24"/>
                  <a:pt x="176" y="24"/>
                </a:cubicBezTo>
                <a:cubicBezTo>
                  <a:pt x="176" y="20"/>
                  <a:pt x="172" y="16"/>
                  <a:pt x="168" y="16"/>
                </a:cubicBezTo>
                <a:moveTo>
                  <a:pt x="72" y="8"/>
                </a:moveTo>
                <a:cubicBezTo>
                  <a:pt x="104" y="8"/>
                  <a:pt x="104" y="8"/>
                  <a:pt x="104" y="8"/>
                </a:cubicBezTo>
                <a:cubicBezTo>
                  <a:pt x="108" y="8"/>
                  <a:pt x="112" y="12"/>
                  <a:pt x="112" y="16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12"/>
                  <a:pt x="68" y="8"/>
                  <a:pt x="72" y="8"/>
                </a:cubicBezTo>
                <a:moveTo>
                  <a:pt x="24" y="112"/>
                </a:moveTo>
                <a:cubicBezTo>
                  <a:pt x="22" y="112"/>
                  <a:pt x="20" y="114"/>
                  <a:pt x="20" y="116"/>
                </a:cubicBezTo>
                <a:cubicBezTo>
                  <a:pt x="20" y="118"/>
                  <a:pt x="22" y="120"/>
                  <a:pt x="24" y="120"/>
                </a:cubicBezTo>
                <a:cubicBezTo>
                  <a:pt x="24" y="136"/>
                  <a:pt x="24" y="136"/>
                  <a:pt x="24" y="136"/>
                </a:cubicBezTo>
                <a:cubicBezTo>
                  <a:pt x="8" y="136"/>
                  <a:pt x="8" y="136"/>
                  <a:pt x="8" y="136"/>
                </a:cubicBezTo>
                <a:cubicBezTo>
                  <a:pt x="8" y="24"/>
                  <a:pt x="8" y="24"/>
                  <a:pt x="8" y="24"/>
                </a:cubicBezTo>
                <a:cubicBezTo>
                  <a:pt x="24" y="24"/>
                  <a:pt x="24" y="24"/>
                  <a:pt x="24" y="24"/>
                </a:cubicBezTo>
                <a:lnTo>
                  <a:pt x="24" y="112"/>
                </a:lnTo>
                <a:close/>
                <a:moveTo>
                  <a:pt x="144" y="112"/>
                </a:moveTo>
                <a:cubicBezTo>
                  <a:pt x="142" y="112"/>
                  <a:pt x="140" y="114"/>
                  <a:pt x="140" y="116"/>
                </a:cubicBezTo>
                <a:cubicBezTo>
                  <a:pt x="140" y="118"/>
                  <a:pt x="142" y="120"/>
                  <a:pt x="144" y="120"/>
                </a:cubicBezTo>
                <a:cubicBezTo>
                  <a:pt x="144" y="136"/>
                  <a:pt x="144" y="136"/>
                  <a:pt x="144" y="136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34" y="120"/>
                  <a:pt x="36" y="118"/>
                  <a:pt x="36" y="116"/>
                </a:cubicBezTo>
                <a:cubicBezTo>
                  <a:pt x="36" y="114"/>
                  <a:pt x="34" y="112"/>
                  <a:pt x="32" y="112"/>
                </a:cubicBezTo>
                <a:cubicBezTo>
                  <a:pt x="32" y="24"/>
                  <a:pt x="32" y="24"/>
                  <a:pt x="32" y="24"/>
                </a:cubicBezTo>
                <a:cubicBezTo>
                  <a:pt x="144" y="24"/>
                  <a:pt x="144" y="24"/>
                  <a:pt x="144" y="24"/>
                </a:cubicBezTo>
                <a:lnTo>
                  <a:pt x="144" y="112"/>
                </a:lnTo>
                <a:close/>
                <a:moveTo>
                  <a:pt x="168" y="136"/>
                </a:moveTo>
                <a:cubicBezTo>
                  <a:pt x="152" y="136"/>
                  <a:pt x="152" y="136"/>
                  <a:pt x="152" y="136"/>
                </a:cubicBezTo>
                <a:cubicBezTo>
                  <a:pt x="152" y="120"/>
                  <a:pt x="152" y="120"/>
                  <a:pt x="152" y="120"/>
                </a:cubicBezTo>
                <a:cubicBezTo>
                  <a:pt x="154" y="120"/>
                  <a:pt x="156" y="118"/>
                  <a:pt x="156" y="116"/>
                </a:cubicBezTo>
                <a:cubicBezTo>
                  <a:pt x="156" y="114"/>
                  <a:pt x="154" y="112"/>
                  <a:pt x="152" y="112"/>
                </a:cubicBezTo>
                <a:cubicBezTo>
                  <a:pt x="152" y="24"/>
                  <a:pt x="152" y="24"/>
                  <a:pt x="152" y="24"/>
                </a:cubicBezTo>
                <a:cubicBezTo>
                  <a:pt x="168" y="24"/>
                  <a:pt x="168" y="24"/>
                  <a:pt x="168" y="24"/>
                </a:cubicBezTo>
                <a:lnTo>
                  <a:pt x="168" y="136"/>
                </a:lnTo>
                <a:close/>
                <a:moveTo>
                  <a:pt x="44" y="40"/>
                </a:moveTo>
                <a:cubicBezTo>
                  <a:pt x="68" y="40"/>
                  <a:pt x="68" y="40"/>
                  <a:pt x="68" y="40"/>
                </a:cubicBezTo>
                <a:cubicBezTo>
                  <a:pt x="70" y="40"/>
                  <a:pt x="72" y="38"/>
                  <a:pt x="72" y="36"/>
                </a:cubicBezTo>
                <a:cubicBezTo>
                  <a:pt x="72" y="34"/>
                  <a:pt x="70" y="32"/>
                  <a:pt x="68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2" y="32"/>
                  <a:pt x="40" y="34"/>
                  <a:pt x="40" y="36"/>
                </a:cubicBezTo>
                <a:cubicBezTo>
                  <a:pt x="40" y="38"/>
                  <a:pt x="42" y="40"/>
                  <a:pt x="44" y="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" name="Freeform 76"/>
          <p:cNvSpPr>
            <a:spLocks noEditPoints="1"/>
          </p:cNvSpPr>
          <p:nvPr/>
        </p:nvSpPr>
        <p:spPr bwMode="auto">
          <a:xfrm>
            <a:off x="3894932" y="1250951"/>
            <a:ext cx="433388" cy="314325"/>
          </a:xfrm>
          <a:custGeom>
            <a:avLst/>
            <a:gdLst>
              <a:gd name="T0" fmla="*/ 148 w 176"/>
              <a:gd name="T1" fmla="*/ 48 h 128"/>
              <a:gd name="T2" fmla="*/ 148 w 176"/>
              <a:gd name="T3" fmla="*/ 40 h 128"/>
              <a:gd name="T4" fmla="*/ 96 w 176"/>
              <a:gd name="T5" fmla="*/ 44 h 128"/>
              <a:gd name="T6" fmla="*/ 100 w 176"/>
              <a:gd name="T7" fmla="*/ 80 h 128"/>
              <a:gd name="T8" fmla="*/ 152 w 176"/>
              <a:gd name="T9" fmla="*/ 76 h 128"/>
              <a:gd name="T10" fmla="*/ 100 w 176"/>
              <a:gd name="T11" fmla="*/ 72 h 128"/>
              <a:gd name="T12" fmla="*/ 100 w 176"/>
              <a:gd name="T13" fmla="*/ 80 h 128"/>
              <a:gd name="T14" fmla="*/ 132 w 176"/>
              <a:gd name="T15" fmla="*/ 64 h 128"/>
              <a:gd name="T16" fmla="*/ 132 w 176"/>
              <a:gd name="T17" fmla="*/ 56 h 128"/>
              <a:gd name="T18" fmla="*/ 96 w 176"/>
              <a:gd name="T19" fmla="*/ 60 h 128"/>
              <a:gd name="T20" fmla="*/ 100 w 176"/>
              <a:gd name="T21" fmla="*/ 32 h 128"/>
              <a:gd name="T22" fmla="*/ 136 w 176"/>
              <a:gd name="T23" fmla="*/ 28 h 128"/>
              <a:gd name="T24" fmla="*/ 100 w 176"/>
              <a:gd name="T25" fmla="*/ 24 h 128"/>
              <a:gd name="T26" fmla="*/ 100 w 176"/>
              <a:gd name="T27" fmla="*/ 32 h 128"/>
              <a:gd name="T28" fmla="*/ 60 w 176"/>
              <a:gd name="T29" fmla="*/ 80 h 128"/>
              <a:gd name="T30" fmla="*/ 60 w 176"/>
              <a:gd name="T31" fmla="*/ 72 h 128"/>
              <a:gd name="T32" fmla="*/ 24 w 176"/>
              <a:gd name="T33" fmla="*/ 76 h 128"/>
              <a:gd name="T34" fmla="*/ 168 w 176"/>
              <a:gd name="T35" fmla="*/ 0 h 128"/>
              <a:gd name="T36" fmla="*/ 0 w 176"/>
              <a:gd name="T37" fmla="*/ 8 h 128"/>
              <a:gd name="T38" fmla="*/ 8 w 176"/>
              <a:gd name="T39" fmla="*/ 128 h 128"/>
              <a:gd name="T40" fmla="*/ 176 w 176"/>
              <a:gd name="T41" fmla="*/ 120 h 128"/>
              <a:gd name="T42" fmla="*/ 168 w 176"/>
              <a:gd name="T43" fmla="*/ 0 h 128"/>
              <a:gd name="T44" fmla="*/ 128 w 176"/>
              <a:gd name="T45" fmla="*/ 120 h 128"/>
              <a:gd name="T46" fmla="*/ 136 w 176"/>
              <a:gd name="T47" fmla="*/ 104 h 128"/>
              <a:gd name="T48" fmla="*/ 136 w 176"/>
              <a:gd name="T49" fmla="*/ 96 h 128"/>
              <a:gd name="T50" fmla="*/ 108 w 176"/>
              <a:gd name="T51" fmla="*/ 100 h 128"/>
              <a:gd name="T52" fmla="*/ 120 w 176"/>
              <a:gd name="T53" fmla="*/ 104 h 128"/>
              <a:gd name="T54" fmla="*/ 56 w 176"/>
              <a:gd name="T55" fmla="*/ 120 h 128"/>
              <a:gd name="T56" fmla="*/ 64 w 176"/>
              <a:gd name="T57" fmla="*/ 104 h 128"/>
              <a:gd name="T58" fmla="*/ 64 w 176"/>
              <a:gd name="T59" fmla="*/ 96 h 128"/>
              <a:gd name="T60" fmla="*/ 36 w 176"/>
              <a:gd name="T61" fmla="*/ 100 h 128"/>
              <a:gd name="T62" fmla="*/ 48 w 176"/>
              <a:gd name="T63" fmla="*/ 104 h 128"/>
              <a:gd name="T64" fmla="*/ 8 w 176"/>
              <a:gd name="T65" fmla="*/ 120 h 128"/>
              <a:gd name="T66" fmla="*/ 168 w 176"/>
              <a:gd name="T67" fmla="*/ 8 h 128"/>
              <a:gd name="T68" fmla="*/ 28 w 176"/>
              <a:gd name="T69" fmla="*/ 64 h 128"/>
              <a:gd name="T70" fmla="*/ 80 w 176"/>
              <a:gd name="T71" fmla="*/ 60 h 128"/>
              <a:gd name="T72" fmla="*/ 28 w 176"/>
              <a:gd name="T73" fmla="*/ 56 h 128"/>
              <a:gd name="T74" fmla="*/ 28 w 176"/>
              <a:gd name="T75" fmla="*/ 64 h 128"/>
              <a:gd name="T76" fmla="*/ 60 w 176"/>
              <a:gd name="T77" fmla="*/ 48 h 128"/>
              <a:gd name="T78" fmla="*/ 60 w 176"/>
              <a:gd name="T79" fmla="*/ 40 h 128"/>
              <a:gd name="T80" fmla="*/ 24 w 176"/>
              <a:gd name="T81" fmla="*/ 44 h 128"/>
              <a:gd name="T82" fmla="*/ 28 w 176"/>
              <a:gd name="T83" fmla="*/ 32 h 128"/>
              <a:gd name="T84" fmla="*/ 80 w 176"/>
              <a:gd name="T85" fmla="*/ 28 h 128"/>
              <a:gd name="T86" fmla="*/ 28 w 176"/>
              <a:gd name="T87" fmla="*/ 24 h 128"/>
              <a:gd name="T88" fmla="*/ 28 w 176"/>
              <a:gd name="T89" fmla="*/ 3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28">
                <a:moveTo>
                  <a:pt x="100" y="48"/>
                </a:moveTo>
                <a:cubicBezTo>
                  <a:pt x="148" y="48"/>
                  <a:pt x="148" y="48"/>
                  <a:pt x="148" y="48"/>
                </a:cubicBezTo>
                <a:cubicBezTo>
                  <a:pt x="150" y="48"/>
                  <a:pt x="152" y="46"/>
                  <a:pt x="152" y="44"/>
                </a:cubicBezTo>
                <a:cubicBezTo>
                  <a:pt x="152" y="42"/>
                  <a:pt x="150" y="40"/>
                  <a:pt x="148" y="40"/>
                </a:cubicBezTo>
                <a:cubicBezTo>
                  <a:pt x="100" y="40"/>
                  <a:pt x="100" y="40"/>
                  <a:pt x="100" y="40"/>
                </a:cubicBezTo>
                <a:cubicBezTo>
                  <a:pt x="98" y="40"/>
                  <a:pt x="96" y="42"/>
                  <a:pt x="96" y="44"/>
                </a:cubicBezTo>
                <a:cubicBezTo>
                  <a:pt x="96" y="46"/>
                  <a:pt x="98" y="48"/>
                  <a:pt x="100" y="48"/>
                </a:cubicBezTo>
                <a:moveTo>
                  <a:pt x="100" y="80"/>
                </a:moveTo>
                <a:cubicBezTo>
                  <a:pt x="148" y="80"/>
                  <a:pt x="148" y="80"/>
                  <a:pt x="148" y="80"/>
                </a:cubicBezTo>
                <a:cubicBezTo>
                  <a:pt x="150" y="80"/>
                  <a:pt x="152" y="78"/>
                  <a:pt x="152" y="76"/>
                </a:cubicBezTo>
                <a:cubicBezTo>
                  <a:pt x="152" y="74"/>
                  <a:pt x="150" y="72"/>
                  <a:pt x="148" y="72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98" y="72"/>
                  <a:pt x="96" y="74"/>
                  <a:pt x="96" y="76"/>
                </a:cubicBezTo>
                <a:cubicBezTo>
                  <a:pt x="96" y="78"/>
                  <a:pt x="98" y="80"/>
                  <a:pt x="100" y="80"/>
                </a:cubicBezTo>
                <a:moveTo>
                  <a:pt x="100" y="64"/>
                </a:moveTo>
                <a:cubicBezTo>
                  <a:pt x="132" y="64"/>
                  <a:pt x="132" y="64"/>
                  <a:pt x="132" y="64"/>
                </a:cubicBezTo>
                <a:cubicBezTo>
                  <a:pt x="134" y="64"/>
                  <a:pt x="136" y="62"/>
                  <a:pt x="136" y="60"/>
                </a:cubicBezTo>
                <a:cubicBezTo>
                  <a:pt x="136" y="58"/>
                  <a:pt x="134" y="56"/>
                  <a:pt x="132" y="56"/>
                </a:cubicBezTo>
                <a:cubicBezTo>
                  <a:pt x="100" y="56"/>
                  <a:pt x="100" y="56"/>
                  <a:pt x="100" y="56"/>
                </a:cubicBezTo>
                <a:cubicBezTo>
                  <a:pt x="98" y="56"/>
                  <a:pt x="96" y="58"/>
                  <a:pt x="96" y="60"/>
                </a:cubicBezTo>
                <a:cubicBezTo>
                  <a:pt x="96" y="62"/>
                  <a:pt x="98" y="64"/>
                  <a:pt x="100" y="64"/>
                </a:cubicBezTo>
                <a:moveTo>
                  <a:pt x="100" y="32"/>
                </a:moveTo>
                <a:cubicBezTo>
                  <a:pt x="132" y="32"/>
                  <a:pt x="132" y="32"/>
                  <a:pt x="132" y="32"/>
                </a:cubicBezTo>
                <a:cubicBezTo>
                  <a:pt x="134" y="32"/>
                  <a:pt x="136" y="30"/>
                  <a:pt x="136" y="28"/>
                </a:cubicBezTo>
                <a:cubicBezTo>
                  <a:pt x="136" y="26"/>
                  <a:pt x="134" y="24"/>
                  <a:pt x="132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98" y="24"/>
                  <a:pt x="96" y="26"/>
                  <a:pt x="96" y="28"/>
                </a:cubicBezTo>
                <a:cubicBezTo>
                  <a:pt x="96" y="30"/>
                  <a:pt x="98" y="32"/>
                  <a:pt x="100" y="32"/>
                </a:cubicBezTo>
                <a:moveTo>
                  <a:pt x="28" y="80"/>
                </a:moveTo>
                <a:cubicBezTo>
                  <a:pt x="60" y="80"/>
                  <a:pt x="60" y="80"/>
                  <a:pt x="60" y="80"/>
                </a:cubicBezTo>
                <a:cubicBezTo>
                  <a:pt x="62" y="80"/>
                  <a:pt x="64" y="78"/>
                  <a:pt x="64" y="76"/>
                </a:cubicBezTo>
                <a:cubicBezTo>
                  <a:pt x="64" y="74"/>
                  <a:pt x="62" y="72"/>
                  <a:pt x="60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6" y="72"/>
                  <a:pt x="24" y="74"/>
                  <a:pt x="24" y="76"/>
                </a:cubicBezTo>
                <a:cubicBezTo>
                  <a:pt x="24" y="78"/>
                  <a:pt x="26" y="80"/>
                  <a:pt x="28" y="80"/>
                </a:cubicBezTo>
                <a:moveTo>
                  <a:pt x="16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4"/>
                  <a:pt x="4" y="128"/>
                  <a:pt x="8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2" y="128"/>
                  <a:pt x="176" y="124"/>
                  <a:pt x="176" y="120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  <a:moveTo>
                  <a:pt x="168" y="120"/>
                </a:moveTo>
                <a:cubicBezTo>
                  <a:pt x="128" y="120"/>
                  <a:pt x="128" y="120"/>
                  <a:pt x="128" y="120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36" y="104"/>
                  <a:pt x="136" y="104"/>
                  <a:pt x="136" y="104"/>
                </a:cubicBezTo>
                <a:cubicBezTo>
                  <a:pt x="138" y="104"/>
                  <a:pt x="140" y="102"/>
                  <a:pt x="140" y="100"/>
                </a:cubicBezTo>
                <a:cubicBezTo>
                  <a:pt x="140" y="98"/>
                  <a:pt x="138" y="96"/>
                  <a:pt x="136" y="96"/>
                </a:cubicBezTo>
                <a:cubicBezTo>
                  <a:pt x="112" y="96"/>
                  <a:pt x="112" y="96"/>
                  <a:pt x="112" y="96"/>
                </a:cubicBezTo>
                <a:cubicBezTo>
                  <a:pt x="110" y="96"/>
                  <a:pt x="108" y="98"/>
                  <a:pt x="108" y="100"/>
                </a:cubicBezTo>
                <a:cubicBezTo>
                  <a:pt x="108" y="102"/>
                  <a:pt x="110" y="104"/>
                  <a:pt x="112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20"/>
                  <a:pt x="120" y="120"/>
                  <a:pt x="120" y="120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64" y="104"/>
                  <a:pt x="64" y="104"/>
                  <a:pt x="64" y="104"/>
                </a:cubicBezTo>
                <a:cubicBezTo>
                  <a:pt x="66" y="104"/>
                  <a:pt x="68" y="102"/>
                  <a:pt x="68" y="100"/>
                </a:cubicBezTo>
                <a:cubicBezTo>
                  <a:pt x="68" y="98"/>
                  <a:pt x="66" y="96"/>
                  <a:pt x="64" y="96"/>
                </a:cubicBezTo>
                <a:cubicBezTo>
                  <a:pt x="40" y="96"/>
                  <a:pt x="40" y="96"/>
                  <a:pt x="40" y="96"/>
                </a:cubicBezTo>
                <a:cubicBezTo>
                  <a:pt x="38" y="96"/>
                  <a:pt x="36" y="98"/>
                  <a:pt x="36" y="100"/>
                </a:cubicBezTo>
                <a:cubicBezTo>
                  <a:pt x="36" y="102"/>
                  <a:pt x="38" y="104"/>
                  <a:pt x="40" y="104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8" y="120"/>
                  <a:pt x="8" y="120"/>
                  <a:pt x="8" y="120"/>
                </a:cubicBezTo>
                <a:cubicBezTo>
                  <a:pt x="8" y="8"/>
                  <a:pt x="8" y="8"/>
                  <a:pt x="8" y="8"/>
                </a:cubicBezTo>
                <a:cubicBezTo>
                  <a:pt x="168" y="8"/>
                  <a:pt x="168" y="8"/>
                  <a:pt x="168" y="8"/>
                </a:cubicBezTo>
                <a:lnTo>
                  <a:pt x="168" y="120"/>
                </a:lnTo>
                <a:close/>
                <a:moveTo>
                  <a:pt x="28" y="64"/>
                </a:moveTo>
                <a:cubicBezTo>
                  <a:pt x="76" y="64"/>
                  <a:pt x="76" y="64"/>
                  <a:pt x="76" y="64"/>
                </a:cubicBezTo>
                <a:cubicBezTo>
                  <a:pt x="78" y="64"/>
                  <a:pt x="80" y="62"/>
                  <a:pt x="80" y="60"/>
                </a:cubicBezTo>
                <a:cubicBezTo>
                  <a:pt x="80" y="58"/>
                  <a:pt x="78" y="56"/>
                  <a:pt x="76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6" y="56"/>
                  <a:pt x="24" y="58"/>
                  <a:pt x="24" y="60"/>
                </a:cubicBezTo>
                <a:cubicBezTo>
                  <a:pt x="24" y="62"/>
                  <a:pt x="26" y="64"/>
                  <a:pt x="28" y="64"/>
                </a:cubicBezTo>
                <a:moveTo>
                  <a:pt x="28" y="48"/>
                </a:moveTo>
                <a:cubicBezTo>
                  <a:pt x="60" y="48"/>
                  <a:pt x="60" y="48"/>
                  <a:pt x="60" y="48"/>
                </a:cubicBezTo>
                <a:cubicBezTo>
                  <a:pt x="62" y="48"/>
                  <a:pt x="64" y="46"/>
                  <a:pt x="64" y="44"/>
                </a:cubicBezTo>
                <a:cubicBezTo>
                  <a:pt x="64" y="42"/>
                  <a:pt x="62" y="40"/>
                  <a:pt x="60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6" y="40"/>
                  <a:pt x="24" y="42"/>
                  <a:pt x="24" y="44"/>
                </a:cubicBezTo>
                <a:cubicBezTo>
                  <a:pt x="24" y="46"/>
                  <a:pt x="26" y="48"/>
                  <a:pt x="28" y="48"/>
                </a:cubicBezTo>
                <a:moveTo>
                  <a:pt x="28" y="32"/>
                </a:moveTo>
                <a:cubicBezTo>
                  <a:pt x="76" y="32"/>
                  <a:pt x="76" y="32"/>
                  <a:pt x="76" y="32"/>
                </a:cubicBezTo>
                <a:cubicBezTo>
                  <a:pt x="78" y="32"/>
                  <a:pt x="80" y="30"/>
                  <a:pt x="80" y="28"/>
                </a:cubicBezTo>
                <a:cubicBezTo>
                  <a:pt x="80" y="26"/>
                  <a:pt x="78" y="24"/>
                  <a:pt x="76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6" y="24"/>
                  <a:pt x="24" y="26"/>
                  <a:pt x="24" y="28"/>
                </a:cubicBezTo>
                <a:cubicBezTo>
                  <a:pt x="24" y="30"/>
                  <a:pt x="26" y="32"/>
                  <a:pt x="28" y="3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" name="Freeform 79"/>
          <p:cNvSpPr>
            <a:spLocks noEditPoints="1"/>
          </p:cNvSpPr>
          <p:nvPr/>
        </p:nvSpPr>
        <p:spPr bwMode="auto">
          <a:xfrm>
            <a:off x="4681141" y="1166814"/>
            <a:ext cx="433388" cy="431800"/>
          </a:xfrm>
          <a:custGeom>
            <a:avLst/>
            <a:gdLst>
              <a:gd name="T0" fmla="*/ 116 w 176"/>
              <a:gd name="T1" fmla="*/ 80 h 176"/>
              <a:gd name="T2" fmla="*/ 116 w 176"/>
              <a:gd name="T3" fmla="*/ 88 h 176"/>
              <a:gd name="T4" fmla="*/ 152 w 176"/>
              <a:gd name="T5" fmla="*/ 84 h 176"/>
              <a:gd name="T6" fmla="*/ 148 w 176"/>
              <a:gd name="T7" fmla="*/ 64 h 176"/>
              <a:gd name="T8" fmla="*/ 148 w 176"/>
              <a:gd name="T9" fmla="*/ 56 h 176"/>
              <a:gd name="T10" fmla="*/ 148 w 176"/>
              <a:gd name="T11" fmla="*/ 64 h 176"/>
              <a:gd name="T12" fmla="*/ 136 w 176"/>
              <a:gd name="T13" fmla="*/ 60 h 176"/>
              <a:gd name="T14" fmla="*/ 128 w 176"/>
              <a:gd name="T15" fmla="*/ 60 h 176"/>
              <a:gd name="T16" fmla="*/ 148 w 176"/>
              <a:gd name="T17" fmla="*/ 112 h 176"/>
              <a:gd name="T18" fmla="*/ 112 w 176"/>
              <a:gd name="T19" fmla="*/ 116 h 176"/>
              <a:gd name="T20" fmla="*/ 148 w 176"/>
              <a:gd name="T21" fmla="*/ 120 h 176"/>
              <a:gd name="T22" fmla="*/ 148 w 176"/>
              <a:gd name="T23" fmla="*/ 112 h 176"/>
              <a:gd name="T24" fmla="*/ 156 w 176"/>
              <a:gd name="T25" fmla="*/ 8 h 176"/>
              <a:gd name="T26" fmla="*/ 156 w 176"/>
              <a:gd name="T27" fmla="*/ 0 h 176"/>
              <a:gd name="T28" fmla="*/ 48 w 176"/>
              <a:gd name="T29" fmla="*/ 4 h 176"/>
              <a:gd name="T30" fmla="*/ 148 w 176"/>
              <a:gd name="T31" fmla="*/ 96 h 176"/>
              <a:gd name="T32" fmla="*/ 112 w 176"/>
              <a:gd name="T33" fmla="*/ 100 h 176"/>
              <a:gd name="T34" fmla="*/ 148 w 176"/>
              <a:gd name="T35" fmla="*/ 104 h 176"/>
              <a:gd name="T36" fmla="*/ 148 w 176"/>
              <a:gd name="T37" fmla="*/ 96 h 176"/>
              <a:gd name="T38" fmla="*/ 164 w 176"/>
              <a:gd name="T39" fmla="*/ 24 h 176"/>
              <a:gd name="T40" fmla="*/ 164 w 176"/>
              <a:gd name="T41" fmla="*/ 16 h 176"/>
              <a:gd name="T42" fmla="*/ 36 w 176"/>
              <a:gd name="T43" fmla="*/ 20 h 176"/>
              <a:gd name="T44" fmla="*/ 52 w 176"/>
              <a:gd name="T45" fmla="*/ 152 h 176"/>
              <a:gd name="T46" fmla="*/ 152 w 176"/>
              <a:gd name="T47" fmla="*/ 148 h 176"/>
              <a:gd name="T48" fmla="*/ 52 w 176"/>
              <a:gd name="T49" fmla="*/ 144 h 176"/>
              <a:gd name="T50" fmla="*/ 52 w 176"/>
              <a:gd name="T51" fmla="*/ 152 h 176"/>
              <a:gd name="T52" fmla="*/ 116 w 176"/>
              <a:gd name="T53" fmla="*/ 64 h 176"/>
              <a:gd name="T54" fmla="*/ 116 w 176"/>
              <a:gd name="T55" fmla="*/ 56 h 176"/>
              <a:gd name="T56" fmla="*/ 80 w 176"/>
              <a:gd name="T57" fmla="*/ 60 h 176"/>
              <a:gd name="T58" fmla="*/ 52 w 176"/>
              <a:gd name="T59" fmla="*/ 136 h 176"/>
              <a:gd name="T60" fmla="*/ 152 w 176"/>
              <a:gd name="T61" fmla="*/ 132 h 176"/>
              <a:gd name="T62" fmla="*/ 52 w 176"/>
              <a:gd name="T63" fmla="*/ 128 h 176"/>
              <a:gd name="T64" fmla="*/ 52 w 176"/>
              <a:gd name="T65" fmla="*/ 136 h 176"/>
              <a:gd name="T66" fmla="*/ 32 w 176"/>
              <a:gd name="T67" fmla="*/ 32 h 176"/>
              <a:gd name="T68" fmla="*/ 24 w 176"/>
              <a:gd name="T69" fmla="*/ 56 h 176"/>
              <a:gd name="T70" fmla="*/ 0 w 176"/>
              <a:gd name="T71" fmla="*/ 64 h 176"/>
              <a:gd name="T72" fmla="*/ 24 w 176"/>
              <a:gd name="T73" fmla="*/ 176 h 176"/>
              <a:gd name="T74" fmla="*/ 176 w 176"/>
              <a:gd name="T75" fmla="*/ 168 h 176"/>
              <a:gd name="T76" fmla="*/ 168 w 176"/>
              <a:gd name="T77" fmla="*/ 32 h 176"/>
              <a:gd name="T78" fmla="*/ 24 w 176"/>
              <a:gd name="T79" fmla="*/ 168 h 176"/>
              <a:gd name="T80" fmla="*/ 8 w 176"/>
              <a:gd name="T81" fmla="*/ 64 h 176"/>
              <a:gd name="T82" fmla="*/ 24 w 176"/>
              <a:gd name="T83" fmla="*/ 148 h 176"/>
              <a:gd name="T84" fmla="*/ 32 w 176"/>
              <a:gd name="T85" fmla="*/ 148 h 176"/>
              <a:gd name="T86" fmla="*/ 168 w 176"/>
              <a:gd name="T87" fmla="*/ 40 h 176"/>
              <a:gd name="T88" fmla="*/ 68 w 176"/>
              <a:gd name="T89" fmla="*/ 64 h 176"/>
              <a:gd name="T90" fmla="*/ 68 w 176"/>
              <a:gd name="T91" fmla="*/ 56 h 176"/>
              <a:gd name="T92" fmla="*/ 68 w 176"/>
              <a:gd name="T93" fmla="*/ 64 h 176"/>
              <a:gd name="T94" fmla="*/ 92 w 176"/>
              <a:gd name="T95" fmla="*/ 120 h 176"/>
              <a:gd name="T96" fmla="*/ 96 w 176"/>
              <a:gd name="T97" fmla="*/ 84 h 176"/>
              <a:gd name="T98" fmla="*/ 52 w 176"/>
              <a:gd name="T99" fmla="*/ 80 h 176"/>
              <a:gd name="T100" fmla="*/ 48 w 176"/>
              <a:gd name="T101" fmla="*/ 116 h 176"/>
              <a:gd name="T102" fmla="*/ 56 w 176"/>
              <a:gd name="T103" fmla="*/ 88 h 176"/>
              <a:gd name="T104" fmla="*/ 88 w 176"/>
              <a:gd name="T105" fmla="*/ 112 h 176"/>
              <a:gd name="T106" fmla="*/ 56 w 176"/>
              <a:gd name="T107" fmla="*/ 88 h 176"/>
              <a:gd name="T108" fmla="*/ 56 w 176"/>
              <a:gd name="T109" fmla="*/ 60 h 176"/>
              <a:gd name="T110" fmla="*/ 48 w 176"/>
              <a:gd name="T111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76">
                <a:moveTo>
                  <a:pt x="148" y="80"/>
                </a:moveTo>
                <a:cubicBezTo>
                  <a:pt x="116" y="80"/>
                  <a:pt x="116" y="80"/>
                  <a:pt x="116" y="80"/>
                </a:cubicBezTo>
                <a:cubicBezTo>
                  <a:pt x="114" y="80"/>
                  <a:pt x="112" y="82"/>
                  <a:pt x="112" y="84"/>
                </a:cubicBezTo>
                <a:cubicBezTo>
                  <a:pt x="112" y="86"/>
                  <a:pt x="114" y="88"/>
                  <a:pt x="116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50" y="88"/>
                  <a:pt x="152" y="86"/>
                  <a:pt x="152" y="84"/>
                </a:cubicBezTo>
                <a:cubicBezTo>
                  <a:pt x="152" y="82"/>
                  <a:pt x="150" y="80"/>
                  <a:pt x="148" y="80"/>
                </a:cubicBezTo>
                <a:moveTo>
                  <a:pt x="148" y="64"/>
                </a:moveTo>
                <a:cubicBezTo>
                  <a:pt x="150" y="64"/>
                  <a:pt x="152" y="62"/>
                  <a:pt x="152" y="60"/>
                </a:cubicBezTo>
                <a:cubicBezTo>
                  <a:pt x="152" y="58"/>
                  <a:pt x="150" y="56"/>
                  <a:pt x="148" y="56"/>
                </a:cubicBezTo>
                <a:cubicBezTo>
                  <a:pt x="146" y="56"/>
                  <a:pt x="144" y="58"/>
                  <a:pt x="144" y="60"/>
                </a:cubicBezTo>
                <a:cubicBezTo>
                  <a:pt x="144" y="62"/>
                  <a:pt x="146" y="64"/>
                  <a:pt x="148" y="64"/>
                </a:cubicBezTo>
                <a:moveTo>
                  <a:pt x="132" y="64"/>
                </a:moveTo>
                <a:cubicBezTo>
                  <a:pt x="134" y="64"/>
                  <a:pt x="136" y="62"/>
                  <a:pt x="136" y="60"/>
                </a:cubicBezTo>
                <a:cubicBezTo>
                  <a:pt x="136" y="58"/>
                  <a:pt x="134" y="56"/>
                  <a:pt x="132" y="56"/>
                </a:cubicBezTo>
                <a:cubicBezTo>
                  <a:pt x="130" y="56"/>
                  <a:pt x="128" y="58"/>
                  <a:pt x="128" y="60"/>
                </a:cubicBezTo>
                <a:cubicBezTo>
                  <a:pt x="128" y="62"/>
                  <a:pt x="130" y="64"/>
                  <a:pt x="132" y="64"/>
                </a:cubicBezTo>
                <a:moveTo>
                  <a:pt x="148" y="112"/>
                </a:moveTo>
                <a:cubicBezTo>
                  <a:pt x="116" y="112"/>
                  <a:pt x="116" y="112"/>
                  <a:pt x="116" y="112"/>
                </a:cubicBezTo>
                <a:cubicBezTo>
                  <a:pt x="114" y="112"/>
                  <a:pt x="112" y="114"/>
                  <a:pt x="112" y="116"/>
                </a:cubicBezTo>
                <a:cubicBezTo>
                  <a:pt x="112" y="118"/>
                  <a:pt x="114" y="120"/>
                  <a:pt x="116" y="120"/>
                </a:cubicBezTo>
                <a:cubicBezTo>
                  <a:pt x="148" y="120"/>
                  <a:pt x="148" y="120"/>
                  <a:pt x="148" y="120"/>
                </a:cubicBezTo>
                <a:cubicBezTo>
                  <a:pt x="150" y="120"/>
                  <a:pt x="152" y="118"/>
                  <a:pt x="152" y="116"/>
                </a:cubicBezTo>
                <a:cubicBezTo>
                  <a:pt x="152" y="114"/>
                  <a:pt x="150" y="112"/>
                  <a:pt x="148" y="112"/>
                </a:cubicBezTo>
                <a:moveTo>
                  <a:pt x="52" y="8"/>
                </a:moveTo>
                <a:cubicBezTo>
                  <a:pt x="156" y="8"/>
                  <a:pt x="156" y="8"/>
                  <a:pt x="156" y="8"/>
                </a:cubicBezTo>
                <a:cubicBezTo>
                  <a:pt x="158" y="8"/>
                  <a:pt x="160" y="6"/>
                  <a:pt x="160" y="4"/>
                </a:cubicBezTo>
                <a:cubicBezTo>
                  <a:pt x="160" y="2"/>
                  <a:pt x="158" y="0"/>
                  <a:pt x="156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2"/>
                  <a:pt x="48" y="4"/>
                </a:cubicBezTo>
                <a:cubicBezTo>
                  <a:pt x="48" y="6"/>
                  <a:pt x="50" y="8"/>
                  <a:pt x="52" y="8"/>
                </a:cubicBezTo>
                <a:moveTo>
                  <a:pt x="148" y="96"/>
                </a:moveTo>
                <a:cubicBezTo>
                  <a:pt x="116" y="96"/>
                  <a:pt x="116" y="96"/>
                  <a:pt x="116" y="96"/>
                </a:cubicBezTo>
                <a:cubicBezTo>
                  <a:pt x="114" y="96"/>
                  <a:pt x="112" y="98"/>
                  <a:pt x="112" y="100"/>
                </a:cubicBezTo>
                <a:cubicBezTo>
                  <a:pt x="112" y="102"/>
                  <a:pt x="114" y="104"/>
                  <a:pt x="116" y="104"/>
                </a:cubicBezTo>
                <a:cubicBezTo>
                  <a:pt x="148" y="104"/>
                  <a:pt x="148" y="104"/>
                  <a:pt x="148" y="104"/>
                </a:cubicBezTo>
                <a:cubicBezTo>
                  <a:pt x="150" y="104"/>
                  <a:pt x="152" y="102"/>
                  <a:pt x="152" y="100"/>
                </a:cubicBezTo>
                <a:cubicBezTo>
                  <a:pt x="152" y="98"/>
                  <a:pt x="150" y="96"/>
                  <a:pt x="148" y="96"/>
                </a:cubicBezTo>
                <a:moveTo>
                  <a:pt x="40" y="24"/>
                </a:moveTo>
                <a:cubicBezTo>
                  <a:pt x="164" y="24"/>
                  <a:pt x="164" y="24"/>
                  <a:pt x="164" y="24"/>
                </a:cubicBezTo>
                <a:cubicBezTo>
                  <a:pt x="166" y="24"/>
                  <a:pt x="168" y="22"/>
                  <a:pt x="168" y="20"/>
                </a:cubicBezTo>
                <a:cubicBezTo>
                  <a:pt x="168" y="18"/>
                  <a:pt x="166" y="16"/>
                  <a:pt x="164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38" y="16"/>
                  <a:pt x="36" y="18"/>
                  <a:pt x="36" y="20"/>
                </a:cubicBezTo>
                <a:cubicBezTo>
                  <a:pt x="36" y="22"/>
                  <a:pt x="38" y="24"/>
                  <a:pt x="40" y="24"/>
                </a:cubicBezTo>
                <a:moveTo>
                  <a:pt x="52" y="152"/>
                </a:moveTo>
                <a:cubicBezTo>
                  <a:pt x="148" y="152"/>
                  <a:pt x="148" y="152"/>
                  <a:pt x="148" y="152"/>
                </a:cubicBezTo>
                <a:cubicBezTo>
                  <a:pt x="150" y="152"/>
                  <a:pt x="152" y="150"/>
                  <a:pt x="152" y="148"/>
                </a:cubicBezTo>
                <a:cubicBezTo>
                  <a:pt x="152" y="146"/>
                  <a:pt x="150" y="144"/>
                  <a:pt x="148" y="144"/>
                </a:cubicBezTo>
                <a:cubicBezTo>
                  <a:pt x="52" y="144"/>
                  <a:pt x="52" y="144"/>
                  <a:pt x="52" y="144"/>
                </a:cubicBezTo>
                <a:cubicBezTo>
                  <a:pt x="50" y="144"/>
                  <a:pt x="48" y="146"/>
                  <a:pt x="48" y="148"/>
                </a:cubicBezTo>
                <a:cubicBezTo>
                  <a:pt x="48" y="150"/>
                  <a:pt x="50" y="152"/>
                  <a:pt x="52" y="152"/>
                </a:cubicBezTo>
                <a:moveTo>
                  <a:pt x="84" y="64"/>
                </a:moveTo>
                <a:cubicBezTo>
                  <a:pt x="116" y="64"/>
                  <a:pt x="116" y="64"/>
                  <a:pt x="116" y="64"/>
                </a:cubicBezTo>
                <a:cubicBezTo>
                  <a:pt x="118" y="64"/>
                  <a:pt x="120" y="62"/>
                  <a:pt x="120" y="60"/>
                </a:cubicBezTo>
                <a:cubicBezTo>
                  <a:pt x="120" y="58"/>
                  <a:pt x="118" y="56"/>
                  <a:pt x="116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2" y="56"/>
                  <a:pt x="80" y="58"/>
                  <a:pt x="80" y="60"/>
                </a:cubicBezTo>
                <a:cubicBezTo>
                  <a:pt x="80" y="62"/>
                  <a:pt x="82" y="64"/>
                  <a:pt x="84" y="64"/>
                </a:cubicBezTo>
                <a:moveTo>
                  <a:pt x="52" y="136"/>
                </a:moveTo>
                <a:cubicBezTo>
                  <a:pt x="148" y="136"/>
                  <a:pt x="148" y="136"/>
                  <a:pt x="148" y="136"/>
                </a:cubicBezTo>
                <a:cubicBezTo>
                  <a:pt x="150" y="136"/>
                  <a:pt x="152" y="134"/>
                  <a:pt x="152" y="132"/>
                </a:cubicBezTo>
                <a:cubicBezTo>
                  <a:pt x="152" y="130"/>
                  <a:pt x="150" y="128"/>
                  <a:pt x="148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0" y="128"/>
                  <a:pt x="48" y="130"/>
                  <a:pt x="48" y="132"/>
                </a:cubicBezTo>
                <a:cubicBezTo>
                  <a:pt x="48" y="134"/>
                  <a:pt x="50" y="136"/>
                  <a:pt x="52" y="136"/>
                </a:cubicBezTo>
                <a:moveTo>
                  <a:pt x="168" y="32"/>
                </a:moveTo>
                <a:cubicBezTo>
                  <a:pt x="32" y="32"/>
                  <a:pt x="32" y="32"/>
                  <a:pt x="32" y="32"/>
                </a:cubicBezTo>
                <a:cubicBezTo>
                  <a:pt x="28" y="32"/>
                  <a:pt x="24" y="36"/>
                  <a:pt x="24" y="40"/>
                </a:cubicBezTo>
                <a:cubicBezTo>
                  <a:pt x="24" y="56"/>
                  <a:pt x="24" y="56"/>
                  <a:pt x="24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4" y="56"/>
                  <a:pt x="0" y="60"/>
                  <a:pt x="0" y="6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68" y="176"/>
                  <a:pt x="168" y="176"/>
                  <a:pt x="168" y="176"/>
                </a:cubicBezTo>
                <a:cubicBezTo>
                  <a:pt x="172" y="176"/>
                  <a:pt x="176" y="172"/>
                  <a:pt x="176" y="168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6" y="36"/>
                  <a:pt x="172" y="32"/>
                  <a:pt x="168" y="32"/>
                </a:cubicBezTo>
                <a:moveTo>
                  <a:pt x="168" y="168"/>
                </a:moveTo>
                <a:cubicBezTo>
                  <a:pt x="24" y="168"/>
                  <a:pt x="24" y="168"/>
                  <a:pt x="24" y="168"/>
                </a:cubicBezTo>
                <a:cubicBezTo>
                  <a:pt x="15" y="168"/>
                  <a:pt x="8" y="161"/>
                  <a:pt x="8" y="152"/>
                </a:cubicBezTo>
                <a:cubicBezTo>
                  <a:pt x="8" y="64"/>
                  <a:pt x="8" y="64"/>
                  <a:pt x="8" y="64"/>
                </a:cubicBezTo>
                <a:cubicBezTo>
                  <a:pt x="24" y="64"/>
                  <a:pt x="24" y="64"/>
                  <a:pt x="24" y="64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24" y="150"/>
                  <a:pt x="26" y="152"/>
                  <a:pt x="28" y="152"/>
                </a:cubicBezTo>
                <a:cubicBezTo>
                  <a:pt x="30" y="152"/>
                  <a:pt x="32" y="150"/>
                  <a:pt x="32" y="148"/>
                </a:cubicBezTo>
                <a:cubicBezTo>
                  <a:pt x="32" y="40"/>
                  <a:pt x="32" y="40"/>
                  <a:pt x="32" y="40"/>
                </a:cubicBezTo>
                <a:cubicBezTo>
                  <a:pt x="168" y="40"/>
                  <a:pt x="168" y="40"/>
                  <a:pt x="168" y="40"/>
                </a:cubicBezTo>
                <a:lnTo>
                  <a:pt x="168" y="168"/>
                </a:lnTo>
                <a:close/>
                <a:moveTo>
                  <a:pt x="68" y="64"/>
                </a:moveTo>
                <a:cubicBezTo>
                  <a:pt x="70" y="64"/>
                  <a:pt x="72" y="62"/>
                  <a:pt x="72" y="60"/>
                </a:cubicBezTo>
                <a:cubicBezTo>
                  <a:pt x="72" y="58"/>
                  <a:pt x="70" y="56"/>
                  <a:pt x="68" y="56"/>
                </a:cubicBezTo>
                <a:cubicBezTo>
                  <a:pt x="66" y="56"/>
                  <a:pt x="64" y="58"/>
                  <a:pt x="64" y="60"/>
                </a:cubicBezTo>
                <a:cubicBezTo>
                  <a:pt x="64" y="62"/>
                  <a:pt x="66" y="64"/>
                  <a:pt x="68" y="64"/>
                </a:cubicBezTo>
                <a:moveTo>
                  <a:pt x="52" y="120"/>
                </a:moveTo>
                <a:cubicBezTo>
                  <a:pt x="92" y="120"/>
                  <a:pt x="92" y="120"/>
                  <a:pt x="92" y="120"/>
                </a:cubicBezTo>
                <a:cubicBezTo>
                  <a:pt x="94" y="120"/>
                  <a:pt x="96" y="118"/>
                  <a:pt x="96" y="116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82"/>
                  <a:pt x="94" y="80"/>
                  <a:pt x="9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0" y="80"/>
                  <a:pt x="48" y="82"/>
                  <a:pt x="48" y="84"/>
                </a:cubicBezTo>
                <a:cubicBezTo>
                  <a:pt x="48" y="116"/>
                  <a:pt x="48" y="116"/>
                  <a:pt x="48" y="116"/>
                </a:cubicBezTo>
                <a:cubicBezTo>
                  <a:pt x="48" y="118"/>
                  <a:pt x="50" y="120"/>
                  <a:pt x="52" y="120"/>
                </a:cubicBezTo>
                <a:moveTo>
                  <a:pt x="56" y="88"/>
                </a:moveTo>
                <a:cubicBezTo>
                  <a:pt x="88" y="88"/>
                  <a:pt x="88" y="88"/>
                  <a:pt x="88" y="88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56" y="112"/>
                  <a:pt x="56" y="112"/>
                  <a:pt x="56" y="112"/>
                </a:cubicBezTo>
                <a:lnTo>
                  <a:pt x="56" y="88"/>
                </a:lnTo>
                <a:close/>
                <a:moveTo>
                  <a:pt x="52" y="64"/>
                </a:moveTo>
                <a:cubicBezTo>
                  <a:pt x="54" y="64"/>
                  <a:pt x="56" y="62"/>
                  <a:pt x="56" y="60"/>
                </a:cubicBezTo>
                <a:cubicBezTo>
                  <a:pt x="56" y="58"/>
                  <a:pt x="54" y="56"/>
                  <a:pt x="52" y="56"/>
                </a:cubicBezTo>
                <a:cubicBezTo>
                  <a:pt x="50" y="56"/>
                  <a:pt x="48" y="58"/>
                  <a:pt x="48" y="60"/>
                </a:cubicBezTo>
                <a:cubicBezTo>
                  <a:pt x="48" y="62"/>
                  <a:pt x="50" y="64"/>
                  <a:pt x="52" y="6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94273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1395413" y="660400"/>
            <a:ext cx="382588" cy="525463"/>
          </a:xfrm>
          <a:custGeom>
            <a:avLst/>
            <a:gdLst>
              <a:gd name="T0" fmla="*/ 32 w 128"/>
              <a:gd name="T1" fmla="*/ 104 h 176"/>
              <a:gd name="T2" fmla="*/ 28 w 128"/>
              <a:gd name="T3" fmla="*/ 108 h 176"/>
              <a:gd name="T4" fmla="*/ 29 w 128"/>
              <a:gd name="T5" fmla="*/ 111 h 176"/>
              <a:gd name="T6" fmla="*/ 61 w 128"/>
              <a:gd name="T7" fmla="*/ 143 h 176"/>
              <a:gd name="T8" fmla="*/ 64 w 128"/>
              <a:gd name="T9" fmla="*/ 144 h 176"/>
              <a:gd name="T10" fmla="*/ 67 w 128"/>
              <a:gd name="T11" fmla="*/ 143 h 176"/>
              <a:gd name="T12" fmla="*/ 99 w 128"/>
              <a:gd name="T13" fmla="*/ 111 h 176"/>
              <a:gd name="T14" fmla="*/ 100 w 128"/>
              <a:gd name="T15" fmla="*/ 108 h 176"/>
              <a:gd name="T16" fmla="*/ 96 w 128"/>
              <a:gd name="T17" fmla="*/ 104 h 176"/>
              <a:gd name="T18" fmla="*/ 93 w 128"/>
              <a:gd name="T19" fmla="*/ 105 h 176"/>
              <a:gd name="T20" fmla="*/ 68 w 128"/>
              <a:gd name="T21" fmla="*/ 130 h 176"/>
              <a:gd name="T22" fmla="*/ 68 w 128"/>
              <a:gd name="T23" fmla="*/ 4 h 176"/>
              <a:gd name="T24" fmla="*/ 64 w 128"/>
              <a:gd name="T25" fmla="*/ 0 h 176"/>
              <a:gd name="T26" fmla="*/ 60 w 128"/>
              <a:gd name="T27" fmla="*/ 4 h 176"/>
              <a:gd name="T28" fmla="*/ 60 w 128"/>
              <a:gd name="T29" fmla="*/ 130 h 176"/>
              <a:gd name="T30" fmla="*/ 35 w 128"/>
              <a:gd name="T31" fmla="*/ 105 h 176"/>
              <a:gd name="T32" fmla="*/ 32 w 128"/>
              <a:gd name="T33" fmla="*/ 104 h 176"/>
              <a:gd name="T34" fmla="*/ 124 w 128"/>
              <a:gd name="T35" fmla="*/ 56 h 176"/>
              <a:gd name="T36" fmla="*/ 80 w 128"/>
              <a:gd name="T37" fmla="*/ 56 h 176"/>
              <a:gd name="T38" fmla="*/ 76 w 128"/>
              <a:gd name="T39" fmla="*/ 60 h 176"/>
              <a:gd name="T40" fmla="*/ 80 w 128"/>
              <a:gd name="T41" fmla="*/ 64 h 176"/>
              <a:gd name="T42" fmla="*/ 120 w 128"/>
              <a:gd name="T43" fmla="*/ 64 h 176"/>
              <a:gd name="T44" fmla="*/ 120 w 128"/>
              <a:gd name="T45" fmla="*/ 168 h 176"/>
              <a:gd name="T46" fmla="*/ 8 w 128"/>
              <a:gd name="T47" fmla="*/ 168 h 176"/>
              <a:gd name="T48" fmla="*/ 8 w 128"/>
              <a:gd name="T49" fmla="*/ 64 h 176"/>
              <a:gd name="T50" fmla="*/ 48 w 128"/>
              <a:gd name="T51" fmla="*/ 64 h 176"/>
              <a:gd name="T52" fmla="*/ 52 w 128"/>
              <a:gd name="T53" fmla="*/ 60 h 176"/>
              <a:gd name="T54" fmla="*/ 48 w 128"/>
              <a:gd name="T55" fmla="*/ 56 h 176"/>
              <a:gd name="T56" fmla="*/ 4 w 128"/>
              <a:gd name="T57" fmla="*/ 56 h 176"/>
              <a:gd name="T58" fmla="*/ 0 w 128"/>
              <a:gd name="T59" fmla="*/ 60 h 176"/>
              <a:gd name="T60" fmla="*/ 0 w 128"/>
              <a:gd name="T61" fmla="*/ 172 h 176"/>
              <a:gd name="T62" fmla="*/ 4 w 128"/>
              <a:gd name="T63" fmla="*/ 176 h 176"/>
              <a:gd name="T64" fmla="*/ 124 w 128"/>
              <a:gd name="T65" fmla="*/ 176 h 176"/>
              <a:gd name="T66" fmla="*/ 128 w 128"/>
              <a:gd name="T67" fmla="*/ 172 h 176"/>
              <a:gd name="T68" fmla="*/ 128 w 128"/>
              <a:gd name="T69" fmla="*/ 60 h 176"/>
              <a:gd name="T70" fmla="*/ 124 w 128"/>
              <a:gd name="T71" fmla="*/ 5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8" h="176">
                <a:moveTo>
                  <a:pt x="32" y="104"/>
                </a:moveTo>
                <a:cubicBezTo>
                  <a:pt x="30" y="104"/>
                  <a:pt x="28" y="106"/>
                  <a:pt x="28" y="108"/>
                </a:cubicBezTo>
                <a:cubicBezTo>
                  <a:pt x="28" y="109"/>
                  <a:pt x="28" y="110"/>
                  <a:pt x="29" y="111"/>
                </a:cubicBezTo>
                <a:cubicBezTo>
                  <a:pt x="61" y="143"/>
                  <a:pt x="61" y="143"/>
                  <a:pt x="61" y="143"/>
                </a:cubicBezTo>
                <a:cubicBezTo>
                  <a:pt x="62" y="144"/>
                  <a:pt x="63" y="144"/>
                  <a:pt x="64" y="144"/>
                </a:cubicBezTo>
                <a:cubicBezTo>
                  <a:pt x="65" y="144"/>
                  <a:pt x="66" y="144"/>
                  <a:pt x="67" y="143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100" y="110"/>
                  <a:pt x="100" y="109"/>
                  <a:pt x="100" y="108"/>
                </a:cubicBezTo>
                <a:cubicBezTo>
                  <a:pt x="100" y="106"/>
                  <a:pt x="98" y="104"/>
                  <a:pt x="96" y="104"/>
                </a:cubicBezTo>
                <a:cubicBezTo>
                  <a:pt x="95" y="104"/>
                  <a:pt x="94" y="104"/>
                  <a:pt x="93" y="105"/>
                </a:cubicBezTo>
                <a:cubicBezTo>
                  <a:pt x="68" y="130"/>
                  <a:pt x="68" y="130"/>
                  <a:pt x="68" y="130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2"/>
                  <a:pt x="66" y="0"/>
                  <a:pt x="64" y="0"/>
                </a:cubicBezTo>
                <a:cubicBezTo>
                  <a:pt x="62" y="0"/>
                  <a:pt x="60" y="2"/>
                  <a:pt x="60" y="4"/>
                </a:cubicBezTo>
                <a:cubicBezTo>
                  <a:pt x="60" y="130"/>
                  <a:pt x="60" y="130"/>
                  <a:pt x="60" y="130"/>
                </a:cubicBezTo>
                <a:cubicBezTo>
                  <a:pt x="35" y="105"/>
                  <a:pt x="35" y="105"/>
                  <a:pt x="35" y="105"/>
                </a:cubicBezTo>
                <a:cubicBezTo>
                  <a:pt x="34" y="104"/>
                  <a:pt x="33" y="104"/>
                  <a:pt x="32" y="104"/>
                </a:cubicBezTo>
                <a:moveTo>
                  <a:pt x="124" y="56"/>
                </a:moveTo>
                <a:cubicBezTo>
                  <a:pt x="80" y="56"/>
                  <a:pt x="80" y="56"/>
                  <a:pt x="80" y="56"/>
                </a:cubicBezTo>
                <a:cubicBezTo>
                  <a:pt x="78" y="56"/>
                  <a:pt x="76" y="58"/>
                  <a:pt x="76" y="60"/>
                </a:cubicBezTo>
                <a:cubicBezTo>
                  <a:pt x="76" y="62"/>
                  <a:pt x="78" y="64"/>
                  <a:pt x="80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8" y="168"/>
                  <a:pt x="8" y="168"/>
                  <a:pt x="8" y="168"/>
                </a:cubicBezTo>
                <a:cubicBezTo>
                  <a:pt x="8" y="64"/>
                  <a:pt x="8" y="64"/>
                  <a:pt x="8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50" y="64"/>
                  <a:pt x="52" y="62"/>
                  <a:pt x="52" y="60"/>
                </a:cubicBezTo>
                <a:cubicBezTo>
                  <a:pt x="52" y="58"/>
                  <a:pt x="50" y="56"/>
                  <a:pt x="48" y="56"/>
                </a:cubicBezTo>
                <a:cubicBezTo>
                  <a:pt x="4" y="56"/>
                  <a:pt x="4" y="56"/>
                  <a:pt x="4" y="56"/>
                </a:cubicBezTo>
                <a:cubicBezTo>
                  <a:pt x="2" y="56"/>
                  <a:pt x="0" y="58"/>
                  <a:pt x="0" y="60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24" y="176"/>
                  <a:pt x="124" y="176"/>
                  <a:pt x="124" y="176"/>
                </a:cubicBezTo>
                <a:cubicBezTo>
                  <a:pt x="126" y="176"/>
                  <a:pt x="128" y="174"/>
                  <a:pt x="128" y="172"/>
                </a:cubicBezTo>
                <a:cubicBezTo>
                  <a:pt x="128" y="60"/>
                  <a:pt x="128" y="60"/>
                  <a:pt x="128" y="60"/>
                </a:cubicBezTo>
                <a:cubicBezTo>
                  <a:pt x="128" y="58"/>
                  <a:pt x="126" y="56"/>
                  <a:pt x="124" y="5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2398713" y="660400"/>
            <a:ext cx="381000" cy="525463"/>
          </a:xfrm>
          <a:custGeom>
            <a:avLst/>
            <a:gdLst>
              <a:gd name="T0" fmla="*/ 124 w 128"/>
              <a:gd name="T1" fmla="*/ 56 h 176"/>
              <a:gd name="T2" fmla="*/ 80 w 128"/>
              <a:gd name="T3" fmla="*/ 56 h 176"/>
              <a:gd name="T4" fmla="*/ 76 w 128"/>
              <a:gd name="T5" fmla="*/ 60 h 176"/>
              <a:gd name="T6" fmla="*/ 80 w 128"/>
              <a:gd name="T7" fmla="*/ 64 h 176"/>
              <a:gd name="T8" fmla="*/ 120 w 128"/>
              <a:gd name="T9" fmla="*/ 64 h 176"/>
              <a:gd name="T10" fmla="*/ 120 w 128"/>
              <a:gd name="T11" fmla="*/ 168 h 176"/>
              <a:gd name="T12" fmla="*/ 8 w 128"/>
              <a:gd name="T13" fmla="*/ 168 h 176"/>
              <a:gd name="T14" fmla="*/ 8 w 128"/>
              <a:gd name="T15" fmla="*/ 64 h 176"/>
              <a:gd name="T16" fmla="*/ 48 w 128"/>
              <a:gd name="T17" fmla="*/ 64 h 176"/>
              <a:gd name="T18" fmla="*/ 52 w 128"/>
              <a:gd name="T19" fmla="*/ 60 h 176"/>
              <a:gd name="T20" fmla="*/ 48 w 128"/>
              <a:gd name="T21" fmla="*/ 56 h 176"/>
              <a:gd name="T22" fmla="*/ 4 w 128"/>
              <a:gd name="T23" fmla="*/ 56 h 176"/>
              <a:gd name="T24" fmla="*/ 0 w 128"/>
              <a:gd name="T25" fmla="*/ 60 h 176"/>
              <a:gd name="T26" fmla="*/ 0 w 128"/>
              <a:gd name="T27" fmla="*/ 172 h 176"/>
              <a:gd name="T28" fmla="*/ 4 w 128"/>
              <a:gd name="T29" fmla="*/ 176 h 176"/>
              <a:gd name="T30" fmla="*/ 124 w 128"/>
              <a:gd name="T31" fmla="*/ 176 h 176"/>
              <a:gd name="T32" fmla="*/ 128 w 128"/>
              <a:gd name="T33" fmla="*/ 172 h 176"/>
              <a:gd name="T34" fmla="*/ 128 w 128"/>
              <a:gd name="T35" fmla="*/ 60 h 176"/>
              <a:gd name="T36" fmla="*/ 124 w 128"/>
              <a:gd name="T37" fmla="*/ 56 h 176"/>
              <a:gd name="T38" fmla="*/ 32 w 128"/>
              <a:gd name="T39" fmla="*/ 40 h 176"/>
              <a:gd name="T40" fmla="*/ 35 w 128"/>
              <a:gd name="T41" fmla="*/ 39 h 176"/>
              <a:gd name="T42" fmla="*/ 60 w 128"/>
              <a:gd name="T43" fmla="*/ 14 h 176"/>
              <a:gd name="T44" fmla="*/ 60 w 128"/>
              <a:gd name="T45" fmla="*/ 140 h 176"/>
              <a:gd name="T46" fmla="*/ 64 w 128"/>
              <a:gd name="T47" fmla="*/ 144 h 176"/>
              <a:gd name="T48" fmla="*/ 68 w 128"/>
              <a:gd name="T49" fmla="*/ 140 h 176"/>
              <a:gd name="T50" fmla="*/ 68 w 128"/>
              <a:gd name="T51" fmla="*/ 14 h 176"/>
              <a:gd name="T52" fmla="*/ 93 w 128"/>
              <a:gd name="T53" fmla="*/ 39 h 176"/>
              <a:gd name="T54" fmla="*/ 96 w 128"/>
              <a:gd name="T55" fmla="*/ 40 h 176"/>
              <a:gd name="T56" fmla="*/ 100 w 128"/>
              <a:gd name="T57" fmla="*/ 36 h 176"/>
              <a:gd name="T58" fmla="*/ 99 w 128"/>
              <a:gd name="T59" fmla="*/ 33 h 176"/>
              <a:gd name="T60" fmla="*/ 67 w 128"/>
              <a:gd name="T61" fmla="*/ 1 h 176"/>
              <a:gd name="T62" fmla="*/ 64 w 128"/>
              <a:gd name="T63" fmla="*/ 0 h 176"/>
              <a:gd name="T64" fmla="*/ 61 w 128"/>
              <a:gd name="T65" fmla="*/ 1 h 176"/>
              <a:gd name="T66" fmla="*/ 29 w 128"/>
              <a:gd name="T67" fmla="*/ 33 h 176"/>
              <a:gd name="T68" fmla="*/ 28 w 128"/>
              <a:gd name="T69" fmla="*/ 36 h 176"/>
              <a:gd name="T70" fmla="*/ 32 w 128"/>
              <a:gd name="T71" fmla="*/ 4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8" h="176">
                <a:moveTo>
                  <a:pt x="124" y="56"/>
                </a:moveTo>
                <a:cubicBezTo>
                  <a:pt x="80" y="56"/>
                  <a:pt x="80" y="56"/>
                  <a:pt x="80" y="56"/>
                </a:cubicBezTo>
                <a:cubicBezTo>
                  <a:pt x="78" y="56"/>
                  <a:pt x="76" y="58"/>
                  <a:pt x="76" y="60"/>
                </a:cubicBezTo>
                <a:cubicBezTo>
                  <a:pt x="76" y="62"/>
                  <a:pt x="78" y="64"/>
                  <a:pt x="80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8" y="168"/>
                  <a:pt x="8" y="168"/>
                  <a:pt x="8" y="168"/>
                </a:cubicBezTo>
                <a:cubicBezTo>
                  <a:pt x="8" y="64"/>
                  <a:pt x="8" y="64"/>
                  <a:pt x="8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50" y="64"/>
                  <a:pt x="52" y="62"/>
                  <a:pt x="52" y="60"/>
                </a:cubicBezTo>
                <a:cubicBezTo>
                  <a:pt x="52" y="58"/>
                  <a:pt x="50" y="56"/>
                  <a:pt x="48" y="56"/>
                </a:cubicBezTo>
                <a:cubicBezTo>
                  <a:pt x="4" y="56"/>
                  <a:pt x="4" y="56"/>
                  <a:pt x="4" y="56"/>
                </a:cubicBezTo>
                <a:cubicBezTo>
                  <a:pt x="2" y="56"/>
                  <a:pt x="0" y="58"/>
                  <a:pt x="0" y="60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24" y="176"/>
                  <a:pt x="124" y="176"/>
                  <a:pt x="124" y="176"/>
                </a:cubicBezTo>
                <a:cubicBezTo>
                  <a:pt x="126" y="176"/>
                  <a:pt x="128" y="174"/>
                  <a:pt x="128" y="172"/>
                </a:cubicBezTo>
                <a:cubicBezTo>
                  <a:pt x="128" y="60"/>
                  <a:pt x="128" y="60"/>
                  <a:pt x="128" y="60"/>
                </a:cubicBezTo>
                <a:cubicBezTo>
                  <a:pt x="128" y="58"/>
                  <a:pt x="126" y="56"/>
                  <a:pt x="124" y="56"/>
                </a:cubicBezTo>
                <a:moveTo>
                  <a:pt x="32" y="40"/>
                </a:moveTo>
                <a:cubicBezTo>
                  <a:pt x="33" y="40"/>
                  <a:pt x="34" y="40"/>
                  <a:pt x="35" y="39"/>
                </a:cubicBezTo>
                <a:cubicBezTo>
                  <a:pt x="60" y="14"/>
                  <a:pt x="60" y="14"/>
                  <a:pt x="60" y="14"/>
                </a:cubicBezTo>
                <a:cubicBezTo>
                  <a:pt x="60" y="140"/>
                  <a:pt x="60" y="140"/>
                  <a:pt x="60" y="140"/>
                </a:cubicBezTo>
                <a:cubicBezTo>
                  <a:pt x="60" y="142"/>
                  <a:pt x="62" y="144"/>
                  <a:pt x="64" y="144"/>
                </a:cubicBezTo>
                <a:cubicBezTo>
                  <a:pt x="66" y="144"/>
                  <a:pt x="68" y="142"/>
                  <a:pt x="68" y="140"/>
                </a:cubicBezTo>
                <a:cubicBezTo>
                  <a:pt x="68" y="14"/>
                  <a:pt x="68" y="14"/>
                  <a:pt x="68" y="14"/>
                </a:cubicBezTo>
                <a:cubicBezTo>
                  <a:pt x="93" y="39"/>
                  <a:pt x="93" y="39"/>
                  <a:pt x="93" y="39"/>
                </a:cubicBezTo>
                <a:cubicBezTo>
                  <a:pt x="94" y="40"/>
                  <a:pt x="95" y="40"/>
                  <a:pt x="96" y="40"/>
                </a:cubicBezTo>
                <a:cubicBezTo>
                  <a:pt x="98" y="40"/>
                  <a:pt x="100" y="38"/>
                  <a:pt x="100" y="36"/>
                </a:cubicBezTo>
                <a:cubicBezTo>
                  <a:pt x="100" y="35"/>
                  <a:pt x="100" y="34"/>
                  <a:pt x="99" y="33"/>
                </a:cubicBezTo>
                <a:cubicBezTo>
                  <a:pt x="67" y="1"/>
                  <a:pt x="67" y="1"/>
                  <a:pt x="67" y="1"/>
                </a:cubicBezTo>
                <a:cubicBezTo>
                  <a:pt x="66" y="0"/>
                  <a:pt x="65" y="0"/>
                  <a:pt x="64" y="0"/>
                </a:cubicBezTo>
                <a:cubicBezTo>
                  <a:pt x="63" y="0"/>
                  <a:pt x="62" y="0"/>
                  <a:pt x="61" y="1"/>
                </a:cubicBezTo>
                <a:cubicBezTo>
                  <a:pt x="29" y="33"/>
                  <a:pt x="29" y="33"/>
                  <a:pt x="29" y="33"/>
                </a:cubicBezTo>
                <a:cubicBezTo>
                  <a:pt x="28" y="34"/>
                  <a:pt x="28" y="35"/>
                  <a:pt x="28" y="36"/>
                </a:cubicBezTo>
                <a:cubicBezTo>
                  <a:pt x="28" y="38"/>
                  <a:pt x="30" y="40"/>
                  <a:pt x="32" y="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3328988" y="660400"/>
            <a:ext cx="525463" cy="525463"/>
          </a:xfrm>
          <a:custGeom>
            <a:avLst/>
            <a:gdLst>
              <a:gd name="T0" fmla="*/ 96 w 176"/>
              <a:gd name="T1" fmla="*/ 112 h 176"/>
              <a:gd name="T2" fmla="*/ 80 w 176"/>
              <a:gd name="T3" fmla="*/ 96 h 176"/>
              <a:gd name="T4" fmla="*/ 85 w 176"/>
              <a:gd name="T5" fmla="*/ 101 h 176"/>
              <a:gd name="T6" fmla="*/ 91 w 176"/>
              <a:gd name="T7" fmla="*/ 107 h 176"/>
              <a:gd name="T8" fmla="*/ 85 w 176"/>
              <a:gd name="T9" fmla="*/ 101 h 176"/>
              <a:gd name="T10" fmla="*/ 120 w 176"/>
              <a:gd name="T11" fmla="*/ 104 h 176"/>
              <a:gd name="T12" fmla="*/ 76 w 176"/>
              <a:gd name="T13" fmla="*/ 134 h 176"/>
              <a:gd name="T14" fmla="*/ 88 w 176"/>
              <a:gd name="T15" fmla="*/ 144 h 176"/>
              <a:gd name="T16" fmla="*/ 123 w 176"/>
              <a:gd name="T17" fmla="*/ 84 h 176"/>
              <a:gd name="T18" fmla="*/ 58 w 176"/>
              <a:gd name="T19" fmla="*/ 116 h 176"/>
              <a:gd name="T20" fmla="*/ 88 w 176"/>
              <a:gd name="T21" fmla="*/ 72 h 176"/>
              <a:gd name="T22" fmla="*/ 108 w 176"/>
              <a:gd name="T23" fmla="*/ 69 h 176"/>
              <a:gd name="T24" fmla="*/ 48 w 176"/>
              <a:gd name="T25" fmla="*/ 104 h 176"/>
              <a:gd name="T26" fmla="*/ 58 w 176"/>
              <a:gd name="T27" fmla="*/ 116 h 176"/>
              <a:gd name="T28" fmla="*/ 16 w 176"/>
              <a:gd name="T29" fmla="*/ 20 h 176"/>
              <a:gd name="T30" fmla="*/ 24 w 176"/>
              <a:gd name="T31" fmla="*/ 20 h 176"/>
              <a:gd name="T32" fmla="*/ 160 w 176"/>
              <a:gd name="T33" fmla="*/ 0 h 176"/>
              <a:gd name="T34" fmla="*/ 0 w 176"/>
              <a:gd name="T35" fmla="*/ 16 h 176"/>
              <a:gd name="T36" fmla="*/ 16 w 176"/>
              <a:gd name="T37" fmla="*/ 176 h 176"/>
              <a:gd name="T38" fmla="*/ 176 w 176"/>
              <a:gd name="T39" fmla="*/ 160 h 176"/>
              <a:gd name="T40" fmla="*/ 160 w 176"/>
              <a:gd name="T41" fmla="*/ 0 h 176"/>
              <a:gd name="T42" fmla="*/ 160 w 176"/>
              <a:gd name="T43" fmla="*/ 168 h 176"/>
              <a:gd name="T44" fmla="*/ 8 w 176"/>
              <a:gd name="T45" fmla="*/ 160 h 176"/>
              <a:gd name="T46" fmla="*/ 168 w 176"/>
              <a:gd name="T47" fmla="*/ 40 h 176"/>
              <a:gd name="T48" fmla="*/ 168 w 176"/>
              <a:gd name="T49" fmla="*/ 32 h 176"/>
              <a:gd name="T50" fmla="*/ 8 w 176"/>
              <a:gd name="T51" fmla="*/ 16 h 176"/>
              <a:gd name="T52" fmla="*/ 160 w 176"/>
              <a:gd name="T53" fmla="*/ 8 h 176"/>
              <a:gd name="T54" fmla="*/ 168 w 176"/>
              <a:gd name="T55" fmla="*/ 32 h 176"/>
              <a:gd name="T56" fmla="*/ 68 w 176"/>
              <a:gd name="T57" fmla="*/ 16 h 176"/>
              <a:gd name="T58" fmla="*/ 68 w 176"/>
              <a:gd name="T59" fmla="*/ 24 h 176"/>
              <a:gd name="T60" fmla="*/ 160 w 176"/>
              <a:gd name="T61" fmla="*/ 20 h 176"/>
              <a:gd name="T62" fmla="*/ 36 w 176"/>
              <a:gd name="T63" fmla="*/ 16 h 176"/>
              <a:gd name="T64" fmla="*/ 36 w 176"/>
              <a:gd name="T65" fmla="*/ 24 h 176"/>
              <a:gd name="T66" fmla="*/ 36 w 176"/>
              <a:gd name="T67" fmla="*/ 16 h 176"/>
              <a:gd name="T68" fmla="*/ 48 w 176"/>
              <a:gd name="T69" fmla="*/ 20 h 176"/>
              <a:gd name="T70" fmla="*/ 56 w 176"/>
              <a:gd name="T71" fmla="*/ 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50" y="142"/>
                </a:moveTo>
                <a:cubicBezTo>
                  <a:pt x="96" y="112"/>
                  <a:pt x="96" y="112"/>
                  <a:pt x="96" y="112"/>
                </a:cubicBezTo>
                <a:cubicBezTo>
                  <a:pt x="126" y="66"/>
                  <a:pt x="126" y="66"/>
                  <a:pt x="126" y="66"/>
                </a:cubicBezTo>
                <a:cubicBezTo>
                  <a:pt x="80" y="96"/>
                  <a:pt x="80" y="96"/>
                  <a:pt x="80" y="96"/>
                </a:cubicBezTo>
                <a:lnTo>
                  <a:pt x="50" y="142"/>
                </a:lnTo>
                <a:close/>
                <a:moveTo>
                  <a:pt x="85" y="101"/>
                </a:moveTo>
                <a:cubicBezTo>
                  <a:pt x="87" y="100"/>
                  <a:pt x="89" y="100"/>
                  <a:pt x="91" y="101"/>
                </a:cubicBezTo>
                <a:cubicBezTo>
                  <a:pt x="92" y="103"/>
                  <a:pt x="92" y="105"/>
                  <a:pt x="91" y="107"/>
                </a:cubicBezTo>
                <a:cubicBezTo>
                  <a:pt x="89" y="108"/>
                  <a:pt x="87" y="108"/>
                  <a:pt x="85" y="107"/>
                </a:cubicBezTo>
                <a:cubicBezTo>
                  <a:pt x="84" y="105"/>
                  <a:pt x="84" y="103"/>
                  <a:pt x="85" y="101"/>
                </a:cubicBezTo>
                <a:moveTo>
                  <a:pt x="118" y="92"/>
                </a:moveTo>
                <a:cubicBezTo>
                  <a:pt x="119" y="96"/>
                  <a:pt x="120" y="100"/>
                  <a:pt x="120" y="104"/>
                </a:cubicBezTo>
                <a:cubicBezTo>
                  <a:pt x="120" y="122"/>
                  <a:pt x="106" y="136"/>
                  <a:pt x="88" y="136"/>
                </a:cubicBezTo>
                <a:cubicBezTo>
                  <a:pt x="84" y="136"/>
                  <a:pt x="80" y="135"/>
                  <a:pt x="76" y="134"/>
                </a:cubicBezTo>
                <a:cubicBezTo>
                  <a:pt x="68" y="139"/>
                  <a:pt x="68" y="139"/>
                  <a:pt x="68" y="139"/>
                </a:cubicBezTo>
                <a:cubicBezTo>
                  <a:pt x="74" y="142"/>
                  <a:pt x="81" y="144"/>
                  <a:pt x="88" y="144"/>
                </a:cubicBezTo>
                <a:cubicBezTo>
                  <a:pt x="110" y="144"/>
                  <a:pt x="128" y="126"/>
                  <a:pt x="128" y="104"/>
                </a:cubicBezTo>
                <a:cubicBezTo>
                  <a:pt x="128" y="97"/>
                  <a:pt x="126" y="90"/>
                  <a:pt x="123" y="84"/>
                </a:cubicBezTo>
                <a:lnTo>
                  <a:pt x="118" y="92"/>
                </a:lnTo>
                <a:close/>
                <a:moveTo>
                  <a:pt x="58" y="116"/>
                </a:moveTo>
                <a:cubicBezTo>
                  <a:pt x="57" y="112"/>
                  <a:pt x="56" y="108"/>
                  <a:pt x="56" y="104"/>
                </a:cubicBezTo>
                <a:cubicBezTo>
                  <a:pt x="56" y="86"/>
                  <a:pt x="70" y="72"/>
                  <a:pt x="88" y="72"/>
                </a:cubicBezTo>
                <a:cubicBezTo>
                  <a:pt x="92" y="72"/>
                  <a:pt x="96" y="73"/>
                  <a:pt x="100" y="74"/>
                </a:cubicBezTo>
                <a:cubicBezTo>
                  <a:pt x="108" y="69"/>
                  <a:pt x="108" y="69"/>
                  <a:pt x="108" y="69"/>
                </a:cubicBezTo>
                <a:cubicBezTo>
                  <a:pt x="102" y="66"/>
                  <a:pt x="95" y="64"/>
                  <a:pt x="88" y="64"/>
                </a:cubicBezTo>
                <a:cubicBezTo>
                  <a:pt x="66" y="64"/>
                  <a:pt x="48" y="82"/>
                  <a:pt x="48" y="104"/>
                </a:cubicBezTo>
                <a:cubicBezTo>
                  <a:pt x="48" y="111"/>
                  <a:pt x="50" y="118"/>
                  <a:pt x="53" y="124"/>
                </a:cubicBezTo>
                <a:lnTo>
                  <a:pt x="58" y="116"/>
                </a:lnTo>
                <a:close/>
                <a:moveTo>
                  <a:pt x="20" y="16"/>
                </a:moveTo>
                <a:cubicBezTo>
                  <a:pt x="18" y="16"/>
                  <a:pt x="16" y="18"/>
                  <a:pt x="16" y="20"/>
                </a:cubicBezTo>
                <a:cubicBezTo>
                  <a:pt x="16" y="22"/>
                  <a:pt x="18" y="24"/>
                  <a:pt x="20" y="24"/>
                </a:cubicBezTo>
                <a:cubicBezTo>
                  <a:pt x="22" y="24"/>
                  <a:pt x="24" y="22"/>
                  <a:pt x="24" y="20"/>
                </a:cubicBezTo>
                <a:cubicBezTo>
                  <a:pt x="24" y="18"/>
                  <a:pt x="22" y="16"/>
                  <a:pt x="20" y="16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40"/>
                  <a:pt x="8" y="40"/>
                  <a:pt x="8" y="40"/>
                </a:cubicBezTo>
                <a:cubicBezTo>
                  <a:pt x="168" y="40"/>
                  <a:pt x="168" y="40"/>
                  <a:pt x="168" y="40"/>
                </a:cubicBezTo>
                <a:lnTo>
                  <a:pt x="168" y="160"/>
                </a:lnTo>
                <a:close/>
                <a:moveTo>
                  <a:pt x="168" y="32"/>
                </a:moveTo>
                <a:cubicBezTo>
                  <a:pt x="8" y="32"/>
                  <a:pt x="8" y="32"/>
                  <a:pt x="8" y="3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32"/>
                </a:lnTo>
                <a:close/>
                <a:moveTo>
                  <a:pt x="156" y="16"/>
                </a:moveTo>
                <a:cubicBezTo>
                  <a:pt x="68" y="16"/>
                  <a:pt x="68" y="16"/>
                  <a:pt x="68" y="16"/>
                </a:cubicBezTo>
                <a:cubicBezTo>
                  <a:pt x="66" y="16"/>
                  <a:pt x="64" y="18"/>
                  <a:pt x="64" y="20"/>
                </a:cubicBezTo>
                <a:cubicBezTo>
                  <a:pt x="64" y="22"/>
                  <a:pt x="66" y="24"/>
                  <a:pt x="68" y="24"/>
                </a:cubicBezTo>
                <a:cubicBezTo>
                  <a:pt x="156" y="24"/>
                  <a:pt x="156" y="24"/>
                  <a:pt x="156" y="24"/>
                </a:cubicBezTo>
                <a:cubicBezTo>
                  <a:pt x="158" y="24"/>
                  <a:pt x="160" y="22"/>
                  <a:pt x="160" y="20"/>
                </a:cubicBezTo>
                <a:cubicBezTo>
                  <a:pt x="160" y="18"/>
                  <a:pt x="158" y="16"/>
                  <a:pt x="156" y="16"/>
                </a:cubicBezTo>
                <a:moveTo>
                  <a:pt x="36" y="16"/>
                </a:moveTo>
                <a:cubicBezTo>
                  <a:pt x="34" y="16"/>
                  <a:pt x="32" y="18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18"/>
                  <a:pt x="38" y="16"/>
                  <a:pt x="36" y="16"/>
                </a:cubicBezTo>
                <a:moveTo>
                  <a:pt x="52" y="16"/>
                </a:moveTo>
                <a:cubicBezTo>
                  <a:pt x="50" y="16"/>
                  <a:pt x="48" y="18"/>
                  <a:pt x="48" y="20"/>
                </a:cubicBezTo>
                <a:cubicBezTo>
                  <a:pt x="48" y="22"/>
                  <a:pt x="50" y="24"/>
                  <a:pt x="52" y="24"/>
                </a:cubicBezTo>
                <a:cubicBezTo>
                  <a:pt x="54" y="24"/>
                  <a:pt x="56" y="22"/>
                  <a:pt x="56" y="20"/>
                </a:cubicBezTo>
                <a:cubicBezTo>
                  <a:pt x="56" y="18"/>
                  <a:pt x="54" y="16"/>
                  <a:pt x="52" y="1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4330700" y="660400"/>
            <a:ext cx="525463" cy="525463"/>
          </a:xfrm>
          <a:custGeom>
            <a:avLst/>
            <a:gdLst>
              <a:gd name="T0" fmla="*/ 20 w 176"/>
              <a:gd name="T1" fmla="*/ 16 h 176"/>
              <a:gd name="T2" fmla="*/ 16 w 176"/>
              <a:gd name="T3" fmla="*/ 20 h 176"/>
              <a:gd name="T4" fmla="*/ 20 w 176"/>
              <a:gd name="T5" fmla="*/ 24 h 176"/>
              <a:gd name="T6" fmla="*/ 24 w 176"/>
              <a:gd name="T7" fmla="*/ 20 h 176"/>
              <a:gd name="T8" fmla="*/ 20 w 176"/>
              <a:gd name="T9" fmla="*/ 16 h 176"/>
              <a:gd name="T10" fmla="*/ 36 w 176"/>
              <a:gd name="T11" fmla="*/ 16 h 176"/>
              <a:gd name="T12" fmla="*/ 32 w 176"/>
              <a:gd name="T13" fmla="*/ 20 h 176"/>
              <a:gd name="T14" fmla="*/ 36 w 176"/>
              <a:gd name="T15" fmla="*/ 24 h 176"/>
              <a:gd name="T16" fmla="*/ 40 w 176"/>
              <a:gd name="T17" fmla="*/ 20 h 176"/>
              <a:gd name="T18" fmla="*/ 36 w 176"/>
              <a:gd name="T19" fmla="*/ 16 h 176"/>
              <a:gd name="T20" fmla="*/ 52 w 176"/>
              <a:gd name="T21" fmla="*/ 16 h 176"/>
              <a:gd name="T22" fmla="*/ 48 w 176"/>
              <a:gd name="T23" fmla="*/ 20 h 176"/>
              <a:gd name="T24" fmla="*/ 52 w 176"/>
              <a:gd name="T25" fmla="*/ 24 h 176"/>
              <a:gd name="T26" fmla="*/ 56 w 176"/>
              <a:gd name="T27" fmla="*/ 20 h 176"/>
              <a:gd name="T28" fmla="*/ 52 w 176"/>
              <a:gd name="T29" fmla="*/ 16 h 176"/>
              <a:gd name="T30" fmla="*/ 160 w 176"/>
              <a:gd name="T31" fmla="*/ 0 h 176"/>
              <a:gd name="T32" fmla="*/ 16 w 176"/>
              <a:gd name="T33" fmla="*/ 0 h 176"/>
              <a:gd name="T34" fmla="*/ 0 w 176"/>
              <a:gd name="T35" fmla="*/ 16 h 176"/>
              <a:gd name="T36" fmla="*/ 0 w 176"/>
              <a:gd name="T37" fmla="*/ 160 h 176"/>
              <a:gd name="T38" fmla="*/ 16 w 176"/>
              <a:gd name="T39" fmla="*/ 176 h 176"/>
              <a:gd name="T40" fmla="*/ 160 w 176"/>
              <a:gd name="T41" fmla="*/ 176 h 176"/>
              <a:gd name="T42" fmla="*/ 176 w 176"/>
              <a:gd name="T43" fmla="*/ 160 h 176"/>
              <a:gd name="T44" fmla="*/ 176 w 176"/>
              <a:gd name="T45" fmla="*/ 16 h 176"/>
              <a:gd name="T46" fmla="*/ 160 w 176"/>
              <a:gd name="T47" fmla="*/ 0 h 176"/>
              <a:gd name="T48" fmla="*/ 168 w 176"/>
              <a:gd name="T49" fmla="*/ 160 h 176"/>
              <a:gd name="T50" fmla="*/ 160 w 176"/>
              <a:gd name="T51" fmla="*/ 168 h 176"/>
              <a:gd name="T52" fmla="*/ 16 w 176"/>
              <a:gd name="T53" fmla="*/ 168 h 176"/>
              <a:gd name="T54" fmla="*/ 8 w 176"/>
              <a:gd name="T55" fmla="*/ 160 h 176"/>
              <a:gd name="T56" fmla="*/ 8 w 176"/>
              <a:gd name="T57" fmla="*/ 40 h 176"/>
              <a:gd name="T58" fmla="*/ 168 w 176"/>
              <a:gd name="T59" fmla="*/ 40 h 176"/>
              <a:gd name="T60" fmla="*/ 168 w 176"/>
              <a:gd name="T61" fmla="*/ 160 h 176"/>
              <a:gd name="T62" fmla="*/ 168 w 176"/>
              <a:gd name="T63" fmla="*/ 32 h 176"/>
              <a:gd name="T64" fmla="*/ 8 w 176"/>
              <a:gd name="T65" fmla="*/ 32 h 176"/>
              <a:gd name="T66" fmla="*/ 8 w 176"/>
              <a:gd name="T67" fmla="*/ 16 h 176"/>
              <a:gd name="T68" fmla="*/ 16 w 176"/>
              <a:gd name="T69" fmla="*/ 8 h 176"/>
              <a:gd name="T70" fmla="*/ 160 w 176"/>
              <a:gd name="T71" fmla="*/ 8 h 176"/>
              <a:gd name="T72" fmla="*/ 168 w 176"/>
              <a:gd name="T73" fmla="*/ 16 h 176"/>
              <a:gd name="T74" fmla="*/ 168 w 176"/>
              <a:gd name="T75" fmla="*/ 32 h 176"/>
              <a:gd name="T76" fmla="*/ 156 w 176"/>
              <a:gd name="T77" fmla="*/ 16 h 176"/>
              <a:gd name="T78" fmla="*/ 68 w 176"/>
              <a:gd name="T79" fmla="*/ 16 h 176"/>
              <a:gd name="T80" fmla="*/ 64 w 176"/>
              <a:gd name="T81" fmla="*/ 20 h 176"/>
              <a:gd name="T82" fmla="*/ 68 w 176"/>
              <a:gd name="T83" fmla="*/ 24 h 176"/>
              <a:gd name="T84" fmla="*/ 156 w 176"/>
              <a:gd name="T85" fmla="*/ 24 h 176"/>
              <a:gd name="T86" fmla="*/ 160 w 176"/>
              <a:gd name="T87" fmla="*/ 20 h 176"/>
              <a:gd name="T88" fmla="*/ 156 w 176"/>
              <a:gd name="T89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20" y="16"/>
                </a:moveTo>
                <a:cubicBezTo>
                  <a:pt x="18" y="16"/>
                  <a:pt x="16" y="18"/>
                  <a:pt x="16" y="20"/>
                </a:cubicBezTo>
                <a:cubicBezTo>
                  <a:pt x="16" y="22"/>
                  <a:pt x="18" y="24"/>
                  <a:pt x="20" y="24"/>
                </a:cubicBezTo>
                <a:cubicBezTo>
                  <a:pt x="22" y="24"/>
                  <a:pt x="24" y="22"/>
                  <a:pt x="24" y="20"/>
                </a:cubicBezTo>
                <a:cubicBezTo>
                  <a:pt x="24" y="18"/>
                  <a:pt x="22" y="16"/>
                  <a:pt x="20" y="16"/>
                </a:cubicBezTo>
                <a:moveTo>
                  <a:pt x="36" y="16"/>
                </a:moveTo>
                <a:cubicBezTo>
                  <a:pt x="34" y="16"/>
                  <a:pt x="32" y="18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18"/>
                  <a:pt x="38" y="16"/>
                  <a:pt x="36" y="16"/>
                </a:cubicBezTo>
                <a:moveTo>
                  <a:pt x="52" y="16"/>
                </a:moveTo>
                <a:cubicBezTo>
                  <a:pt x="50" y="16"/>
                  <a:pt x="48" y="18"/>
                  <a:pt x="48" y="20"/>
                </a:cubicBezTo>
                <a:cubicBezTo>
                  <a:pt x="48" y="22"/>
                  <a:pt x="50" y="24"/>
                  <a:pt x="52" y="24"/>
                </a:cubicBezTo>
                <a:cubicBezTo>
                  <a:pt x="54" y="24"/>
                  <a:pt x="56" y="22"/>
                  <a:pt x="56" y="20"/>
                </a:cubicBezTo>
                <a:cubicBezTo>
                  <a:pt x="56" y="18"/>
                  <a:pt x="54" y="16"/>
                  <a:pt x="52" y="16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40"/>
                  <a:pt x="8" y="40"/>
                  <a:pt x="8" y="40"/>
                </a:cubicBezTo>
                <a:cubicBezTo>
                  <a:pt x="168" y="40"/>
                  <a:pt x="168" y="40"/>
                  <a:pt x="168" y="40"/>
                </a:cubicBezTo>
                <a:lnTo>
                  <a:pt x="168" y="160"/>
                </a:lnTo>
                <a:close/>
                <a:moveTo>
                  <a:pt x="168" y="32"/>
                </a:moveTo>
                <a:cubicBezTo>
                  <a:pt x="8" y="32"/>
                  <a:pt x="8" y="32"/>
                  <a:pt x="8" y="3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32"/>
                </a:lnTo>
                <a:close/>
                <a:moveTo>
                  <a:pt x="156" y="16"/>
                </a:moveTo>
                <a:cubicBezTo>
                  <a:pt x="68" y="16"/>
                  <a:pt x="68" y="16"/>
                  <a:pt x="68" y="16"/>
                </a:cubicBezTo>
                <a:cubicBezTo>
                  <a:pt x="66" y="16"/>
                  <a:pt x="64" y="18"/>
                  <a:pt x="64" y="20"/>
                </a:cubicBezTo>
                <a:cubicBezTo>
                  <a:pt x="64" y="22"/>
                  <a:pt x="66" y="24"/>
                  <a:pt x="68" y="24"/>
                </a:cubicBezTo>
                <a:cubicBezTo>
                  <a:pt x="156" y="24"/>
                  <a:pt x="156" y="24"/>
                  <a:pt x="156" y="24"/>
                </a:cubicBezTo>
                <a:cubicBezTo>
                  <a:pt x="158" y="24"/>
                  <a:pt x="160" y="22"/>
                  <a:pt x="160" y="20"/>
                </a:cubicBezTo>
                <a:cubicBezTo>
                  <a:pt x="160" y="18"/>
                  <a:pt x="158" y="16"/>
                  <a:pt x="156" y="1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5334000" y="660400"/>
            <a:ext cx="525463" cy="525463"/>
          </a:xfrm>
          <a:custGeom>
            <a:avLst/>
            <a:gdLst>
              <a:gd name="T0" fmla="*/ 16 w 176"/>
              <a:gd name="T1" fmla="*/ 32 h 176"/>
              <a:gd name="T2" fmla="*/ 0 w 176"/>
              <a:gd name="T3" fmla="*/ 160 h 176"/>
              <a:gd name="T4" fmla="*/ 128 w 176"/>
              <a:gd name="T5" fmla="*/ 176 h 176"/>
              <a:gd name="T6" fmla="*/ 144 w 176"/>
              <a:gd name="T7" fmla="*/ 48 h 176"/>
              <a:gd name="T8" fmla="*/ 136 w 176"/>
              <a:gd name="T9" fmla="*/ 160 h 176"/>
              <a:gd name="T10" fmla="*/ 16 w 176"/>
              <a:gd name="T11" fmla="*/ 168 h 176"/>
              <a:gd name="T12" fmla="*/ 8 w 176"/>
              <a:gd name="T13" fmla="*/ 72 h 176"/>
              <a:gd name="T14" fmla="*/ 136 w 176"/>
              <a:gd name="T15" fmla="*/ 160 h 176"/>
              <a:gd name="T16" fmla="*/ 8 w 176"/>
              <a:gd name="T17" fmla="*/ 64 h 176"/>
              <a:gd name="T18" fmla="*/ 16 w 176"/>
              <a:gd name="T19" fmla="*/ 40 h 176"/>
              <a:gd name="T20" fmla="*/ 136 w 176"/>
              <a:gd name="T21" fmla="*/ 48 h 176"/>
              <a:gd name="T22" fmla="*/ 36 w 176"/>
              <a:gd name="T23" fmla="*/ 48 h 176"/>
              <a:gd name="T24" fmla="*/ 36 w 176"/>
              <a:gd name="T25" fmla="*/ 56 h 176"/>
              <a:gd name="T26" fmla="*/ 36 w 176"/>
              <a:gd name="T27" fmla="*/ 48 h 176"/>
              <a:gd name="T28" fmla="*/ 16 w 176"/>
              <a:gd name="T29" fmla="*/ 52 h 176"/>
              <a:gd name="T30" fmla="*/ 24 w 176"/>
              <a:gd name="T31" fmla="*/ 52 h 176"/>
              <a:gd name="T32" fmla="*/ 160 w 176"/>
              <a:gd name="T33" fmla="*/ 0 h 176"/>
              <a:gd name="T34" fmla="*/ 32 w 176"/>
              <a:gd name="T35" fmla="*/ 16 h 176"/>
              <a:gd name="T36" fmla="*/ 36 w 176"/>
              <a:gd name="T37" fmla="*/ 24 h 176"/>
              <a:gd name="T38" fmla="*/ 40 w 176"/>
              <a:gd name="T39" fmla="*/ 16 h 176"/>
              <a:gd name="T40" fmla="*/ 160 w 176"/>
              <a:gd name="T41" fmla="*/ 8 h 176"/>
              <a:gd name="T42" fmla="*/ 168 w 176"/>
              <a:gd name="T43" fmla="*/ 128 h 176"/>
              <a:gd name="T44" fmla="*/ 156 w 176"/>
              <a:gd name="T45" fmla="*/ 136 h 176"/>
              <a:gd name="T46" fmla="*/ 156 w 176"/>
              <a:gd name="T47" fmla="*/ 144 h 176"/>
              <a:gd name="T48" fmla="*/ 176 w 176"/>
              <a:gd name="T49" fmla="*/ 128 h 176"/>
              <a:gd name="T50" fmla="*/ 160 w 176"/>
              <a:gd name="T51" fmla="*/ 0 h 176"/>
              <a:gd name="T52" fmla="*/ 48 w 176"/>
              <a:gd name="T53" fmla="*/ 52 h 176"/>
              <a:gd name="T54" fmla="*/ 56 w 176"/>
              <a:gd name="T55" fmla="*/ 52 h 176"/>
              <a:gd name="T56" fmla="*/ 124 w 176"/>
              <a:gd name="T57" fmla="*/ 48 h 176"/>
              <a:gd name="T58" fmla="*/ 64 w 176"/>
              <a:gd name="T59" fmla="*/ 52 h 176"/>
              <a:gd name="T60" fmla="*/ 124 w 176"/>
              <a:gd name="T61" fmla="*/ 56 h 176"/>
              <a:gd name="T62" fmla="*/ 124 w 176"/>
              <a:gd name="T63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28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39"/>
                  <a:pt x="0" y="4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39"/>
                  <a:pt x="137" y="32"/>
                  <a:pt x="128" y="32"/>
                </a:cubicBezTo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72"/>
                  <a:pt x="8" y="72"/>
                  <a:pt x="8" y="72"/>
                </a:cubicBezTo>
                <a:cubicBezTo>
                  <a:pt x="136" y="72"/>
                  <a:pt x="136" y="72"/>
                  <a:pt x="136" y="72"/>
                </a:cubicBezTo>
                <a:lnTo>
                  <a:pt x="136" y="160"/>
                </a:lnTo>
                <a:close/>
                <a:moveTo>
                  <a:pt x="136" y="64"/>
                </a:moveTo>
                <a:cubicBezTo>
                  <a:pt x="8" y="64"/>
                  <a:pt x="8" y="64"/>
                  <a:pt x="8" y="64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4"/>
                  <a:pt x="12" y="40"/>
                  <a:pt x="16" y="40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132" y="40"/>
                  <a:pt x="136" y="44"/>
                  <a:pt x="136" y="48"/>
                </a:cubicBezTo>
                <a:lnTo>
                  <a:pt x="136" y="64"/>
                </a:lnTo>
                <a:close/>
                <a:moveTo>
                  <a:pt x="36" y="48"/>
                </a:moveTo>
                <a:cubicBezTo>
                  <a:pt x="34" y="48"/>
                  <a:pt x="32" y="50"/>
                  <a:pt x="32" y="52"/>
                </a:cubicBezTo>
                <a:cubicBezTo>
                  <a:pt x="32" y="54"/>
                  <a:pt x="34" y="56"/>
                  <a:pt x="36" y="56"/>
                </a:cubicBezTo>
                <a:cubicBezTo>
                  <a:pt x="38" y="56"/>
                  <a:pt x="40" y="54"/>
                  <a:pt x="40" y="52"/>
                </a:cubicBezTo>
                <a:cubicBezTo>
                  <a:pt x="40" y="50"/>
                  <a:pt x="38" y="48"/>
                  <a:pt x="36" y="48"/>
                </a:cubicBezTo>
                <a:moveTo>
                  <a:pt x="20" y="48"/>
                </a:moveTo>
                <a:cubicBezTo>
                  <a:pt x="18" y="48"/>
                  <a:pt x="16" y="50"/>
                  <a:pt x="16" y="52"/>
                </a:cubicBezTo>
                <a:cubicBezTo>
                  <a:pt x="16" y="54"/>
                  <a:pt x="18" y="56"/>
                  <a:pt x="20" y="56"/>
                </a:cubicBezTo>
                <a:cubicBezTo>
                  <a:pt x="22" y="56"/>
                  <a:pt x="24" y="54"/>
                  <a:pt x="24" y="52"/>
                </a:cubicBezTo>
                <a:cubicBezTo>
                  <a:pt x="24" y="50"/>
                  <a:pt x="22" y="48"/>
                  <a:pt x="20" y="48"/>
                </a:cubicBezTo>
                <a:moveTo>
                  <a:pt x="160" y="0"/>
                </a:moveTo>
                <a:cubicBezTo>
                  <a:pt x="48" y="0"/>
                  <a:pt x="48" y="0"/>
                  <a:pt x="48" y="0"/>
                </a:cubicBezTo>
                <a:cubicBezTo>
                  <a:pt x="39" y="0"/>
                  <a:pt x="32" y="7"/>
                  <a:pt x="32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2"/>
                  <a:pt x="44" y="8"/>
                  <a:pt x="48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32"/>
                  <a:pt x="164" y="136"/>
                  <a:pt x="160" y="136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4" y="136"/>
                  <a:pt x="152" y="138"/>
                  <a:pt x="152" y="140"/>
                </a:cubicBezTo>
                <a:cubicBezTo>
                  <a:pt x="152" y="142"/>
                  <a:pt x="154" y="144"/>
                  <a:pt x="15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52" y="48"/>
                </a:moveTo>
                <a:cubicBezTo>
                  <a:pt x="50" y="48"/>
                  <a:pt x="48" y="50"/>
                  <a:pt x="48" y="52"/>
                </a:cubicBezTo>
                <a:cubicBezTo>
                  <a:pt x="48" y="54"/>
                  <a:pt x="50" y="56"/>
                  <a:pt x="52" y="56"/>
                </a:cubicBezTo>
                <a:cubicBezTo>
                  <a:pt x="54" y="56"/>
                  <a:pt x="56" y="54"/>
                  <a:pt x="56" y="52"/>
                </a:cubicBezTo>
                <a:cubicBezTo>
                  <a:pt x="56" y="50"/>
                  <a:pt x="54" y="48"/>
                  <a:pt x="52" y="48"/>
                </a:cubicBezTo>
                <a:moveTo>
                  <a:pt x="124" y="48"/>
                </a:moveTo>
                <a:cubicBezTo>
                  <a:pt x="68" y="48"/>
                  <a:pt x="68" y="48"/>
                  <a:pt x="68" y="48"/>
                </a:cubicBezTo>
                <a:cubicBezTo>
                  <a:pt x="66" y="48"/>
                  <a:pt x="64" y="50"/>
                  <a:pt x="64" y="52"/>
                </a:cubicBezTo>
                <a:cubicBezTo>
                  <a:pt x="64" y="54"/>
                  <a:pt x="66" y="56"/>
                  <a:pt x="68" y="56"/>
                </a:cubicBezTo>
                <a:cubicBezTo>
                  <a:pt x="124" y="56"/>
                  <a:pt x="124" y="56"/>
                  <a:pt x="124" y="56"/>
                </a:cubicBezTo>
                <a:cubicBezTo>
                  <a:pt x="126" y="56"/>
                  <a:pt x="128" y="54"/>
                  <a:pt x="128" y="52"/>
                </a:cubicBezTo>
                <a:cubicBezTo>
                  <a:pt x="128" y="50"/>
                  <a:pt x="126" y="48"/>
                  <a:pt x="124" y="4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6335713" y="731838"/>
            <a:ext cx="525463" cy="382588"/>
          </a:xfrm>
          <a:custGeom>
            <a:avLst/>
            <a:gdLst>
              <a:gd name="T0" fmla="*/ 160 w 176"/>
              <a:gd name="T1" fmla="*/ 0 h 128"/>
              <a:gd name="T2" fmla="*/ 16 w 176"/>
              <a:gd name="T3" fmla="*/ 0 h 128"/>
              <a:gd name="T4" fmla="*/ 0 w 176"/>
              <a:gd name="T5" fmla="*/ 16 h 128"/>
              <a:gd name="T6" fmla="*/ 0 w 176"/>
              <a:gd name="T7" fmla="*/ 112 h 128"/>
              <a:gd name="T8" fmla="*/ 16 w 176"/>
              <a:gd name="T9" fmla="*/ 128 h 128"/>
              <a:gd name="T10" fmla="*/ 160 w 176"/>
              <a:gd name="T11" fmla="*/ 128 h 128"/>
              <a:gd name="T12" fmla="*/ 176 w 176"/>
              <a:gd name="T13" fmla="*/ 112 h 128"/>
              <a:gd name="T14" fmla="*/ 176 w 176"/>
              <a:gd name="T15" fmla="*/ 16 h 128"/>
              <a:gd name="T16" fmla="*/ 160 w 176"/>
              <a:gd name="T17" fmla="*/ 0 h 128"/>
              <a:gd name="T18" fmla="*/ 16 w 176"/>
              <a:gd name="T19" fmla="*/ 8 h 128"/>
              <a:gd name="T20" fmla="*/ 160 w 176"/>
              <a:gd name="T21" fmla="*/ 8 h 128"/>
              <a:gd name="T22" fmla="*/ 163 w 176"/>
              <a:gd name="T23" fmla="*/ 8 h 128"/>
              <a:gd name="T24" fmla="*/ 93 w 176"/>
              <a:gd name="T25" fmla="*/ 78 h 128"/>
              <a:gd name="T26" fmla="*/ 88 w 176"/>
              <a:gd name="T27" fmla="*/ 80 h 128"/>
              <a:gd name="T28" fmla="*/ 83 w 176"/>
              <a:gd name="T29" fmla="*/ 78 h 128"/>
              <a:gd name="T30" fmla="*/ 13 w 176"/>
              <a:gd name="T31" fmla="*/ 8 h 128"/>
              <a:gd name="T32" fmla="*/ 16 w 176"/>
              <a:gd name="T33" fmla="*/ 8 h 128"/>
              <a:gd name="T34" fmla="*/ 8 w 176"/>
              <a:gd name="T35" fmla="*/ 112 h 128"/>
              <a:gd name="T36" fmla="*/ 8 w 176"/>
              <a:gd name="T37" fmla="*/ 16 h 128"/>
              <a:gd name="T38" fmla="*/ 8 w 176"/>
              <a:gd name="T39" fmla="*/ 15 h 128"/>
              <a:gd name="T40" fmla="*/ 58 w 176"/>
              <a:gd name="T41" fmla="*/ 64 h 128"/>
              <a:gd name="T42" fmla="*/ 8 w 176"/>
              <a:gd name="T43" fmla="*/ 113 h 128"/>
              <a:gd name="T44" fmla="*/ 8 w 176"/>
              <a:gd name="T45" fmla="*/ 112 h 128"/>
              <a:gd name="T46" fmla="*/ 160 w 176"/>
              <a:gd name="T47" fmla="*/ 120 h 128"/>
              <a:gd name="T48" fmla="*/ 16 w 176"/>
              <a:gd name="T49" fmla="*/ 120 h 128"/>
              <a:gd name="T50" fmla="*/ 13 w 176"/>
              <a:gd name="T51" fmla="*/ 120 h 128"/>
              <a:gd name="T52" fmla="*/ 63 w 176"/>
              <a:gd name="T53" fmla="*/ 70 h 128"/>
              <a:gd name="T54" fmla="*/ 77 w 176"/>
              <a:gd name="T55" fmla="*/ 83 h 128"/>
              <a:gd name="T56" fmla="*/ 88 w 176"/>
              <a:gd name="T57" fmla="*/ 88 h 128"/>
              <a:gd name="T58" fmla="*/ 99 w 176"/>
              <a:gd name="T59" fmla="*/ 83 h 128"/>
              <a:gd name="T60" fmla="*/ 113 w 176"/>
              <a:gd name="T61" fmla="*/ 70 h 128"/>
              <a:gd name="T62" fmla="*/ 163 w 176"/>
              <a:gd name="T63" fmla="*/ 120 h 128"/>
              <a:gd name="T64" fmla="*/ 160 w 176"/>
              <a:gd name="T65" fmla="*/ 120 h 128"/>
              <a:gd name="T66" fmla="*/ 168 w 176"/>
              <a:gd name="T67" fmla="*/ 112 h 128"/>
              <a:gd name="T68" fmla="*/ 168 w 176"/>
              <a:gd name="T69" fmla="*/ 113 h 128"/>
              <a:gd name="T70" fmla="*/ 118 w 176"/>
              <a:gd name="T71" fmla="*/ 64 h 128"/>
              <a:gd name="T72" fmla="*/ 168 w 176"/>
              <a:gd name="T73" fmla="*/ 15 h 128"/>
              <a:gd name="T74" fmla="*/ 168 w 176"/>
              <a:gd name="T75" fmla="*/ 16 h 128"/>
              <a:gd name="T76" fmla="*/ 168 w 176"/>
              <a:gd name="T77" fmla="*/ 11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28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60" y="128"/>
                  <a:pt x="160" y="128"/>
                  <a:pt x="160" y="128"/>
                </a:cubicBezTo>
                <a:cubicBezTo>
                  <a:pt x="169" y="128"/>
                  <a:pt x="176" y="121"/>
                  <a:pt x="176" y="112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" y="8"/>
                </a:moveTo>
                <a:cubicBezTo>
                  <a:pt x="160" y="8"/>
                  <a:pt x="160" y="8"/>
                  <a:pt x="160" y="8"/>
                </a:cubicBezTo>
                <a:cubicBezTo>
                  <a:pt x="161" y="8"/>
                  <a:pt x="162" y="8"/>
                  <a:pt x="163" y="8"/>
                </a:cubicBezTo>
                <a:cubicBezTo>
                  <a:pt x="93" y="78"/>
                  <a:pt x="93" y="78"/>
                  <a:pt x="93" y="78"/>
                </a:cubicBezTo>
                <a:cubicBezTo>
                  <a:pt x="92" y="79"/>
                  <a:pt x="90" y="80"/>
                  <a:pt x="88" y="80"/>
                </a:cubicBezTo>
                <a:cubicBezTo>
                  <a:pt x="86" y="80"/>
                  <a:pt x="84" y="79"/>
                  <a:pt x="83" y="78"/>
                </a:cubicBezTo>
                <a:cubicBezTo>
                  <a:pt x="13" y="8"/>
                  <a:pt x="13" y="8"/>
                  <a:pt x="13" y="8"/>
                </a:cubicBezTo>
                <a:cubicBezTo>
                  <a:pt x="14" y="8"/>
                  <a:pt x="15" y="8"/>
                  <a:pt x="16" y="8"/>
                </a:cubicBezTo>
                <a:moveTo>
                  <a:pt x="8" y="112"/>
                </a:move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5"/>
                  <a:pt x="8" y="15"/>
                </a:cubicBezTo>
                <a:cubicBezTo>
                  <a:pt x="58" y="64"/>
                  <a:pt x="58" y="64"/>
                  <a:pt x="58" y="64"/>
                </a:cubicBezTo>
                <a:cubicBezTo>
                  <a:pt x="8" y="113"/>
                  <a:pt x="8" y="113"/>
                  <a:pt x="8" y="113"/>
                </a:cubicBezTo>
                <a:cubicBezTo>
                  <a:pt x="8" y="113"/>
                  <a:pt x="8" y="112"/>
                  <a:pt x="8" y="112"/>
                </a:cubicBezTo>
                <a:moveTo>
                  <a:pt x="160" y="120"/>
                </a:moveTo>
                <a:cubicBezTo>
                  <a:pt x="16" y="120"/>
                  <a:pt x="16" y="120"/>
                  <a:pt x="16" y="120"/>
                </a:cubicBezTo>
                <a:cubicBezTo>
                  <a:pt x="15" y="120"/>
                  <a:pt x="14" y="120"/>
                  <a:pt x="13" y="120"/>
                </a:cubicBezTo>
                <a:cubicBezTo>
                  <a:pt x="63" y="70"/>
                  <a:pt x="63" y="70"/>
                  <a:pt x="63" y="70"/>
                </a:cubicBezTo>
                <a:cubicBezTo>
                  <a:pt x="77" y="83"/>
                  <a:pt x="77" y="83"/>
                  <a:pt x="77" y="83"/>
                </a:cubicBezTo>
                <a:cubicBezTo>
                  <a:pt x="80" y="86"/>
                  <a:pt x="84" y="88"/>
                  <a:pt x="88" y="88"/>
                </a:cubicBezTo>
                <a:cubicBezTo>
                  <a:pt x="92" y="88"/>
                  <a:pt x="96" y="86"/>
                  <a:pt x="99" y="83"/>
                </a:cubicBezTo>
                <a:cubicBezTo>
                  <a:pt x="113" y="70"/>
                  <a:pt x="113" y="70"/>
                  <a:pt x="113" y="70"/>
                </a:cubicBezTo>
                <a:cubicBezTo>
                  <a:pt x="163" y="120"/>
                  <a:pt x="163" y="120"/>
                  <a:pt x="163" y="120"/>
                </a:cubicBezTo>
                <a:cubicBezTo>
                  <a:pt x="162" y="120"/>
                  <a:pt x="161" y="120"/>
                  <a:pt x="160" y="120"/>
                </a:cubicBezTo>
                <a:moveTo>
                  <a:pt x="168" y="112"/>
                </a:moveTo>
                <a:cubicBezTo>
                  <a:pt x="168" y="112"/>
                  <a:pt x="168" y="113"/>
                  <a:pt x="168" y="113"/>
                </a:cubicBezTo>
                <a:cubicBezTo>
                  <a:pt x="118" y="64"/>
                  <a:pt x="118" y="64"/>
                  <a:pt x="118" y="64"/>
                </a:cubicBezTo>
                <a:cubicBezTo>
                  <a:pt x="168" y="15"/>
                  <a:pt x="168" y="15"/>
                  <a:pt x="168" y="15"/>
                </a:cubicBezTo>
                <a:cubicBezTo>
                  <a:pt x="168" y="15"/>
                  <a:pt x="168" y="16"/>
                  <a:pt x="168" y="16"/>
                </a:cubicBezTo>
                <a:lnTo>
                  <a:pt x="168" y="1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1"/>
          <p:cNvSpPr>
            <a:spLocks noEditPoints="1"/>
          </p:cNvSpPr>
          <p:nvPr/>
        </p:nvSpPr>
        <p:spPr bwMode="auto">
          <a:xfrm>
            <a:off x="7339013" y="720725"/>
            <a:ext cx="525463" cy="404813"/>
          </a:xfrm>
          <a:custGeom>
            <a:avLst/>
            <a:gdLst>
              <a:gd name="T0" fmla="*/ 160 w 176"/>
              <a:gd name="T1" fmla="*/ 0 h 136"/>
              <a:gd name="T2" fmla="*/ 48 w 176"/>
              <a:gd name="T3" fmla="*/ 0 h 136"/>
              <a:gd name="T4" fmla="*/ 32 w 176"/>
              <a:gd name="T5" fmla="*/ 16 h 136"/>
              <a:gd name="T6" fmla="*/ 32 w 176"/>
              <a:gd name="T7" fmla="*/ 20 h 136"/>
              <a:gd name="T8" fmla="*/ 36 w 176"/>
              <a:gd name="T9" fmla="*/ 24 h 136"/>
              <a:gd name="T10" fmla="*/ 40 w 176"/>
              <a:gd name="T11" fmla="*/ 20 h 136"/>
              <a:gd name="T12" fmla="*/ 40 w 176"/>
              <a:gd name="T13" fmla="*/ 16 h 136"/>
              <a:gd name="T14" fmla="*/ 48 w 176"/>
              <a:gd name="T15" fmla="*/ 8 h 136"/>
              <a:gd name="T16" fmla="*/ 160 w 176"/>
              <a:gd name="T17" fmla="*/ 8 h 136"/>
              <a:gd name="T18" fmla="*/ 168 w 176"/>
              <a:gd name="T19" fmla="*/ 16 h 136"/>
              <a:gd name="T20" fmla="*/ 168 w 176"/>
              <a:gd name="T21" fmla="*/ 88 h 136"/>
              <a:gd name="T22" fmla="*/ 160 w 176"/>
              <a:gd name="T23" fmla="*/ 96 h 136"/>
              <a:gd name="T24" fmla="*/ 156 w 176"/>
              <a:gd name="T25" fmla="*/ 96 h 136"/>
              <a:gd name="T26" fmla="*/ 152 w 176"/>
              <a:gd name="T27" fmla="*/ 100 h 136"/>
              <a:gd name="T28" fmla="*/ 156 w 176"/>
              <a:gd name="T29" fmla="*/ 104 h 136"/>
              <a:gd name="T30" fmla="*/ 160 w 176"/>
              <a:gd name="T31" fmla="*/ 104 h 136"/>
              <a:gd name="T32" fmla="*/ 176 w 176"/>
              <a:gd name="T33" fmla="*/ 88 h 136"/>
              <a:gd name="T34" fmla="*/ 176 w 176"/>
              <a:gd name="T35" fmla="*/ 16 h 136"/>
              <a:gd name="T36" fmla="*/ 160 w 176"/>
              <a:gd name="T37" fmla="*/ 0 h 136"/>
              <a:gd name="T38" fmla="*/ 128 w 176"/>
              <a:gd name="T39" fmla="*/ 32 h 136"/>
              <a:gd name="T40" fmla="*/ 16 w 176"/>
              <a:gd name="T41" fmla="*/ 32 h 136"/>
              <a:gd name="T42" fmla="*/ 0 w 176"/>
              <a:gd name="T43" fmla="*/ 48 h 136"/>
              <a:gd name="T44" fmla="*/ 0 w 176"/>
              <a:gd name="T45" fmla="*/ 120 h 136"/>
              <a:gd name="T46" fmla="*/ 16 w 176"/>
              <a:gd name="T47" fmla="*/ 136 h 136"/>
              <a:gd name="T48" fmla="*/ 128 w 176"/>
              <a:gd name="T49" fmla="*/ 136 h 136"/>
              <a:gd name="T50" fmla="*/ 144 w 176"/>
              <a:gd name="T51" fmla="*/ 120 h 136"/>
              <a:gd name="T52" fmla="*/ 144 w 176"/>
              <a:gd name="T53" fmla="*/ 48 h 136"/>
              <a:gd name="T54" fmla="*/ 128 w 176"/>
              <a:gd name="T55" fmla="*/ 32 h 136"/>
              <a:gd name="T56" fmla="*/ 16 w 176"/>
              <a:gd name="T57" fmla="*/ 40 h 136"/>
              <a:gd name="T58" fmla="*/ 128 w 176"/>
              <a:gd name="T59" fmla="*/ 40 h 136"/>
              <a:gd name="T60" fmla="*/ 133 w 176"/>
              <a:gd name="T61" fmla="*/ 42 h 136"/>
              <a:gd name="T62" fmla="*/ 77 w 176"/>
              <a:gd name="T63" fmla="*/ 98 h 136"/>
              <a:gd name="T64" fmla="*/ 72 w 176"/>
              <a:gd name="T65" fmla="*/ 100 h 136"/>
              <a:gd name="T66" fmla="*/ 67 w 176"/>
              <a:gd name="T67" fmla="*/ 98 h 136"/>
              <a:gd name="T68" fmla="*/ 11 w 176"/>
              <a:gd name="T69" fmla="*/ 42 h 136"/>
              <a:gd name="T70" fmla="*/ 16 w 176"/>
              <a:gd name="T71" fmla="*/ 40 h 136"/>
              <a:gd name="T72" fmla="*/ 8 w 176"/>
              <a:gd name="T73" fmla="*/ 50 h 136"/>
              <a:gd name="T74" fmla="*/ 42 w 176"/>
              <a:gd name="T75" fmla="*/ 84 h 136"/>
              <a:gd name="T76" fmla="*/ 8 w 176"/>
              <a:gd name="T77" fmla="*/ 118 h 136"/>
              <a:gd name="T78" fmla="*/ 8 w 176"/>
              <a:gd name="T79" fmla="*/ 50 h 136"/>
              <a:gd name="T80" fmla="*/ 128 w 176"/>
              <a:gd name="T81" fmla="*/ 128 h 136"/>
              <a:gd name="T82" fmla="*/ 16 w 176"/>
              <a:gd name="T83" fmla="*/ 128 h 136"/>
              <a:gd name="T84" fmla="*/ 11 w 176"/>
              <a:gd name="T85" fmla="*/ 126 h 136"/>
              <a:gd name="T86" fmla="*/ 47 w 176"/>
              <a:gd name="T87" fmla="*/ 90 h 136"/>
              <a:gd name="T88" fmla="*/ 61 w 176"/>
              <a:gd name="T89" fmla="*/ 103 h 136"/>
              <a:gd name="T90" fmla="*/ 72 w 176"/>
              <a:gd name="T91" fmla="*/ 108 h 136"/>
              <a:gd name="T92" fmla="*/ 83 w 176"/>
              <a:gd name="T93" fmla="*/ 103 h 136"/>
              <a:gd name="T94" fmla="*/ 97 w 176"/>
              <a:gd name="T95" fmla="*/ 90 h 136"/>
              <a:gd name="T96" fmla="*/ 133 w 176"/>
              <a:gd name="T97" fmla="*/ 126 h 136"/>
              <a:gd name="T98" fmla="*/ 128 w 176"/>
              <a:gd name="T99" fmla="*/ 128 h 136"/>
              <a:gd name="T100" fmla="*/ 136 w 176"/>
              <a:gd name="T101" fmla="*/ 118 h 136"/>
              <a:gd name="T102" fmla="*/ 102 w 176"/>
              <a:gd name="T103" fmla="*/ 84 h 136"/>
              <a:gd name="T104" fmla="*/ 136 w 176"/>
              <a:gd name="T105" fmla="*/ 50 h 136"/>
              <a:gd name="T106" fmla="*/ 136 w 176"/>
              <a:gd name="T107" fmla="*/ 118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6" h="136">
                <a:moveTo>
                  <a:pt x="160" y="0"/>
                </a:moveTo>
                <a:cubicBezTo>
                  <a:pt x="48" y="0"/>
                  <a:pt x="48" y="0"/>
                  <a:pt x="48" y="0"/>
                </a:cubicBezTo>
                <a:cubicBezTo>
                  <a:pt x="39" y="0"/>
                  <a:pt x="32" y="7"/>
                  <a:pt x="32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2"/>
                  <a:pt x="44" y="8"/>
                  <a:pt x="48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cubicBezTo>
                  <a:pt x="168" y="88"/>
                  <a:pt x="168" y="88"/>
                  <a:pt x="168" y="88"/>
                </a:cubicBezTo>
                <a:cubicBezTo>
                  <a:pt x="168" y="92"/>
                  <a:pt x="164" y="96"/>
                  <a:pt x="160" y="96"/>
                </a:cubicBezTo>
                <a:cubicBezTo>
                  <a:pt x="156" y="96"/>
                  <a:pt x="156" y="96"/>
                  <a:pt x="156" y="96"/>
                </a:cubicBezTo>
                <a:cubicBezTo>
                  <a:pt x="154" y="96"/>
                  <a:pt x="152" y="98"/>
                  <a:pt x="152" y="100"/>
                </a:cubicBezTo>
                <a:cubicBezTo>
                  <a:pt x="152" y="102"/>
                  <a:pt x="154" y="104"/>
                  <a:pt x="156" y="104"/>
                </a:cubicBezTo>
                <a:cubicBezTo>
                  <a:pt x="160" y="104"/>
                  <a:pt x="160" y="104"/>
                  <a:pt x="160" y="104"/>
                </a:cubicBezTo>
                <a:cubicBezTo>
                  <a:pt x="169" y="104"/>
                  <a:pt x="176" y="97"/>
                  <a:pt x="176" y="88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28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39"/>
                  <a:pt x="0" y="48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9"/>
                  <a:pt x="7" y="136"/>
                  <a:pt x="16" y="136"/>
                </a:cubicBezTo>
                <a:cubicBezTo>
                  <a:pt x="128" y="136"/>
                  <a:pt x="128" y="136"/>
                  <a:pt x="128" y="136"/>
                </a:cubicBezTo>
                <a:cubicBezTo>
                  <a:pt x="137" y="136"/>
                  <a:pt x="144" y="129"/>
                  <a:pt x="144" y="120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39"/>
                  <a:pt x="137" y="32"/>
                  <a:pt x="128" y="32"/>
                </a:cubicBezTo>
                <a:moveTo>
                  <a:pt x="16" y="40"/>
                </a:moveTo>
                <a:cubicBezTo>
                  <a:pt x="128" y="40"/>
                  <a:pt x="128" y="40"/>
                  <a:pt x="128" y="40"/>
                </a:cubicBezTo>
                <a:cubicBezTo>
                  <a:pt x="130" y="40"/>
                  <a:pt x="132" y="41"/>
                  <a:pt x="133" y="42"/>
                </a:cubicBezTo>
                <a:cubicBezTo>
                  <a:pt x="77" y="98"/>
                  <a:pt x="77" y="98"/>
                  <a:pt x="77" y="98"/>
                </a:cubicBezTo>
                <a:cubicBezTo>
                  <a:pt x="76" y="99"/>
                  <a:pt x="74" y="100"/>
                  <a:pt x="72" y="100"/>
                </a:cubicBezTo>
                <a:cubicBezTo>
                  <a:pt x="70" y="100"/>
                  <a:pt x="68" y="99"/>
                  <a:pt x="67" y="98"/>
                </a:cubicBezTo>
                <a:cubicBezTo>
                  <a:pt x="11" y="42"/>
                  <a:pt x="11" y="42"/>
                  <a:pt x="11" y="42"/>
                </a:cubicBezTo>
                <a:cubicBezTo>
                  <a:pt x="12" y="41"/>
                  <a:pt x="14" y="40"/>
                  <a:pt x="16" y="40"/>
                </a:cubicBezTo>
                <a:moveTo>
                  <a:pt x="8" y="50"/>
                </a:moveTo>
                <a:cubicBezTo>
                  <a:pt x="42" y="84"/>
                  <a:pt x="42" y="84"/>
                  <a:pt x="42" y="84"/>
                </a:cubicBezTo>
                <a:cubicBezTo>
                  <a:pt x="8" y="118"/>
                  <a:pt x="8" y="118"/>
                  <a:pt x="8" y="118"/>
                </a:cubicBezTo>
                <a:lnTo>
                  <a:pt x="8" y="50"/>
                </a:lnTo>
                <a:close/>
                <a:moveTo>
                  <a:pt x="128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14" y="128"/>
                  <a:pt x="12" y="127"/>
                  <a:pt x="11" y="126"/>
                </a:cubicBezTo>
                <a:cubicBezTo>
                  <a:pt x="47" y="90"/>
                  <a:pt x="47" y="90"/>
                  <a:pt x="47" y="90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4" y="106"/>
                  <a:pt x="68" y="108"/>
                  <a:pt x="72" y="108"/>
                </a:cubicBezTo>
                <a:cubicBezTo>
                  <a:pt x="76" y="108"/>
                  <a:pt x="80" y="106"/>
                  <a:pt x="83" y="103"/>
                </a:cubicBezTo>
                <a:cubicBezTo>
                  <a:pt x="97" y="90"/>
                  <a:pt x="97" y="90"/>
                  <a:pt x="97" y="90"/>
                </a:cubicBezTo>
                <a:cubicBezTo>
                  <a:pt x="133" y="126"/>
                  <a:pt x="133" y="126"/>
                  <a:pt x="133" y="126"/>
                </a:cubicBezTo>
                <a:cubicBezTo>
                  <a:pt x="132" y="127"/>
                  <a:pt x="130" y="128"/>
                  <a:pt x="128" y="128"/>
                </a:cubicBezTo>
                <a:moveTo>
                  <a:pt x="136" y="118"/>
                </a:moveTo>
                <a:cubicBezTo>
                  <a:pt x="102" y="84"/>
                  <a:pt x="102" y="84"/>
                  <a:pt x="102" y="84"/>
                </a:cubicBezTo>
                <a:cubicBezTo>
                  <a:pt x="136" y="50"/>
                  <a:pt x="136" y="50"/>
                  <a:pt x="136" y="50"/>
                </a:cubicBezTo>
                <a:lnTo>
                  <a:pt x="136" y="11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2"/>
          <p:cNvSpPr>
            <a:spLocks noEditPoints="1"/>
          </p:cNvSpPr>
          <p:nvPr/>
        </p:nvSpPr>
        <p:spPr bwMode="auto">
          <a:xfrm>
            <a:off x="8340725" y="708025"/>
            <a:ext cx="525463" cy="430213"/>
          </a:xfrm>
          <a:custGeom>
            <a:avLst/>
            <a:gdLst>
              <a:gd name="T0" fmla="*/ 176 w 176"/>
              <a:gd name="T1" fmla="*/ 82 h 144"/>
              <a:gd name="T2" fmla="*/ 176 w 176"/>
              <a:gd name="T3" fmla="*/ 82 h 144"/>
              <a:gd name="T4" fmla="*/ 136 w 176"/>
              <a:gd name="T5" fmla="*/ 2 h 144"/>
              <a:gd name="T6" fmla="*/ 136 w 176"/>
              <a:gd name="T7" fmla="*/ 2 h 144"/>
              <a:gd name="T8" fmla="*/ 132 w 176"/>
              <a:gd name="T9" fmla="*/ 0 h 144"/>
              <a:gd name="T10" fmla="*/ 44 w 176"/>
              <a:gd name="T11" fmla="*/ 0 h 144"/>
              <a:gd name="T12" fmla="*/ 40 w 176"/>
              <a:gd name="T13" fmla="*/ 2 h 144"/>
              <a:gd name="T14" fmla="*/ 40 w 176"/>
              <a:gd name="T15" fmla="*/ 2 h 144"/>
              <a:gd name="T16" fmla="*/ 0 w 176"/>
              <a:gd name="T17" fmla="*/ 82 h 144"/>
              <a:gd name="T18" fmla="*/ 0 w 176"/>
              <a:gd name="T19" fmla="*/ 82 h 144"/>
              <a:gd name="T20" fmla="*/ 0 w 176"/>
              <a:gd name="T21" fmla="*/ 84 h 144"/>
              <a:gd name="T22" fmla="*/ 0 w 176"/>
              <a:gd name="T23" fmla="*/ 140 h 144"/>
              <a:gd name="T24" fmla="*/ 4 w 176"/>
              <a:gd name="T25" fmla="*/ 144 h 144"/>
              <a:gd name="T26" fmla="*/ 172 w 176"/>
              <a:gd name="T27" fmla="*/ 144 h 144"/>
              <a:gd name="T28" fmla="*/ 176 w 176"/>
              <a:gd name="T29" fmla="*/ 140 h 144"/>
              <a:gd name="T30" fmla="*/ 176 w 176"/>
              <a:gd name="T31" fmla="*/ 84 h 144"/>
              <a:gd name="T32" fmla="*/ 176 w 176"/>
              <a:gd name="T33" fmla="*/ 82 h 144"/>
              <a:gd name="T34" fmla="*/ 46 w 176"/>
              <a:gd name="T35" fmla="*/ 8 h 144"/>
              <a:gd name="T36" fmla="*/ 130 w 176"/>
              <a:gd name="T37" fmla="*/ 8 h 144"/>
              <a:gd name="T38" fmla="*/ 166 w 176"/>
              <a:gd name="T39" fmla="*/ 80 h 144"/>
              <a:gd name="T40" fmla="*/ 116 w 176"/>
              <a:gd name="T41" fmla="*/ 80 h 144"/>
              <a:gd name="T42" fmla="*/ 112 w 176"/>
              <a:gd name="T43" fmla="*/ 84 h 144"/>
              <a:gd name="T44" fmla="*/ 88 w 176"/>
              <a:gd name="T45" fmla="*/ 108 h 144"/>
              <a:gd name="T46" fmla="*/ 64 w 176"/>
              <a:gd name="T47" fmla="*/ 84 h 144"/>
              <a:gd name="T48" fmla="*/ 60 w 176"/>
              <a:gd name="T49" fmla="*/ 80 h 144"/>
              <a:gd name="T50" fmla="*/ 10 w 176"/>
              <a:gd name="T51" fmla="*/ 80 h 144"/>
              <a:gd name="T52" fmla="*/ 46 w 176"/>
              <a:gd name="T53" fmla="*/ 8 h 144"/>
              <a:gd name="T54" fmla="*/ 168 w 176"/>
              <a:gd name="T55" fmla="*/ 136 h 144"/>
              <a:gd name="T56" fmla="*/ 8 w 176"/>
              <a:gd name="T57" fmla="*/ 136 h 144"/>
              <a:gd name="T58" fmla="*/ 8 w 176"/>
              <a:gd name="T59" fmla="*/ 88 h 144"/>
              <a:gd name="T60" fmla="*/ 56 w 176"/>
              <a:gd name="T61" fmla="*/ 88 h 144"/>
              <a:gd name="T62" fmla="*/ 88 w 176"/>
              <a:gd name="T63" fmla="*/ 116 h 144"/>
              <a:gd name="T64" fmla="*/ 120 w 176"/>
              <a:gd name="T65" fmla="*/ 88 h 144"/>
              <a:gd name="T66" fmla="*/ 168 w 176"/>
              <a:gd name="T67" fmla="*/ 88 h 144"/>
              <a:gd name="T68" fmla="*/ 168 w 176"/>
              <a:gd name="T69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6" h="144">
                <a:moveTo>
                  <a:pt x="176" y="82"/>
                </a:moveTo>
                <a:cubicBezTo>
                  <a:pt x="176" y="82"/>
                  <a:pt x="176" y="82"/>
                  <a:pt x="176" y="82"/>
                </a:cubicBezTo>
                <a:cubicBezTo>
                  <a:pt x="136" y="2"/>
                  <a:pt x="136" y="2"/>
                  <a:pt x="136" y="2"/>
                </a:cubicBezTo>
                <a:cubicBezTo>
                  <a:pt x="136" y="2"/>
                  <a:pt x="136" y="2"/>
                  <a:pt x="136" y="2"/>
                </a:cubicBezTo>
                <a:cubicBezTo>
                  <a:pt x="135" y="1"/>
                  <a:pt x="134" y="0"/>
                  <a:pt x="13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0"/>
                  <a:pt x="41" y="1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3"/>
                  <a:pt x="0" y="83"/>
                  <a:pt x="0" y="84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2"/>
                  <a:pt x="2" y="144"/>
                  <a:pt x="4" y="144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74" y="144"/>
                  <a:pt x="176" y="142"/>
                  <a:pt x="176" y="140"/>
                </a:cubicBezTo>
                <a:cubicBezTo>
                  <a:pt x="176" y="84"/>
                  <a:pt x="176" y="84"/>
                  <a:pt x="176" y="84"/>
                </a:cubicBezTo>
                <a:cubicBezTo>
                  <a:pt x="176" y="83"/>
                  <a:pt x="176" y="83"/>
                  <a:pt x="176" y="82"/>
                </a:cubicBezTo>
                <a:moveTo>
                  <a:pt x="46" y="8"/>
                </a:moveTo>
                <a:cubicBezTo>
                  <a:pt x="130" y="8"/>
                  <a:pt x="130" y="8"/>
                  <a:pt x="130" y="8"/>
                </a:cubicBezTo>
                <a:cubicBezTo>
                  <a:pt x="166" y="80"/>
                  <a:pt x="166" y="80"/>
                  <a:pt x="166" y="80"/>
                </a:cubicBezTo>
                <a:cubicBezTo>
                  <a:pt x="116" y="80"/>
                  <a:pt x="116" y="80"/>
                  <a:pt x="116" y="80"/>
                </a:cubicBezTo>
                <a:cubicBezTo>
                  <a:pt x="114" y="80"/>
                  <a:pt x="112" y="82"/>
                  <a:pt x="112" y="84"/>
                </a:cubicBezTo>
                <a:cubicBezTo>
                  <a:pt x="112" y="97"/>
                  <a:pt x="101" y="108"/>
                  <a:pt x="88" y="108"/>
                </a:cubicBezTo>
                <a:cubicBezTo>
                  <a:pt x="75" y="108"/>
                  <a:pt x="64" y="97"/>
                  <a:pt x="64" y="84"/>
                </a:cubicBezTo>
                <a:cubicBezTo>
                  <a:pt x="64" y="82"/>
                  <a:pt x="62" y="80"/>
                  <a:pt x="60" y="80"/>
                </a:cubicBezTo>
                <a:cubicBezTo>
                  <a:pt x="10" y="80"/>
                  <a:pt x="10" y="80"/>
                  <a:pt x="10" y="80"/>
                </a:cubicBezTo>
                <a:lnTo>
                  <a:pt x="46" y="8"/>
                </a:lnTo>
                <a:close/>
                <a:moveTo>
                  <a:pt x="168" y="136"/>
                </a:moveTo>
                <a:cubicBezTo>
                  <a:pt x="8" y="136"/>
                  <a:pt x="8" y="136"/>
                  <a:pt x="8" y="136"/>
                </a:cubicBezTo>
                <a:cubicBezTo>
                  <a:pt x="8" y="88"/>
                  <a:pt x="8" y="88"/>
                  <a:pt x="8" y="88"/>
                </a:cubicBezTo>
                <a:cubicBezTo>
                  <a:pt x="56" y="88"/>
                  <a:pt x="56" y="88"/>
                  <a:pt x="56" y="88"/>
                </a:cubicBezTo>
                <a:cubicBezTo>
                  <a:pt x="58" y="104"/>
                  <a:pt x="72" y="116"/>
                  <a:pt x="88" y="116"/>
                </a:cubicBezTo>
                <a:cubicBezTo>
                  <a:pt x="104" y="116"/>
                  <a:pt x="118" y="104"/>
                  <a:pt x="120" y="88"/>
                </a:cubicBezTo>
                <a:cubicBezTo>
                  <a:pt x="168" y="88"/>
                  <a:pt x="168" y="88"/>
                  <a:pt x="168" y="88"/>
                </a:cubicBezTo>
                <a:lnTo>
                  <a:pt x="168" y="1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3"/>
          <p:cNvSpPr>
            <a:spLocks noEditPoints="1"/>
          </p:cNvSpPr>
          <p:nvPr/>
        </p:nvSpPr>
        <p:spPr bwMode="auto">
          <a:xfrm>
            <a:off x="9344025" y="684213"/>
            <a:ext cx="525463" cy="477838"/>
          </a:xfrm>
          <a:custGeom>
            <a:avLst/>
            <a:gdLst>
              <a:gd name="T0" fmla="*/ 64 w 176"/>
              <a:gd name="T1" fmla="*/ 64 h 160"/>
              <a:gd name="T2" fmla="*/ 60 w 176"/>
              <a:gd name="T3" fmla="*/ 68 h 160"/>
              <a:gd name="T4" fmla="*/ 61 w 176"/>
              <a:gd name="T5" fmla="*/ 71 h 160"/>
              <a:gd name="T6" fmla="*/ 85 w 176"/>
              <a:gd name="T7" fmla="*/ 95 h 160"/>
              <a:gd name="T8" fmla="*/ 88 w 176"/>
              <a:gd name="T9" fmla="*/ 96 h 160"/>
              <a:gd name="T10" fmla="*/ 91 w 176"/>
              <a:gd name="T11" fmla="*/ 95 h 160"/>
              <a:gd name="T12" fmla="*/ 115 w 176"/>
              <a:gd name="T13" fmla="*/ 71 h 160"/>
              <a:gd name="T14" fmla="*/ 116 w 176"/>
              <a:gd name="T15" fmla="*/ 68 h 160"/>
              <a:gd name="T16" fmla="*/ 112 w 176"/>
              <a:gd name="T17" fmla="*/ 64 h 160"/>
              <a:gd name="T18" fmla="*/ 109 w 176"/>
              <a:gd name="T19" fmla="*/ 65 h 160"/>
              <a:gd name="T20" fmla="*/ 92 w 176"/>
              <a:gd name="T21" fmla="*/ 82 h 160"/>
              <a:gd name="T22" fmla="*/ 92 w 176"/>
              <a:gd name="T23" fmla="*/ 4 h 160"/>
              <a:gd name="T24" fmla="*/ 88 w 176"/>
              <a:gd name="T25" fmla="*/ 0 h 160"/>
              <a:gd name="T26" fmla="*/ 84 w 176"/>
              <a:gd name="T27" fmla="*/ 4 h 160"/>
              <a:gd name="T28" fmla="*/ 84 w 176"/>
              <a:gd name="T29" fmla="*/ 82 h 160"/>
              <a:gd name="T30" fmla="*/ 67 w 176"/>
              <a:gd name="T31" fmla="*/ 65 h 160"/>
              <a:gd name="T32" fmla="*/ 64 w 176"/>
              <a:gd name="T33" fmla="*/ 64 h 160"/>
              <a:gd name="T34" fmla="*/ 176 w 176"/>
              <a:gd name="T35" fmla="*/ 98 h 160"/>
              <a:gd name="T36" fmla="*/ 176 w 176"/>
              <a:gd name="T37" fmla="*/ 98 h 160"/>
              <a:gd name="T38" fmla="*/ 136 w 176"/>
              <a:gd name="T39" fmla="*/ 18 h 160"/>
              <a:gd name="T40" fmla="*/ 136 w 176"/>
              <a:gd name="T41" fmla="*/ 18 h 160"/>
              <a:gd name="T42" fmla="*/ 132 w 176"/>
              <a:gd name="T43" fmla="*/ 16 h 160"/>
              <a:gd name="T44" fmla="*/ 104 w 176"/>
              <a:gd name="T45" fmla="*/ 16 h 160"/>
              <a:gd name="T46" fmla="*/ 100 w 176"/>
              <a:gd name="T47" fmla="*/ 20 h 160"/>
              <a:gd name="T48" fmla="*/ 104 w 176"/>
              <a:gd name="T49" fmla="*/ 24 h 160"/>
              <a:gd name="T50" fmla="*/ 130 w 176"/>
              <a:gd name="T51" fmla="*/ 24 h 160"/>
              <a:gd name="T52" fmla="*/ 166 w 176"/>
              <a:gd name="T53" fmla="*/ 96 h 160"/>
              <a:gd name="T54" fmla="*/ 116 w 176"/>
              <a:gd name="T55" fmla="*/ 96 h 160"/>
              <a:gd name="T56" fmla="*/ 112 w 176"/>
              <a:gd name="T57" fmla="*/ 100 h 160"/>
              <a:gd name="T58" fmla="*/ 88 w 176"/>
              <a:gd name="T59" fmla="*/ 124 h 160"/>
              <a:gd name="T60" fmla="*/ 64 w 176"/>
              <a:gd name="T61" fmla="*/ 100 h 160"/>
              <a:gd name="T62" fmla="*/ 60 w 176"/>
              <a:gd name="T63" fmla="*/ 96 h 160"/>
              <a:gd name="T64" fmla="*/ 10 w 176"/>
              <a:gd name="T65" fmla="*/ 96 h 160"/>
              <a:gd name="T66" fmla="*/ 46 w 176"/>
              <a:gd name="T67" fmla="*/ 24 h 160"/>
              <a:gd name="T68" fmla="*/ 72 w 176"/>
              <a:gd name="T69" fmla="*/ 24 h 160"/>
              <a:gd name="T70" fmla="*/ 76 w 176"/>
              <a:gd name="T71" fmla="*/ 20 h 160"/>
              <a:gd name="T72" fmla="*/ 72 w 176"/>
              <a:gd name="T73" fmla="*/ 16 h 160"/>
              <a:gd name="T74" fmla="*/ 44 w 176"/>
              <a:gd name="T75" fmla="*/ 16 h 160"/>
              <a:gd name="T76" fmla="*/ 40 w 176"/>
              <a:gd name="T77" fmla="*/ 18 h 160"/>
              <a:gd name="T78" fmla="*/ 40 w 176"/>
              <a:gd name="T79" fmla="*/ 18 h 160"/>
              <a:gd name="T80" fmla="*/ 0 w 176"/>
              <a:gd name="T81" fmla="*/ 98 h 160"/>
              <a:gd name="T82" fmla="*/ 0 w 176"/>
              <a:gd name="T83" fmla="*/ 98 h 160"/>
              <a:gd name="T84" fmla="*/ 0 w 176"/>
              <a:gd name="T85" fmla="*/ 100 h 160"/>
              <a:gd name="T86" fmla="*/ 0 w 176"/>
              <a:gd name="T87" fmla="*/ 156 h 160"/>
              <a:gd name="T88" fmla="*/ 4 w 176"/>
              <a:gd name="T89" fmla="*/ 160 h 160"/>
              <a:gd name="T90" fmla="*/ 172 w 176"/>
              <a:gd name="T91" fmla="*/ 160 h 160"/>
              <a:gd name="T92" fmla="*/ 176 w 176"/>
              <a:gd name="T93" fmla="*/ 156 h 160"/>
              <a:gd name="T94" fmla="*/ 176 w 176"/>
              <a:gd name="T95" fmla="*/ 100 h 160"/>
              <a:gd name="T96" fmla="*/ 176 w 176"/>
              <a:gd name="T97" fmla="*/ 98 h 160"/>
              <a:gd name="T98" fmla="*/ 168 w 176"/>
              <a:gd name="T99" fmla="*/ 152 h 160"/>
              <a:gd name="T100" fmla="*/ 8 w 176"/>
              <a:gd name="T101" fmla="*/ 152 h 160"/>
              <a:gd name="T102" fmla="*/ 8 w 176"/>
              <a:gd name="T103" fmla="*/ 104 h 160"/>
              <a:gd name="T104" fmla="*/ 56 w 176"/>
              <a:gd name="T105" fmla="*/ 104 h 160"/>
              <a:gd name="T106" fmla="*/ 88 w 176"/>
              <a:gd name="T107" fmla="*/ 132 h 160"/>
              <a:gd name="T108" fmla="*/ 120 w 176"/>
              <a:gd name="T109" fmla="*/ 104 h 160"/>
              <a:gd name="T110" fmla="*/ 168 w 176"/>
              <a:gd name="T111" fmla="*/ 104 h 160"/>
              <a:gd name="T112" fmla="*/ 168 w 176"/>
              <a:gd name="T113" fmla="*/ 1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60">
                <a:moveTo>
                  <a:pt x="64" y="64"/>
                </a:moveTo>
                <a:cubicBezTo>
                  <a:pt x="62" y="64"/>
                  <a:pt x="60" y="66"/>
                  <a:pt x="60" y="68"/>
                </a:cubicBezTo>
                <a:cubicBezTo>
                  <a:pt x="60" y="69"/>
                  <a:pt x="60" y="70"/>
                  <a:pt x="61" y="71"/>
                </a:cubicBezTo>
                <a:cubicBezTo>
                  <a:pt x="85" y="95"/>
                  <a:pt x="85" y="95"/>
                  <a:pt x="85" y="95"/>
                </a:cubicBezTo>
                <a:cubicBezTo>
                  <a:pt x="86" y="96"/>
                  <a:pt x="87" y="96"/>
                  <a:pt x="88" y="96"/>
                </a:cubicBezTo>
                <a:cubicBezTo>
                  <a:pt x="89" y="96"/>
                  <a:pt x="90" y="96"/>
                  <a:pt x="91" y="95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6" y="70"/>
                  <a:pt x="116" y="69"/>
                  <a:pt x="116" y="68"/>
                </a:cubicBezTo>
                <a:cubicBezTo>
                  <a:pt x="116" y="66"/>
                  <a:pt x="114" y="64"/>
                  <a:pt x="112" y="64"/>
                </a:cubicBezTo>
                <a:cubicBezTo>
                  <a:pt x="111" y="64"/>
                  <a:pt x="110" y="64"/>
                  <a:pt x="109" y="65"/>
                </a:cubicBezTo>
                <a:cubicBezTo>
                  <a:pt x="92" y="82"/>
                  <a:pt x="92" y="82"/>
                  <a:pt x="92" y="82"/>
                </a:cubicBezTo>
                <a:cubicBezTo>
                  <a:pt x="92" y="4"/>
                  <a:pt x="92" y="4"/>
                  <a:pt x="92" y="4"/>
                </a:cubicBezTo>
                <a:cubicBezTo>
                  <a:pt x="92" y="2"/>
                  <a:pt x="90" y="0"/>
                  <a:pt x="88" y="0"/>
                </a:cubicBezTo>
                <a:cubicBezTo>
                  <a:pt x="86" y="0"/>
                  <a:pt x="84" y="2"/>
                  <a:pt x="84" y="4"/>
                </a:cubicBezTo>
                <a:cubicBezTo>
                  <a:pt x="84" y="82"/>
                  <a:pt x="84" y="82"/>
                  <a:pt x="84" y="82"/>
                </a:cubicBezTo>
                <a:cubicBezTo>
                  <a:pt x="67" y="65"/>
                  <a:pt x="67" y="65"/>
                  <a:pt x="67" y="65"/>
                </a:cubicBezTo>
                <a:cubicBezTo>
                  <a:pt x="66" y="64"/>
                  <a:pt x="65" y="64"/>
                  <a:pt x="64" y="64"/>
                </a:cubicBezTo>
                <a:moveTo>
                  <a:pt x="176" y="98"/>
                </a:moveTo>
                <a:cubicBezTo>
                  <a:pt x="176" y="98"/>
                  <a:pt x="176" y="98"/>
                  <a:pt x="176" y="98"/>
                </a:cubicBezTo>
                <a:cubicBezTo>
                  <a:pt x="136" y="18"/>
                  <a:pt x="136" y="18"/>
                  <a:pt x="136" y="18"/>
                </a:cubicBezTo>
                <a:cubicBezTo>
                  <a:pt x="136" y="18"/>
                  <a:pt x="136" y="18"/>
                  <a:pt x="136" y="18"/>
                </a:cubicBezTo>
                <a:cubicBezTo>
                  <a:pt x="135" y="17"/>
                  <a:pt x="134" y="16"/>
                  <a:pt x="132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2" y="16"/>
                  <a:pt x="100" y="18"/>
                  <a:pt x="100" y="20"/>
                </a:cubicBezTo>
                <a:cubicBezTo>
                  <a:pt x="100" y="22"/>
                  <a:pt x="102" y="24"/>
                  <a:pt x="104" y="24"/>
                </a:cubicBezTo>
                <a:cubicBezTo>
                  <a:pt x="130" y="24"/>
                  <a:pt x="130" y="24"/>
                  <a:pt x="130" y="24"/>
                </a:cubicBezTo>
                <a:cubicBezTo>
                  <a:pt x="166" y="96"/>
                  <a:pt x="166" y="96"/>
                  <a:pt x="166" y="96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14" y="96"/>
                  <a:pt x="112" y="98"/>
                  <a:pt x="112" y="100"/>
                </a:cubicBezTo>
                <a:cubicBezTo>
                  <a:pt x="112" y="113"/>
                  <a:pt x="101" y="124"/>
                  <a:pt x="88" y="124"/>
                </a:cubicBezTo>
                <a:cubicBezTo>
                  <a:pt x="75" y="124"/>
                  <a:pt x="64" y="113"/>
                  <a:pt x="64" y="100"/>
                </a:cubicBezTo>
                <a:cubicBezTo>
                  <a:pt x="64" y="98"/>
                  <a:pt x="62" y="96"/>
                  <a:pt x="60" y="96"/>
                </a:cubicBezTo>
                <a:cubicBezTo>
                  <a:pt x="10" y="96"/>
                  <a:pt x="10" y="96"/>
                  <a:pt x="10" y="96"/>
                </a:cubicBezTo>
                <a:cubicBezTo>
                  <a:pt x="46" y="24"/>
                  <a:pt x="46" y="24"/>
                  <a:pt x="46" y="24"/>
                </a:cubicBezTo>
                <a:cubicBezTo>
                  <a:pt x="72" y="24"/>
                  <a:pt x="72" y="24"/>
                  <a:pt x="72" y="24"/>
                </a:cubicBezTo>
                <a:cubicBezTo>
                  <a:pt x="74" y="24"/>
                  <a:pt x="76" y="22"/>
                  <a:pt x="76" y="20"/>
                </a:cubicBezTo>
                <a:cubicBezTo>
                  <a:pt x="76" y="18"/>
                  <a:pt x="74" y="16"/>
                  <a:pt x="72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2" y="16"/>
                  <a:pt x="41" y="17"/>
                  <a:pt x="40" y="18"/>
                </a:cubicBezTo>
                <a:cubicBezTo>
                  <a:pt x="40" y="18"/>
                  <a:pt x="40" y="18"/>
                  <a:pt x="40" y="1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9"/>
                  <a:pt x="0" y="99"/>
                  <a:pt x="0" y="10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2" y="160"/>
                  <a:pt x="4" y="160"/>
                </a:cubicBezTo>
                <a:cubicBezTo>
                  <a:pt x="172" y="160"/>
                  <a:pt x="172" y="160"/>
                  <a:pt x="172" y="160"/>
                </a:cubicBezTo>
                <a:cubicBezTo>
                  <a:pt x="174" y="160"/>
                  <a:pt x="176" y="158"/>
                  <a:pt x="176" y="156"/>
                </a:cubicBezTo>
                <a:cubicBezTo>
                  <a:pt x="176" y="100"/>
                  <a:pt x="176" y="100"/>
                  <a:pt x="176" y="100"/>
                </a:cubicBezTo>
                <a:cubicBezTo>
                  <a:pt x="176" y="99"/>
                  <a:pt x="176" y="99"/>
                  <a:pt x="176" y="98"/>
                </a:cubicBezTo>
                <a:moveTo>
                  <a:pt x="168" y="152"/>
                </a:moveTo>
                <a:cubicBezTo>
                  <a:pt x="8" y="152"/>
                  <a:pt x="8" y="152"/>
                  <a:pt x="8" y="152"/>
                </a:cubicBezTo>
                <a:cubicBezTo>
                  <a:pt x="8" y="104"/>
                  <a:pt x="8" y="104"/>
                  <a:pt x="8" y="104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58" y="120"/>
                  <a:pt x="72" y="132"/>
                  <a:pt x="88" y="132"/>
                </a:cubicBezTo>
                <a:cubicBezTo>
                  <a:pt x="104" y="132"/>
                  <a:pt x="118" y="120"/>
                  <a:pt x="120" y="104"/>
                </a:cubicBezTo>
                <a:cubicBezTo>
                  <a:pt x="168" y="104"/>
                  <a:pt x="168" y="104"/>
                  <a:pt x="168" y="104"/>
                </a:cubicBezTo>
                <a:lnTo>
                  <a:pt x="168" y="1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4"/>
          <p:cNvSpPr>
            <a:spLocks noEditPoints="1"/>
          </p:cNvSpPr>
          <p:nvPr/>
        </p:nvSpPr>
        <p:spPr bwMode="auto">
          <a:xfrm>
            <a:off x="10345738" y="684213"/>
            <a:ext cx="525463" cy="477838"/>
          </a:xfrm>
          <a:custGeom>
            <a:avLst/>
            <a:gdLst>
              <a:gd name="T0" fmla="*/ 64 w 176"/>
              <a:gd name="T1" fmla="*/ 32 h 160"/>
              <a:gd name="T2" fmla="*/ 67 w 176"/>
              <a:gd name="T3" fmla="*/ 31 h 160"/>
              <a:gd name="T4" fmla="*/ 84 w 176"/>
              <a:gd name="T5" fmla="*/ 14 h 160"/>
              <a:gd name="T6" fmla="*/ 84 w 176"/>
              <a:gd name="T7" fmla="*/ 92 h 160"/>
              <a:gd name="T8" fmla="*/ 88 w 176"/>
              <a:gd name="T9" fmla="*/ 96 h 160"/>
              <a:gd name="T10" fmla="*/ 92 w 176"/>
              <a:gd name="T11" fmla="*/ 92 h 160"/>
              <a:gd name="T12" fmla="*/ 92 w 176"/>
              <a:gd name="T13" fmla="*/ 14 h 160"/>
              <a:gd name="T14" fmla="*/ 109 w 176"/>
              <a:gd name="T15" fmla="*/ 31 h 160"/>
              <a:gd name="T16" fmla="*/ 112 w 176"/>
              <a:gd name="T17" fmla="*/ 32 h 160"/>
              <a:gd name="T18" fmla="*/ 116 w 176"/>
              <a:gd name="T19" fmla="*/ 28 h 160"/>
              <a:gd name="T20" fmla="*/ 115 w 176"/>
              <a:gd name="T21" fmla="*/ 25 h 160"/>
              <a:gd name="T22" fmla="*/ 91 w 176"/>
              <a:gd name="T23" fmla="*/ 1 h 160"/>
              <a:gd name="T24" fmla="*/ 88 w 176"/>
              <a:gd name="T25" fmla="*/ 0 h 160"/>
              <a:gd name="T26" fmla="*/ 85 w 176"/>
              <a:gd name="T27" fmla="*/ 1 h 160"/>
              <a:gd name="T28" fmla="*/ 61 w 176"/>
              <a:gd name="T29" fmla="*/ 25 h 160"/>
              <a:gd name="T30" fmla="*/ 60 w 176"/>
              <a:gd name="T31" fmla="*/ 28 h 160"/>
              <a:gd name="T32" fmla="*/ 64 w 176"/>
              <a:gd name="T33" fmla="*/ 32 h 160"/>
              <a:gd name="T34" fmla="*/ 176 w 176"/>
              <a:gd name="T35" fmla="*/ 98 h 160"/>
              <a:gd name="T36" fmla="*/ 176 w 176"/>
              <a:gd name="T37" fmla="*/ 98 h 160"/>
              <a:gd name="T38" fmla="*/ 136 w 176"/>
              <a:gd name="T39" fmla="*/ 18 h 160"/>
              <a:gd name="T40" fmla="*/ 136 w 176"/>
              <a:gd name="T41" fmla="*/ 18 h 160"/>
              <a:gd name="T42" fmla="*/ 132 w 176"/>
              <a:gd name="T43" fmla="*/ 16 h 160"/>
              <a:gd name="T44" fmla="*/ 128 w 176"/>
              <a:gd name="T45" fmla="*/ 16 h 160"/>
              <a:gd name="T46" fmla="*/ 124 w 176"/>
              <a:gd name="T47" fmla="*/ 20 h 160"/>
              <a:gd name="T48" fmla="*/ 128 w 176"/>
              <a:gd name="T49" fmla="*/ 24 h 160"/>
              <a:gd name="T50" fmla="*/ 130 w 176"/>
              <a:gd name="T51" fmla="*/ 24 h 160"/>
              <a:gd name="T52" fmla="*/ 166 w 176"/>
              <a:gd name="T53" fmla="*/ 96 h 160"/>
              <a:gd name="T54" fmla="*/ 116 w 176"/>
              <a:gd name="T55" fmla="*/ 96 h 160"/>
              <a:gd name="T56" fmla="*/ 112 w 176"/>
              <a:gd name="T57" fmla="*/ 100 h 160"/>
              <a:gd name="T58" fmla="*/ 88 w 176"/>
              <a:gd name="T59" fmla="*/ 124 h 160"/>
              <a:gd name="T60" fmla="*/ 64 w 176"/>
              <a:gd name="T61" fmla="*/ 100 h 160"/>
              <a:gd name="T62" fmla="*/ 60 w 176"/>
              <a:gd name="T63" fmla="*/ 96 h 160"/>
              <a:gd name="T64" fmla="*/ 10 w 176"/>
              <a:gd name="T65" fmla="*/ 96 h 160"/>
              <a:gd name="T66" fmla="*/ 46 w 176"/>
              <a:gd name="T67" fmla="*/ 24 h 160"/>
              <a:gd name="T68" fmla="*/ 48 w 176"/>
              <a:gd name="T69" fmla="*/ 24 h 160"/>
              <a:gd name="T70" fmla="*/ 52 w 176"/>
              <a:gd name="T71" fmla="*/ 20 h 160"/>
              <a:gd name="T72" fmla="*/ 48 w 176"/>
              <a:gd name="T73" fmla="*/ 16 h 160"/>
              <a:gd name="T74" fmla="*/ 44 w 176"/>
              <a:gd name="T75" fmla="*/ 16 h 160"/>
              <a:gd name="T76" fmla="*/ 40 w 176"/>
              <a:gd name="T77" fmla="*/ 18 h 160"/>
              <a:gd name="T78" fmla="*/ 40 w 176"/>
              <a:gd name="T79" fmla="*/ 18 h 160"/>
              <a:gd name="T80" fmla="*/ 0 w 176"/>
              <a:gd name="T81" fmla="*/ 98 h 160"/>
              <a:gd name="T82" fmla="*/ 0 w 176"/>
              <a:gd name="T83" fmla="*/ 98 h 160"/>
              <a:gd name="T84" fmla="*/ 0 w 176"/>
              <a:gd name="T85" fmla="*/ 100 h 160"/>
              <a:gd name="T86" fmla="*/ 0 w 176"/>
              <a:gd name="T87" fmla="*/ 156 h 160"/>
              <a:gd name="T88" fmla="*/ 4 w 176"/>
              <a:gd name="T89" fmla="*/ 160 h 160"/>
              <a:gd name="T90" fmla="*/ 172 w 176"/>
              <a:gd name="T91" fmla="*/ 160 h 160"/>
              <a:gd name="T92" fmla="*/ 176 w 176"/>
              <a:gd name="T93" fmla="*/ 156 h 160"/>
              <a:gd name="T94" fmla="*/ 176 w 176"/>
              <a:gd name="T95" fmla="*/ 100 h 160"/>
              <a:gd name="T96" fmla="*/ 176 w 176"/>
              <a:gd name="T97" fmla="*/ 98 h 160"/>
              <a:gd name="T98" fmla="*/ 168 w 176"/>
              <a:gd name="T99" fmla="*/ 152 h 160"/>
              <a:gd name="T100" fmla="*/ 8 w 176"/>
              <a:gd name="T101" fmla="*/ 152 h 160"/>
              <a:gd name="T102" fmla="*/ 8 w 176"/>
              <a:gd name="T103" fmla="*/ 104 h 160"/>
              <a:gd name="T104" fmla="*/ 56 w 176"/>
              <a:gd name="T105" fmla="*/ 104 h 160"/>
              <a:gd name="T106" fmla="*/ 88 w 176"/>
              <a:gd name="T107" fmla="*/ 132 h 160"/>
              <a:gd name="T108" fmla="*/ 120 w 176"/>
              <a:gd name="T109" fmla="*/ 104 h 160"/>
              <a:gd name="T110" fmla="*/ 168 w 176"/>
              <a:gd name="T111" fmla="*/ 104 h 160"/>
              <a:gd name="T112" fmla="*/ 168 w 176"/>
              <a:gd name="T113" fmla="*/ 1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60">
                <a:moveTo>
                  <a:pt x="64" y="32"/>
                </a:moveTo>
                <a:cubicBezTo>
                  <a:pt x="65" y="32"/>
                  <a:pt x="66" y="32"/>
                  <a:pt x="67" y="31"/>
                </a:cubicBezTo>
                <a:cubicBezTo>
                  <a:pt x="84" y="14"/>
                  <a:pt x="84" y="14"/>
                  <a:pt x="84" y="14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4"/>
                  <a:pt x="86" y="96"/>
                  <a:pt x="88" y="96"/>
                </a:cubicBezTo>
                <a:cubicBezTo>
                  <a:pt x="90" y="96"/>
                  <a:pt x="92" y="94"/>
                  <a:pt x="92" y="92"/>
                </a:cubicBezTo>
                <a:cubicBezTo>
                  <a:pt x="92" y="14"/>
                  <a:pt x="92" y="14"/>
                  <a:pt x="92" y="14"/>
                </a:cubicBezTo>
                <a:cubicBezTo>
                  <a:pt x="109" y="31"/>
                  <a:pt x="109" y="31"/>
                  <a:pt x="109" y="31"/>
                </a:cubicBezTo>
                <a:cubicBezTo>
                  <a:pt x="110" y="32"/>
                  <a:pt x="111" y="32"/>
                  <a:pt x="112" y="32"/>
                </a:cubicBezTo>
                <a:cubicBezTo>
                  <a:pt x="114" y="32"/>
                  <a:pt x="116" y="30"/>
                  <a:pt x="116" y="28"/>
                </a:cubicBezTo>
                <a:cubicBezTo>
                  <a:pt x="116" y="27"/>
                  <a:pt x="116" y="26"/>
                  <a:pt x="115" y="25"/>
                </a:cubicBezTo>
                <a:cubicBezTo>
                  <a:pt x="91" y="1"/>
                  <a:pt x="91" y="1"/>
                  <a:pt x="91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7" y="0"/>
                  <a:pt x="86" y="0"/>
                  <a:pt x="85" y="1"/>
                </a:cubicBezTo>
                <a:cubicBezTo>
                  <a:pt x="61" y="25"/>
                  <a:pt x="61" y="25"/>
                  <a:pt x="61" y="25"/>
                </a:cubicBezTo>
                <a:cubicBezTo>
                  <a:pt x="60" y="26"/>
                  <a:pt x="60" y="27"/>
                  <a:pt x="60" y="28"/>
                </a:cubicBezTo>
                <a:cubicBezTo>
                  <a:pt x="60" y="30"/>
                  <a:pt x="62" y="32"/>
                  <a:pt x="64" y="32"/>
                </a:cubicBezTo>
                <a:moveTo>
                  <a:pt x="176" y="98"/>
                </a:moveTo>
                <a:cubicBezTo>
                  <a:pt x="176" y="98"/>
                  <a:pt x="176" y="98"/>
                  <a:pt x="176" y="98"/>
                </a:cubicBezTo>
                <a:cubicBezTo>
                  <a:pt x="136" y="18"/>
                  <a:pt x="136" y="18"/>
                  <a:pt x="136" y="18"/>
                </a:cubicBezTo>
                <a:cubicBezTo>
                  <a:pt x="136" y="18"/>
                  <a:pt x="136" y="18"/>
                  <a:pt x="136" y="18"/>
                </a:cubicBezTo>
                <a:cubicBezTo>
                  <a:pt x="135" y="17"/>
                  <a:pt x="134" y="16"/>
                  <a:pt x="132" y="16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6" y="16"/>
                  <a:pt x="124" y="18"/>
                  <a:pt x="124" y="20"/>
                </a:cubicBezTo>
                <a:cubicBezTo>
                  <a:pt x="124" y="22"/>
                  <a:pt x="126" y="24"/>
                  <a:pt x="128" y="24"/>
                </a:cubicBezTo>
                <a:cubicBezTo>
                  <a:pt x="130" y="24"/>
                  <a:pt x="130" y="24"/>
                  <a:pt x="130" y="24"/>
                </a:cubicBezTo>
                <a:cubicBezTo>
                  <a:pt x="166" y="96"/>
                  <a:pt x="166" y="96"/>
                  <a:pt x="166" y="96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14" y="96"/>
                  <a:pt x="112" y="98"/>
                  <a:pt x="112" y="100"/>
                </a:cubicBezTo>
                <a:cubicBezTo>
                  <a:pt x="112" y="113"/>
                  <a:pt x="101" y="124"/>
                  <a:pt x="88" y="124"/>
                </a:cubicBezTo>
                <a:cubicBezTo>
                  <a:pt x="75" y="124"/>
                  <a:pt x="64" y="113"/>
                  <a:pt x="64" y="100"/>
                </a:cubicBezTo>
                <a:cubicBezTo>
                  <a:pt x="64" y="98"/>
                  <a:pt x="62" y="96"/>
                  <a:pt x="60" y="96"/>
                </a:cubicBezTo>
                <a:cubicBezTo>
                  <a:pt x="10" y="96"/>
                  <a:pt x="10" y="96"/>
                  <a:pt x="10" y="96"/>
                </a:cubicBezTo>
                <a:cubicBezTo>
                  <a:pt x="46" y="24"/>
                  <a:pt x="46" y="24"/>
                  <a:pt x="46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50" y="24"/>
                  <a:pt x="52" y="22"/>
                  <a:pt x="52" y="20"/>
                </a:cubicBezTo>
                <a:cubicBezTo>
                  <a:pt x="52" y="18"/>
                  <a:pt x="50" y="16"/>
                  <a:pt x="48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2" y="16"/>
                  <a:pt x="41" y="17"/>
                  <a:pt x="40" y="18"/>
                </a:cubicBezTo>
                <a:cubicBezTo>
                  <a:pt x="40" y="18"/>
                  <a:pt x="40" y="18"/>
                  <a:pt x="40" y="1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9"/>
                  <a:pt x="0" y="99"/>
                  <a:pt x="0" y="10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2" y="160"/>
                  <a:pt x="4" y="160"/>
                </a:cubicBezTo>
                <a:cubicBezTo>
                  <a:pt x="172" y="160"/>
                  <a:pt x="172" y="160"/>
                  <a:pt x="172" y="160"/>
                </a:cubicBezTo>
                <a:cubicBezTo>
                  <a:pt x="174" y="160"/>
                  <a:pt x="176" y="158"/>
                  <a:pt x="176" y="156"/>
                </a:cubicBezTo>
                <a:cubicBezTo>
                  <a:pt x="176" y="100"/>
                  <a:pt x="176" y="100"/>
                  <a:pt x="176" y="100"/>
                </a:cubicBezTo>
                <a:cubicBezTo>
                  <a:pt x="176" y="99"/>
                  <a:pt x="176" y="99"/>
                  <a:pt x="176" y="98"/>
                </a:cubicBezTo>
                <a:moveTo>
                  <a:pt x="168" y="152"/>
                </a:moveTo>
                <a:cubicBezTo>
                  <a:pt x="8" y="152"/>
                  <a:pt x="8" y="152"/>
                  <a:pt x="8" y="152"/>
                </a:cubicBezTo>
                <a:cubicBezTo>
                  <a:pt x="8" y="104"/>
                  <a:pt x="8" y="104"/>
                  <a:pt x="8" y="104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58" y="120"/>
                  <a:pt x="72" y="132"/>
                  <a:pt x="88" y="132"/>
                </a:cubicBezTo>
                <a:cubicBezTo>
                  <a:pt x="104" y="132"/>
                  <a:pt x="118" y="120"/>
                  <a:pt x="120" y="104"/>
                </a:cubicBezTo>
                <a:cubicBezTo>
                  <a:pt x="168" y="104"/>
                  <a:pt x="168" y="104"/>
                  <a:pt x="168" y="104"/>
                </a:cubicBezTo>
                <a:lnTo>
                  <a:pt x="168" y="1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15"/>
          <p:cNvSpPr>
            <a:spLocks noEditPoints="1"/>
          </p:cNvSpPr>
          <p:nvPr/>
        </p:nvSpPr>
        <p:spPr bwMode="auto">
          <a:xfrm>
            <a:off x="1323975" y="1711325"/>
            <a:ext cx="525463" cy="428625"/>
          </a:xfrm>
          <a:custGeom>
            <a:avLst/>
            <a:gdLst>
              <a:gd name="T0" fmla="*/ 60 w 176"/>
              <a:gd name="T1" fmla="*/ 32 h 144"/>
              <a:gd name="T2" fmla="*/ 116 w 176"/>
              <a:gd name="T3" fmla="*/ 32 h 144"/>
              <a:gd name="T4" fmla="*/ 120 w 176"/>
              <a:gd name="T5" fmla="*/ 28 h 144"/>
              <a:gd name="T6" fmla="*/ 116 w 176"/>
              <a:gd name="T7" fmla="*/ 24 h 144"/>
              <a:gd name="T8" fmla="*/ 60 w 176"/>
              <a:gd name="T9" fmla="*/ 24 h 144"/>
              <a:gd name="T10" fmla="*/ 56 w 176"/>
              <a:gd name="T11" fmla="*/ 28 h 144"/>
              <a:gd name="T12" fmla="*/ 60 w 176"/>
              <a:gd name="T13" fmla="*/ 32 h 144"/>
              <a:gd name="T14" fmla="*/ 52 w 176"/>
              <a:gd name="T15" fmla="*/ 48 h 144"/>
              <a:gd name="T16" fmla="*/ 124 w 176"/>
              <a:gd name="T17" fmla="*/ 48 h 144"/>
              <a:gd name="T18" fmla="*/ 128 w 176"/>
              <a:gd name="T19" fmla="*/ 44 h 144"/>
              <a:gd name="T20" fmla="*/ 124 w 176"/>
              <a:gd name="T21" fmla="*/ 40 h 144"/>
              <a:gd name="T22" fmla="*/ 52 w 176"/>
              <a:gd name="T23" fmla="*/ 40 h 144"/>
              <a:gd name="T24" fmla="*/ 48 w 176"/>
              <a:gd name="T25" fmla="*/ 44 h 144"/>
              <a:gd name="T26" fmla="*/ 52 w 176"/>
              <a:gd name="T27" fmla="*/ 48 h 144"/>
              <a:gd name="T28" fmla="*/ 136 w 176"/>
              <a:gd name="T29" fmla="*/ 60 h 144"/>
              <a:gd name="T30" fmla="*/ 132 w 176"/>
              <a:gd name="T31" fmla="*/ 56 h 144"/>
              <a:gd name="T32" fmla="*/ 44 w 176"/>
              <a:gd name="T33" fmla="*/ 56 h 144"/>
              <a:gd name="T34" fmla="*/ 40 w 176"/>
              <a:gd name="T35" fmla="*/ 60 h 144"/>
              <a:gd name="T36" fmla="*/ 44 w 176"/>
              <a:gd name="T37" fmla="*/ 64 h 144"/>
              <a:gd name="T38" fmla="*/ 132 w 176"/>
              <a:gd name="T39" fmla="*/ 64 h 144"/>
              <a:gd name="T40" fmla="*/ 136 w 176"/>
              <a:gd name="T41" fmla="*/ 60 h 144"/>
              <a:gd name="T42" fmla="*/ 176 w 176"/>
              <a:gd name="T43" fmla="*/ 82 h 144"/>
              <a:gd name="T44" fmla="*/ 176 w 176"/>
              <a:gd name="T45" fmla="*/ 82 h 144"/>
              <a:gd name="T46" fmla="*/ 136 w 176"/>
              <a:gd name="T47" fmla="*/ 2 h 144"/>
              <a:gd name="T48" fmla="*/ 136 w 176"/>
              <a:gd name="T49" fmla="*/ 2 h 144"/>
              <a:gd name="T50" fmla="*/ 132 w 176"/>
              <a:gd name="T51" fmla="*/ 0 h 144"/>
              <a:gd name="T52" fmla="*/ 44 w 176"/>
              <a:gd name="T53" fmla="*/ 0 h 144"/>
              <a:gd name="T54" fmla="*/ 40 w 176"/>
              <a:gd name="T55" fmla="*/ 2 h 144"/>
              <a:gd name="T56" fmla="*/ 40 w 176"/>
              <a:gd name="T57" fmla="*/ 2 h 144"/>
              <a:gd name="T58" fmla="*/ 0 w 176"/>
              <a:gd name="T59" fmla="*/ 82 h 144"/>
              <a:gd name="T60" fmla="*/ 0 w 176"/>
              <a:gd name="T61" fmla="*/ 82 h 144"/>
              <a:gd name="T62" fmla="*/ 0 w 176"/>
              <a:gd name="T63" fmla="*/ 84 h 144"/>
              <a:gd name="T64" fmla="*/ 0 w 176"/>
              <a:gd name="T65" fmla="*/ 140 h 144"/>
              <a:gd name="T66" fmla="*/ 4 w 176"/>
              <a:gd name="T67" fmla="*/ 144 h 144"/>
              <a:gd name="T68" fmla="*/ 172 w 176"/>
              <a:gd name="T69" fmla="*/ 144 h 144"/>
              <a:gd name="T70" fmla="*/ 176 w 176"/>
              <a:gd name="T71" fmla="*/ 140 h 144"/>
              <a:gd name="T72" fmla="*/ 176 w 176"/>
              <a:gd name="T73" fmla="*/ 84 h 144"/>
              <a:gd name="T74" fmla="*/ 176 w 176"/>
              <a:gd name="T75" fmla="*/ 82 h 144"/>
              <a:gd name="T76" fmla="*/ 46 w 176"/>
              <a:gd name="T77" fmla="*/ 8 h 144"/>
              <a:gd name="T78" fmla="*/ 130 w 176"/>
              <a:gd name="T79" fmla="*/ 8 h 144"/>
              <a:gd name="T80" fmla="*/ 166 w 176"/>
              <a:gd name="T81" fmla="*/ 80 h 144"/>
              <a:gd name="T82" fmla="*/ 116 w 176"/>
              <a:gd name="T83" fmla="*/ 80 h 144"/>
              <a:gd name="T84" fmla="*/ 112 w 176"/>
              <a:gd name="T85" fmla="*/ 84 h 144"/>
              <a:gd name="T86" fmla="*/ 88 w 176"/>
              <a:gd name="T87" fmla="*/ 108 h 144"/>
              <a:gd name="T88" fmla="*/ 64 w 176"/>
              <a:gd name="T89" fmla="*/ 84 h 144"/>
              <a:gd name="T90" fmla="*/ 60 w 176"/>
              <a:gd name="T91" fmla="*/ 80 h 144"/>
              <a:gd name="T92" fmla="*/ 10 w 176"/>
              <a:gd name="T93" fmla="*/ 80 h 144"/>
              <a:gd name="T94" fmla="*/ 46 w 176"/>
              <a:gd name="T95" fmla="*/ 8 h 144"/>
              <a:gd name="T96" fmla="*/ 168 w 176"/>
              <a:gd name="T97" fmla="*/ 136 h 144"/>
              <a:gd name="T98" fmla="*/ 8 w 176"/>
              <a:gd name="T99" fmla="*/ 136 h 144"/>
              <a:gd name="T100" fmla="*/ 8 w 176"/>
              <a:gd name="T101" fmla="*/ 88 h 144"/>
              <a:gd name="T102" fmla="*/ 56 w 176"/>
              <a:gd name="T103" fmla="*/ 88 h 144"/>
              <a:gd name="T104" fmla="*/ 88 w 176"/>
              <a:gd name="T105" fmla="*/ 116 h 144"/>
              <a:gd name="T106" fmla="*/ 120 w 176"/>
              <a:gd name="T107" fmla="*/ 88 h 144"/>
              <a:gd name="T108" fmla="*/ 168 w 176"/>
              <a:gd name="T109" fmla="*/ 88 h 144"/>
              <a:gd name="T110" fmla="*/ 168 w 176"/>
              <a:gd name="T111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44">
                <a:moveTo>
                  <a:pt x="60" y="32"/>
                </a:moveTo>
                <a:cubicBezTo>
                  <a:pt x="116" y="32"/>
                  <a:pt x="116" y="32"/>
                  <a:pt x="116" y="32"/>
                </a:cubicBezTo>
                <a:cubicBezTo>
                  <a:pt x="118" y="32"/>
                  <a:pt x="120" y="30"/>
                  <a:pt x="120" y="28"/>
                </a:cubicBezTo>
                <a:cubicBezTo>
                  <a:pt x="120" y="26"/>
                  <a:pt x="118" y="24"/>
                  <a:pt x="116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58" y="24"/>
                  <a:pt x="56" y="26"/>
                  <a:pt x="56" y="28"/>
                </a:cubicBezTo>
                <a:cubicBezTo>
                  <a:pt x="56" y="30"/>
                  <a:pt x="58" y="32"/>
                  <a:pt x="60" y="32"/>
                </a:cubicBezTo>
                <a:moveTo>
                  <a:pt x="52" y="48"/>
                </a:moveTo>
                <a:cubicBezTo>
                  <a:pt x="124" y="48"/>
                  <a:pt x="124" y="48"/>
                  <a:pt x="124" y="48"/>
                </a:cubicBezTo>
                <a:cubicBezTo>
                  <a:pt x="126" y="48"/>
                  <a:pt x="128" y="46"/>
                  <a:pt x="128" y="44"/>
                </a:cubicBezTo>
                <a:cubicBezTo>
                  <a:pt x="128" y="42"/>
                  <a:pt x="126" y="40"/>
                  <a:pt x="124" y="40"/>
                </a:cubicBezTo>
                <a:cubicBezTo>
                  <a:pt x="52" y="40"/>
                  <a:pt x="52" y="40"/>
                  <a:pt x="52" y="40"/>
                </a:cubicBezTo>
                <a:cubicBezTo>
                  <a:pt x="50" y="40"/>
                  <a:pt x="48" y="42"/>
                  <a:pt x="48" y="44"/>
                </a:cubicBezTo>
                <a:cubicBezTo>
                  <a:pt x="48" y="46"/>
                  <a:pt x="50" y="48"/>
                  <a:pt x="52" y="48"/>
                </a:cubicBezTo>
                <a:moveTo>
                  <a:pt x="136" y="60"/>
                </a:moveTo>
                <a:cubicBezTo>
                  <a:pt x="136" y="58"/>
                  <a:pt x="134" y="56"/>
                  <a:pt x="132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42" y="56"/>
                  <a:pt x="40" y="58"/>
                  <a:pt x="40" y="60"/>
                </a:cubicBezTo>
                <a:cubicBezTo>
                  <a:pt x="40" y="62"/>
                  <a:pt x="42" y="64"/>
                  <a:pt x="44" y="64"/>
                </a:cubicBezTo>
                <a:cubicBezTo>
                  <a:pt x="132" y="64"/>
                  <a:pt x="132" y="64"/>
                  <a:pt x="132" y="64"/>
                </a:cubicBezTo>
                <a:cubicBezTo>
                  <a:pt x="134" y="64"/>
                  <a:pt x="136" y="62"/>
                  <a:pt x="136" y="60"/>
                </a:cubicBezTo>
                <a:moveTo>
                  <a:pt x="176" y="82"/>
                </a:moveTo>
                <a:cubicBezTo>
                  <a:pt x="176" y="82"/>
                  <a:pt x="176" y="82"/>
                  <a:pt x="176" y="82"/>
                </a:cubicBezTo>
                <a:cubicBezTo>
                  <a:pt x="136" y="2"/>
                  <a:pt x="136" y="2"/>
                  <a:pt x="136" y="2"/>
                </a:cubicBezTo>
                <a:cubicBezTo>
                  <a:pt x="136" y="2"/>
                  <a:pt x="136" y="2"/>
                  <a:pt x="136" y="2"/>
                </a:cubicBezTo>
                <a:cubicBezTo>
                  <a:pt x="135" y="1"/>
                  <a:pt x="134" y="0"/>
                  <a:pt x="13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0"/>
                  <a:pt x="41" y="1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3"/>
                  <a:pt x="0" y="83"/>
                  <a:pt x="0" y="84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2"/>
                  <a:pt x="2" y="144"/>
                  <a:pt x="4" y="144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74" y="144"/>
                  <a:pt x="176" y="142"/>
                  <a:pt x="176" y="140"/>
                </a:cubicBezTo>
                <a:cubicBezTo>
                  <a:pt x="176" y="84"/>
                  <a:pt x="176" y="84"/>
                  <a:pt x="176" y="84"/>
                </a:cubicBezTo>
                <a:cubicBezTo>
                  <a:pt x="176" y="83"/>
                  <a:pt x="176" y="83"/>
                  <a:pt x="176" y="82"/>
                </a:cubicBezTo>
                <a:moveTo>
                  <a:pt x="46" y="8"/>
                </a:moveTo>
                <a:cubicBezTo>
                  <a:pt x="130" y="8"/>
                  <a:pt x="130" y="8"/>
                  <a:pt x="130" y="8"/>
                </a:cubicBezTo>
                <a:cubicBezTo>
                  <a:pt x="166" y="80"/>
                  <a:pt x="166" y="80"/>
                  <a:pt x="166" y="80"/>
                </a:cubicBezTo>
                <a:cubicBezTo>
                  <a:pt x="116" y="80"/>
                  <a:pt x="116" y="80"/>
                  <a:pt x="116" y="80"/>
                </a:cubicBezTo>
                <a:cubicBezTo>
                  <a:pt x="114" y="80"/>
                  <a:pt x="112" y="82"/>
                  <a:pt x="112" y="84"/>
                </a:cubicBezTo>
                <a:cubicBezTo>
                  <a:pt x="112" y="97"/>
                  <a:pt x="101" y="108"/>
                  <a:pt x="88" y="108"/>
                </a:cubicBezTo>
                <a:cubicBezTo>
                  <a:pt x="75" y="108"/>
                  <a:pt x="64" y="97"/>
                  <a:pt x="64" y="84"/>
                </a:cubicBezTo>
                <a:cubicBezTo>
                  <a:pt x="64" y="82"/>
                  <a:pt x="62" y="80"/>
                  <a:pt x="60" y="80"/>
                </a:cubicBezTo>
                <a:cubicBezTo>
                  <a:pt x="10" y="80"/>
                  <a:pt x="10" y="80"/>
                  <a:pt x="10" y="80"/>
                </a:cubicBezTo>
                <a:lnTo>
                  <a:pt x="46" y="8"/>
                </a:lnTo>
                <a:close/>
                <a:moveTo>
                  <a:pt x="168" y="136"/>
                </a:moveTo>
                <a:cubicBezTo>
                  <a:pt x="8" y="136"/>
                  <a:pt x="8" y="136"/>
                  <a:pt x="8" y="136"/>
                </a:cubicBezTo>
                <a:cubicBezTo>
                  <a:pt x="8" y="88"/>
                  <a:pt x="8" y="88"/>
                  <a:pt x="8" y="88"/>
                </a:cubicBezTo>
                <a:cubicBezTo>
                  <a:pt x="56" y="88"/>
                  <a:pt x="56" y="88"/>
                  <a:pt x="56" y="88"/>
                </a:cubicBezTo>
                <a:cubicBezTo>
                  <a:pt x="58" y="104"/>
                  <a:pt x="72" y="116"/>
                  <a:pt x="88" y="116"/>
                </a:cubicBezTo>
                <a:cubicBezTo>
                  <a:pt x="104" y="116"/>
                  <a:pt x="118" y="104"/>
                  <a:pt x="120" y="88"/>
                </a:cubicBezTo>
                <a:cubicBezTo>
                  <a:pt x="168" y="88"/>
                  <a:pt x="168" y="88"/>
                  <a:pt x="168" y="88"/>
                </a:cubicBezTo>
                <a:lnTo>
                  <a:pt x="168" y="1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6"/>
          <p:cNvSpPr>
            <a:spLocks noEditPoints="1"/>
          </p:cNvSpPr>
          <p:nvPr/>
        </p:nvSpPr>
        <p:spPr bwMode="auto">
          <a:xfrm>
            <a:off x="2325688" y="1663700"/>
            <a:ext cx="525463" cy="523875"/>
          </a:xfrm>
          <a:custGeom>
            <a:avLst/>
            <a:gdLst>
              <a:gd name="T0" fmla="*/ 176 w 176"/>
              <a:gd name="T1" fmla="*/ 52 h 176"/>
              <a:gd name="T2" fmla="*/ 176 w 176"/>
              <a:gd name="T3" fmla="*/ 50 h 176"/>
              <a:gd name="T4" fmla="*/ 144 w 176"/>
              <a:gd name="T5" fmla="*/ 2 h 176"/>
              <a:gd name="T6" fmla="*/ 36 w 176"/>
              <a:gd name="T7" fmla="*/ 0 h 176"/>
              <a:gd name="T8" fmla="*/ 32 w 176"/>
              <a:gd name="T9" fmla="*/ 2 h 176"/>
              <a:gd name="T10" fmla="*/ 0 w 176"/>
              <a:gd name="T11" fmla="*/ 50 h 176"/>
              <a:gd name="T12" fmla="*/ 0 w 176"/>
              <a:gd name="T13" fmla="*/ 100 h 176"/>
              <a:gd name="T14" fmla="*/ 13 w 176"/>
              <a:gd name="T15" fmla="*/ 104 h 176"/>
              <a:gd name="T16" fmla="*/ 0 w 176"/>
              <a:gd name="T17" fmla="*/ 122 h 176"/>
              <a:gd name="T18" fmla="*/ 0 w 176"/>
              <a:gd name="T19" fmla="*/ 172 h 176"/>
              <a:gd name="T20" fmla="*/ 172 w 176"/>
              <a:gd name="T21" fmla="*/ 176 h 176"/>
              <a:gd name="T22" fmla="*/ 176 w 176"/>
              <a:gd name="T23" fmla="*/ 124 h 176"/>
              <a:gd name="T24" fmla="*/ 176 w 176"/>
              <a:gd name="T25" fmla="*/ 122 h 176"/>
              <a:gd name="T26" fmla="*/ 172 w 176"/>
              <a:gd name="T27" fmla="*/ 104 h 176"/>
              <a:gd name="T28" fmla="*/ 38 w 176"/>
              <a:gd name="T29" fmla="*/ 8 h 176"/>
              <a:gd name="T30" fmla="*/ 165 w 176"/>
              <a:gd name="T31" fmla="*/ 48 h 176"/>
              <a:gd name="T32" fmla="*/ 112 w 176"/>
              <a:gd name="T33" fmla="*/ 52 h 176"/>
              <a:gd name="T34" fmla="*/ 64 w 176"/>
              <a:gd name="T35" fmla="*/ 52 h 176"/>
              <a:gd name="T36" fmla="*/ 11 w 176"/>
              <a:gd name="T37" fmla="*/ 48 h 176"/>
              <a:gd name="T38" fmla="*/ 168 w 176"/>
              <a:gd name="T39" fmla="*/ 168 h 176"/>
              <a:gd name="T40" fmla="*/ 8 w 176"/>
              <a:gd name="T41" fmla="*/ 128 h 176"/>
              <a:gd name="T42" fmla="*/ 88 w 176"/>
              <a:gd name="T43" fmla="*/ 156 h 176"/>
              <a:gd name="T44" fmla="*/ 168 w 176"/>
              <a:gd name="T45" fmla="*/ 128 h 176"/>
              <a:gd name="T46" fmla="*/ 165 w 176"/>
              <a:gd name="T47" fmla="*/ 120 h 176"/>
              <a:gd name="T48" fmla="*/ 112 w 176"/>
              <a:gd name="T49" fmla="*/ 124 h 176"/>
              <a:gd name="T50" fmla="*/ 64 w 176"/>
              <a:gd name="T51" fmla="*/ 124 h 176"/>
              <a:gd name="T52" fmla="*/ 11 w 176"/>
              <a:gd name="T53" fmla="*/ 120 h 176"/>
              <a:gd name="T54" fmla="*/ 154 w 176"/>
              <a:gd name="T55" fmla="*/ 104 h 176"/>
              <a:gd name="T56" fmla="*/ 168 w 176"/>
              <a:gd name="T57" fmla="*/ 96 h 176"/>
              <a:gd name="T58" fmla="*/ 8 w 176"/>
              <a:gd name="T59" fmla="*/ 56 h 176"/>
              <a:gd name="T60" fmla="*/ 88 w 176"/>
              <a:gd name="T61" fmla="*/ 84 h 176"/>
              <a:gd name="T62" fmla="*/ 168 w 176"/>
              <a:gd name="T63" fmla="*/ 5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76" y="100"/>
                </a:moveTo>
                <a:cubicBezTo>
                  <a:pt x="176" y="52"/>
                  <a:pt x="176" y="52"/>
                  <a:pt x="176" y="52"/>
                </a:cubicBezTo>
                <a:cubicBezTo>
                  <a:pt x="176" y="51"/>
                  <a:pt x="176" y="51"/>
                  <a:pt x="176" y="50"/>
                </a:cubicBezTo>
                <a:cubicBezTo>
                  <a:pt x="176" y="50"/>
                  <a:pt x="176" y="50"/>
                  <a:pt x="176" y="50"/>
                </a:cubicBezTo>
                <a:cubicBezTo>
                  <a:pt x="144" y="2"/>
                  <a:pt x="144" y="2"/>
                  <a:pt x="144" y="2"/>
                </a:cubicBezTo>
                <a:cubicBezTo>
                  <a:pt x="144" y="2"/>
                  <a:pt x="144" y="2"/>
                  <a:pt x="144" y="2"/>
                </a:cubicBezTo>
                <a:cubicBezTo>
                  <a:pt x="143" y="1"/>
                  <a:pt x="142" y="0"/>
                  <a:pt x="140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3" y="1"/>
                  <a:pt x="32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1"/>
                  <a:pt x="0" y="51"/>
                  <a:pt x="0" y="52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2"/>
                  <a:pt x="2" y="104"/>
                  <a:pt x="4" y="104"/>
                </a:cubicBezTo>
                <a:cubicBezTo>
                  <a:pt x="13" y="104"/>
                  <a:pt x="13" y="104"/>
                  <a:pt x="13" y="104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3"/>
                  <a:pt x="0" y="123"/>
                  <a:pt x="0" y="12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3"/>
                  <a:pt x="176" y="123"/>
                  <a:pt x="176" y="122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72" y="104"/>
                  <a:pt x="172" y="104"/>
                  <a:pt x="172" y="104"/>
                </a:cubicBezTo>
                <a:cubicBezTo>
                  <a:pt x="174" y="104"/>
                  <a:pt x="176" y="102"/>
                  <a:pt x="176" y="100"/>
                </a:cubicBezTo>
                <a:moveTo>
                  <a:pt x="38" y="8"/>
                </a:moveTo>
                <a:cubicBezTo>
                  <a:pt x="138" y="8"/>
                  <a:pt x="138" y="8"/>
                  <a:pt x="138" y="8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16" y="48"/>
                  <a:pt x="116" y="48"/>
                  <a:pt x="116" y="48"/>
                </a:cubicBezTo>
                <a:cubicBezTo>
                  <a:pt x="114" y="48"/>
                  <a:pt x="112" y="50"/>
                  <a:pt x="112" y="52"/>
                </a:cubicBezTo>
                <a:cubicBezTo>
                  <a:pt x="112" y="65"/>
                  <a:pt x="101" y="76"/>
                  <a:pt x="88" y="76"/>
                </a:cubicBezTo>
                <a:cubicBezTo>
                  <a:pt x="75" y="76"/>
                  <a:pt x="64" y="65"/>
                  <a:pt x="64" y="52"/>
                </a:cubicBezTo>
                <a:cubicBezTo>
                  <a:pt x="64" y="50"/>
                  <a:pt x="62" y="48"/>
                  <a:pt x="60" y="48"/>
                </a:cubicBezTo>
                <a:cubicBezTo>
                  <a:pt x="11" y="48"/>
                  <a:pt x="11" y="48"/>
                  <a:pt x="11" y="48"/>
                </a:cubicBezTo>
                <a:lnTo>
                  <a:pt x="38" y="8"/>
                </a:lnTo>
                <a:close/>
                <a:moveTo>
                  <a:pt x="168" y="168"/>
                </a:moveTo>
                <a:cubicBezTo>
                  <a:pt x="8" y="168"/>
                  <a:pt x="8" y="168"/>
                  <a:pt x="8" y="168"/>
                </a:cubicBezTo>
                <a:cubicBezTo>
                  <a:pt x="8" y="128"/>
                  <a:pt x="8" y="128"/>
                  <a:pt x="8" y="128"/>
                </a:cubicBezTo>
                <a:cubicBezTo>
                  <a:pt x="56" y="128"/>
                  <a:pt x="56" y="128"/>
                  <a:pt x="56" y="128"/>
                </a:cubicBezTo>
                <a:cubicBezTo>
                  <a:pt x="58" y="144"/>
                  <a:pt x="72" y="156"/>
                  <a:pt x="88" y="156"/>
                </a:cubicBezTo>
                <a:cubicBezTo>
                  <a:pt x="104" y="156"/>
                  <a:pt x="118" y="144"/>
                  <a:pt x="120" y="128"/>
                </a:cubicBezTo>
                <a:cubicBezTo>
                  <a:pt x="168" y="128"/>
                  <a:pt x="168" y="128"/>
                  <a:pt x="168" y="128"/>
                </a:cubicBezTo>
                <a:lnTo>
                  <a:pt x="168" y="168"/>
                </a:lnTo>
                <a:close/>
                <a:moveTo>
                  <a:pt x="165" y="120"/>
                </a:moveTo>
                <a:cubicBezTo>
                  <a:pt x="116" y="120"/>
                  <a:pt x="116" y="120"/>
                  <a:pt x="116" y="120"/>
                </a:cubicBezTo>
                <a:cubicBezTo>
                  <a:pt x="114" y="120"/>
                  <a:pt x="112" y="122"/>
                  <a:pt x="112" y="124"/>
                </a:cubicBezTo>
                <a:cubicBezTo>
                  <a:pt x="112" y="137"/>
                  <a:pt x="101" y="148"/>
                  <a:pt x="88" y="148"/>
                </a:cubicBezTo>
                <a:cubicBezTo>
                  <a:pt x="75" y="148"/>
                  <a:pt x="64" y="137"/>
                  <a:pt x="64" y="124"/>
                </a:cubicBezTo>
                <a:cubicBezTo>
                  <a:pt x="64" y="122"/>
                  <a:pt x="62" y="120"/>
                  <a:pt x="60" y="120"/>
                </a:cubicBezTo>
                <a:cubicBezTo>
                  <a:pt x="11" y="120"/>
                  <a:pt x="11" y="120"/>
                  <a:pt x="11" y="120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154" y="104"/>
                  <a:pt x="154" y="104"/>
                  <a:pt x="154" y="104"/>
                </a:cubicBezTo>
                <a:lnTo>
                  <a:pt x="165" y="120"/>
                </a:lnTo>
                <a:close/>
                <a:moveTo>
                  <a:pt x="168" y="96"/>
                </a:moveTo>
                <a:cubicBezTo>
                  <a:pt x="8" y="96"/>
                  <a:pt x="8" y="96"/>
                  <a:pt x="8" y="96"/>
                </a:cubicBezTo>
                <a:cubicBezTo>
                  <a:pt x="8" y="56"/>
                  <a:pt x="8" y="56"/>
                  <a:pt x="8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8" y="72"/>
                  <a:pt x="72" y="84"/>
                  <a:pt x="88" y="84"/>
                </a:cubicBezTo>
                <a:cubicBezTo>
                  <a:pt x="104" y="84"/>
                  <a:pt x="118" y="72"/>
                  <a:pt x="120" y="56"/>
                </a:cubicBezTo>
                <a:cubicBezTo>
                  <a:pt x="168" y="56"/>
                  <a:pt x="168" y="56"/>
                  <a:pt x="168" y="56"/>
                </a:cubicBezTo>
                <a:lnTo>
                  <a:pt x="168" y="9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3328988" y="1663700"/>
            <a:ext cx="525463" cy="523875"/>
          </a:xfrm>
          <a:custGeom>
            <a:avLst/>
            <a:gdLst>
              <a:gd name="T0" fmla="*/ 172 w 176"/>
              <a:gd name="T1" fmla="*/ 84 h 176"/>
              <a:gd name="T2" fmla="*/ 168 w 176"/>
              <a:gd name="T3" fmla="*/ 88 h 176"/>
              <a:gd name="T4" fmla="*/ 88 w 176"/>
              <a:gd name="T5" fmla="*/ 168 h 176"/>
              <a:gd name="T6" fmla="*/ 8 w 176"/>
              <a:gd name="T7" fmla="*/ 88 h 176"/>
              <a:gd name="T8" fmla="*/ 88 w 176"/>
              <a:gd name="T9" fmla="*/ 8 h 176"/>
              <a:gd name="T10" fmla="*/ 152 w 176"/>
              <a:gd name="T11" fmla="*/ 40 h 176"/>
              <a:gd name="T12" fmla="*/ 120 w 176"/>
              <a:gd name="T13" fmla="*/ 40 h 176"/>
              <a:gd name="T14" fmla="*/ 116 w 176"/>
              <a:gd name="T15" fmla="*/ 44 h 176"/>
              <a:gd name="T16" fmla="*/ 120 w 176"/>
              <a:gd name="T17" fmla="*/ 48 h 176"/>
              <a:gd name="T18" fmla="*/ 160 w 176"/>
              <a:gd name="T19" fmla="*/ 48 h 176"/>
              <a:gd name="T20" fmla="*/ 164 w 176"/>
              <a:gd name="T21" fmla="*/ 44 h 176"/>
              <a:gd name="T22" fmla="*/ 164 w 176"/>
              <a:gd name="T23" fmla="*/ 4 h 176"/>
              <a:gd name="T24" fmla="*/ 160 w 176"/>
              <a:gd name="T25" fmla="*/ 0 h 176"/>
              <a:gd name="T26" fmla="*/ 156 w 176"/>
              <a:gd name="T27" fmla="*/ 4 h 176"/>
              <a:gd name="T28" fmla="*/ 156 w 176"/>
              <a:gd name="T29" fmla="*/ 32 h 176"/>
              <a:gd name="T30" fmla="*/ 88 w 176"/>
              <a:gd name="T31" fmla="*/ 0 h 176"/>
              <a:gd name="T32" fmla="*/ 0 w 176"/>
              <a:gd name="T33" fmla="*/ 88 h 176"/>
              <a:gd name="T34" fmla="*/ 88 w 176"/>
              <a:gd name="T35" fmla="*/ 176 h 176"/>
              <a:gd name="T36" fmla="*/ 176 w 176"/>
              <a:gd name="T37" fmla="*/ 88 h 176"/>
              <a:gd name="T38" fmla="*/ 172 w 176"/>
              <a:gd name="T39" fmla="*/ 8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76" h="176">
                <a:moveTo>
                  <a:pt x="172" y="84"/>
                </a:moveTo>
                <a:cubicBezTo>
                  <a:pt x="170" y="84"/>
                  <a:pt x="168" y="86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4" y="8"/>
                  <a:pt x="137" y="21"/>
                  <a:pt x="152" y="40"/>
                </a:cubicBezTo>
                <a:cubicBezTo>
                  <a:pt x="120" y="40"/>
                  <a:pt x="120" y="40"/>
                  <a:pt x="120" y="40"/>
                </a:cubicBezTo>
                <a:cubicBezTo>
                  <a:pt x="118" y="40"/>
                  <a:pt x="116" y="42"/>
                  <a:pt x="116" y="44"/>
                </a:cubicBezTo>
                <a:cubicBezTo>
                  <a:pt x="116" y="46"/>
                  <a:pt x="118" y="48"/>
                  <a:pt x="12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2" y="48"/>
                  <a:pt x="164" y="46"/>
                  <a:pt x="164" y="44"/>
                </a:cubicBezTo>
                <a:cubicBezTo>
                  <a:pt x="164" y="4"/>
                  <a:pt x="164" y="4"/>
                  <a:pt x="164" y="4"/>
                </a:cubicBezTo>
                <a:cubicBezTo>
                  <a:pt x="164" y="2"/>
                  <a:pt x="162" y="0"/>
                  <a:pt x="160" y="0"/>
                </a:cubicBezTo>
                <a:cubicBezTo>
                  <a:pt x="158" y="0"/>
                  <a:pt x="156" y="2"/>
                  <a:pt x="156" y="4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40" y="13"/>
                  <a:pt x="115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86"/>
                  <a:pt x="174" y="84"/>
                  <a:pt x="172" y="8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8"/>
          <p:cNvSpPr>
            <a:spLocks noEditPoints="1"/>
          </p:cNvSpPr>
          <p:nvPr/>
        </p:nvSpPr>
        <p:spPr bwMode="auto">
          <a:xfrm>
            <a:off x="4330700" y="1663700"/>
            <a:ext cx="525463" cy="523875"/>
          </a:xfrm>
          <a:custGeom>
            <a:avLst/>
            <a:gdLst>
              <a:gd name="T0" fmla="*/ 172 w 176"/>
              <a:gd name="T1" fmla="*/ 84 h 176"/>
              <a:gd name="T2" fmla="*/ 168 w 176"/>
              <a:gd name="T3" fmla="*/ 88 h 176"/>
              <a:gd name="T4" fmla="*/ 88 w 176"/>
              <a:gd name="T5" fmla="*/ 168 h 176"/>
              <a:gd name="T6" fmla="*/ 24 w 176"/>
              <a:gd name="T7" fmla="*/ 136 h 176"/>
              <a:gd name="T8" fmla="*/ 56 w 176"/>
              <a:gd name="T9" fmla="*/ 136 h 176"/>
              <a:gd name="T10" fmla="*/ 60 w 176"/>
              <a:gd name="T11" fmla="*/ 132 h 176"/>
              <a:gd name="T12" fmla="*/ 56 w 176"/>
              <a:gd name="T13" fmla="*/ 128 h 176"/>
              <a:gd name="T14" fmla="*/ 16 w 176"/>
              <a:gd name="T15" fmla="*/ 128 h 176"/>
              <a:gd name="T16" fmla="*/ 12 w 176"/>
              <a:gd name="T17" fmla="*/ 132 h 176"/>
              <a:gd name="T18" fmla="*/ 12 w 176"/>
              <a:gd name="T19" fmla="*/ 172 h 176"/>
              <a:gd name="T20" fmla="*/ 16 w 176"/>
              <a:gd name="T21" fmla="*/ 176 h 176"/>
              <a:gd name="T22" fmla="*/ 20 w 176"/>
              <a:gd name="T23" fmla="*/ 172 h 176"/>
              <a:gd name="T24" fmla="*/ 20 w 176"/>
              <a:gd name="T25" fmla="*/ 144 h 176"/>
              <a:gd name="T26" fmla="*/ 88 w 176"/>
              <a:gd name="T27" fmla="*/ 176 h 176"/>
              <a:gd name="T28" fmla="*/ 176 w 176"/>
              <a:gd name="T29" fmla="*/ 88 h 176"/>
              <a:gd name="T30" fmla="*/ 172 w 176"/>
              <a:gd name="T31" fmla="*/ 84 h 176"/>
              <a:gd name="T32" fmla="*/ 88 w 176"/>
              <a:gd name="T33" fmla="*/ 8 h 176"/>
              <a:gd name="T34" fmla="*/ 152 w 176"/>
              <a:gd name="T35" fmla="*/ 40 h 176"/>
              <a:gd name="T36" fmla="*/ 120 w 176"/>
              <a:gd name="T37" fmla="*/ 40 h 176"/>
              <a:gd name="T38" fmla="*/ 116 w 176"/>
              <a:gd name="T39" fmla="*/ 44 h 176"/>
              <a:gd name="T40" fmla="*/ 120 w 176"/>
              <a:gd name="T41" fmla="*/ 48 h 176"/>
              <a:gd name="T42" fmla="*/ 160 w 176"/>
              <a:gd name="T43" fmla="*/ 48 h 176"/>
              <a:gd name="T44" fmla="*/ 164 w 176"/>
              <a:gd name="T45" fmla="*/ 44 h 176"/>
              <a:gd name="T46" fmla="*/ 164 w 176"/>
              <a:gd name="T47" fmla="*/ 4 h 176"/>
              <a:gd name="T48" fmla="*/ 160 w 176"/>
              <a:gd name="T49" fmla="*/ 0 h 176"/>
              <a:gd name="T50" fmla="*/ 156 w 176"/>
              <a:gd name="T51" fmla="*/ 4 h 176"/>
              <a:gd name="T52" fmla="*/ 156 w 176"/>
              <a:gd name="T53" fmla="*/ 32 h 176"/>
              <a:gd name="T54" fmla="*/ 88 w 176"/>
              <a:gd name="T55" fmla="*/ 0 h 176"/>
              <a:gd name="T56" fmla="*/ 0 w 176"/>
              <a:gd name="T57" fmla="*/ 88 h 176"/>
              <a:gd name="T58" fmla="*/ 4 w 176"/>
              <a:gd name="T59" fmla="*/ 92 h 176"/>
              <a:gd name="T60" fmla="*/ 8 w 176"/>
              <a:gd name="T61" fmla="*/ 88 h 176"/>
              <a:gd name="T62" fmla="*/ 88 w 176"/>
              <a:gd name="T63" fmla="*/ 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72" y="84"/>
                </a:moveTo>
                <a:cubicBezTo>
                  <a:pt x="170" y="84"/>
                  <a:pt x="168" y="86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62" y="168"/>
                  <a:pt x="39" y="155"/>
                  <a:pt x="24" y="136"/>
                </a:cubicBezTo>
                <a:cubicBezTo>
                  <a:pt x="56" y="136"/>
                  <a:pt x="56" y="136"/>
                  <a:pt x="56" y="136"/>
                </a:cubicBezTo>
                <a:cubicBezTo>
                  <a:pt x="58" y="136"/>
                  <a:pt x="60" y="134"/>
                  <a:pt x="60" y="132"/>
                </a:cubicBezTo>
                <a:cubicBezTo>
                  <a:pt x="60" y="130"/>
                  <a:pt x="58" y="128"/>
                  <a:pt x="56" y="128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14" y="128"/>
                  <a:pt x="12" y="130"/>
                  <a:pt x="12" y="132"/>
                </a:cubicBezTo>
                <a:cubicBezTo>
                  <a:pt x="12" y="172"/>
                  <a:pt x="12" y="172"/>
                  <a:pt x="12" y="172"/>
                </a:cubicBezTo>
                <a:cubicBezTo>
                  <a:pt x="12" y="174"/>
                  <a:pt x="14" y="176"/>
                  <a:pt x="16" y="176"/>
                </a:cubicBezTo>
                <a:cubicBezTo>
                  <a:pt x="18" y="176"/>
                  <a:pt x="20" y="174"/>
                  <a:pt x="20" y="172"/>
                </a:cubicBezTo>
                <a:cubicBezTo>
                  <a:pt x="20" y="144"/>
                  <a:pt x="20" y="144"/>
                  <a:pt x="20" y="144"/>
                </a:cubicBezTo>
                <a:cubicBezTo>
                  <a:pt x="36" y="163"/>
                  <a:pt x="61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86"/>
                  <a:pt x="174" y="84"/>
                  <a:pt x="172" y="84"/>
                </a:cubicBezTo>
                <a:moveTo>
                  <a:pt x="88" y="8"/>
                </a:moveTo>
                <a:cubicBezTo>
                  <a:pt x="114" y="8"/>
                  <a:pt x="137" y="21"/>
                  <a:pt x="152" y="40"/>
                </a:cubicBezTo>
                <a:cubicBezTo>
                  <a:pt x="120" y="40"/>
                  <a:pt x="120" y="40"/>
                  <a:pt x="120" y="40"/>
                </a:cubicBezTo>
                <a:cubicBezTo>
                  <a:pt x="118" y="40"/>
                  <a:pt x="116" y="42"/>
                  <a:pt x="116" y="44"/>
                </a:cubicBezTo>
                <a:cubicBezTo>
                  <a:pt x="116" y="46"/>
                  <a:pt x="118" y="48"/>
                  <a:pt x="12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2" y="48"/>
                  <a:pt x="164" y="46"/>
                  <a:pt x="164" y="44"/>
                </a:cubicBezTo>
                <a:cubicBezTo>
                  <a:pt x="164" y="4"/>
                  <a:pt x="164" y="4"/>
                  <a:pt x="164" y="4"/>
                </a:cubicBezTo>
                <a:cubicBezTo>
                  <a:pt x="164" y="2"/>
                  <a:pt x="162" y="0"/>
                  <a:pt x="160" y="0"/>
                </a:cubicBezTo>
                <a:cubicBezTo>
                  <a:pt x="158" y="0"/>
                  <a:pt x="156" y="2"/>
                  <a:pt x="156" y="4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40" y="13"/>
                  <a:pt x="115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90"/>
                  <a:pt x="2" y="92"/>
                  <a:pt x="4" y="92"/>
                </a:cubicBezTo>
                <a:cubicBezTo>
                  <a:pt x="6" y="92"/>
                  <a:pt x="8" y="90"/>
                  <a:pt x="8" y="88"/>
                </a:cubicBezTo>
                <a:cubicBezTo>
                  <a:pt x="8" y="44"/>
                  <a:pt x="44" y="8"/>
                  <a:pt x="88" y="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19"/>
          <p:cNvSpPr>
            <a:spLocks noEditPoints="1"/>
          </p:cNvSpPr>
          <p:nvPr/>
        </p:nvSpPr>
        <p:spPr bwMode="auto">
          <a:xfrm>
            <a:off x="5381625" y="1663700"/>
            <a:ext cx="430213" cy="523875"/>
          </a:xfrm>
          <a:custGeom>
            <a:avLst/>
            <a:gdLst>
              <a:gd name="T0" fmla="*/ 140 w 144"/>
              <a:gd name="T1" fmla="*/ 100 h 176"/>
              <a:gd name="T2" fmla="*/ 136 w 144"/>
              <a:gd name="T3" fmla="*/ 104 h 176"/>
              <a:gd name="T4" fmla="*/ 72 w 144"/>
              <a:gd name="T5" fmla="*/ 168 h 176"/>
              <a:gd name="T6" fmla="*/ 8 w 144"/>
              <a:gd name="T7" fmla="*/ 104 h 176"/>
              <a:gd name="T8" fmla="*/ 72 w 144"/>
              <a:gd name="T9" fmla="*/ 40 h 176"/>
              <a:gd name="T10" fmla="*/ 72 w 144"/>
              <a:gd name="T11" fmla="*/ 68 h 176"/>
              <a:gd name="T12" fmla="*/ 76 w 144"/>
              <a:gd name="T13" fmla="*/ 72 h 176"/>
              <a:gd name="T14" fmla="*/ 78 w 144"/>
              <a:gd name="T15" fmla="*/ 71 h 176"/>
              <a:gd name="T16" fmla="*/ 78 w 144"/>
              <a:gd name="T17" fmla="*/ 71 h 176"/>
              <a:gd name="T18" fmla="*/ 126 w 144"/>
              <a:gd name="T19" fmla="*/ 39 h 176"/>
              <a:gd name="T20" fmla="*/ 126 w 144"/>
              <a:gd name="T21" fmla="*/ 39 h 176"/>
              <a:gd name="T22" fmla="*/ 128 w 144"/>
              <a:gd name="T23" fmla="*/ 36 h 176"/>
              <a:gd name="T24" fmla="*/ 126 w 144"/>
              <a:gd name="T25" fmla="*/ 33 h 176"/>
              <a:gd name="T26" fmla="*/ 126 w 144"/>
              <a:gd name="T27" fmla="*/ 33 h 176"/>
              <a:gd name="T28" fmla="*/ 78 w 144"/>
              <a:gd name="T29" fmla="*/ 1 h 176"/>
              <a:gd name="T30" fmla="*/ 78 w 144"/>
              <a:gd name="T31" fmla="*/ 1 h 176"/>
              <a:gd name="T32" fmla="*/ 76 w 144"/>
              <a:gd name="T33" fmla="*/ 0 h 176"/>
              <a:gd name="T34" fmla="*/ 72 w 144"/>
              <a:gd name="T35" fmla="*/ 4 h 176"/>
              <a:gd name="T36" fmla="*/ 72 w 144"/>
              <a:gd name="T37" fmla="*/ 32 h 176"/>
              <a:gd name="T38" fmla="*/ 0 w 144"/>
              <a:gd name="T39" fmla="*/ 104 h 176"/>
              <a:gd name="T40" fmla="*/ 72 w 144"/>
              <a:gd name="T41" fmla="*/ 176 h 176"/>
              <a:gd name="T42" fmla="*/ 144 w 144"/>
              <a:gd name="T43" fmla="*/ 104 h 176"/>
              <a:gd name="T44" fmla="*/ 140 w 144"/>
              <a:gd name="T45" fmla="*/ 100 h 176"/>
              <a:gd name="T46" fmla="*/ 80 w 144"/>
              <a:gd name="T47" fmla="*/ 11 h 176"/>
              <a:gd name="T48" fmla="*/ 117 w 144"/>
              <a:gd name="T49" fmla="*/ 36 h 176"/>
              <a:gd name="T50" fmla="*/ 80 w 144"/>
              <a:gd name="T51" fmla="*/ 61 h 176"/>
              <a:gd name="T52" fmla="*/ 80 w 144"/>
              <a:gd name="T53" fmla="*/ 1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" h="176">
                <a:moveTo>
                  <a:pt x="140" y="100"/>
                </a:moveTo>
                <a:cubicBezTo>
                  <a:pt x="138" y="100"/>
                  <a:pt x="136" y="102"/>
                  <a:pt x="136" y="104"/>
                </a:cubicBezTo>
                <a:cubicBezTo>
                  <a:pt x="136" y="139"/>
                  <a:pt x="107" y="168"/>
                  <a:pt x="72" y="168"/>
                </a:cubicBezTo>
                <a:cubicBezTo>
                  <a:pt x="37" y="168"/>
                  <a:pt x="8" y="139"/>
                  <a:pt x="8" y="104"/>
                </a:cubicBezTo>
                <a:cubicBezTo>
                  <a:pt x="8" y="69"/>
                  <a:pt x="37" y="40"/>
                  <a:pt x="72" y="40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70"/>
                  <a:pt x="74" y="72"/>
                  <a:pt x="76" y="72"/>
                </a:cubicBezTo>
                <a:cubicBezTo>
                  <a:pt x="77" y="72"/>
                  <a:pt x="78" y="72"/>
                  <a:pt x="78" y="71"/>
                </a:cubicBezTo>
                <a:cubicBezTo>
                  <a:pt x="78" y="71"/>
                  <a:pt x="78" y="71"/>
                  <a:pt x="78" y="71"/>
                </a:cubicBezTo>
                <a:cubicBezTo>
                  <a:pt x="126" y="39"/>
                  <a:pt x="126" y="39"/>
                  <a:pt x="126" y="39"/>
                </a:cubicBezTo>
                <a:cubicBezTo>
                  <a:pt x="126" y="39"/>
                  <a:pt x="126" y="39"/>
                  <a:pt x="126" y="39"/>
                </a:cubicBezTo>
                <a:cubicBezTo>
                  <a:pt x="127" y="39"/>
                  <a:pt x="128" y="37"/>
                  <a:pt x="128" y="36"/>
                </a:cubicBezTo>
                <a:cubicBezTo>
                  <a:pt x="128" y="35"/>
                  <a:pt x="127" y="33"/>
                  <a:pt x="126" y="33"/>
                </a:cubicBezTo>
                <a:cubicBezTo>
                  <a:pt x="126" y="33"/>
                  <a:pt x="126" y="33"/>
                  <a:pt x="126" y="33"/>
                </a:cubicBezTo>
                <a:cubicBezTo>
                  <a:pt x="78" y="1"/>
                  <a:pt x="78" y="1"/>
                  <a:pt x="78" y="1"/>
                </a:cubicBezTo>
                <a:cubicBezTo>
                  <a:pt x="78" y="1"/>
                  <a:pt x="78" y="1"/>
                  <a:pt x="78" y="1"/>
                </a:cubicBezTo>
                <a:cubicBezTo>
                  <a:pt x="78" y="0"/>
                  <a:pt x="77" y="0"/>
                  <a:pt x="76" y="0"/>
                </a:cubicBezTo>
                <a:cubicBezTo>
                  <a:pt x="74" y="0"/>
                  <a:pt x="72" y="2"/>
                  <a:pt x="72" y="4"/>
                </a:cubicBezTo>
                <a:cubicBezTo>
                  <a:pt x="72" y="32"/>
                  <a:pt x="72" y="32"/>
                  <a:pt x="72" y="32"/>
                </a:cubicBezTo>
                <a:cubicBezTo>
                  <a:pt x="32" y="32"/>
                  <a:pt x="0" y="64"/>
                  <a:pt x="0" y="104"/>
                </a:cubicBezTo>
                <a:cubicBezTo>
                  <a:pt x="0" y="144"/>
                  <a:pt x="32" y="176"/>
                  <a:pt x="72" y="176"/>
                </a:cubicBezTo>
                <a:cubicBezTo>
                  <a:pt x="112" y="176"/>
                  <a:pt x="144" y="144"/>
                  <a:pt x="144" y="104"/>
                </a:cubicBezTo>
                <a:cubicBezTo>
                  <a:pt x="144" y="102"/>
                  <a:pt x="142" y="100"/>
                  <a:pt x="140" y="100"/>
                </a:cubicBezTo>
                <a:moveTo>
                  <a:pt x="80" y="11"/>
                </a:moveTo>
                <a:cubicBezTo>
                  <a:pt x="117" y="36"/>
                  <a:pt x="117" y="36"/>
                  <a:pt x="117" y="36"/>
                </a:cubicBezTo>
                <a:cubicBezTo>
                  <a:pt x="80" y="61"/>
                  <a:pt x="80" y="61"/>
                  <a:pt x="80" y="61"/>
                </a:cubicBezTo>
                <a:lnTo>
                  <a:pt x="80" y="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6383338" y="1663700"/>
            <a:ext cx="430213" cy="523875"/>
          </a:xfrm>
          <a:custGeom>
            <a:avLst/>
            <a:gdLst>
              <a:gd name="T0" fmla="*/ 140 w 144"/>
              <a:gd name="T1" fmla="*/ 100 h 176"/>
              <a:gd name="T2" fmla="*/ 136 w 144"/>
              <a:gd name="T3" fmla="*/ 104 h 176"/>
              <a:gd name="T4" fmla="*/ 72 w 144"/>
              <a:gd name="T5" fmla="*/ 168 h 176"/>
              <a:gd name="T6" fmla="*/ 8 w 144"/>
              <a:gd name="T7" fmla="*/ 104 h 176"/>
              <a:gd name="T8" fmla="*/ 72 w 144"/>
              <a:gd name="T9" fmla="*/ 40 h 176"/>
              <a:gd name="T10" fmla="*/ 98 w 144"/>
              <a:gd name="T11" fmla="*/ 40 h 176"/>
              <a:gd name="T12" fmla="*/ 74 w 144"/>
              <a:gd name="T13" fmla="*/ 65 h 176"/>
              <a:gd name="T14" fmla="*/ 74 w 144"/>
              <a:gd name="T15" fmla="*/ 65 h 176"/>
              <a:gd name="T16" fmla="*/ 72 w 144"/>
              <a:gd name="T17" fmla="*/ 68 h 176"/>
              <a:gd name="T18" fmla="*/ 76 w 144"/>
              <a:gd name="T19" fmla="*/ 72 h 176"/>
              <a:gd name="T20" fmla="*/ 78 w 144"/>
              <a:gd name="T21" fmla="*/ 71 h 176"/>
              <a:gd name="T22" fmla="*/ 78 w 144"/>
              <a:gd name="T23" fmla="*/ 71 h 176"/>
              <a:gd name="T24" fmla="*/ 78 w 144"/>
              <a:gd name="T25" fmla="*/ 71 h 176"/>
              <a:gd name="T26" fmla="*/ 79 w 144"/>
              <a:gd name="T27" fmla="*/ 70 h 176"/>
              <a:gd name="T28" fmla="*/ 110 w 144"/>
              <a:gd name="T29" fmla="*/ 39 h 176"/>
              <a:gd name="T30" fmla="*/ 110 w 144"/>
              <a:gd name="T31" fmla="*/ 39 h 176"/>
              <a:gd name="T32" fmla="*/ 112 w 144"/>
              <a:gd name="T33" fmla="*/ 36 h 176"/>
              <a:gd name="T34" fmla="*/ 110 w 144"/>
              <a:gd name="T35" fmla="*/ 33 h 176"/>
              <a:gd name="T36" fmla="*/ 110 w 144"/>
              <a:gd name="T37" fmla="*/ 33 h 176"/>
              <a:gd name="T38" fmla="*/ 79 w 144"/>
              <a:gd name="T39" fmla="*/ 2 h 176"/>
              <a:gd name="T40" fmla="*/ 78 w 144"/>
              <a:gd name="T41" fmla="*/ 1 h 176"/>
              <a:gd name="T42" fmla="*/ 78 w 144"/>
              <a:gd name="T43" fmla="*/ 1 h 176"/>
              <a:gd name="T44" fmla="*/ 78 w 144"/>
              <a:gd name="T45" fmla="*/ 1 h 176"/>
              <a:gd name="T46" fmla="*/ 76 w 144"/>
              <a:gd name="T47" fmla="*/ 0 h 176"/>
              <a:gd name="T48" fmla="*/ 72 w 144"/>
              <a:gd name="T49" fmla="*/ 4 h 176"/>
              <a:gd name="T50" fmla="*/ 74 w 144"/>
              <a:gd name="T51" fmla="*/ 7 h 176"/>
              <a:gd name="T52" fmla="*/ 74 w 144"/>
              <a:gd name="T53" fmla="*/ 7 h 176"/>
              <a:gd name="T54" fmla="*/ 98 w 144"/>
              <a:gd name="T55" fmla="*/ 32 h 176"/>
              <a:gd name="T56" fmla="*/ 72 w 144"/>
              <a:gd name="T57" fmla="*/ 32 h 176"/>
              <a:gd name="T58" fmla="*/ 0 w 144"/>
              <a:gd name="T59" fmla="*/ 104 h 176"/>
              <a:gd name="T60" fmla="*/ 72 w 144"/>
              <a:gd name="T61" fmla="*/ 176 h 176"/>
              <a:gd name="T62" fmla="*/ 144 w 144"/>
              <a:gd name="T63" fmla="*/ 104 h 176"/>
              <a:gd name="T64" fmla="*/ 140 w 144"/>
              <a:gd name="T65" fmla="*/ 10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4" h="176">
                <a:moveTo>
                  <a:pt x="140" y="100"/>
                </a:moveTo>
                <a:cubicBezTo>
                  <a:pt x="138" y="100"/>
                  <a:pt x="136" y="102"/>
                  <a:pt x="136" y="104"/>
                </a:cubicBezTo>
                <a:cubicBezTo>
                  <a:pt x="136" y="139"/>
                  <a:pt x="107" y="168"/>
                  <a:pt x="72" y="168"/>
                </a:cubicBezTo>
                <a:cubicBezTo>
                  <a:pt x="37" y="168"/>
                  <a:pt x="8" y="139"/>
                  <a:pt x="8" y="104"/>
                </a:cubicBezTo>
                <a:cubicBezTo>
                  <a:pt x="8" y="69"/>
                  <a:pt x="37" y="40"/>
                  <a:pt x="72" y="40"/>
                </a:cubicBezTo>
                <a:cubicBezTo>
                  <a:pt x="98" y="40"/>
                  <a:pt x="98" y="40"/>
                  <a:pt x="98" y="40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3" y="65"/>
                  <a:pt x="72" y="67"/>
                  <a:pt x="72" y="68"/>
                </a:cubicBezTo>
                <a:cubicBezTo>
                  <a:pt x="72" y="70"/>
                  <a:pt x="74" y="72"/>
                  <a:pt x="76" y="72"/>
                </a:cubicBezTo>
                <a:cubicBezTo>
                  <a:pt x="77" y="72"/>
                  <a:pt x="78" y="72"/>
                  <a:pt x="78" y="71"/>
                </a:cubicBezTo>
                <a:cubicBezTo>
                  <a:pt x="78" y="71"/>
                  <a:pt x="78" y="71"/>
                  <a:pt x="78" y="71"/>
                </a:cubicBezTo>
                <a:cubicBezTo>
                  <a:pt x="78" y="71"/>
                  <a:pt x="78" y="71"/>
                  <a:pt x="78" y="71"/>
                </a:cubicBezTo>
                <a:cubicBezTo>
                  <a:pt x="79" y="71"/>
                  <a:pt x="79" y="71"/>
                  <a:pt x="79" y="70"/>
                </a:cubicBezTo>
                <a:cubicBezTo>
                  <a:pt x="110" y="39"/>
                  <a:pt x="110" y="39"/>
                  <a:pt x="110" y="39"/>
                </a:cubicBezTo>
                <a:cubicBezTo>
                  <a:pt x="110" y="39"/>
                  <a:pt x="110" y="39"/>
                  <a:pt x="110" y="39"/>
                </a:cubicBezTo>
                <a:cubicBezTo>
                  <a:pt x="111" y="39"/>
                  <a:pt x="112" y="37"/>
                  <a:pt x="112" y="36"/>
                </a:cubicBezTo>
                <a:cubicBezTo>
                  <a:pt x="112" y="35"/>
                  <a:pt x="111" y="33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79" y="2"/>
                  <a:pt x="79" y="2"/>
                  <a:pt x="79" y="2"/>
                </a:cubicBezTo>
                <a:cubicBezTo>
                  <a:pt x="79" y="1"/>
                  <a:pt x="79" y="1"/>
                  <a:pt x="78" y="1"/>
                </a:cubicBezTo>
                <a:cubicBezTo>
                  <a:pt x="78" y="1"/>
                  <a:pt x="78" y="1"/>
                  <a:pt x="78" y="1"/>
                </a:cubicBezTo>
                <a:cubicBezTo>
                  <a:pt x="78" y="1"/>
                  <a:pt x="78" y="1"/>
                  <a:pt x="78" y="1"/>
                </a:cubicBezTo>
                <a:cubicBezTo>
                  <a:pt x="78" y="0"/>
                  <a:pt x="77" y="0"/>
                  <a:pt x="76" y="0"/>
                </a:cubicBezTo>
                <a:cubicBezTo>
                  <a:pt x="74" y="0"/>
                  <a:pt x="72" y="2"/>
                  <a:pt x="72" y="4"/>
                </a:cubicBezTo>
                <a:cubicBezTo>
                  <a:pt x="72" y="5"/>
                  <a:pt x="73" y="7"/>
                  <a:pt x="74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98" y="32"/>
                  <a:pt x="98" y="32"/>
                  <a:pt x="98" y="32"/>
                </a:cubicBezTo>
                <a:cubicBezTo>
                  <a:pt x="72" y="32"/>
                  <a:pt x="72" y="32"/>
                  <a:pt x="72" y="32"/>
                </a:cubicBezTo>
                <a:cubicBezTo>
                  <a:pt x="32" y="32"/>
                  <a:pt x="0" y="64"/>
                  <a:pt x="0" y="104"/>
                </a:cubicBezTo>
                <a:cubicBezTo>
                  <a:pt x="0" y="144"/>
                  <a:pt x="32" y="176"/>
                  <a:pt x="72" y="176"/>
                </a:cubicBezTo>
                <a:cubicBezTo>
                  <a:pt x="112" y="176"/>
                  <a:pt x="144" y="144"/>
                  <a:pt x="144" y="104"/>
                </a:cubicBezTo>
                <a:cubicBezTo>
                  <a:pt x="144" y="102"/>
                  <a:pt x="142" y="100"/>
                  <a:pt x="140" y="10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21"/>
          <p:cNvSpPr>
            <a:spLocks noEditPoints="1"/>
          </p:cNvSpPr>
          <p:nvPr/>
        </p:nvSpPr>
        <p:spPr bwMode="auto">
          <a:xfrm>
            <a:off x="7339013" y="1663700"/>
            <a:ext cx="525463" cy="523875"/>
          </a:xfrm>
          <a:custGeom>
            <a:avLst/>
            <a:gdLst>
              <a:gd name="T0" fmla="*/ 112 w 176"/>
              <a:gd name="T1" fmla="*/ 144 h 176"/>
              <a:gd name="T2" fmla="*/ 109 w 176"/>
              <a:gd name="T3" fmla="*/ 145 h 176"/>
              <a:gd name="T4" fmla="*/ 92 w 176"/>
              <a:gd name="T5" fmla="*/ 162 h 176"/>
              <a:gd name="T6" fmla="*/ 92 w 176"/>
              <a:gd name="T7" fmla="*/ 68 h 176"/>
              <a:gd name="T8" fmla="*/ 88 w 176"/>
              <a:gd name="T9" fmla="*/ 64 h 176"/>
              <a:gd name="T10" fmla="*/ 84 w 176"/>
              <a:gd name="T11" fmla="*/ 68 h 176"/>
              <a:gd name="T12" fmla="*/ 84 w 176"/>
              <a:gd name="T13" fmla="*/ 162 h 176"/>
              <a:gd name="T14" fmla="*/ 67 w 176"/>
              <a:gd name="T15" fmla="*/ 145 h 176"/>
              <a:gd name="T16" fmla="*/ 64 w 176"/>
              <a:gd name="T17" fmla="*/ 144 h 176"/>
              <a:gd name="T18" fmla="*/ 60 w 176"/>
              <a:gd name="T19" fmla="*/ 148 h 176"/>
              <a:gd name="T20" fmla="*/ 61 w 176"/>
              <a:gd name="T21" fmla="*/ 151 h 176"/>
              <a:gd name="T22" fmla="*/ 85 w 176"/>
              <a:gd name="T23" fmla="*/ 175 h 176"/>
              <a:gd name="T24" fmla="*/ 88 w 176"/>
              <a:gd name="T25" fmla="*/ 176 h 176"/>
              <a:gd name="T26" fmla="*/ 91 w 176"/>
              <a:gd name="T27" fmla="*/ 175 h 176"/>
              <a:gd name="T28" fmla="*/ 115 w 176"/>
              <a:gd name="T29" fmla="*/ 151 h 176"/>
              <a:gd name="T30" fmla="*/ 116 w 176"/>
              <a:gd name="T31" fmla="*/ 148 h 176"/>
              <a:gd name="T32" fmla="*/ 112 w 176"/>
              <a:gd name="T33" fmla="*/ 144 h 176"/>
              <a:gd name="T34" fmla="*/ 152 w 176"/>
              <a:gd name="T35" fmla="*/ 51 h 176"/>
              <a:gd name="T36" fmla="*/ 152 w 176"/>
              <a:gd name="T37" fmla="*/ 48 h 176"/>
              <a:gd name="T38" fmla="*/ 104 w 176"/>
              <a:gd name="T39" fmla="*/ 0 h 176"/>
              <a:gd name="T40" fmla="*/ 62 w 176"/>
              <a:gd name="T41" fmla="*/ 26 h 176"/>
              <a:gd name="T42" fmla="*/ 52 w 176"/>
              <a:gd name="T43" fmla="*/ 24 h 176"/>
              <a:gd name="T44" fmla="*/ 24 w 176"/>
              <a:gd name="T45" fmla="*/ 52 h 176"/>
              <a:gd name="T46" fmla="*/ 25 w 176"/>
              <a:gd name="T47" fmla="*/ 58 h 176"/>
              <a:gd name="T48" fmla="*/ 0 w 176"/>
              <a:gd name="T49" fmla="*/ 92 h 176"/>
              <a:gd name="T50" fmla="*/ 36 w 176"/>
              <a:gd name="T51" fmla="*/ 128 h 176"/>
              <a:gd name="T52" fmla="*/ 72 w 176"/>
              <a:gd name="T53" fmla="*/ 128 h 176"/>
              <a:gd name="T54" fmla="*/ 76 w 176"/>
              <a:gd name="T55" fmla="*/ 124 h 176"/>
              <a:gd name="T56" fmla="*/ 72 w 176"/>
              <a:gd name="T57" fmla="*/ 120 h 176"/>
              <a:gd name="T58" fmla="*/ 36 w 176"/>
              <a:gd name="T59" fmla="*/ 120 h 176"/>
              <a:gd name="T60" fmla="*/ 8 w 176"/>
              <a:gd name="T61" fmla="*/ 92 h 176"/>
              <a:gd name="T62" fmla="*/ 27 w 176"/>
              <a:gd name="T63" fmla="*/ 65 h 176"/>
              <a:gd name="T64" fmla="*/ 34 w 176"/>
              <a:gd name="T65" fmla="*/ 63 h 176"/>
              <a:gd name="T66" fmla="*/ 32 w 176"/>
              <a:gd name="T67" fmla="*/ 56 h 176"/>
              <a:gd name="T68" fmla="*/ 32 w 176"/>
              <a:gd name="T69" fmla="*/ 52 h 176"/>
              <a:gd name="T70" fmla="*/ 52 w 176"/>
              <a:gd name="T71" fmla="*/ 32 h 176"/>
              <a:gd name="T72" fmla="*/ 59 w 176"/>
              <a:gd name="T73" fmla="*/ 33 h 176"/>
              <a:gd name="T74" fmla="*/ 65 w 176"/>
              <a:gd name="T75" fmla="*/ 36 h 176"/>
              <a:gd name="T76" fmla="*/ 69 w 176"/>
              <a:gd name="T77" fmla="*/ 29 h 176"/>
              <a:gd name="T78" fmla="*/ 104 w 176"/>
              <a:gd name="T79" fmla="*/ 8 h 176"/>
              <a:gd name="T80" fmla="*/ 144 w 176"/>
              <a:gd name="T81" fmla="*/ 48 h 176"/>
              <a:gd name="T82" fmla="*/ 144 w 176"/>
              <a:gd name="T83" fmla="*/ 50 h 176"/>
              <a:gd name="T84" fmla="*/ 144 w 176"/>
              <a:gd name="T85" fmla="*/ 51 h 176"/>
              <a:gd name="T86" fmla="*/ 143 w 176"/>
              <a:gd name="T87" fmla="*/ 56 h 176"/>
              <a:gd name="T88" fmla="*/ 149 w 176"/>
              <a:gd name="T89" fmla="*/ 59 h 176"/>
              <a:gd name="T90" fmla="*/ 168 w 176"/>
              <a:gd name="T91" fmla="*/ 88 h 176"/>
              <a:gd name="T92" fmla="*/ 136 w 176"/>
              <a:gd name="T93" fmla="*/ 120 h 176"/>
              <a:gd name="T94" fmla="*/ 104 w 176"/>
              <a:gd name="T95" fmla="*/ 120 h 176"/>
              <a:gd name="T96" fmla="*/ 100 w 176"/>
              <a:gd name="T97" fmla="*/ 124 h 176"/>
              <a:gd name="T98" fmla="*/ 104 w 176"/>
              <a:gd name="T99" fmla="*/ 128 h 176"/>
              <a:gd name="T100" fmla="*/ 136 w 176"/>
              <a:gd name="T101" fmla="*/ 128 h 176"/>
              <a:gd name="T102" fmla="*/ 176 w 176"/>
              <a:gd name="T103" fmla="*/ 88 h 176"/>
              <a:gd name="T104" fmla="*/ 152 w 176"/>
              <a:gd name="T105" fmla="*/ 5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12" y="144"/>
                </a:moveTo>
                <a:cubicBezTo>
                  <a:pt x="111" y="144"/>
                  <a:pt x="110" y="144"/>
                  <a:pt x="109" y="145"/>
                </a:cubicBezTo>
                <a:cubicBezTo>
                  <a:pt x="92" y="162"/>
                  <a:pt x="92" y="162"/>
                  <a:pt x="92" y="162"/>
                </a:cubicBezTo>
                <a:cubicBezTo>
                  <a:pt x="92" y="68"/>
                  <a:pt x="92" y="68"/>
                  <a:pt x="92" y="68"/>
                </a:cubicBezTo>
                <a:cubicBezTo>
                  <a:pt x="92" y="66"/>
                  <a:pt x="90" y="64"/>
                  <a:pt x="88" y="64"/>
                </a:cubicBezTo>
                <a:cubicBezTo>
                  <a:pt x="86" y="64"/>
                  <a:pt x="84" y="66"/>
                  <a:pt x="84" y="68"/>
                </a:cubicBezTo>
                <a:cubicBezTo>
                  <a:pt x="84" y="162"/>
                  <a:pt x="84" y="162"/>
                  <a:pt x="84" y="162"/>
                </a:cubicBezTo>
                <a:cubicBezTo>
                  <a:pt x="67" y="145"/>
                  <a:pt x="67" y="145"/>
                  <a:pt x="67" y="145"/>
                </a:cubicBezTo>
                <a:cubicBezTo>
                  <a:pt x="66" y="144"/>
                  <a:pt x="65" y="144"/>
                  <a:pt x="64" y="144"/>
                </a:cubicBezTo>
                <a:cubicBezTo>
                  <a:pt x="62" y="144"/>
                  <a:pt x="60" y="146"/>
                  <a:pt x="60" y="148"/>
                </a:cubicBezTo>
                <a:cubicBezTo>
                  <a:pt x="60" y="149"/>
                  <a:pt x="60" y="150"/>
                  <a:pt x="61" y="151"/>
                </a:cubicBezTo>
                <a:cubicBezTo>
                  <a:pt x="85" y="175"/>
                  <a:pt x="85" y="175"/>
                  <a:pt x="85" y="175"/>
                </a:cubicBezTo>
                <a:cubicBezTo>
                  <a:pt x="86" y="176"/>
                  <a:pt x="87" y="176"/>
                  <a:pt x="88" y="176"/>
                </a:cubicBezTo>
                <a:cubicBezTo>
                  <a:pt x="89" y="176"/>
                  <a:pt x="90" y="176"/>
                  <a:pt x="91" y="175"/>
                </a:cubicBezTo>
                <a:cubicBezTo>
                  <a:pt x="115" y="151"/>
                  <a:pt x="115" y="151"/>
                  <a:pt x="115" y="151"/>
                </a:cubicBezTo>
                <a:cubicBezTo>
                  <a:pt x="116" y="150"/>
                  <a:pt x="116" y="149"/>
                  <a:pt x="116" y="148"/>
                </a:cubicBezTo>
                <a:cubicBezTo>
                  <a:pt x="116" y="146"/>
                  <a:pt x="114" y="144"/>
                  <a:pt x="112" y="144"/>
                </a:cubicBezTo>
                <a:moveTo>
                  <a:pt x="152" y="51"/>
                </a:moveTo>
                <a:cubicBezTo>
                  <a:pt x="152" y="50"/>
                  <a:pt x="152" y="49"/>
                  <a:pt x="152" y="48"/>
                </a:cubicBezTo>
                <a:cubicBezTo>
                  <a:pt x="152" y="21"/>
                  <a:pt x="131" y="0"/>
                  <a:pt x="104" y="0"/>
                </a:cubicBezTo>
                <a:cubicBezTo>
                  <a:pt x="86" y="0"/>
                  <a:pt x="70" y="10"/>
                  <a:pt x="62" y="26"/>
                </a:cubicBezTo>
                <a:cubicBezTo>
                  <a:pt x="59" y="25"/>
                  <a:pt x="55" y="24"/>
                  <a:pt x="52" y="24"/>
                </a:cubicBezTo>
                <a:cubicBezTo>
                  <a:pt x="37" y="24"/>
                  <a:pt x="24" y="37"/>
                  <a:pt x="24" y="52"/>
                </a:cubicBezTo>
                <a:cubicBezTo>
                  <a:pt x="24" y="54"/>
                  <a:pt x="24" y="56"/>
                  <a:pt x="25" y="58"/>
                </a:cubicBezTo>
                <a:cubicBezTo>
                  <a:pt x="10" y="63"/>
                  <a:pt x="0" y="76"/>
                  <a:pt x="0" y="92"/>
                </a:cubicBezTo>
                <a:cubicBezTo>
                  <a:pt x="0" y="112"/>
                  <a:pt x="16" y="128"/>
                  <a:pt x="36" y="128"/>
                </a:cubicBezTo>
                <a:cubicBezTo>
                  <a:pt x="72" y="128"/>
                  <a:pt x="72" y="128"/>
                  <a:pt x="72" y="128"/>
                </a:cubicBezTo>
                <a:cubicBezTo>
                  <a:pt x="74" y="128"/>
                  <a:pt x="76" y="126"/>
                  <a:pt x="76" y="124"/>
                </a:cubicBezTo>
                <a:cubicBezTo>
                  <a:pt x="76" y="122"/>
                  <a:pt x="74" y="120"/>
                  <a:pt x="72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21" y="120"/>
                  <a:pt x="8" y="107"/>
                  <a:pt x="8" y="92"/>
                </a:cubicBezTo>
                <a:cubicBezTo>
                  <a:pt x="8" y="80"/>
                  <a:pt x="16" y="69"/>
                  <a:pt x="27" y="65"/>
                </a:cubicBezTo>
                <a:cubicBezTo>
                  <a:pt x="34" y="63"/>
                  <a:pt x="34" y="63"/>
                  <a:pt x="34" y="63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5"/>
                  <a:pt x="32" y="53"/>
                  <a:pt x="32" y="52"/>
                </a:cubicBezTo>
                <a:cubicBezTo>
                  <a:pt x="32" y="41"/>
                  <a:pt x="41" y="32"/>
                  <a:pt x="52" y="32"/>
                </a:cubicBezTo>
                <a:cubicBezTo>
                  <a:pt x="54" y="32"/>
                  <a:pt x="57" y="32"/>
                  <a:pt x="59" y="33"/>
                </a:cubicBezTo>
                <a:cubicBezTo>
                  <a:pt x="65" y="36"/>
                  <a:pt x="65" y="36"/>
                  <a:pt x="65" y="36"/>
                </a:cubicBezTo>
                <a:cubicBezTo>
                  <a:pt x="69" y="29"/>
                  <a:pt x="69" y="29"/>
                  <a:pt x="69" y="29"/>
                </a:cubicBezTo>
                <a:cubicBezTo>
                  <a:pt x="76" y="16"/>
                  <a:pt x="89" y="8"/>
                  <a:pt x="104" y="8"/>
                </a:cubicBezTo>
                <a:cubicBezTo>
                  <a:pt x="126" y="8"/>
                  <a:pt x="144" y="26"/>
                  <a:pt x="144" y="48"/>
                </a:cubicBezTo>
                <a:cubicBezTo>
                  <a:pt x="144" y="49"/>
                  <a:pt x="144" y="49"/>
                  <a:pt x="144" y="50"/>
                </a:cubicBezTo>
                <a:cubicBezTo>
                  <a:pt x="144" y="51"/>
                  <a:pt x="144" y="51"/>
                  <a:pt x="144" y="51"/>
                </a:cubicBezTo>
                <a:cubicBezTo>
                  <a:pt x="143" y="56"/>
                  <a:pt x="143" y="56"/>
                  <a:pt x="143" y="56"/>
                </a:cubicBezTo>
                <a:cubicBezTo>
                  <a:pt x="149" y="59"/>
                  <a:pt x="149" y="59"/>
                  <a:pt x="149" y="59"/>
                </a:cubicBezTo>
                <a:cubicBezTo>
                  <a:pt x="160" y="64"/>
                  <a:pt x="168" y="75"/>
                  <a:pt x="168" y="88"/>
                </a:cubicBezTo>
                <a:cubicBezTo>
                  <a:pt x="168" y="106"/>
                  <a:pt x="154" y="120"/>
                  <a:pt x="136" y="120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02" y="120"/>
                  <a:pt x="100" y="122"/>
                  <a:pt x="100" y="124"/>
                </a:cubicBezTo>
                <a:cubicBezTo>
                  <a:pt x="100" y="126"/>
                  <a:pt x="102" y="128"/>
                  <a:pt x="104" y="128"/>
                </a:cubicBezTo>
                <a:cubicBezTo>
                  <a:pt x="136" y="128"/>
                  <a:pt x="136" y="128"/>
                  <a:pt x="136" y="128"/>
                </a:cubicBezTo>
                <a:cubicBezTo>
                  <a:pt x="158" y="128"/>
                  <a:pt x="176" y="110"/>
                  <a:pt x="176" y="88"/>
                </a:cubicBezTo>
                <a:cubicBezTo>
                  <a:pt x="176" y="72"/>
                  <a:pt x="166" y="57"/>
                  <a:pt x="152" y="5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22"/>
          <p:cNvSpPr>
            <a:spLocks noEditPoints="1"/>
          </p:cNvSpPr>
          <p:nvPr/>
        </p:nvSpPr>
        <p:spPr bwMode="auto">
          <a:xfrm>
            <a:off x="8340725" y="1663700"/>
            <a:ext cx="525463" cy="523875"/>
          </a:xfrm>
          <a:custGeom>
            <a:avLst/>
            <a:gdLst>
              <a:gd name="T0" fmla="*/ 112 w 176"/>
              <a:gd name="T1" fmla="*/ 96 h 176"/>
              <a:gd name="T2" fmla="*/ 116 w 176"/>
              <a:gd name="T3" fmla="*/ 92 h 176"/>
              <a:gd name="T4" fmla="*/ 115 w 176"/>
              <a:gd name="T5" fmla="*/ 89 h 176"/>
              <a:gd name="T6" fmla="*/ 91 w 176"/>
              <a:gd name="T7" fmla="*/ 65 h 176"/>
              <a:gd name="T8" fmla="*/ 88 w 176"/>
              <a:gd name="T9" fmla="*/ 64 h 176"/>
              <a:gd name="T10" fmla="*/ 85 w 176"/>
              <a:gd name="T11" fmla="*/ 65 h 176"/>
              <a:gd name="T12" fmla="*/ 61 w 176"/>
              <a:gd name="T13" fmla="*/ 89 h 176"/>
              <a:gd name="T14" fmla="*/ 60 w 176"/>
              <a:gd name="T15" fmla="*/ 92 h 176"/>
              <a:gd name="T16" fmla="*/ 64 w 176"/>
              <a:gd name="T17" fmla="*/ 96 h 176"/>
              <a:gd name="T18" fmla="*/ 67 w 176"/>
              <a:gd name="T19" fmla="*/ 95 h 176"/>
              <a:gd name="T20" fmla="*/ 84 w 176"/>
              <a:gd name="T21" fmla="*/ 78 h 176"/>
              <a:gd name="T22" fmla="*/ 84 w 176"/>
              <a:gd name="T23" fmla="*/ 172 h 176"/>
              <a:gd name="T24" fmla="*/ 88 w 176"/>
              <a:gd name="T25" fmla="*/ 176 h 176"/>
              <a:gd name="T26" fmla="*/ 92 w 176"/>
              <a:gd name="T27" fmla="*/ 172 h 176"/>
              <a:gd name="T28" fmla="*/ 92 w 176"/>
              <a:gd name="T29" fmla="*/ 78 h 176"/>
              <a:gd name="T30" fmla="*/ 109 w 176"/>
              <a:gd name="T31" fmla="*/ 95 h 176"/>
              <a:gd name="T32" fmla="*/ 112 w 176"/>
              <a:gd name="T33" fmla="*/ 96 h 176"/>
              <a:gd name="T34" fmla="*/ 152 w 176"/>
              <a:gd name="T35" fmla="*/ 51 h 176"/>
              <a:gd name="T36" fmla="*/ 152 w 176"/>
              <a:gd name="T37" fmla="*/ 48 h 176"/>
              <a:gd name="T38" fmla="*/ 104 w 176"/>
              <a:gd name="T39" fmla="*/ 0 h 176"/>
              <a:gd name="T40" fmla="*/ 62 w 176"/>
              <a:gd name="T41" fmla="*/ 26 h 176"/>
              <a:gd name="T42" fmla="*/ 52 w 176"/>
              <a:gd name="T43" fmla="*/ 24 h 176"/>
              <a:gd name="T44" fmla="*/ 24 w 176"/>
              <a:gd name="T45" fmla="*/ 52 h 176"/>
              <a:gd name="T46" fmla="*/ 25 w 176"/>
              <a:gd name="T47" fmla="*/ 58 h 176"/>
              <a:gd name="T48" fmla="*/ 0 w 176"/>
              <a:gd name="T49" fmla="*/ 92 h 176"/>
              <a:gd name="T50" fmla="*/ 36 w 176"/>
              <a:gd name="T51" fmla="*/ 128 h 176"/>
              <a:gd name="T52" fmla="*/ 72 w 176"/>
              <a:gd name="T53" fmla="*/ 128 h 176"/>
              <a:gd name="T54" fmla="*/ 76 w 176"/>
              <a:gd name="T55" fmla="*/ 124 h 176"/>
              <a:gd name="T56" fmla="*/ 72 w 176"/>
              <a:gd name="T57" fmla="*/ 120 h 176"/>
              <a:gd name="T58" fmla="*/ 36 w 176"/>
              <a:gd name="T59" fmla="*/ 120 h 176"/>
              <a:gd name="T60" fmla="*/ 8 w 176"/>
              <a:gd name="T61" fmla="*/ 92 h 176"/>
              <a:gd name="T62" fmla="*/ 27 w 176"/>
              <a:gd name="T63" fmla="*/ 65 h 176"/>
              <a:gd name="T64" fmla="*/ 34 w 176"/>
              <a:gd name="T65" fmla="*/ 63 h 176"/>
              <a:gd name="T66" fmla="*/ 32 w 176"/>
              <a:gd name="T67" fmla="*/ 56 h 176"/>
              <a:gd name="T68" fmla="*/ 32 w 176"/>
              <a:gd name="T69" fmla="*/ 52 h 176"/>
              <a:gd name="T70" fmla="*/ 52 w 176"/>
              <a:gd name="T71" fmla="*/ 32 h 176"/>
              <a:gd name="T72" fmla="*/ 59 w 176"/>
              <a:gd name="T73" fmla="*/ 33 h 176"/>
              <a:gd name="T74" fmla="*/ 65 w 176"/>
              <a:gd name="T75" fmla="*/ 36 h 176"/>
              <a:gd name="T76" fmla="*/ 69 w 176"/>
              <a:gd name="T77" fmla="*/ 29 h 176"/>
              <a:gd name="T78" fmla="*/ 104 w 176"/>
              <a:gd name="T79" fmla="*/ 8 h 176"/>
              <a:gd name="T80" fmla="*/ 144 w 176"/>
              <a:gd name="T81" fmla="*/ 48 h 176"/>
              <a:gd name="T82" fmla="*/ 144 w 176"/>
              <a:gd name="T83" fmla="*/ 50 h 176"/>
              <a:gd name="T84" fmla="*/ 144 w 176"/>
              <a:gd name="T85" fmla="*/ 51 h 176"/>
              <a:gd name="T86" fmla="*/ 143 w 176"/>
              <a:gd name="T87" fmla="*/ 56 h 176"/>
              <a:gd name="T88" fmla="*/ 149 w 176"/>
              <a:gd name="T89" fmla="*/ 59 h 176"/>
              <a:gd name="T90" fmla="*/ 168 w 176"/>
              <a:gd name="T91" fmla="*/ 88 h 176"/>
              <a:gd name="T92" fmla="*/ 136 w 176"/>
              <a:gd name="T93" fmla="*/ 120 h 176"/>
              <a:gd name="T94" fmla="*/ 104 w 176"/>
              <a:gd name="T95" fmla="*/ 120 h 176"/>
              <a:gd name="T96" fmla="*/ 100 w 176"/>
              <a:gd name="T97" fmla="*/ 124 h 176"/>
              <a:gd name="T98" fmla="*/ 104 w 176"/>
              <a:gd name="T99" fmla="*/ 128 h 176"/>
              <a:gd name="T100" fmla="*/ 136 w 176"/>
              <a:gd name="T101" fmla="*/ 128 h 176"/>
              <a:gd name="T102" fmla="*/ 176 w 176"/>
              <a:gd name="T103" fmla="*/ 88 h 176"/>
              <a:gd name="T104" fmla="*/ 152 w 176"/>
              <a:gd name="T105" fmla="*/ 5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12" y="96"/>
                </a:moveTo>
                <a:cubicBezTo>
                  <a:pt x="114" y="96"/>
                  <a:pt x="116" y="94"/>
                  <a:pt x="116" y="92"/>
                </a:cubicBezTo>
                <a:cubicBezTo>
                  <a:pt x="116" y="91"/>
                  <a:pt x="116" y="90"/>
                  <a:pt x="115" y="89"/>
                </a:cubicBezTo>
                <a:cubicBezTo>
                  <a:pt x="91" y="65"/>
                  <a:pt x="91" y="65"/>
                  <a:pt x="91" y="65"/>
                </a:cubicBezTo>
                <a:cubicBezTo>
                  <a:pt x="90" y="64"/>
                  <a:pt x="89" y="64"/>
                  <a:pt x="88" y="64"/>
                </a:cubicBezTo>
                <a:cubicBezTo>
                  <a:pt x="87" y="64"/>
                  <a:pt x="86" y="64"/>
                  <a:pt x="85" y="65"/>
                </a:cubicBezTo>
                <a:cubicBezTo>
                  <a:pt x="61" y="89"/>
                  <a:pt x="61" y="89"/>
                  <a:pt x="61" y="89"/>
                </a:cubicBezTo>
                <a:cubicBezTo>
                  <a:pt x="60" y="90"/>
                  <a:pt x="60" y="91"/>
                  <a:pt x="60" y="92"/>
                </a:cubicBezTo>
                <a:cubicBezTo>
                  <a:pt x="60" y="94"/>
                  <a:pt x="62" y="96"/>
                  <a:pt x="64" y="96"/>
                </a:cubicBezTo>
                <a:cubicBezTo>
                  <a:pt x="65" y="96"/>
                  <a:pt x="66" y="96"/>
                  <a:pt x="67" y="95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72"/>
                  <a:pt x="84" y="172"/>
                  <a:pt x="84" y="172"/>
                </a:cubicBezTo>
                <a:cubicBezTo>
                  <a:pt x="84" y="174"/>
                  <a:pt x="86" y="176"/>
                  <a:pt x="88" y="176"/>
                </a:cubicBezTo>
                <a:cubicBezTo>
                  <a:pt x="90" y="176"/>
                  <a:pt x="92" y="174"/>
                  <a:pt x="92" y="172"/>
                </a:cubicBezTo>
                <a:cubicBezTo>
                  <a:pt x="92" y="78"/>
                  <a:pt x="92" y="78"/>
                  <a:pt x="92" y="78"/>
                </a:cubicBezTo>
                <a:cubicBezTo>
                  <a:pt x="109" y="95"/>
                  <a:pt x="109" y="95"/>
                  <a:pt x="109" y="95"/>
                </a:cubicBezTo>
                <a:cubicBezTo>
                  <a:pt x="110" y="96"/>
                  <a:pt x="111" y="96"/>
                  <a:pt x="112" y="96"/>
                </a:cubicBezTo>
                <a:moveTo>
                  <a:pt x="152" y="51"/>
                </a:moveTo>
                <a:cubicBezTo>
                  <a:pt x="152" y="50"/>
                  <a:pt x="152" y="49"/>
                  <a:pt x="152" y="48"/>
                </a:cubicBezTo>
                <a:cubicBezTo>
                  <a:pt x="152" y="21"/>
                  <a:pt x="131" y="0"/>
                  <a:pt x="104" y="0"/>
                </a:cubicBezTo>
                <a:cubicBezTo>
                  <a:pt x="86" y="0"/>
                  <a:pt x="70" y="10"/>
                  <a:pt x="62" y="26"/>
                </a:cubicBezTo>
                <a:cubicBezTo>
                  <a:pt x="59" y="25"/>
                  <a:pt x="55" y="24"/>
                  <a:pt x="52" y="24"/>
                </a:cubicBezTo>
                <a:cubicBezTo>
                  <a:pt x="37" y="24"/>
                  <a:pt x="24" y="37"/>
                  <a:pt x="24" y="52"/>
                </a:cubicBezTo>
                <a:cubicBezTo>
                  <a:pt x="24" y="54"/>
                  <a:pt x="24" y="56"/>
                  <a:pt x="25" y="58"/>
                </a:cubicBezTo>
                <a:cubicBezTo>
                  <a:pt x="10" y="63"/>
                  <a:pt x="0" y="76"/>
                  <a:pt x="0" y="92"/>
                </a:cubicBezTo>
                <a:cubicBezTo>
                  <a:pt x="0" y="112"/>
                  <a:pt x="16" y="128"/>
                  <a:pt x="36" y="128"/>
                </a:cubicBezTo>
                <a:cubicBezTo>
                  <a:pt x="72" y="128"/>
                  <a:pt x="72" y="128"/>
                  <a:pt x="72" y="128"/>
                </a:cubicBezTo>
                <a:cubicBezTo>
                  <a:pt x="74" y="128"/>
                  <a:pt x="76" y="126"/>
                  <a:pt x="76" y="124"/>
                </a:cubicBezTo>
                <a:cubicBezTo>
                  <a:pt x="76" y="122"/>
                  <a:pt x="74" y="120"/>
                  <a:pt x="72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21" y="120"/>
                  <a:pt x="8" y="107"/>
                  <a:pt x="8" y="92"/>
                </a:cubicBezTo>
                <a:cubicBezTo>
                  <a:pt x="8" y="80"/>
                  <a:pt x="16" y="69"/>
                  <a:pt x="27" y="65"/>
                </a:cubicBezTo>
                <a:cubicBezTo>
                  <a:pt x="34" y="63"/>
                  <a:pt x="34" y="63"/>
                  <a:pt x="34" y="63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5"/>
                  <a:pt x="32" y="53"/>
                  <a:pt x="32" y="52"/>
                </a:cubicBezTo>
                <a:cubicBezTo>
                  <a:pt x="32" y="41"/>
                  <a:pt x="41" y="32"/>
                  <a:pt x="52" y="32"/>
                </a:cubicBezTo>
                <a:cubicBezTo>
                  <a:pt x="54" y="32"/>
                  <a:pt x="57" y="32"/>
                  <a:pt x="59" y="33"/>
                </a:cubicBezTo>
                <a:cubicBezTo>
                  <a:pt x="65" y="36"/>
                  <a:pt x="65" y="36"/>
                  <a:pt x="65" y="36"/>
                </a:cubicBezTo>
                <a:cubicBezTo>
                  <a:pt x="69" y="29"/>
                  <a:pt x="69" y="29"/>
                  <a:pt x="69" y="29"/>
                </a:cubicBezTo>
                <a:cubicBezTo>
                  <a:pt x="76" y="16"/>
                  <a:pt x="89" y="8"/>
                  <a:pt x="104" y="8"/>
                </a:cubicBezTo>
                <a:cubicBezTo>
                  <a:pt x="126" y="8"/>
                  <a:pt x="144" y="26"/>
                  <a:pt x="144" y="48"/>
                </a:cubicBezTo>
                <a:cubicBezTo>
                  <a:pt x="144" y="49"/>
                  <a:pt x="144" y="49"/>
                  <a:pt x="144" y="50"/>
                </a:cubicBezTo>
                <a:cubicBezTo>
                  <a:pt x="144" y="51"/>
                  <a:pt x="144" y="51"/>
                  <a:pt x="144" y="51"/>
                </a:cubicBezTo>
                <a:cubicBezTo>
                  <a:pt x="143" y="56"/>
                  <a:pt x="143" y="56"/>
                  <a:pt x="143" y="56"/>
                </a:cubicBezTo>
                <a:cubicBezTo>
                  <a:pt x="149" y="59"/>
                  <a:pt x="149" y="59"/>
                  <a:pt x="149" y="59"/>
                </a:cubicBezTo>
                <a:cubicBezTo>
                  <a:pt x="160" y="64"/>
                  <a:pt x="168" y="75"/>
                  <a:pt x="168" y="88"/>
                </a:cubicBezTo>
                <a:cubicBezTo>
                  <a:pt x="168" y="106"/>
                  <a:pt x="154" y="120"/>
                  <a:pt x="136" y="120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02" y="120"/>
                  <a:pt x="100" y="122"/>
                  <a:pt x="100" y="124"/>
                </a:cubicBezTo>
                <a:cubicBezTo>
                  <a:pt x="100" y="126"/>
                  <a:pt x="102" y="128"/>
                  <a:pt x="104" y="128"/>
                </a:cubicBezTo>
                <a:cubicBezTo>
                  <a:pt x="136" y="128"/>
                  <a:pt x="136" y="128"/>
                  <a:pt x="136" y="128"/>
                </a:cubicBezTo>
                <a:cubicBezTo>
                  <a:pt x="158" y="128"/>
                  <a:pt x="176" y="110"/>
                  <a:pt x="176" y="88"/>
                </a:cubicBezTo>
                <a:cubicBezTo>
                  <a:pt x="176" y="72"/>
                  <a:pt x="166" y="57"/>
                  <a:pt x="152" y="5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23"/>
          <p:cNvSpPr>
            <a:spLocks noEditPoints="1"/>
          </p:cNvSpPr>
          <p:nvPr/>
        </p:nvSpPr>
        <p:spPr bwMode="auto">
          <a:xfrm>
            <a:off x="9344025" y="1698625"/>
            <a:ext cx="525463" cy="454025"/>
          </a:xfrm>
          <a:custGeom>
            <a:avLst/>
            <a:gdLst>
              <a:gd name="T0" fmla="*/ 86 w 176"/>
              <a:gd name="T1" fmla="*/ 101 h 152"/>
              <a:gd name="T2" fmla="*/ 85 w 176"/>
              <a:gd name="T3" fmla="*/ 100 h 152"/>
              <a:gd name="T4" fmla="*/ 69 w 176"/>
              <a:gd name="T5" fmla="*/ 96 h 152"/>
              <a:gd name="T6" fmla="*/ 64 w 176"/>
              <a:gd name="T7" fmla="*/ 102 h 152"/>
              <a:gd name="T8" fmla="*/ 73 w 176"/>
              <a:gd name="T9" fmla="*/ 105 h 152"/>
              <a:gd name="T10" fmla="*/ 79 w 176"/>
              <a:gd name="T11" fmla="*/ 146 h 152"/>
              <a:gd name="T12" fmla="*/ 72 w 176"/>
              <a:gd name="T13" fmla="*/ 124 h 152"/>
              <a:gd name="T14" fmla="*/ 76 w 176"/>
              <a:gd name="T15" fmla="*/ 120 h 152"/>
              <a:gd name="T16" fmla="*/ 82 w 176"/>
              <a:gd name="T17" fmla="*/ 124 h 152"/>
              <a:gd name="T18" fmla="*/ 88 w 176"/>
              <a:gd name="T19" fmla="*/ 105 h 152"/>
              <a:gd name="T20" fmla="*/ 152 w 176"/>
              <a:gd name="T21" fmla="*/ 51 h 152"/>
              <a:gd name="T22" fmla="*/ 104 w 176"/>
              <a:gd name="T23" fmla="*/ 0 h 152"/>
              <a:gd name="T24" fmla="*/ 52 w 176"/>
              <a:gd name="T25" fmla="*/ 24 h 152"/>
              <a:gd name="T26" fmla="*/ 25 w 176"/>
              <a:gd name="T27" fmla="*/ 58 h 152"/>
              <a:gd name="T28" fmla="*/ 36 w 176"/>
              <a:gd name="T29" fmla="*/ 128 h 152"/>
              <a:gd name="T30" fmla="*/ 56 w 176"/>
              <a:gd name="T31" fmla="*/ 124 h 152"/>
              <a:gd name="T32" fmla="*/ 36 w 176"/>
              <a:gd name="T33" fmla="*/ 120 h 152"/>
              <a:gd name="T34" fmla="*/ 27 w 176"/>
              <a:gd name="T35" fmla="*/ 65 h 152"/>
              <a:gd name="T36" fmla="*/ 32 w 176"/>
              <a:gd name="T37" fmla="*/ 56 h 152"/>
              <a:gd name="T38" fmla="*/ 52 w 176"/>
              <a:gd name="T39" fmla="*/ 32 h 152"/>
              <a:gd name="T40" fmla="*/ 65 w 176"/>
              <a:gd name="T41" fmla="*/ 36 h 152"/>
              <a:gd name="T42" fmla="*/ 104 w 176"/>
              <a:gd name="T43" fmla="*/ 8 h 152"/>
              <a:gd name="T44" fmla="*/ 144 w 176"/>
              <a:gd name="T45" fmla="*/ 50 h 152"/>
              <a:gd name="T46" fmla="*/ 143 w 176"/>
              <a:gd name="T47" fmla="*/ 56 h 152"/>
              <a:gd name="T48" fmla="*/ 168 w 176"/>
              <a:gd name="T49" fmla="*/ 88 h 152"/>
              <a:gd name="T50" fmla="*/ 124 w 176"/>
              <a:gd name="T51" fmla="*/ 120 h 152"/>
              <a:gd name="T52" fmla="*/ 124 w 176"/>
              <a:gd name="T53" fmla="*/ 128 h 152"/>
              <a:gd name="T54" fmla="*/ 176 w 176"/>
              <a:gd name="T55" fmla="*/ 88 h 152"/>
              <a:gd name="T56" fmla="*/ 109 w 176"/>
              <a:gd name="T57" fmla="*/ 144 h 152"/>
              <a:gd name="T58" fmla="*/ 112 w 176"/>
              <a:gd name="T59" fmla="*/ 124 h 152"/>
              <a:gd name="T60" fmla="*/ 95 w 176"/>
              <a:gd name="T61" fmla="*/ 110 h 152"/>
              <a:gd name="T62" fmla="*/ 98 w 176"/>
              <a:gd name="T63" fmla="*/ 136 h 152"/>
              <a:gd name="T64" fmla="*/ 100 w 176"/>
              <a:gd name="T65" fmla="*/ 125 h 152"/>
              <a:gd name="T66" fmla="*/ 92 w 176"/>
              <a:gd name="T67" fmla="*/ 126 h 152"/>
              <a:gd name="T68" fmla="*/ 88 w 176"/>
              <a:gd name="T69" fmla="*/ 146 h 152"/>
              <a:gd name="T70" fmla="*/ 91 w 176"/>
              <a:gd name="T71" fmla="*/ 148 h 152"/>
              <a:gd name="T72" fmla="*/ 107 w 176"/>
              <a:gd name="T73" fmla="*/ 152 h 152"/>
              <a:gd name="T74" fmla="*/ 112 w 176"/>
              <a:gd name="T75" fmla="*/ 14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52">
                <a:moveTo>
                  <a:pt x="88" y="102"/>
                </a:moveTo>
                <a:cubicBezTo>
                  <a:pt x="87" y="101"/>
                  <a:pt x="86" y="101"/>
                  <a:pt x="86" y="101"/>
                </a:cubicBezTo>
                <a:cubicBezTo>
                  <a:pt x="86" y="100"/>
                  <a:pt x="86" y="100"/>
                  <a:pt x="86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69" y="96"/>
                  <a:pt x="69" y="96"/>
                  <a:pt x="69" y="96"/>
                </a:cubicBezTo>
                <a:cubicBezTo>
                  <a:pt x="69" y="96"/>
                  <a:pt x="69" y="96"/>
                  <a:pt x="69" y="96"/>
                </a:cubicBezTo>
                <a:cubicBezTo>
                  <a:pt x="68" y="96"/>
                  <a:pt x="67" y="96"/>
                  <a:pt x="66" y="97"/>
                </a:cubicBezTo>
                <a:cubicBezTo>
                  <a:pt x="64" y="98"/>
                  <a:pt x="63" y="100"/>
                  <a:pt x="64" y="102"/>
                </a:cubicBezTo>
                <a:cubicBezTo>
                  <a:pt x="65" y="103"/>
                  <a:pt x="66" y="104"/>
                  <a:pt x="67" y="104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68" y="110"/>
                  <a:pt x="64" y="116"/>
                  <a:pt x="64" y="124"/>
                </a:cubicBezTo>
                <a:cubicBezTo>
                  <a:pt x="64" y="134"/>
                  <a:pt x="70" y="143"/>
                  <a:pt x="79" y="146"/>
                </a:cubicBezTo>
                <a:cubicBezTo>
                  <a:pt x="81" y="138"/>
                  <a:pt x="81" y="138"/>
                  <a:pt x="81" y="138"/>
                </a:cubicBezTo>
                <a:cubicBezTo>
                  <a:pt x="76" y="136"/>
                  <a:pt x="72" y="130"/>
                  <a:pt x="72" y="124"/>
                </a:cubicBezTo>
                <a:cubicBezTo>
                  <a:pt x="72" y="119"/>
                  <a:pt x="74" y="114"/>
                  <a:pt x="78" y="111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76" y="121"/>
                  <a:pt x="76" y="122"/>
                  <a:pt x="76" y="123"/>
                </a:cubicBezTo>
                <a:cubicBezTo>
                  <a:pt x="78" y="125"/>
                  <a:pt x="80" y="125"/>
                  <a:pt x="82" y="124"/>
                </a:cubicBezTo>
                <a:cubicBezTo>
                  <a:pt x="83" y="124"/>
                  <a:pt x="84" y="123"/>
                  <a:pt x="84" y="122"/>
                </a:cubicBezTo>
                <a:cubicBezTo>
                  <a:pt x="88" y="105"/>
                  <a:pt x="88" y="105"/>
                  <a:pt x="88" y="105"/>
                </a:cubicBezTo>
                <a:cubicBezTo>
                  <a:pt x="88" y="104"/>
                  <a:pt x="88" y="103"/>
                  <a:pt x="88" y="102"/>
                </a:cubicBezTo>
                <a:moveTo>
                  <a:pt x="152" y="51"/>
                </a:moveTo>
                <a:cubicBezTo>
                  <a:pt x="152" y="50"/>
                  <a:pt x="152" y="49"/>
                  <a:pt x="152" y="48"/>
                </a:cubicBezTo>
                <a:cubicBezTo>
                  <a:pt x="152" y="21"/>
                  <a:pt x="131" y="0"/>
                  <a:pt x="104" y="0"/>
                </a:cubicBezTo>
                <a:cubicBezTo>
                  <a:pt x="86" y="0"/>
                  <a:pt x="70" y="10"/>
                  <a:pt x="62" y="26"/>
                </a:cubicBezTo>
                <a:cubicBezTo>
                  <a:pt x="59" y="25"/>
                  <a:pt x="55" y="24"/>
                  <a:pt x="52" y="24"/>
                </a:cubicBezTo>
                <a:cubicBezTo>
                  <a:pt x="37" y="24"/>
                  <a:pt x="24" y="37"/>
                  <a:pt x="24" y="52"/>
                </a:cubicBezTo>
                <a:cubicBezTo>
                  <a:pt x="24" y="54"/>
                  <a:pt x="24" y="56"/>
                  <a:pt x="25" y="58"/>
                </a:cubicBezTo>
                <a:cubicBezTo>
                  <a:pt x="10" y="63"/>
                  <a:pt x="0" y="76"/>
                  <a:pt x="0" y="92"/>
                </a:cubicBezTo>
                <a:cubicBezTo>
                  <a:pt x="0" y="112"/>
                  <a:pt x="16" y="128"/>
                  <a:pt x="36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4" y="128"/>
                  <a:pt x="56" y="126"/>
                  <a:pt x="56" y="124"/>
                </a:cubicBezTo>
                <a:cubicBezTo>
                  <a:pt x="56" y="122"/>
                  <a:pt x="54" y="120"/>
                  <a:pt x="52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21" y="120"/>
                  <a:pt x="8" y="107"/>
                  <a:pt x="8" y="92"/>
                </a:cubicBezTo>
                <a:cubicBezTo>
                  <a:pt x="8" y="80"/>
                  <a:pt x="16" y="69"/>
                  <a:pt x="27" y="65"/>
                </a:cubicBezTo>
                <a:cubicBezTo>
                  <a:pt x="34" y="63"/>
                  <a:pt x="34" y="63"/>
                  <a:pt x="34" y="63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5"/>
                  <a:pt x="32" y="53"/>
                  <a:pt x="32" y="52"/>
                </a:cubicBezTo>
                <a:cubicBezTo>
                  <a:pt x="32" y="41"/>
                  <a:pt x="41" y="32"/>
                  <a:pt x="52" y="32"/>
                </a:cubicBezTo>
                <a:cubicBezTo>
                  <a:pt x="54" y="32"/>
                  <a:pt x="57" y="32"/>
                  <a:pt x="59" y="33"/>
                </a:cubicBezTo>
                <a:cubicBezTo>
                  <a:pt x="65" y="36"/>
                  <a:pt x="65" y="36"/>
                  <a:pt x="65" y="36"/>
                </a:cubicBezTo>
                <a:cubicBezTo>
                  <a:pt x="69" y="29"/>
                  <a:pt x="69" y="29"/>
                  <a:pt x="69" y="29"/>
                </a:cubicBezTo>
                <a:cubicBezTo>
                  <a:pt x="76" y="16"/>
                  <a:pt x="89" y="8"/>
                  <a:pt x="104" y="8"/>
                </a:cubicBezTo>
                <a:cubicBezTo>
                  <a:pt x="126" y="8"/>
                  <a:pt x="144" y="26"/>
                  <a:pt x="144" y="48"/>
                </a:cubicBezTo>
                <a:cubicBezTo>
                  <a:pt x="144" y="49"/>
                  <a:pt x="144" y="49"/>
                  <a:pt x="144" y="50"/>
                </a:cubicBezTo>
                <a:cubicBezTo>
                  <a:pt x="144" y="51"/>
                  <a:pt x="144" y="51"/>
                  <a:pt x="144" y="51"/>
                </a:cubicBezTo>
                <a:cubicBezTo>
                  <a:pt x="143" y="56"/>
                  <a:pt x="143" y="56"/>
                  <a:pt x="143" y="56"/>
                </a:cubicBezTo>
                <a:cubicBezTo>
                  <a:pt x="149" y="59"/>
                  <a:pt x="149" y="59"/>
                  <a:pt x="149" y="59"/>
                </a:cubicBezTo>
                <a:cubicBezTo>
                  <a:pt x="160" y="64"/>
                  <a:pt x="168" y="75"/>
                  <a:pt x="168" y="88"/>
                </a:cubicBezTo>
                <a:cubicBezTo>
                  <a:pt x="168" y="106"/>
                  <a:pt x="154" y="120"/>
                  <a:pt x="136" y="120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22" y="120"/>
                  <a:pt x="120" y="122"/>
                  <a:pt x="120" y="124"/>
                </a:cubicBezTo>
                <a:cubicBezTo>
                  <a:pt x="120" y="126"/>
                  <a:pt x="122" y="128"/>
                  <a:pt x="124" y="128"/>
                </a:cubicBezTo>
                <a:cubicBezTo>
                  <a:pt x="136" y="128"/>
                  <a:pt x="136" y="128"/>
                  <a:pt x="136" y="128"/>
                </a:cubicBezTo>
                <a:cubicBezTo>
                  <a:pt x="158" y="128"/>
                  <a:pt x="176" y="110"/>
                  <a:pt x="176" y="88"/>
                </a:cubicBezTo>
                <a:cubicBezTo>
                  <a:pt x="176" y="72"/>
                  <a:pt x="166" y="57"/>
                  <a:pt x="152" y="51"/>
                </a:cubicBezTo>
                <a:moveTo>
                  <a:pt x="109" y="144"/>
                </a:moveTo>
                <a:cubicBezTo>
                  <a:pt x="103" y="143"/>
                  <a:pt x="103" y="143"/>
                  <a:pt x="103" y="143"/>
                </a:cubicBezTo>
                <a:cubicBezTo>
                  <a:pt x="108" y="138"/>
                  <a:pt x="112" y="132"/>
                  <a:pt x="112" y="124"/>
                </a:cubicBezTo>
                <a:cubicBezTo>
                  <a:pt x="112" y="114"/>
                  <a:pt x="106" y="106"/>
                  <a:pt x="98" y="102"/>
                </a:cubicBezTo>
                <a:cubicBezTo>
                  <a:pt x="95" y="110"/>
                  <a:pt x="95" y="110"/>
                  <a:pt x="95" y="110"/>
                </a:cubicBezTo>
                <a:cubicBezTo>
                  <a:pt x="100" y="113"/>
                  <a:pt x="104" y="118"/>
                  <a:pt x="104" y="124"/>
                </a:cubicBezTo>
                <a:cubicBezTo>
                  <a:pt x="104" y="129"/>
                  <a:pt x="102" y="133"/>
                  <a:pt x="98" y="136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0" y="127"/>
                  <a:pt x="100" y="126"/>
                  <a:pt x="100" y="125"/>
                </a:cubicBezTo>
                <a:cubicBezTo>
                  <a:pt x="99" y="123"/>
                  <a:pt x="96" y="123"/>
                  <a:pt x="94" y="124"/>
                </a:cubicBezTo>
                <a:cubicBezTo>
                  <a:pt x="93" y="124"/>
                  <a:pt x="93" y="125"/>
                  <a:pt x="92" y="126"/>
                </a:cubicBezTo>
                <a:cubicBezTo>
                  <a:pt x="88" y="143"/>
                  <a:pt x="88" y="143"/>
                  <a:pt x="88" y="143"/>
                </a:cubicBezTo>
                <a:cubicBezTo>
                  <a:pt x="88" y="144"/>
                  <a:pt x="88" y="145"/>
                  <a:pt x="88" y="146"/>
                </a:cubicBezTo>
                <a:cubicBezTo>
                  <a:pt x="89" y="147"/>
                  <a:pt x="90" y="147"/>
                  <a:pt x="91" y="148"/>
                </a:cubicBezTo>
                <a:cubicBezTo>
                  <a:pt x="91" y="148"/>
                  <a:pt x="91" y="148"/>
                  <a:pt x="91" y="148"/>
                </a:cubicBezTo>
                <a:cubicBezTo>
                  <a:pt x="91" y="148"/>
                  <a:pt x="91" y="148"/>
                  <a:pt x="91" y="148"/>
                </a:cubicBezTo>
                <a:cubicBezTo>
                  <a:pt x="107" y="152"/>
                  <a:pt x="107" y="152"/>
                  <a:pt x="107" y="152"/>
                </a:cubicBezTo>
                <a:cubicBezTo>
                  <a:pt x="108" y="152"/>
                  <a:pt x="109" y="152"/>
                  <a:pt x="110" y="152"/>
                </a:cubicBezTo>
                <a:cubicBezTo>
                  <a:pt x="112" y="151"/>
                  <a:pt x="113" y="148"/>
                  <a:pt x="112" y="146"/>
                </a:cubicBezTo>
                <a:cubicBezTo>
                  <a:pt x="111" y="145"/>
                  <a:pt x="110" y="145"/>
                  <a:pt x="109" y="14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24"/>
          <p:cNvSpPr>
            <a:spLocks noEditPoints="1"/>
          </p:cNvSpPr>
          <p:nvPr/>
        </p:nvSpPr>
        <p:spPr bwMode="auto">
          <a:xfrm>
            <a:off x="10345738" y="1663700"/>
            <a:ext cx="525463" cy="523875"/>
          </a:xfrm>
          <a:custGeom>
            <a:avLst/>
            <a:gdLst>
              <a:gd name="T0" fmla="*/ 24 w 176"/>
              <a:gd name="T1" fmla="*/ 128 h 176"/>
              <a:gd name="T2" fmla="*/ 0 w 176"/>
              <a:gd name="T3" fmla="*/ 152 h 176"/>
              <a:gd name="T4" fmla="*/ 24 w 176"/>
              <a:gd name="T5" fmla="*/ 176 h 176"/>
              <a:gd name="T6" fmla="*/ 48 w 176"/>
              <a:gd name="T7" fmla="*/ 152 h 176"/>
              <a:gd name="T8" fmla="*/ 24 w 176"/>
              <a:gd name="T9" fmla="*/ 128 h 176"/>
              <a:gd name="T10" fmla="*/ 24 w 176"/>
              <a:gd name="T11" fmla="*/ 168 h 176"/>
              <a:gd name="T12" fmla="*/ 8 w 176"/>
              <a:gd name="T13" fmla="*/ 152 h 176"/>
              <a:gd name="T14" fmla="*/ 24 w 176"/>
              <a:gd name="T15" fmla="*/ 136 h 176"/>
              <a:gd name="T16" fmla="*/ 40 w 176"/>
              <a:gd name="T17" fmla="*/ 152 h 176"/>
              <a:gd name="T18" fmla="*/ 24 w 176"/>
              <a:gd name="T19" fmla="*/ 168 h 176"/>
              <a:gd name="T20" fmla="*/ 4 w 176"/>
              <a:gd name="T21" fmla="*/ 40 h 176"/>
              <a:gd name="T22" fmla="*/ 0 w 176"/>
              <a:gd name="T23" fmla="*/ 44 h 176"/>
              <a:gd name="T24" fmla="*/ 4 w 176"/>
              <a:gd name="T25" fmla="*/ 48 h 176"/>
              <a:gd name="T26" fmla="*/ 128 w 176"/>
              <a:gd name="T27" fmla="*/ 172 h 176"/>
              <a:gd name="T28" fmla="*/ 132 w 176"/>
              <a:gd name="T29" fmla="*/ 176 h 176"/>
              <a:gd name="T30" fmla="*/ 136 w 176"/>
              <a:gd name="T31" fmla="*/ 172 h 176"/>
              <a:gd name="T32" fmla="*/ 4 w 176"/>
              <a:gd name="T33" fmla="*/ 40 h 176"/>
              <a:gd name="T34" fmla="*/ 4 w 176"/>
              <a:gd name="T35" fmla="*/ 80 h 176"/>
              <a:gd name="T36" fmla="*/ 0 w 176"/>
              <a:gd name="T37" fmla="*/ 84 h 176"/>
              <a:gd name="T38" fmla="*/ 4 w 176"/>
              <a:gd name="T39" fmla="*/ 88 h 176"/>
              <a:gd name="T40" fmla="*/ 88 w 176"/>
              <a:gd name="T41" fmla="*/ 172 h 176"/>
              <a:gd name="T42" fmla="*/ 92 w 176"/>
              <a:gd name="T43" fmla="*/ 176 h 176"/>
              <a:gd name="T44" fmla="*/ 96 w 176"/>
              <a:gd name="T45" fmla="*/ 172 h 176"/>
              <a:gd name="T46" fmla="*/ 4 w 176"/>
              <a:gd name="T47" fmla="*/ 80 h 176"/>
              <a:gd name="T48" fmla="*/ 4 w 176"/>
              <a:gd name="T49" fmla="*/ 0 h 176"/>
              <a:gd name="T50" fmla="*/ 0 w 176"/>
              <a:gd name="T51" fmla="*/ 4 h 176"/>
              <a:gd name="T52" fmla="*/ 4 w 176"/>
              <a:gd name="T53" fmla="*/ 8 h 176"/>
              <a:gd name="T54" fmla="*/ 168 w 176"/>
              <a:gd name="T55" fmla="*/ 172 h 176"/>
              <a:gd name="T56" fmla="*/ 172 w 176"/>
              <a:gd name="T57" fmla="*/ 176 h 176"/>
              <a:gd name="T58" fmla="*/ 176 w 176"/>
              <a:gd name="T59" fmla="*/ 172 h 176"/>
              <a:gd name="T60" fmla="*/ 4 w 176"/>
              <a:gd name="T61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6" h="176">
                <a:moveTo>
                  <a:pt x="24" y="128"/>
                </a:moveTo>
                <a:cubicBezTo>
                  <a:pt x="11" y="128"/>
                  <a:pt x="0" y="139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37" y="176"/>
                  <a:pt x="48" y="165"/>
                  <a:pt x="48" y="152"/>
                </a:cubicBezTo>
                <a:cubicBezTo>
                  <a:pt x="48" y="139"/>
                  <a:pt x="37" y="128"/>
                  <a:pt x="24" y="128"/>
                </a:cubicBezTo>
                <a:moveTo>
                  <a:pt x="24" y="168"/>
                </a:moveTo>
                <a:cubicBezTo>
                  <a:pt x="15" y="168"/>
                  <a:pt x="8" y="161"/>
                  <a:pt x="8" y="152"/>
                </a:cubicBezTo>
                <a:cubicBezTo>
                  <a:pt x="8" y="143"/>
                  <a:pt x="15" y="136"/>
                  <a:pt x="24" y="136"/>
                </a:cubicBezTo>
                <a:cubicBezTo>
                  <a:pt x="33" y="136"/>
                  <a:pt x="40" y="143"/>
                  <a:pt x="40" y="152"/>
                </a:cubicBezTo>
                <a:cubicBezTo>
                  <a:pt x="40" y="161"/>
                  <a:pt x="33" y="168"/>
                  <a:pt x="24" y="168"/>
                </a:cubicBezTo>
                <a:moveTo>
                  <a:pt x="4" y="40"/>
                </a:moveTo>
                <a:cubicBezTo>
                  <a:pt x="2" y="40"/>
                  <a:pt x="0" y="42"/>
                  <a:pt x="0" y="44"/>
                </a:cubicBezTo>
                <a:cubicBezTo>
                  <a:pt x="0" y="46"/>
                  <a:pt x="2" y="48"/>
                  <a:pt x="4" y="48"/>
                </a:cubicBezTo>
                <a:cubicBezTo>
                  <a:pt x="72" y="48"/>
                  <a:pt x="128" y="104"/>
                  <a:pt x="128" y="172"/>
                </a:cubicBezTo>
                <a:cubicBezTo>
                  <a:pt x="128" y="174"/>
                  <a:pt x="130" y="176"/>
                  <a:pt x="132" y="176"/>
                </a:cubicBezTo>
                <a:cubicBezTo>
                  <a:pt x="134" y="176"/>
                  <a:pt x="136" y="174"/>
                  <a:pt x="136" y="172"/>
                </a:cubicBezTo>
                <a:cubicBezTo>
                  <a:pt x="136" y="99"/>
                  <a:pt x="77" y="40"/>
                  <a:pt x="4" y="40"/>
                </a:cubicBezTo>
                <a:moveTo>
                  <a:pt x="4" y="80"/>
                </a:moveTo>
                <a:cubicBezTo>
                  <a:pt x="2" y="80"/>
                  <a:pt x="0" y="82"/>
                  <a:pt x="0" y="84"/>
                </a:cubicBezTo>
                <a:cubicBezTo>
                  <a:pt x="0" y="86"/>
                  <a:pt x="2" y="88"/>
                  <a:pt x="4" y="88"/>
                </a:cubicBezTo>
                <a:cubicBezTo>
                  <a:pt x="50" y="88"/>
                  <a:pt x="88" y="126"/>
                  <a:pt x="88" y="172"/>
                </a:cubicBezTo>
                <a:cubicBezTo>
                  <a:pt x="88" y="174"/>
                  <a:pt x="90" y="176"/>
                  <a:pt x="92" y="176"/>
                </a:cubicBezTo>
                <a:cubicBezTo>
                  <a:pt x="94" y="176"/>
                  <a:pt x="96" y="174"/>
                  <a:pt x="96" y="172"/>
                </a:cubicBezTo>
                <a:cubicBezTo>
                  <a:pt x="96" y="121"/>
                  <a:pt x="55" y="80"/>
                  <a:pt x="4" y="80"/>
                </a:cubicBezTo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95" y="8"/>
                  <a:pt x="168" y="81"/>
                  <a:pt x="168" y="172"/>
                </a:cubicBezTo>
                <a:cubicBezTo>
                  <a:pt x="168" y="174"/>
                  <a:pt x="170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77"/>
                  <a:pt x="99" y="0"/>
                  <a:pt x="4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25"/>
          <p:cNvSpPr>
            <a:spLocks noEditPoints="1"/>
          </p:cNvSpPr>
          <p:nvPr/>
        </p:nvSpPr>
        <p:spPr bwMode="auto">
          <a:xfrm>
            <a:off x="1323975" y="2665413"/>
            <a:ext cx="525463" cy="525463"/>
          </a:xfrm>
          <a:custGeom>
            <a:avLst/>
            <a:gdLst>
              <a:gd name="T0" fmla="*/ 160 w 176"/>
              <a:gd name="T1" fmla="*/ 0 h 176"/>
              <a:gd name="T2" fmla="*/ 16 w 176"/>
              <a:gd name="T3" fmla="*/ 0 h 176"/>
              <a:gd name="T4" fmla="*/ 0 w 176"/>
              <a:gd name="T5" fmla="*/ 16 h 176"/>
              <a:gd name="T6" fmla="*/ 0 w 176"/>
              <a:gd name="T7" fmla="*/ 160 h 176"/>
              <a:gd name="T8" fmla="*/ 16 w 176"/>
              <a:gd name="T9" fmla="*/ 176 h 176"/>
              <a:gd name="T10" fmla="*/ 160 w 176"/>
              <a:gd name="T11" fmla="*/ 176 h 176"/>
              <a:gd name="T12" fmla="*/ 176 w 176"/>
              <a:gd name="T13" fmla="*/ 160 h 176"/>
              <a:gd name="T14" fmla="*/ 176 w 176"/>
              <a:gd name="T15" fmla="*/ 16 h 176"/>
              <a:gd name="T16" fmla="*/ 160 w 176"/>
              <a:gd name="T17" fmla="*/ 0 h 176"/>
              <a:gd name="T18" fmla="*/ 168 w 176"/>
              <a:gd name="T19" fmla="*/ 160 h 176"/>
              <a:gd name="T20" fmla="*/ 160 w 176"/>
              <a:gd name="T21" fmla="*/ 168 h 176"/>
              <a:gd name="T22" fmla="*/ 16 w 176"/>
              <a:gd name="T23" fmla="*/ 168 h 176"/>
              <a:gd name="T24" fmla="*/ 8 w 176"/>
              <a:gd name="T25" fmla="*/ 160 h 176"/>
              <a:gd name="T26" fmla="*/ 8 w 176"/>
              <a:gd name="T27" fmla="*/ 16 h 176"/>
              <a:gd name="T28" fmla="*/ 16 w 176"/>
              <a:gd name="T29" fmla="*/ 8 h 176"/>
              <a:gd name="T30" fmla="*/ 160 w 176"/>
              <a:gd name="T31" fmla="*/ 8 h 176"/>
              <a:gd name="T32" fmla="*/ 168 w 176"/>
              <a:gd name="T33" fmla="*/ 16 h 176"/>
              <a:gd name="T34" fmla="*/ 168 w 176"/>
              <a:gd name="T35" fmla="*/ 160 h 176"/>
              <a:gd name="T36" fmla="*/ 48 w 176"/>
              <a:gd name="T37" fmla="*/ 36 h 176"/>
              <a:gd name="T38" fmla="*/ 40 w 176"/>
              <a:gd name="T39" fmla="*/ 36 h 176"/>
              <a:gd name="T40" fmla="*/ 36 w 176"/>
              <a:gd name="T41" fmla="*/ 40 h 176"/>
              <a:gd name="T42" fmla="*/ 40 w 176"/>
              <a:gd name="T43" fmla="*/ 44 h 176"/>
              <a:gd name="T44" fmla="*/ 48 w 176"/>
              <a:gd name="T45" fmla="*/ 44 h 176"/>
              <a:gd name="T46" fmla="*/ 132 w 176"/>
              <a:gd name="T47" fmla="*/ 128 h 176"/>
              <a:gd name="T48" fmla="*/ 132 w 176"/>
              <a:gd name="T49" fmla="*/ 136 h 176"/>
              <a:gd name="T50" fmla="*/ 136 w 176"/>
              <a:gd name="T51" fmla="*/ 140 h 176"/>
              <a:gd name="T52" fmla="*/ 140 w 176"/>
              <a:gd name="T53" fmla="*/ 136 h 176"/>
              <a:gd name="T54" fmla="*/ 140 w 176"/>
              <a:gd name="T55" fmla="*/ 128 h 176"/>
              <a:gd name="T56" fmla="*/ 48 w 176"/>
              <a:gd name="T57" fmla="*/ 36 h 176"/>
              <a:gd name="T58" fmla="*/ 52 w 176"/>
              <a:gd name="T59" fmla="*/ 108 h 176"/>
              <a:gd name="T60" fmla="*/ 36 w 176"/>
              <a:gd name="T61" fmla="*/ 124 h 176"/>
              <a:gd name="T62" fmla="*/ 52 w 176"/>
              <a:gd name="T63" fmla="*/ 140 h 176"/>
              <a:gd name="T64" fmla="*/ 68 w 176"/>
              <a:gd name="T65" fmla="*/ 124 h 176"/>
              <a:gd name="T66" fmla="*/ 52 w 176"/>
              <a:gd name="T67" fmla="*/ 108 h 176"/>
              <a:gd name="T68" fmla="*/ 52 w 176"/>
              <a:gd name="T69" fmla="*/ 132 h 176"/>
              <a:gd name="T70" fmla="*/ 44 w 176"/>
              <a:gd name="T71" fmla="*/ 124 h 176"/>
              <a:gd name="T72" fmla="*/ 52 w 176"/>
              <a:gd name="T73" fmla="*/ 116 h 176"/>
              <a:gd name="T74" fmla="*/ 60 w 176"/>
              <a:gd name="T75" fmla="*/ 124 h 176"/>
              <a:gd name="T76" fmla="*/ 52 w 176"/>
              <a:gd name="T77" fmla="*/ 132 h 176"/>
              <a:gd name="T78" fmla="*/ 48 w 176"/>
              <a:gd name="T79" fmla="*/ 60 h 176"/>
              <a:gd name="T80" fmla="*/ 40 w 176"/>
              <a:gd name="T81" fmla="*/ 60 h 176"/>
              <a:gd name="T82" fmla="*/ 36 w 176"/>
              <a:gd name="T83" fmla="*/ 64 h 176"/>
              <a:gd name="T84" fmla="*/ 40 w 176"/>
              <a:gd name="T85" fmla="*/ 68 h 176"/>
              <a:gd name="T86" fmla="*/ 48 w 176"/>
              <a:gd name="T87" fmla="*/ 68 h 176"/>
              <a:gd name="T88" fmla="*/ 108 w 176"/>
              <a:gd name="T89" fmla="*/ 128 h 176"/>
              <a:gd name="T90" fmla="*/ 108 w 176"/>
              <a:gd name="T91" fmla="*/ 136 h 176"/>
              <a:gd name="T92" fmla="*/ 112 w 176"/>
              <a:gd name="T93" fmla="*/ 140 h 176"/>
              <a:gd name="T94" fmla="*/ 116 w 176"/>
              <a:gd name="T95" fmla="*/ 136 h 176"/>
              <a:gd name="T96" fmla="*/ 116 w 176"/>
              <a:gd name="T97" fmla="*/ 128 h 176"/>
              <a:gd name="T98" fmla="*/ 48 w 176"/>
              <a:gd name="T99" fmla="*/ 60 h 176"/>
              <a:gd name="T100" fmla="*/ 48 w 176"/>
              <a:gd name="T101" fmla="*/ 84 h 176"/>
              <a:gd name="T102" fmla="*/ 40 w 176"/>
              <a:gd name="T103" fmla="*/ 84 h 176"/>
              <a:gd name="T104" fmla="*/ 36 w 176"/>
              <a:gd name="T105" fmla="*/ 88 h 176"/>
              <a:gd name="T106" fmla="*/ 40 w 176"/>
              <a:gd name="T107" fmla="*/ 92 h 176"/>
              <a:gd name="T108" fmla="*/ 48 w 176"/>
              <a:gd name="T109" fmla="*/ 92 h 176"/>
              <a:gd name="T110" fmla="*/ 84 w 176"/>
              <a:gd name="T111" fmla="*/ 128 h 176"/>
              <a:gd name="T112" fmla="*/ 84 w 176"/>
              <a:gd name="T113" fmla="*/ 136 h 176"/>
              <a:gd name="T114" fmla="*/ 88 w 176"/>
              <a:gd name="T115" fmla="*/ 140 h 176"/>
              <a:gd name="T116" fmla="*/ 92 w 176"/>
              <a:gd name="T117" fmla="*/ 136 h 176"/>
              <a:gd name="T118" fmla="*/ 92 w 176"/>
              <a:gd name="T119" fmla="*/ 128 h 176"/>
              <a:gd name="T120" fmla="*/ 48 w 176"/>
              <a:gd name="T121" fmla="*/ 8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48" y="36"/>
                </a:moveTo>
                <a:cubicBezTo>
                  <a:pt x="40" y="36"/>
                  <a:pt x="40" y="36"/>
                  <a:pt x="40" y="36"/>
                </a:cubicBezTo>
                <a:cubicBezTo>
                  <a:pt x="38" y="36"/>
                  <a:pt x="36" y="38"/>
                  <a:pt x="36" y="40"/>
                </a:cubicBezTo>
                <a:cubicBezTo>
                  <a:pt x="36" y="42"/>
                  <a:pt x="38" y="44"/>
                  <a:pt x="40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94" y="44"/>
                  <a:pt x="132" y="82"/>
                  <a:pt x="132" y="128"/>
                </a:cubicBezTo>
                <a:cubicBezTo>
                  <a:pt x="132" y="136"/>
                  <a:pt x="132" y="136"/>
                  <a:pt x="132" y="136"/>
                </a:cubicBezTo>
                <a:cubicBezTo>
                  <a:pt x="132" y="138"/>
                  <a:pt x="134" y="140"/>
                  <a:pt x="136" y="140"/>
                </a:cubicBezTo>
                <a:cubicBezTo>
                  <a:pt x="138" y="140"/>
                  <a:pt x="140" y="138"/>
                  <a:pt x="140" y="136"/>
                </a:cubicBezTo>
                <a:cubicBezTo>
                  <a:pt x="140" y="128"/>
                  <a:pt x="140" y="128"/>
                  <a:pt x="140" y="128"/>
                </a:cubicBezTo>
                <a:cubicBezTo>
                  <a:pt x="140" y="77"/>
                  <a:pt x="99" y="36"/>
                  <a:pt x="48" y="36"/>
                </a:cubicBezTo>
                <a:moveTo>
                  <a:pt x="52" y="108"/>
                </a:moveTo>
                <a:cubicBezTo>
                  <a:pt x="43" y="108"/>
                  <a:pt x="36" y="115"/>
                  <a:pt x="36" y="124"/>
                </a:cubicBezTo>
                <a:cubicBezTo>
                  <a:pt x="36" y="133"/>
                  <a:pt x="43" y="140"/>
                  <a:pt x="52" y="140"/>
                </a:cubicBezTo>
                <a:cubicBezTo>
                  <a:pt x="61" y="140"/>
                  <a:pt x="68" y="133"/>
                  <a:pt x="68" y="124"/>
                </a:cubicBezTo>
                <a:cubicBezTo>
                  <a:pt x="68" y="115"/>
                  <a:pt x="61" y="108"/>
                  <a:pt x="52" y="108"/>
                </a:cubicBezTo>
                <a:moveTo>
                  <a:pt x="52" y="132"/>
                </a:moveTo>
                <a:cubicBezTo>
                  <a:pt x="48" y="132"/>
                  <a:pt x="44" y="128"/>
                  <a:pt x="44" y="124"/>
                </a:cubicBezTo>
                <a:cubicBezTo>
                  <a:pt x="44" y="120"/>
                  <a:pt x="48" y="116"/>
                  <a:pt x="52" y="116"/>
                </a:cubicBezTo>
                <a:cubicBezTo>
                  <a:pt x="56" y="116"/>
                  <a:pt x="60" y="120"/>
                  <a:pt x="60" y="124"/>
                </a:cubicBezTo>
                <a:cubicBezTo>
                  <a:pt x="60" y="128"/>
                  <a:pt x="56" y="132"/>
                  <a:pt x="52" y="132"/>
                </a:cubicBezTo>
                <a:moveTo>
                  <a:pt x="48" y="60"/>
                </a:moveTo>
                <a:cubicBezTo>
                  <a:pt x="40" y="60"/>
                  <a:pt x="40" y="60"/>
                  <a:pt x="40" y="60"/>
                </a:cubicBezTo>
                <a:cubicBezTo>
                  <a:pt x="38" y="60"/>
                  <a:pt x="36" y="62"/>
                  <a:pt x="36" y="64"/>
                </a:cubicBezTo>
                <a:cubicBezTo>
                  <a:pt x="36" y="66"/>
                  <a:pt x="38" y="68"/>
                  <a:pt x="40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81" y="68"/>
                  <a:pt x="108" y="95"/>
                  <a:pt x="108" y="128"/>
                </a:cubicBezTo>
                <a:cubicBezTo>
                  <a:pt x="108" y="136"/>
                  <a:pt x="108" y="136"/>
                  <a:pt x="108" y="136"/>
                </a:cubicBezTo>
                <a:cubicBezTo>
                  <a:pt x="108" y="138"/>
                  <a:pt x="110" y="140"/>
                  <a:pt x="112" y="140"/>
                </a:cubicBezTo>
                <a:cubicBezTo>
                  <a:pt x="114" y="140"/>
                  <a:pt x="116" y="138"/>
                  <a:pt x="116" y="136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16" y="90"/>
                  <a:pt x="86" y="60"/>
                  <a:pt x="48" y="60"/>
                </a:cubicBezTo>
                <a:moveTo>
                  <a:pt x="48" y="84"/>
                </a:moveTo>
                <a:cubicBezTo>
                  <a:pt x="40" y="84"/>
                  <a:pt x="40" y="84"/>
                  <a:pt x="40" y="84"/>
                </a:cubicBezTo>
                <a:cubicBezTo>
                  <a:pt x="38" y="84"/>
                  <a:pt x="36" y="86"/>
                  <a:pt x="36" y="88"/>
                </a:cubicBezTo>
                <a:cubicBezTo>
                  <a:pt x="36" y="90"/>
                  <a:pt x="38" y="92"/>
                  <a:pt x="40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68" y="92"/>
                  <a:pt x="84" y="108"/>
                  <a:pt x="84" y="128"/>
                </a:cubicBezTo>
                <a:cubicBezTo>
                  <a:pt x="84" y="136"/>
                  <a:pt x="84" y="136"/>
                  <a:pt x="84" y="136"/>
                </a:cubicBezTo>
                <a:cubicBezTo>
                  <a:pt x="84" y="138"/>
                  <a:pt x="86" y="140"/>
                  <a:pt x="88" y="140"/>
                </a:cubicBezTo>
                <a:cubicBezTo>
                  <a:pt x="90" y="140"/>
                  <a:pt x="92" y="138"/>
                  <a:pt x="92" y="136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92" y="104"/>
                  <a:pt x="72" y="84"/>
                  <a:pt x="48" y="8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26"/>
          <p:cNvSpPr>
            <a:spLocks noEditPoints="1"/>
          </p:cNvSpPr>
          <p:nvPr/>
        </p:nvSpPr>
        <p:spPr bwMode="auto">
          <a:xfrm>
            <a:off x="2349500" y="2665413"/>
            <a:ext cx="477838" cy="525463"/>
          </a:xfrm>
          <a:custGeom>
            <a:avLst/>
            <a:gdLst>
              <a:gd name="T0" fmla="*/ 80 w 160"/>
              <a:gd name="T1" fmla="*/ 100 h 176"/>
              <a:gd name="T2" fmla="*/ 56 w 160"/>
              <a:gd name="T3" fmla="*/ 124 h 176"/>
              <a:gd name="T4" fmla="*/ 64 w 160"/>
              <a:gd name="T5" fmla="*/ 168 h 176"/>
              <a:gd name="T6" fmla="*/ 72 w 160"/>
              <a:gd name="T7" fmla="*/ 176 h 176"/>
              <a:gd name="T8" fmla="*/ 88 w 160"/>
              <a:gd name="T9" fmla="*/ 176 h 176"/>
              <a:gd name="T10" fmla="*/ 96 w 160"/>
              <a:gd name="T11" fmla="*/ 168 h 176"/>
              <a:gd name="T12" fmla="*/ 104 w 160"/>
              <a:gd name="T13" fmla="*/ 124 h 176"/>
              <a:gd name="T14" fmla="*/ 80 w 160"/>
              <a:gd name="T15" fmla="*/ 100 h 176"/>
              <a:gd name="T16" fmla="*/ 89 w 160"/>
              <a:gd name="T17" fmla="*/ 164 h 176"/>
              <a:gd name="T18" fmla="*/ 86 w 160"/>
              <a:gd name="T19" fmla="*/ 168 h 176"/>
              <a:gd name="T20" fmla="*/ 74 w 160"/>
              <a:gd name="T21" fmla="*/ 168 h 176"/>
              <a:gd name="T22" fmla="*/ 71 w 160"/>
              <a:gd name="T23" fmla="*/ 164 h 176"/>
              <a:gd name="T24" fmla="*/ 64 w 160"/>
              <a:gd name="T25" fmla="*/ 124 h 176"/>
              <a:gd name="T26" fmla="*/ 80 w 160"/>
              <a:gd name="T27" fmla="*/ 108 h 176"/>
              <a:gd name="T28" fmla="*/ 96 w 160"/>
              <a:gd name="T29" fmla="*/ 124 h 176"/>
              <a:gd name="T30" fmla="*/ 89 w 160"/>
              <a:gd name="T31" fmla="*/ 164 h 176"/>
              <a:gd name="T32" fmla="*/ 80 w 160"/>
              <a:gd name="T33" fmla="*/ 92 h 176"/>
              <a:gd name="T34" fmla="*/ 100 w 160"/>
              <a:gd name="T35" fmla="*/ 72 h 176"/>
              <a:gd name="T36" fmla="*/ 80 w 160"/>
              <a:gd name="T37" fmla="*/ 52 h 176"/>
              <a:gd name="T38" fmla="*/ 60 w 160"/>
              <a:gd name="T39" fmla="*/ 72 h 176"/>
              <a:gd name="T40" fmla="*/ 80 w 160"/>
              <a:gd name="T41" fmla="*/ 92 h 176"/>
              <a:gd name="T42" fmla="*/ 80 w 160"/>
              <a:gd name="T43" fmla="*/ 60 h 176"/>
              <a:gd name="T44" fmla="*/ 92 w 160"/>
              <a:gd name="T45" fmla="*/ 72 h 176"/>
              <a:gd name="T46" fmla="*/ 80 w 160"/>
              <a:gd name="T47" fmla="*/ 84 h 176"/>
              <a:gd name="T48" fmla="*/ 68 w 160"/>
              <a:gd name="T49" fmla="*/ 72 h 176"/>
              <a:gd name="T50" fmla="*/ 80 w 160"/>
              <a:gd name="T51" fmla="*/ 60 h 176"/>
              <a:gd name="T52" fmla="*/ 80 w 160"/>
              <a:gd name="T53" fmla="*/ 0 h 176"/>
              <a:gd name="T54" fmla="*/ 0 w 160"/>
              <a:gd name="T55" fmla="*/ 80 h 176"/>
              <a:gd name="T56" fmla="*/ 52 w 160"/>
              <a:gd name="T57" fmla="*/ 155 h 176"/>
              <a:gd name="T58" fmla="*/ 50 w 160"/>
              <a:gd name="T59" fmla="*/ 145 h 176"/>
              <a:gd name="T60" fmla="*/ 8 w 160"/>
              <a:gd name="T61" fmla="*/ 80 h 176"/>
              <a:gd name="T62" fmla="*/ 80 w 160"/>
              <a:gd name="T63" fmla="*/ 8 h 176"/>
              <a:gd name="T64" fmla="*/ 152 w 160"/>
              <a:gd name="T65" fmla="*/ 80 h 176"/>
              <a:gd name="T66" fmla="*/ 110 w 160"/>
              <a:gd name="T67" fmla="*/ 145 h 176"/>
              <a:gd name="T68" fmla="*/ 109 w 160"/>
              <a:gd name="T69" fmla="*/ 155 h 176"/>
              <a:gd name="T70" fmla="*/ 160 w 160"/>
              <a:gd name="T71" fmla="*/ 80 h 176"/>
              <a:gd name="T72" fmla="*/ 80 w 160"/>
              <a:gd name="T73" fmla="*/ 0 h 176"/>
              <a:gd name="T74" fmla="*/ 106 w 160"/>
              <a:gd name="T75" fmla="*/ 103 h 176"/>
              <a:gd name="T76" fmla="*/ 109 w 160"/>
              <a:gd name="T77" fmla="*/ 110 h 176"/>
              <a:gd name="T78" fmla="*/ 128 w 160"/>
              <a:gd name="T79" fmla="*/ 72 h 176"/>
              <a:gd name="T80" fmla="*/ 80 w 160"/>
              <a:gd name="T81" fmla="*/ 24 h 176"/>
              <a:gd name="T82" fmla="*/ 32 w 160"/>
              <a:gd name="T83" fmla="*/ 72 h 176"/>
              <a:gd name="T84" fmla="*/ 50 w 160"/>
              <a:gd name="T85" fmla="*/ 110 h 176"/>
              <a:gd name="T86" fmla="*/ 54 w 160"/>
              <a:gd name="T87" fmla="*/ 103 h 176"/>
              <a:gd name="T88" fmla="*/ 40 w 160"/>
              <a:gd name="T89" fmla="*/ 72 h 176"/>
              <a:gd name="T90" fmla="*/ 80 w 160"/>
              <a:gd name="T91" fmla="*/ 32 h 176"/>
              <a:gd name="T92" fmla="*/ 120 w 160"/>
              <a:gd name="T93" fmla="*/ 72 h 176"/>
              <a:gd name="T94" fmla="*/ 106 w 160"/>
              <a:gd name="T95" fmla="*/ 10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0" h="176">
                <a:moveTo>
                  <a:pt x="80" y="100"/>
                </a:moveTo>
                <a:cubicBezTo>
                  <a:pt x="60" y="100"/>
                  <a:pt x="56" y="112"/>
                  <a:pt x="56" y="124"/>
                </a:cubicBezTo>
                <a:cubicBezTo>
                  <a:pt x="56" y="136"/>
                  <a:pt x="60" y="160"/>
                  <a:pt x="64" y="168"/>
                </a:cubicBezTo>
                <a:cubicBezTo>
                  <a:pt x="68" y="176"/>
                  <a:pt x="72" y="176"/>
                  <a:pt x="72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88" y="176"/>
                  <a:pt x="92" y="176"/>
                  <a:pt x="96" y="168"/>
                </a:cubicBezTo>
                <a:cubicBezTo>
                  <a:pt x="100" y="160"/>
                  <a:pt x="104" y="136"/>
                  <a:pt x="104" y="124"/>
                </a:cubicBezTo>
                <a:cubicBezTo>
                  <a:pt x="104" y="112"/>
                  <a:pt x="100" y="100"/>
                  <a:pt x="80" y="100"/>
                </a:cubicBezTo>
                <a:moveTo>
                  <a:pt x="89" y="164"/>
                </a:moveTo>
                <a:cubicBezTo>
                  <a:pt x="88" y="166"/>
                  <a:pt x="87" y="168"/>
                  <a:pt x="86" y="168"/>
                </a:cubicBezTo>
                <a:cubicBezTo>
                  <a:pt x="74" y="168"/>
                  <a:pt x="74" y="168"/>
                  <a:pt x="74" y="168"/>
                </a:cubicBezTo>
                <a:cubicBezTo>
                  <a:pt x="73" y="168"/>
                  <a:pt x="72" y="166"/>
                  <a:pt x="71" y="164"/>
                </a:cubicBezTo>
                <a:cubicBezTo>
                  <a:pt x="68" y="158"/>
                  <a:pt x="64" y="135"/>
                  <a:pt x="64" y="124"/>
                </a:cubicBezTo>
                <a:cubicBezTo>
                  <a:pt x="64" y="112"/>
                  <a:pt x="68" y="108"/>
                  <a:pt x="80" y="108"/>
                </a:cubicBezTo>
                <a:cubicBezTo>
                  <a:pt x="92" y="108"/>
                  <a:pt x="96" y="112"/>
                  <a:pt x="96" y="124"/>
                </a:cubicBezTo>
                <a:cubicBezTo>
                  <a:pt x="96" y="135"/>
                  <a:pt x="92" y="158"/>
                  <a:pt x="89" y="164"/>
                </a:cubicBezTo>
                <a:moveTo>
                  <a:pt x="80" y="92"/>
                </a:moveTo>
                <a:cubicBezTo>
                  <a:pt x="91" y="92"/>
                  <a:pt x="100" y="83"/>
                  <a:pt x="100" y="72"/>
                </a:cubicBezTo>
                <a:cubicBezTo>
                  <a:pt x="100" y="61"/>
                  <a:pt x="91" y="52"/>
                  <a:pt x="80" y="52"/>
                </a:cubicBezTo>
                <a:cubicBezTo>
                  <a:pt x="69" y="52"/>
                  <a:pt x="60" y="61"/>
                  <a:pt x="60" y="72"/>
                </a:cubicBezTo>
                <a:cubicBezTo>
                  <a:pt x="60" y="83"/>
                  <a:pt x="69" y="92"/>
                  <a:pt x="80" y="92"/>
                </a:cubicBezTo>
                <a:moveTo>
                  <a:pt x="80" y="60"/>
                </a:moveTo>
                <a:cubicBezTo>
                  <a:pt x="87" y="60"/>
                  <a:pt x="92" y="65"/>
                  <a:pt x="92" y="72"/>
                </a:cubicBezTo>
                <a:cubicBezTo>
                  <a:pt x="92" y="79"/>
                  <a:pt x="87" y="84"/>
                  <a:pt x="80" y="84"/>
                </a:cubicBezTo>
                <a:cubicBezTo>
                  <a:pt x="73" y="84"/>
                  <a:pt x="68" y="79"/>
                  <a:pt x="68" y="72"/>
                </a:cubicBezTo>
                <a:cubicBezTo>
                  <a:pt x="68" y="65"/>
                  <a:pt x="73" y="60"/>
                  <a:pt x="80" y="60"/>
                </a:cubicBezTo>
                <a:moveTo>
                  <a:pt x="80" y="0"/>
                </a:moveTo>
                <a:cubicBezTo>
                  <a:pt x="36" y="0"/>
                  <a:pt x="0" y="36"/>
                  <a:pt x="0" y="80"/>
                </a:cubicBezTo>
                <a:cubicBezTo>
                  <a:pt x="0" y="114"/>
                  <a:pt x="21" y="143"/>
                  <a:pt x="52" y="155"/>
                </a:cubicBezTo>
                <a:cubicBezTo>
                  <a:pt x="51" y="152"/>
                  <a:pt x="50" y="148"/>
                  <a:pt x="50" y="145"/>
                </a:cubicBezTo>
                <a:cubicBezTo>
                  <a:pt x="25" y="134"/>
                  <a:pt x="8" y="109"/>
                  <a:pt x="8" y="80"/>
                </a:cubicBezTo>
                <a:cubicBezTo>
                  <a:pt x="8" y="40"/>
                  <a:pt x="40" y="8"/>
                  <a:pt x="80" y="8"/>
                </a:cubicBezTo>
                <a:cubicBezTo>
                  <a:pt x="120" y="8"/>
                  <a:pt x="152" y="40"/>
                  <a:pt x="152" y="80"/>
                </a:cubicBezTo>
                <a:cubicBezTo>
                  <a:pt x="152" y="109"/>
                  <a:pt x="135" y="134"/>
                  <a:pt x="110" y="145"/>
                </a:cubicBezTo>
                <a:cubicBezTo>
                  <a:pt x="110" y="148"/>
                  <a:pt x="109" y="152"/>
                  <a:pt x="109" y="155"/>
                </a:cubicBezTo>
                <a:cubicBezTo>
                  <a:pt x="139" y="143"/>
                  <a:pt x="160" y="114"/>
                  <a:pt x="160" y="80"/>
                </a:cubicBezTo>
                <a:cubicBezTo>
                  <a:pt x="160" y="36"/>
                  <a:pt x="124" y="0"/>
                  <a:pt x="80" y="0"/>
                </a:cubicBezTo>
                <a:moveTo>
                  <a:pt x="106" y="103"/>
                </a:moveTo>
                <a:cubicBezTo>
                  <a:pt x="107" y="105"/>
                  <a:pt x="108" y="107"/>
                  <a:pt x="109" y="110"/>
                </a:cubicBezTo>
                <a:cubicBezTo>
                  <a:pt x="121" y="101"/>
                  <a:pt x="128" y="87"/>
                  <a:pt x="128" y="72"/>
                </a:cubicBezTo>
                <a:cubicBezTo>
                  <a:pt x="128" y="45"/>
                  <a:pt x="107" y="24"/>
                  <a:pt x="80" y="24"/>
                </a:cubicBezTo>
                <a:cubicBezTo>
                  <a:pt x="53" y="24"/>
                  <a:pt x="32" y="45"/>
                  <a:pt x="32" y="72"/>
                </a:cubicBezTo>
                <a:cubicBezTo>
                  <a:pt x="32" y="87"/>
                  <a:pt x="39" y="101"/>
                  <a:pt x="50" y="110"/>
                </a:cubicBezTo>
                <a:cubicBezTo>
                  <a:pt x="51" y="107"/>
                  <a:pt x="53" y="105"/>
                  <a:pt x="54" y="103"/>
                </a:cubicBezTo>
                <a:cubicBezTo>
                  <a:pt x="46" y="95"/>
                  <a:pt x="40" y="84"/>
                  <a:pt x="40" y="72"/>
                </a:cubicBezTo>
                <a:cubicBezTo>
                  <a:pt x="40" y="50"/>
                  <a:pt x="58" y="32"/>
                  <a:pt x="80" y="32"/>
                </a:cubicBezTo>
                <a:cubicBezTo>
                  <a:pt x="102" y="32"/>
                  <a:pt x="120" y="50"/>
                  <a:pt x="120" y="72"/>
                </a:cubicBezTo>
                <a:cubicBezTo>
                  <a:pt x="120" y="84"/>
                  <a:pt x="114" y="95"/>
                  <a:pt x="106" y="10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27"/>
          <p:cNvSpPr>
            <a:spLocks noEditPoints="1"/>
          </p:cNvSpPr>
          <p:nvPr/>
        </p:nvSpPr>
        <p:spPr bwMode="auto">
          <a:xfrm>
            <a:off x="3376613" y="2665413"/>
            <a:ext cx="430213" cy="525463"/>
          </a:xfrm>
          <a:custGeom>
            <a:avLst/>
            <a:gdLst>
              <a:gd name="T0" fmla="*/ 72 w 144"/>
              <a:gd name="T1" fmla="*/ 96 h 176"/>
              <a:gd name="T2" fmla="*/ 48 w 144"/>
              <a:gd name="T3" fmla="*/ 120 h 176"/>
              <a:gd name="T4" fmla="*/ 56 w 144"/>
              <a:gd name="T5" fmla="*/ 168 h 176"/>
              <a:gd name="T6" fmla="*/ 64 w 144"/>
              <a:gd name="T7" fmla="*/ 176 h 176"/>
              <a:gd name="T8" fmla="*/ 80 w 144"/>
              <a:gd name="T9" fmla="*/ 176 h 176"/>
              <a:gd name="T10" fmla="*/ 88 w 144"/>
              <a:gd name="T11" fmla="*/ 168 h 176"/>
              <a:gd name="T12" fmla="*/ 96 w 144"/>
              <a:gd name="T13" fmla="*/ 120 h 176"/>
              <a:gd name="T14" fmla="*/ 72 w 144"/>
              <a:gd name="T15" fmla="*/ 96 h 176"/>
              <a:gd name="T16" fmla="*/ 81 w 144"/>
              <a:gd name="T17" fmla="*/ 164 h 176"/>
              <a:gd name="T18" fmla="*/ 78 w 144"/>
              <a:gd name="T19" fmla="*/ 168 h 176"/>
              <a:gd name="T20" fmla="*/ 66 w 144"/>
              <a:gd name="T21" fmla="*/ 168 h 176"/>
              <a:gd name="T22" fmla="*/ 63 w 144"/>
              <a:gd name="T23" fmla="*/ 164 h 176"/>
              <a:gd name="T24" fmla="*/ 56 w 144"/>
              <a:gd name="T25" fmla="*/ 120 h 176"/>
              <a:gd name="T26" fmla="*/ 72 w 144"/>
              <a:gd name="T27" fmla="*/ 104 h 176"/>
              <a:gd name="T28" fmla="*/ 88 w 144"/>
              <a:gd name="T29" fmla="*/ 120 h 176"/>
              <a:gd name="T30" fmla="*/ 81 w 144"/>
              <a:gd name="T31" fmla="*/ 164 h 176"/>
              <a:gd name="T32" fmla="*/ 72 w 144"/>
              <a:gd name="T33" fmla="*/ 0 h 176"/>
              <a:gd name="T34" fmla="*/ 0 w 144"/>
              <a:gd name="T35" fmla="*/ 72 h 176"/>
              <a:gd name="T36" fmla="*/ 41 w 144"/>
              <a:gd name="T37" fmla="*/ 137 h 176"/>
              <a:gd name="T38" fmla="*/ 40 w 144"/>
              <a:gd name="T39" fmla="*/ 128 h 176"/>
              <a:gd name="T40" fmla="*/ 8 w 144"/>
              <a:gd name="T41" fmla="*/ 72 h 176"/>
              <a:gd name="T42" fmla="*/ 72 w 144"/>
              <a:gd name="T43" fmla="*/ 8 h 176"/>
              <a:gd name="T44" fmla="*/ 136 w 144"/>
              <a:gd name="T45" fmla="*/ 72 h 176"/>
              <a:gd name="T46" fmla="*/ 104 w 144"/>
              <a:gd name="T47" fmla="*/ 128 h 176"/>
              <a:gd name="T48" fmla="*/ 103 w 144"/>
              <a:gd name="T49" fmla="*/ 137 h 176"/>
              <a:gd name="T50" fmla="*/ 144 w 144"/>
              <a:gd name="T51" fmla="*/ 72 h 176"/>
              <a:gd name="T52" fmla="*/ 72 w 144"/>
              <a:gd name="T53" fmla="*/ 0 h 176"/>
              <a:gd name="T54" fmla="*/ 116 w 144"/>
              <a:gd name="T55" fmla="*/ 72 h 176"/>
              <a:gd name="T56" fmla="*/ 72 w 144"/>
              <a:gd name="T57" fmla="*/ 28 h 176"/>
              <a:gd name="T58" fmla="*/ 28 w 144"/>
              <a:gd name="T59" fmla="*/ 72 h 176"/>
              <a:gd name="T60" fmla="*/ 43 w 144"/>
              <a:gd name="T61" fmla="*/ 105 h 176"/>
              <a:gd name="T62" fmla="*/ 47 w 144"/>
              <a:gd name="T63" fmla="*/ 98 h 176"/>
              <a:gd name="T64" fmla="*/ 36 w 144"/>
              <a:gd name="T65" fmla="*/ 72 h 176"/>
              <a:gd name="T66" fmla="*/ 72 w 144"/>
              <a:gd name="T67" fmla="*/ 36 h 176"/>
              <a:gd name="T68" fmla="*/ 108 w 144"/>
              <a:gd name="T69" fmla="*/ 72 h 176"/>
              <a:gd name="T70" fmla="*/ 97 w 144"/>
              <a:gd name="T71" fmla="*/ 98 h 176"/>
              <a:gd name="T72" fmla="*/ 101 w 144"/>
              <a:gd name="T73" fmla="*/ 105 h 176"/>
              <a:gd name="T74" fmla="*/ 116 w 144"/>
              <a:gd name="T75" fmla="*/ 72 h 176"/>
              <a:gd name="T76" fmla="*/ 88 w 144"/>
              <a:gd name="T77" fmla="*/ 72 h 176"/>
              <a:gd name="T78" fmla="*/ 72 w 144"/>
              <a:gd name="T79" fmla="*/ 56 h 176"/>
              <a:gd name="T80" fmla="*/ 56 w 144"/>
              <a:gd name="T81" fmla="*/ 72 h 176"/>
              <a:gd name="T82" fmla="*/ 72 w 144"/>
              <a:gd name="T83" fmla="*/ 88 h 176"/>
              <a:gd name="T84" fmla="*/ 88 w 144"/>
              <a:gd name="T85" fmla="*/ 72 h 176"/>
              <a:gd name="T86" fmla="*/ 64 w 144"/>
              <a:gd name="T87" fmla="*/ 72 h 176"/>
              <a:gd name="T88" fmla="*/ 72 w 144"/>
              <a:gd name="T89" fmla="*/ 64 h 176"/>
              <a:gd name="T90" fmla="*/ 80 w 144"/>
              <a:gd name="T91" fmla="*/ 72 h 176"/>
              <a:gd name="T92" fmla="*/ 72 w 144"/>
              <a:gd name="T93" fmla="*/ 80 h 176"/>
              <a:gd name="T94" fmla="*/ 64 w 144"/>
              <a:gd name="T95" fmla="*/ 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4" h="176">
                <a:moveTo>
                  <a:pt x="72" y="96"/>
                </a:moveTo>
                <a:cubicBezTo>
                  <a:pt x="52" y="96"/>
                  <a:pt x="48" y="108"/>
                  <a:pt x="48" y="120"/>
                </a:cubicBezTo>
                <a:cubicBezTo>
                  <a:pt x="48" y="132"/>
                  <a:pt x="52" y="160"/>
                  <a:pt x="56" y="168"/>
                </a:cubicBezTo>
                <a:cubicBezTo>
                  <a:pt x="60" y="176"/>
                  <a:pt x="64" y="176"/>
                  <a:pt x="64" y="176"/>
                </a:cubicBezTo>
                <a:cubicBezTo>
                  <a:pt x="80" y="176"/>
                  <a:pt x="80" y="176"/>
                  <a:pt x="80" y="176"/>
                </a:cubicBezTo>
                <a:cubicBezTo>
                  <a:pt x="80" y="176"/>
                  <a:pt x="84" y="176"/>
                  <a:pt x="88" y="168"/>
                </a:cubicBezTo>
                <a:cubicBezTo>
                  <a:pt x="92" y="160"/>
                  <a:pt x="96" y="132"/>
                  <a:pt x="96" y="120"/>
                </a:cubicBezTo>
                <a:cubicBezTo>
                  <a:pt x="96" y="108"/>
                  <a:pt x="92" y="96"/>
                  <a:pt x="72" y="96"/>
                </a:cubicBezTo>
                <a:moveTo>
                  <a:pt x="81" y="164"/>
                </a:moveTo>
                <a:cubicBezTo>
                  <a:pt x="80" y="166"/>
                  <a:pt x="79" y="168"/>
                  <a:pt x="78" y="168"/>
                </a:cubicBezTo>
                <a:cubicBezTo>
                  <a:pt x="66" y="168"/>
                  <a:pt x="66" y="168"/>
                  <a:pt x="66" y="168"/>
                </a:cubicBezTo>
                <a:cubicBezTo>
                  <a:pt x="65" y="168"/>
                  <a:pt x="64" y="166"/>
                  <a:pt x="63" y="164"/>
                </a:cubicBezTo>
                <a:cubicBezTo>
                  <a:pt x="60" y="159"/>
                  <a:pt x="56" y="132"/>
                  <a:pt x="56" y="120"/>
                </a:cubicBezTo>
                <a:cubicBezTo>
                  <a:pt x="56" y="108"/>
                  <a:pt x="60" y="104"/>
                  <a:pt x="72" y="104"/>
                </a:cubicBezTo>
                <a:cubicBezTo>
                  <a:pt x="84" y="104"/>
                  <a:pt x="88" y="108"/>
                  <a:pt x="88" y="120"/>
                </a:cubicBezTo>
                <a:cubicBezTo>
                  <a:pt x="88" y="132"/>
                  <a:pt x="84" y="159"/>
                  <a:pt x="81" y="164"/>
                </a:cubicBezTo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01"/>
                  <a:pt x="17" y="125"/>
                  <a:pt x="41" y="137"/>
                </a:cubicBezTo>
                <a:cubicBezTo>
                  <a:pt x="41" y="134"/>
                  <a:pt x="41" y="130"/>
                  <a:pt x="40" y="128"/>
                </a:cubicBezTo>
                <a:cubicBezTo>
                  <a:pt x="21" y="117"/>
                  <a:pt x="8" y="96"/>
                  <a:pt x="8" y="72"/>
                </a:cubicBezTo>
                <a:cubicBezTo>
                  <a:pt x="8" y="37"/>
                  <a:pt x="37" y="8"/>
                  <a:pt x="72" y="8"/>
                </a:cubicBezTo>
                <a:cubicBezTo>
                  <a:pt x="107" y="8"/>
                  <a:pt x="136" y="37"/>
                  <a:pt x="136" y="72"/>
                </a:cubicBezTo>
                <a:cubicBezTo>
                  <a:pt x="136" y="96"/>
                  <a:pt x="123" y="116"/>
                  <a:pt x="104" y="128"/>
                </a:cubicBezTo>
                <a:cubicBezTo>
                  <a:pt x="104" y="130"/>
                  <a:pt x="103" y="134"/>
                  <a:pt x="103" y="137"/>
                </a:cubicBezTo>
                <a:cubicBezTo>
                  <a:pt x="127" y="125"/>
                  <a:pt x="144" y="101"/>
                  <a:pt x="144" y="72"/>
                </a:cubicBezTo>
                <a:cubicBezTo>
                  <a:pt x="144" y="32"/>
                  <a:pt x="112" y="0"/>
                  <a:pt x="72" y="0"/>
                </a:cubicBezTo>
                <a:moveTo>
                  <a:pt x="116" y="72"/>
                </a:moveTo>
                <a:cubicBezTo>
                  <a:pt x="116" y="48"/>
                  <a:pt x="96" y="28"/>
                  <a:pt x="72" y="28"/>
                </a:cubicBezTo>
                <a:cubicBezTo>
                  <a:pt x="48" y="28"/>
                  <a:pt x="28" y="48"/>
                  <a:pt x="28" y="72"/>
                </a:cubicBezTo>
                <a:cubicBezTo>
                  <a:pt x="28" y="85"/>
                  <a:pt x="34" y="97"/>
                  <a:pt x="43" y="105"/>
                </a:cubicBezTo>
                <a:cubicBezTo>
                  <a:pt x="44" y="102"/>
                  <a:pt x="45" y="100"/>
                  <a:pt x="47" y="98"/>
                </a:cubicBezTo>
                <a:cubicBezTo>
                  <a:pt x="40" y="91"/>
                  <a:pt x="36" y="82"/>
                  <a:pt x="36" y="72"/>
                </a:cubicBezTo>
                <a:cubicBezTo>
                  <a:pt x="36" y="52"/>
                  <a:pt x="52" y="36"/>
                  <a:pt x="72" y="36"/>
                </a:cubicBezTo>
                <a:cubicBezTo>
                  <a:pt x="92" y="36"/>
                  <a:pt x="108" y="52"/>
                  <a:pt x="108" y="72"/>
                </a:cubicBezTo>
                <a:cubicBezTo>
                  <a:pt x="108" y="82"/>
                  <a:pt x="104" y="91"/>
                  <a:pt x="97" y="98"/>
                </a:cubicBezTo>
                <a:cubicBezTo>
                  <a:pt x="99" y="100"/>
                  <a:pt x="100" y="102"/>
                  <a:pt x="101" y="105"/>
                </a:cubicBezTo>
                <a:cubicBezTo>
                  <a:pt x="110" y="97"/>
                  <a:pt x="116" y="85"/>
                  <a:pt x="116" y="72"/>
                </a:cubicBezTo>
                <a:moveTo>
                  <a:pt x="88" y="72"/>
                </a:moveTo>
                <a:cubicBezTo>
                  <a:pt x="88" y="63"/>
                  <a:pt x="81" y="56"/>
                  <a:pt x="72" y="56"/>
                </a:cubicBezTo>
                <a:cubicBezTo>
                  <a:pt x="63" y="56"/>
                  <a:pt x="56" y="63"/>
                  <a:pt x="56" y="72"/>
                </a:cubicBezTo>
                <a:cubicBezTo>
                  <a:pt x="56" y="81"/>
                  <a:pt x="63" y="88"/>
                  <a:pt x="72" y="88"/>
                </a:cubicBezTo>
                <a:cubicBezTo>
                  <a:pt x="81" y="88"/>
                  <a:pt x="88" y="81"/>
                  <a:pt x="88" y="72"/>
                </a:cubicBezTo>
                <a:moveTo>
                  <a:pt x="64" y="72"/>
                </a:moveTo>
                <a:cubicBezTo>
                  <a:pt x="64" y="68"/>
                  <a:pt x="68" y="64"/>
                  <a:pt x="72" y="64"/>
                </a:cubicBezTo>
                <a:cubicBezTo>
                  <a:pt x="76" y="64"/>
                  <a:pt x="80" y="68"/>
                  <a:pt x="80" y="72"/>
                </a:cubicBezTo>
                <a:cubicBezTo>
                  <a:pt x="80" y="76"/>
                  <a:pt x="76" y="80"/>
                  <a:pt x="72" y="80"/>
                </a:cubicBezTo>
                <a:cubicBezTo>
                  <a:pt x="68" y="80"/>
                  <a:pt x="64" y="76"/>
                  <a:pt x="64" y="7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28"/>
          <p:cNvSpPr>
            <a:spLocks noEditPoints="1"/>
          </p:cNvSpPr>
          <p:nvPr/>
        </p:nvSpPr>
        <p:spPr bwMode="auto">
          <a:xfrm>
            <a:off x="4330700" y="2665413"/>
            <a:ext cx="525463" cy="525463"/>
          </a:xfrm>
          <a:custGeom>
            <a:avLst/>
            <a:gdLst>
              <a:gd name="T0" fmla="*/ 156 w 176"/>
              <a:gd name="T1" fmla="*/ 0 h 176"/>
              <a:gd name="T2" fmla="*/ 136 w 176"/>
              <a:gd name="T3" fmla="*/ 20 h 176"/>
              <a:gd name="T4" fmla="*/ 152 w 176"/>
              <a:gd name="T5" fmla="*/ 40 h 176"/>
              <a:gd name="T6" fmla="*/ 152 w 176"/>
              <a:gd name="T7" fmla="*/ 84 h 176"/>
              <a:gd name="T8" fmla="*/ 108 w 176"/>
              <a:gd name="T9" fmla="*/ 84 h 176"/>
              <a:gd name="T10" fmla="*/ 88 w 176"/>
              <a:gd name="T11" fmla="*/ 68 h 176"/>
              <a:gd name="T12" fmla="*/ 68 w 176"/>
              <a:gd name="T13" fmla="*/ 84 h 176"/>
              <a:gd name="T14" fmla="*/ 20 w 176"/>
              <a:gd name="T15" fmla="*/ 84 h 176"/>
              <a:gd name="T16" fmla="*/ 16 w 176"/>
              <a:gd name="T17" fmla="*/ 88 h 176"/>
              <a:gd name="T18" fmla="*/ 16 w 176"/>
              <a:gd name="T19" fmla="*/ 136 h 176"/>
              <a:gd name="T20" fmla="*/ 0 w 176"/>
              <a:gd name="T21" fmla="*/ 156 h 176"/>
              <a:gd name="T22" fmla="*/ 20 w 176"/>
              <a:gd name="T23" fmla="*/ 176 h 176"/>
              <a:gd name="T24" fmla="*/ 40 w 176"/>
              <a:gd name="T25" fmla="*/ 156 h 176"/>
              <a:gd name="T26" fmla="*/ 24 w 176"/>
              <a:gd name="T27" fmla="*/ 136 h 176"/>
              <a:gd name="T28" fmla="*/ 24 w 176"/>
              <a:gd name="T29" fmla="*/ 92 h 176"/>
              <a:gd name="T30" fmla="*/ 68 w 176"/>
              <a:gd name="T31" fmla="*/ 92 h 176"/>
              <a:gd name="T32" fmla="*/ 88 w 176"/>
              <a:gd name="T33" fmla="*/ 108 h 176"/>
              <a:gd name="T34" fmla="*/ 108 w 176"/>
              <a:gd name="T35" fmla="*/ 92 h 176"/>
              <a:gd name="T36" fmla="*/ 156 w 176"/>
              <a:gd name="T37" fmla="*/ 92 h 176"/>
              <a:gd name="T38" fmla="*/ 160 w 176"/>
              <a:gd name="T39" fmla="*/ 88 h 176"/>
              <a:gd name="T40" fmla="*/ 160 w 176"/>
              <a:gd name="T41" fmla="*/ 40 h 176"/>
              <a:gd name="T42" fmla="*/ 176 w 176"/>
              <a:gd name="T43" fmla="*/ 20 h 176"/>
              <a:gd name="T44" fmla="*/ 156 w 176"/>
              <a:gd name="T45" fmla="*/ 0 h 176"/>
              <a:gd name="T46" fmla="*/ 32 w 176"/>
              <a:gd name="T47" fmla="*/ 156 h 176"/>
              <a:gd name="T48" fmla="*/ 20 w 176"/>
              <a:gd name="T49" fmla="*/ 168 h 176"/>
              <a:gd name="T50" fmla="*/ 8 w 176"/>
              <a:gd name="T51" fmla="*/ 156 h 176"/>
              <a:gd name="T52" fmla="*/ 20 w 176"/>
              <a:gd name="T53" fmla="*/ 144 h 176"/>
              <a:gd name="T54" fmla="*/ 32 w 176"/>
              <a:gd name="T55" fmla="*/ 156 h 176"/>
              <a:gd name="T56" fmla="*/ 88 w 176"/>
              <a:gd name="T57" fmla="*/ 100 h 176"/>
              <a:gd name="T58" fmla="*/ 76 w 176"/>
              <a:gd name="T59" fmla="*/ 88 h 176"/>
              <a:gd name="T60" fmla="*/ 88 w 176"/>
              <a:gd name="T61" fmla="*/ 76 h 176"/>
              <a:gd name="T62" fmla="*/ 100 w 176"/>
              <a:gd name="T63" fmla="*/ 88 h 176"/>
              <a:gd name="T64" fmla="*/ 88 w 176"/>
              <a:gd name="T65" fmla="*/ 100 h 176"/>
              <a:gd name="T66" fmla="*/ 156 w 176"/>
              <a:gd name="T67" fmla="*/ 32 h 176"/>
              <a:gd name="T68" fmla="*/ 144 w 176"/>
              <a:gd name="T69" fmla="*/ 20 h 176"/>
              <a:gd name="T70" fmla="*/ 156 w 176"/>
              <a:gd name="T71" fmla="*/ 8 h 176"/>
              <a:gd name="T72" fmla="*/ 168 w 176"/>
              <a:gd name="T73" fmla="*/ 20 h 176"/>
              <a:gd name="T74" fmla="*/ 156 w 176"/>
              <a:gd name="T75" fmla="*/ 3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156" y="0"/>
                </a:moveTo>
                <a:cubicBezTo>
                  <a:pt x="145" y="0"/>
                  <a:pt x="136" y="9"/>
                  <a:pt x="136" y="20"/>
                </a:cubicBezTo>
                <a:cubicBezTo>
                  <a:pt x="136" y="30"/>
                  <a:pt x="143" y="38"/>
                  <a:pt x="152" y="40"/>
                </a:cubicBezTo>
                <a:cubicBezTo>
                  <a:pt x="152" y="84"/>
                  <a:pt x="152" y="84"/>
                  <a:pt x="152" y="84"/>
                </a:cubicBezTo>
                <a:cubicBezTo>
                  <a:pt x="108" y="84"/>
                  <a:pt x="108" y="84"/>
                  <a:pt x="108" y="84"/>
                </a:cubicBezTo>
                <a:cubicBezTo>
                  <a:pt x="106" y="75"/>
                  <a:pt x="98" y="68"/>
                  <a:pt x="88" y="68"/>
                </a:cubicBezTo>
                <a:cubicBezTo>
                  <a:pt x="78" y="68"/>
                  <a:pt x="70" y="75"/>
                  <a:pt x="68" y="84"/>
                </a:cubicBezTo>
                <a:cubicBezTo>
                  <a:pt x="20" y="84"/>
                  <a:pt x="20" y="84"/>
                  <a:pt x="20" y="84"/>
                </a:cubicBezTo>
                <a:cubicBezTo>
                  <a:pt x="18" y="84"/>
                  <a:pt x="16" y="86"/>
                  <a:pt x="16" y="88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7" y="138"/>
                  <a:pt x="0" y="146"/>
                  <a:pt x="0" y="156"/>
                </a:cubicBezTo>
                <a:cubicBezTo>
                  <a:pt x="0" y="167"/>
                  <a:pt x="9" y="176"/>
                  <a:pt x="20" y="176"/>
                </a:cubicBezTo>
                <a:cubicBezTo>
                  <a:pt x="31" y="176"/>
                  <a:pt x="40" y="167"/>
                  <a:pt x="40" y="156"/>
                </a:cubicBezTo>
                <a:cubicBezTo>
                  <a:pt x="40" y="146"/>
                  <a:pt x="33" y="138"/>
                  <a:pt x="24" y="136"/>
                </a:cubicBezTo>
                <a:cubicBezTo>
                  <a:pt x="24" y="92"/>
                  <a:pt x="24" y="92"/>
                  <a:pt x="24" y="92"/>
                </a:cubicBezTo>
                <a:cubicBezTo>
                  <a:pt x="68" y="92"/>
                  <a:pt x="68" y="92"/>
                  <a:pt x="68" y="92"/>
                </a:cubicBezTo>
                <a:cubicBezTo>
                  <a:pt x="70" y="101"/>
                  <a:pt x="78" y="108"/>
                  <a:pt x="88" y="108"/>
                </a:cubicBezTo>
                <a:cubicBezTo>
                  <a:pt x="98" y="108"/>
                  <a:pt x="106" y="101"/>
                  <a:pt x="108" y="92"/>
                </a:cubicBezTo>
                <a:cubicBezTo>
                  <a:pt x="156" y="92"/>
                  <a:pt x="156" y="92"/>
                  <a:pt x="156" y="92"/>
                </a:cubicBezTo>
                <a:cubicBezTo>
                  <a:pt x="158" y="92"/>
                  <a:pt x="160" y="90"/>
                  <a:pt x="160" y="88"/>
                </a:cubicBezTo>
                <a:cubicBezTo>
                  <a:pt x="160" y="40"/>
                  <a:pt x="160" y="40"/>
                  <a:pt x="160" y="40"/>
                </a:cubicBezTo>
                <a:cubicBezTo>
                  <a:pt x="169" y="38"/>
                  <a:pt x="176" y="30"/>
                  <a:pt x="176" y="20"/>
                </a:cubicBezTo>
                <a:cubicBezTo>
                  <a:pt x="176" y="9"/>
                  <a:pt x="167" y="0"/>
                  <a:pt x="156" y="0"/>
                </a:cubicBezTo>
                <a:moveTo>
                  <a:pt x="32" y="156"/>
                </a:moveTo>
                <a:cubicBezTo>
                  <a:pt x="32" y="163"/>
                  <a:pt x="27" y="168"/>
                  <a:pt x="20" y="168"/>
                </a:cubicBezTo>
                <a:cubicBezTo>
                  <a:pt x="13" y="168"/>
                  <a:pt x="8" y="163"/>
                  <a:pt x="8" y="156"/>
                </a:cubicBezTo>
                <a:cubicBezTo>
                  <a:pt x="8" y="149"/>
                  <a:pt x="13" y="144"/>
                  <a:pt x="20" y="144"/>
                </a:cubicBezTo>
                <a:cubicBezTo>
                  <a:pt x="27" y="144"/>
                  <a:pt x="32" y="149"/>
                  <a:pt x="32" y="156"/>
                </a:cubicBezTo>
                <a:moveTo>
                  <a:pt x="88" y="100"/>
                </a:moveTo>
                <a:cubicBezTo>
                  <a:pt x="81" y="100"/>
                  <a:pt x="76" y="95"/>
                  <a:pt x="76" y="88"/>
                </a:cubicBezTo>
                <a:cubicBezTo>
                  <a:pt x="76" y="81"/>
                  <a:pt x="81" y="76"/>
                  <a:pt x="88" y="76"/>
                </a:cubicBezTo>
                <a:cubicBezTo>
                  <a:pt x="95" y="76"/>
                  <a:pt x="100" y="81"/>
                  <a:pt x="100" y="88"/>
                </a:cubicBezTo>
                <a:cubicBezTo>
                  <a:pt x="100" y="95"/>
                  <a:pt x="95" y="100"/>
                  <a:pt x="88" y="100"/>
                </a:cubicBezTo>
                <a:moveTo>
                  <a:pt x="156" y="32"/>
                </a:moveTo>
                <a:cubicBezTo>
                  <a:pt x="149" y="32"/>
                  <a:pt x="144" y="27"/>
                  <a:pt x="144" y="20"/>
                </a:cubicBezTo>
                <a:cubicBezTo>
                  <a:pt x="144" y="13"/>
                  <a:pt x="149" y="8"/>
                  <a:pt x="156" y="8"/>
                </a:cubicBezTo>
                <a:cubicBezTo>
                  <a:pt x="163" y="8"/>
                  <a:pt x="168" y="13"/>
                  <a:pt x="168" y="20"/>
                </a:cubicBezTo>
                <a:cubicBezTo>
                  <a:pt x="168" y="27"/>
                  <a:pt x="163" y="32"/>
                  <a:pt x="156" y="3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9"/>
          <p:cNvSpPr>
            <a:spLocks noEditPoints="1"/>
          </p:cNvSpPr>
          <p:nvPr/>
        </p:nvSpPr>
        <p:spPr bwMode="auto">
          <a:xfrm>
            <a:off x="5357813" y="2665413"/>
            <a:ext cx="477838" cy="525463"/>
          </a:xfrm>
          <a:custGeom>
            <a:avLst/>
            <a:gdLst>
              <a:gd name="T0" fmla="*/ 140 w 160"/>
              <a:gd name="T1" fmla="*/ 136 h 176"/>
              <a:gd name="T2" fmla="*/ 125 w 160"/>
              <a:gd name="T3" fmla="*/ 143 h 176"/>
              <a:gd name="T4" fmla="*/ 39 w 160"/>
              <a:gd name="T5" fmla="*/ 94 h 176"/>
              <a:gd name="T6" fmla="*/ 40 w 160"/>
              <a:gd name="T7" fmla="*/ 88 h 176"/>
              <a:gd name="T8" fmla="*/ 39 w 160"/>
              <a:gd name="T9" fmla="*/ 82 h 176"/>
              <a:gd name="T10" fmla="*/ 125 w 160"/>
              <a:gd name="T11" fmla="*/ 33 h 176"/>
              <a:gd name="T12" fmla="*/ 140 w 160"/>
              <a:gd name="T13" fmla="*/ 40 h 176"/>
              <a:gd name="T14" fmla="*/ 160 w 160"/>
              <a:gd name="T15" fmla="*/ 20 h 176"/>
              <a:gd name="T16" fmla="*/ 140 w 160"/>
              <a:gd name="T17" fmla="*/ 0 h 176"/>
              <a:gd name="T18" fmla="*/ 120 w 160"/>
              <a:gd name="T19" fmla="*/ 20 h 176"/>
              <a:gd name="T20" fmla="*/ 121 w 160"/>
              <a:gd name="T21" fmla="*/ 26 h 176"/>
              <a:gd name="T22" fmla="*/ 35 w 160"/>
              <a:gd name="T23" fmla="*/ 75 h 176"/>
              <a:gd name="T24" fmla="*/ 20 w 160"/>
              <a:gd name="T25" fmla="*/ 68 h 176"/>
              <a:gd name="T26" fmla="*/ 0 w 160"/>
              <a:gd name="T27" fmla="*/ 88 h 176"/>
              <a:gd name="T28" fmla="*/ 20 w 160"/>
              <a:gd name="T29" fmla="*/ 108 h 176"/>
              <a:gd name="T30" fmla="*/ 35 w 160"/>
              <a:gd name="T31" fmla="*/ 101 h 176"/>
              <a:gd name="T32" fmla="*/ 121 w 160"/>
              <a:gd name="T33" fmla="*/ 150 h 176"/>
              <a:gd name="T34" fmla="*/ 120 w 160"/>
              <a:gd name="T35" fmla="*/ 156 h 176"/>
              <a:gd name="T36" fmla="*/ 140 w 160"/>
              <a:gd name="T37" fmla="*/ 176 h 176"/>
              <a:gd name="T38" fmla="*/ 160 w 160"/>
              <a:gd name="T39" fmla="*/ 156 h 176"/>
              <a:gd name="T40" fmla="*/ 140 w 160"/>
              <a:gd name="T41" fmla="*/ 136 h 176"/>
              <a:gd name="T42" fmla="*/ 140 w 160"/>
              <a:gd name="T43" fmla="*/ 8 h 176"/>
              <a:gd name="T44" fmla="*/ 152 w 160"/>
              <a:gd name="T45" fmla="*/ 20 h 176"/>
              <a:gd name="T46" fmla="*/ 140 w 160"/>
              <a:gd name="T47" fmla="*/ 32 h 176"/>
              <a:gd name="T48" fmla="*/ 128 w 160"/>
              <a:gd name="T49" fmla="*/ 20 h 176"/>
              <a:gd name="T50" fmla="*/ 140 w 160"/>
              <a:gd name="T51" fmla="*/ 8 h 176"/>
              <a:gd name="T52" fmla="*/ 20 w 160"/>
              <a:gd name="T53" fmla="*/ 100 h 176"/>
              <a:gd name="T54" fmla="*/ 8 w 160"/>
              <a:gd name="T55" fmla="*/ 88 h 176"/>
              <a:gd name="T56" fmla="*/ 20 w 160"/>
              <a:gd name="T57" fmla="*/ 76 h 176"/>
              <a:gd name="T58" fmla="*/ 32 w 160"/>
              <a:gd name="T59" fmla="*/ 88 h 176"/>
              <a:gd name="T60" fmla="*/ 20 w 160"/>
              <a:gd name="T61" fmla="*/ 100 h 176"/>
              <a:gd name="T62" fmla="*/ 140 w 160"/>
              <a:gd name="T63" fmla="*/ 168 h 176"/>
              <a:gd name="T64" fmla="*/ 128 w 160"/>
              <a:gd name="T65" fmla="*/ 156 h 176"/>
              <a:gd name="T66" fmla="*/ 140 w 160"/>
              <a:gd name="T67" fmla="*/ 144 h 176"/>
              <a:gd name="T68" fmla="*/ 152 w 160"/>
              <a:gd name="T69" fmla="*/ 156 h 176"/>
              <a:gd name="T70" fmla="*/ 140 w 160"/>
              <a:gd name="T71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60" h="176">
                <a:moveTo>
                  <a:pt x="140" y="136"/>
                </a:moveTo>
                <a:cubicBezTo>
                  <a:pt x="134" y="136"/>
                  <a:pt x="129" y="139"/>
                  <a:pt x="125" y="143"/>
                </a:cubicBezTo>
                <a:cubicBezTo>
                  <a:pt x="39" y="94"/>
                  <a:pt x="39" y="94"/>
                  <a:pt x="39" y="94"/>
                </a:cubicBezTo>
                <a:cubicBezTo>
                  <a:pt x="40" y="92"/>
                  <a:pt x="40" y="90"/>
                  <a:pt x="40" y="88"/>
                </a:cubicBezTo>
                <a:cubicBezTo>
                  <a:pt x="40" y="86"/>
                  <a:pt x="40" y="84"/>
                  <a:pt x="39" y="82"/>
                </a:cubicBezTo>
                <a:cubicBezTo>
                  <a:pt x="125" y="33"/>
                  <a:pt x="125" y="33"/>
                  <a:pt x="125" y="33"/>
                </a:cubicBezTo>
                <a:cubicBezTo>
                  <a:pt x="129" y="37"/>
                  <a:pt x="134" y="40"/>
                  <a:pt x="140" y="40"/>
                </a:cubicBezTo>
                <a:cubicBezTo>
                  <a:pt x="151" y="40"/>
                  <a:pt x="160" y="31"/>
                  <a:pt x="160" y="20"/>
                </a:cubicBezTo>
                <a:cubicBezTo>
                  <a:pt x="160" y="9"/>
                  <a:pt x="151" y="0"/>
                  <a:pt x="140" y="0"/>
                </a:cubicBezTo>
                <a:cubicBezTo>
                  <a:pt x="129" y="0"/>
                  <a:pt x="120" y="9"/>
                  <a:pt x="120" y="20"/>
                </a:cubicBezTo>
                <a:cubicBezTo>
                  <a:pt x="120" y="22"/>
                  <a:pt x="120" y="24"/>
                  <a:pt x="121" y="26"/>
                </a:cubicBezTo>
                <a:cubicBezTo>
                  <a:pt x="35" y="75"/>
                  <a:pt x="35" y="75"/>
                  <a:pt x="35" y="75"/>
                </a:cubicBezTo>
                <a:cubicBezTo>
                  <a:pt x="31" y="71"/>
                  <a:pt x="26" y="68"/>
                  <a:pt x="20" y="68"/>
                </a:cubicBezTo>
                <a:cubicBezTo>
                  <a:pt x="9" y="68"/>
                  <a:pt x="0" y="77"/>
                  <a:pt x="0" y="88"/>
                </a:cubicBezTo>
                <a:cubicBezTo>
                  <a:pt x="0" y="99"/>
                  <a:pt x="9" y="108"/>
                  <a:pt x="20" y="108"/>
                </a:cubicBezTo>
                <a:cubicBezTo>
                  <a:pt x="26" y="108"/>
                  <a:pt x="31" y="105"/>
                  <a:pt x="35" y="101"/>
                </a:cubicBezTo>
                <a:cubicBezTo>
                  <a:pt x="121" y="150"/>
                  <a:pt x="121" y="150"/>
                  <a:pt x="121" y="150"/>
                </a:cubicBezTo>
                <a:cubicBezTo>
                  <a:pt x="120" y="152"/>
                  <a:pt x="120" y="154"/>
                  <a:pt x="120" y="156"/>
                </a:cubicBezTo>
                <a:cubicBezTo>
                  <a:pt x="120" y="167"/>
                  <a:pt x="129" y="176"/>
                  <a:pt x="140" y="176"/>
                </a:cubicBezTo>
                <a:cubicBezTo>
                  <a:pt x="151" y="176"/>
                  <a:pt x="160" y="167"/>
                  <a:pt x="160" y="156"/>
                </a:cubicBezTo>
                <a:cubicBezTo>
                  <a:pt x="160" y="145"/>
                  <a:pt x="151" y="136"/>
                  <a:pt x="140" y="136"/>
                </a:cubicBezTo>
                <a:moveTo>
                  <a:pt x="140" y="8"/>
                </a:moveTo>
                <a:cubicBezTo>
                  <a:pt x="147" y="8"/>
                  <a:pt x="152" y="13"/>
                  <a:pt x="152" y="20"/>
                </a:cubicBezTo>
                <a:cubicBezTo>
                  <a:pt x="152" y="27"/>
                  <a:pt x="147" y="32"/>
                  <a:pt x="140" y="32"/>
                </a:cubicBezTo>
                <a:cubicBezTo>
                  <a:pt x="133" y="32"/>
                  <a:pt x="128" y="27"/>
                  <a:pt x="128" y="20"/>
                </a:cubicBezTo>
                <a:cubicBezTo>
                  <a:pt x="128" y="13"/>
                  <a:pt x="133" y="8"/>
                  <a:pt x="140" y="8"/>
                </a:cubicBezTo>
                <a:moveTo>
                  <a:pt x="20" y="100"/>
                </a:moveTo>
                <a:cubicBezTo>
                  <a:pt x="13" y="100"/>
                  <a:pt x="8" y="95"/>
                  <a:pt x="8" y="88"/>
                </a:cubicBezTo>
                <a:cubicBezTo>
                  <a:pt x="8" y="81"/>
                  <a:pt x="13" y="76"/>
                  <a:pt x="20" y="76"/>
                </a:cubicBezTo>
                <a:cubicBezTo>
                  <a:pt x="27" y="76"/>
                  <a:pt x="32" y="81"/>
                  <a:pt x="32" y="88"/>
                </a:cubicBezTo>
                <a:cubicBezTo>
                  <a:pt x="32" y="95"/>
                  <a:pt x="27" y="100"/>
                  <a:pt x="20" y="100"/>
                </a:cubicBezTo>
                <a:moveTo>
                  <a:pt x="140" y="168"/>
                </a:moveTo>
                <a:cubicBezTo>
                  <a:pt x="133" y="168"/>
                  <a:pt x="128" y="163"/>
                  <a:pt x="128" y="156"/>
                </a:cubicBezTo>
                <a:cubicBezTo>
                  <a:pt x="128" y="149"/>
                  <a:pt x="133" y="144"/>
                  <a:pt x="140" y="144"/>
                </a:cubicBezTo>
                <a:cubicBezTo>
                  <a:pt x="147" y="144"/>
                  <a:pt x="152" y="149"/>
                  <a:pt x="152" y="156"/>
                </a:cubicBezTo>
                <a:cubicBezTo>
                  <a:pt x="152" y="163"/>
                  <a:pt x="147" y="168"/>
                  <a:pt x="140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30"/>
          <p:cNvSpPr>
            <a:spLocks noEditPoints="1"/>
          </p:cNvSpPr>
          <p:nvPr/>
        </p:nvSpPr>
        <p:spPr bwMode="auto">
          <a:xfrm>
            <a:off x="6335713" y="2665413"/>
            <a:ext cx="525463" cy="525463"/>
          </a:xfrm>
          <a:custGeom>
            <a:avLst/>
            <a:gdLst>
              <a:gd name="T0" fmla="*/ 151 w 176"/>
              <a:gd name="T1" fmla="*/ 146 h 176"/>
              <a:gd name="T2" fmla="*/ 115 w 176"/>
              <a:gd name="T3" fmla="*/ 166 h 176"/>
              <a:gd name="T4" fmla="*/ 60 w 176"/>
              <a:gd name="T5" fmla="*/ 163 h 176"/>
              <a:gd name="T6" fmla="*/ 15 w 176"/>
              <a:gd name="T7" fmla="*/ 123 h 176"/>
              <a:gd name="T8" fmla="*/ 14 w 176"/>
              <a:gd name="T9" fmla="*/ 56 h 176"/>
              <a:gd name="T10" fmla="*/ 59 w 176"/>
              <a:gd name="T11" fmla="*/ 14 h 176"/>
              <a:gd name="T12" fmla="*/ 123 w 176"/>
              <a:gd name="T13" fmla="*/ 13 h 176"/>
              <a:gd name="T14" fmla="*/ 162 w 176"/>
              <a:gd name="T15" fmla="*/ 47 h 176"/>
              <a:gd name="T16" fmla="*/ 163 w 176"/>
              <a:gd name="T17" fmla="*/ 97 h 176"/>
              <a:gd name="T18" fmla="*/ 136 w 176"/>
              <a:gd name="T19" fmla="*/ 129 h 176"/>
              <a:gd name="T20" fmla="*/ 114 w 176"/>
              <a:gd name="T21" fmla="*/ 132 h 176"/>
              <a:gd name="T22" fmla="*/ 112 w 176"/>
              <a:gd name="T23" fmla="*/ 120 h 176"/>
              <a:gd name="T24" fmla="*/ 144 w 176"/>
              <a:gd name="T25" fmla="*/ 39 h 176"/>
              <a:gd name="T26" fmla="*/ 131 w 176"/>
              <a:gd name="T27" fmla="*/ 53 h 176"/>
              <a:gd name="T28" fmla="*/ 96 w 176"/>
              <a:gd name="T29" fmla="*/ 35 h 176"/>
              <a:gd name="T30" fmla="*/ 51 w 176"/>
              <a:gd name="T31" fmla="*/ 59 h 176"/>
              <a:gd name="T32" fmla="*/ 35 w 176"/>
              <a:gd name="T33" fmla="*/ 106 h 176"/>
              <a:gd name="T34" fmla="*/ 45 w 176"/>
              <a:gd name="T35" fmla="*/ 131 h 176"/>
              <a:gd name="T36" fmla="*/ 89 w 176"/>
              <a:gd name="T37" fmla="*/ 139 h 176"/>
              <a:gd name="T38" fmla="*/ 107 w 176"/>
              <a:gd name="T39" fmla="*/ 137 h 176"/>
              <a:gd name="T40" fmla="*/ 140 w 176"/>
              <a:gd name="T41" fmla="*/ 136 h 176"/>
              <a:gd name="T42" fmla="*/ 171 w 176"/>
              <a:gd name="T43" fmla="*/ 100 h 176"/>
              <a:gd name="T44" fmla="*/ 169 w 176"/>
              <a:gd name="T45" fmla="*/ 43 h 176"/>
              <a:gd name="T46" fmla="*/ 125 w 176"/>
              <a:gd name="T47" fmla="*/ 5 h 176"/>
              <a:gd name="T48" fmla="*/ 57 w 176"/>
              <a:gd name="T49" fmla="*/ 7 h 176"/>
              <a:gd name="T50" fmla="*/ 7 w 176"/>
              <a:gd name="T51" fmla="*/ 52 h 176"/>
              <a:gd name="T52" fmla="*/ 8 w 176"/>
              <a:gd name="T53" fmla="*/ 127 h 176"/>
              <a:gd name="T54" fmla="*/ 59 w 176"/>
              <a:gd name="T55" fmla="*/ 171 h 176"/>
              <a:gd name="T56" fmla="*/ 116 w 176"/>
              <a:gd name="T57" fmla="*/ 173 h 176"/>
              <a:gd name="T58" fmla="*/ 158 w 176"/>
              <a:gd name="T59" fmla="*/ 151 h 176"/>
              <a:gd name="T60" fmla="*/ 175 w 176"/>
              <a:gd name="T61" fmla="*/ 131 h 176"/>
              <a:gd name="T62" fmla="*/ 101 w 176"/>
              <a:gd name="T63" fmla="*/ 120 h 176"/>
              <a:gd name="T64" fmla="*/ 81 w 176"/>
              <a:gd name="T65" fmla="*/ 133 h 176"/>
              <a:gd name="T66" fmla="*/ 51 w 176"/>
              <a:gd name="T67" fmla="*/ 126 h 176"/>
              <a:gd name="T68" fmla="*/ 43 w 176"/>
              <a:gd name="T69" fmla="*/ 106 h 176"/>
              <a:gd name="T70" fmla="*/ 57 w 176"/>
              <a:gd name="T71" fmla="*/ 64 h 176"/>
              <a:gd name="T72" fmla="*/ 95 w 176"/>
              <a:gd name="T73" fmla="*/ 43 h 176"/>
              <a:gd name="T74" fmla="*/ 114 w 176"/>
              <a:gd name="T75" fmla="*/ 47 h 176"/>
              <a:gd name="T76" fmla="*/ 127 w 176"/>
              <a:gd name="T77" fmla="*/ 63 h 176"/>
              <a:gd name="T78" fmla="*/ 101 w 176"/>
              <a:gd name="T79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165" y="131"/>
                </a:moveTo>
                <a:cubicBezTo>
                  <a:pt x="161" y="136"/>
                  <a:pt x="156" y="141"/>
                  <a:pt x="151" y="146"/>
                </a:cubicBezTo>
                <a:cubicBezTo>
                  <a:pt x="146" y="150"/>
                  <a:pt x="141" y="154"/>
                  <a:pt x="134" y="158"/>
                </a:cubicBezTo>
                <a:cubicBezTo>
                  <a:pt x="128" y="161"/>
                  <a:pt x="122" y="164"/>
                  <a:pt x="115" y="166"/>
                </a:cubicBezTo>
                <a:cubicBezTo>
                  <a:pt x="108" y="167"/>
                  <a:pt x="100" y="168"/>
                  <a:pt x="93" y="168"/>
                </a:cubicBezTo>
                <a:cubicBezTo>
                  <a:pt x="81" y="168"/>
                  <a:pt x="70" y="167"/>
                  <a:pt x="60" y="163"/>
                </a:cubicBezTo>
                <a:cubicBezTo>
                  <a:pt x="50" y="160"/>
                  <a:pt x="41" y="155"/>
                  <a:pt x="33" y="148"/>
                </a:cubicBezTo>
                <a:cubicBezTo>
                  <a:pt x="26" y="141"/>
                  <a:pt x="19" y="133"/>
                  <a:pt x="15" y="123"/>
                </a:cubicBezTo>
                <a:cubicBezTo>
                  <a:pt x="10" y="113"/>
                  <a:pt x="8" y="101"/>
                  <a:pt x="8" y="87"/>
                </a:cubicBezTo>
                <a:cubicBezTo>
                  <a:pt x="8" y="76"/>
                  <a:pt x="10" y="66"/>
                  <a:pt x="14" y="56"/>
                </a:cubicBezTo>
                <a:cubicBezTo>
                  <a:pt x="19" y="47"/>
                  <a:pt x="25" y="38"/>
                  <a:pt x="32" y="31"/>
                </a:cubicBezTo>
                <a:cubicBezTo>
                  <a:pt x="40" y="24"/>
                  <a:pt x="49" y="18"/>
                  <a:pt x="59" y="14"/>
                </a:cubicBezTo>
                <a:cubicBezTo>
                  <a:pt x="69" y="10"/>
                  <a:pt x="81" y="8"/>
                  <a:pt x="93" y="8"/>
                </a:cubicBezTo>
                <a:cubicBezTo>
                  <a:pt x="103" y="8"/>
                  <a:pt x="114" y="9"/>
                  <a:pt x="123" y="13"/>
                </a:cubicBezTo>
                <a:cubicBezTo>
                  <a:pt x="132" y="16"/>
                  <a:pt x="140" y="20"/>
                  <a:pt x="147" y="26"/>
                </a:cubicBezTo>
                <a:cubicBezTo>
                  <a:pt x="153" y="32"/>
                  <a:pt x="159" y="39"/>
                  <a:pt x="162" y="47"/>
                </a:cubicBezTo>
                <a:cubicBezTo>
                  <a:pt x="166" y="55"/>
                  <a:pt x="168" y="64"/>
                  <a:pt x="168" y="74"/>
                </a:cubicBezTo>
                <a:cubicBezTo>
                  <a:pt x="168" y="82"/>
                  <a:pt x="166" y="90"/>
                  <a:pt x="163" y="97"/>
                </a:cubicBezTo>
                <a:cubicBezTo>
                  <a:pt x="160" y="105"/>
                  <a:pt x="156" y="111"/>
                  <a:pt x="152" y="117"/>
                </a:cubicBezTo>
                <a:cubicBezTo>
                  <a:pt x="147" y="122"/>
                  <a:pt x="142" y="126"/>
                  <a:pt x="136" y="129"/>
                </a:cubicBezTo>
                <a:cubicBezTo>
                  <a:pt x="131" y="132"/>
                  <a:pt x="125" y="134"/>
                  <a:pt x="121" y="134"/>
                </a:cubicBezTo>
                <a:cubicBezTo>
                  <a:pt x="118" y="134"/>
                  <a:pt x="115" y="133"/>
                  <a:pt x="114" y="132"/>
                </a:cubicBezTo>
                <a:cubicBezTo>
                  <a:pt x="113" y="131"/>
                  <a:pt x="112" y="130"/>
                  <a:pt x="111" y="128"/>
                </a:cubicBezTo>
                <a:cubicBezTo>
                  <a:pt x="111" y="126"/>
                  <a:pt x="111" y="123"/>
                  <a:pt x="112" y="120"/>
                </a:cubicBezTo>
                <a:cubicBezTo>
                  <a:pt x="113" y="117"/>
                  <a:pt x="114" y="114"/>
                  <a:pt x="116" y="110"/>
                </a:cubicBezTo>
                <a:cubicBezTo>
                  <a:pt x="144" y="39"/>
                  <a:pt x="144" y="39"/>
                  <a:pt x="144" y="39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31" y="53"/>
                  <a:pt x="131" y="53"/>
                  <a:pt x="131" y="53"/>
                </a:cubicBezTo>
                <a:cubicBezTo>
                  <a:pt x="128" y="48"/>
                  <a:pt x="124" y="44"/>
                  <a:pt x="118" y="41"/>
                </a:cubicBezTo>
                <a:cubicBezTo>
                  <a:pt x="112" y="37"/>
                  <a:pt x="104" y="35"/>
                  <a:pt x="96" y="35"/>
                </a:cubicBezTo>
                <a:cubicBezTo>
                  <a:pt x="87" y="35"/>
                  <a:pt x="78" y="37"/>
                  <a:pt x="71" y="42"/>
                </a:cubicBezTo>
                <a:cubicBezTo>
                  <a:pt x="63" y="46"/>
                  <a:pt x="57" y="52"/>
                  <a:pt x="51" y="59"/>
                </a:cubicBezTo>
                <a:cubicBezTo>
                  <a:pt x="46" y="66"/>
                  <a:pt x="42" y="74"/>
                  <a:pt x="39" y="82"/>
                </a:cubicBezTo>
                <a:cubicBezTo>
                  <a:pt x="36" y="90"/>
                  <a:pt x="35" y="98"/>
                  <a:pt x="35" y="106"/>
                </a:cubicBezTo>
                <a:cubicBezTo>
                  <a:pt x="35" y="111"/>
                  <a:pt x="35" y="115"/>
                  <a:pt x="37" y="120"/>
                </a:cubicBezTo>
                <a:cubicBezTo>
                  <a:pt x="39" y="124"/>
                  <a:pt x="42" y="128"/>
                  <a:pt x="45" y="131"/>
                </a:cubicBezTo>
                <a:cubicBezTo>
                  <a:pt x="48" y="134"/>
                  <a:pt x="52" y="137"/>
                  <a:pt x="56" y="139"/>
                </a:cubicBezTo>
                <a:cubicBezTo>
                  <a:pt x="66" y="143"/>
                  <a:pt x="77" y="142"/>
                  <a:pt x="89" y="139"/>
                </a:cubicBezTo>
                <a:cubicBezTo>
                  <a:pt x="94" y="137"/>
                  <a:pt x="99" y="134"/>
                  <a:pt x="103" y="129"/>
                </a:cubicBezTo>
                <a:cubicBezTo>
                  <a:pt x="104" y="132"/>
                  <a:pt x="105" y="135"/>
                  <a:pt x="107" y="137"/>
                </a:cubicBezTo>
                <a:cubicBezTo>
                  <a:pt x="110" y="140"/>
                  <a:pt x="115" y="142"/>
                  <a:pt x="120" y="142"/>
                </a:cubicBezTo>
                <a:cubicBezTo>
                  <a:pt x="126" y="142"/>
                  <a:pt x="133" y="140"/>
                  <a:pt x="140" y="136"/>
                </a:cubicBezTo>
                <a:cubicBezTo>
                  <a:pt x="146" y="133"/>
                  <a:pt x="152" y="128"/>
                  <a:pt x="158" y="122"/>
                </a:cubicBezTo>
                <a:cubicBezTo>
                  <a:pt x="163" y="116"/>
                  <a:pt x="167" y="108"/>
                  <a:pt x="171" y="100"/>
                </a:cubicBezTo>
                <a:cubicBezTo>
                  <a:pt x="174" y="92"/>
                  <a:pt x="176" y="83"/>
                  <a:pt x="176" y="74"/>
                </a:cubicBezTo>
                <a:cubicBezTo>
                  <a:pt x="176" y="62"/>
                  <a:pt x="174" y="52"/>
                  <a:pt x="169" y="43"/>
                </a:cubicBezTo>
                <a:cubicBezTo>
                  <a:pt x="165" y="34"/>
                  <a:pt x="159" y="26"/>
                  <a:pt x="152" y="20"/>
                </a:cubicBezTo>
                <a:cubicBezTo>
                  <a:pt x="144" y="13"/>
                  <a:pt x="135" y="8"/>
                  <a:pt x="125" y="5"/>
                </a:cubicBezTo>
                <a:cubicBezTo>
                  <a:pt x="115" y="2"/>
                  <a:pt x="104" y="0"/>
                  <a:pt x="93" y="0"/>
                </a:cubicBezTo>
                <a:cubicBezTo>
                  <a:pt x="80" y="0"/>
                  <a:pt x="68" y="2"/>
                  <a:pt x="57" y="7"/>
                </a:cubicBezTo>
                <a:cubicBezTo>
                  <a:pt x="46" y="11"/>
                  <a:pt x="36" y="17"/>
                  <a:pt x="27" y="25"/>
                </a:cubicBezTo>
                <a:cubicBezTo>
                  <a:pt x="19" y="33"/>
                  <a:pt x="12" y="42"/>
                  <a:pt x="7" y="52"/>
                </a:cubicBezTo>
                <a:cubicBezTo>
                  <a:pt x="2" y="63"/>
                  <a:pt x="0" y="75"/>
                  <a:pt x="0" y="87"/>
                </a:cubicBezTo>
                <a:cubicBezTo>
                  <a:pt x="0" y="103"/>
                  <a:pt x="3" y="116"/>
                  <a:pt x="8" y="127"/>
                </a:cubicBezTo>
                <a:cubicBezTo>
                  <a:pt x="13" y="138"/>
                  <a:pt x="21" y="148"/>
                  <a:pt x="29" y="155"/>
                </a:cubicBezTo>
                <a:cubicBezTo>
                  <a:pt x="38" y="162"/>
                  <a:pt x="48" y="168"/>
                  <a:pt x="59" y="171"/>
                </a:cubicBezTo>
                <a:cubicBezTo>
                  <a:pt x="70" y="174"/>
                  <a:pt x="81" y="176"/>
                  <a:pt x="93" y="176"/>
                </a:cubicBezTo>
                <a:cubicBezTo>
                  <a:pt x="101" y="176"/>
                  <a:pt x="109" y="175"/>
                  <a:pt x="116" y="173"/>
                </a:cubicBezTo>
                <a:cubicBezTo>
                  <a:pt x="124" y="171"/>
                  <a:pt x="131" y="168"/>
                  <a:pt x="138" y="164"/>
                </a:cubicBezTo>
                <a:cubicBezTo>
                  <a:pt x="145" y="161"/>
                  <a:pt x="152" y="156"/>
                  <a:pt x="158" y="151"/>
                </a:cubicBezTo>
                <a:cubicBezTo>
                  <a:pt x="164" y="145"/>
                  <a:pt x="169" y="139"/>
                  <a:pt x="173" y="133"/>
                </a:cubicBezTo>
                <a:cubicBezTo>
                  <a:pt x="175" y="131"/>
                  <a:pt x="175" y="131"/>
                  <a:pt x="175" y="131"/>
                </a:cubicBezTo>
                <a:cubicBezTo>
                  <a:pt x="165" y="131"/>
                  <a:pt x="165" y="131"/>
                  <a:pt x="165" y="131"/>
                </a:cubicBezTo>
                <a:close/>
                <a:moveTo>
                  <a:pt x="101" y="120"/>
                </a:moveTo>
                <a:cubicBezTo>
                  <a:pt x="98" y="124"/>
                  <a:pt x="95" y="127"/>
                  <a:pt x="91" y="129"/>
                </a:cubicBezTo>
                <a:cubicBezTo>
                  <a:pt x="88" y="131"/>
                  <a:pt x="85" y="132"/>
                  <a:pt x="81" y="133"/>
                </a:cubicBezTo>
                <a:cubicBezTo>
                  <a:pt x="74" y="135"/>
                  <a:pt x="66" y="134"/>
                  <a:pt x="60" y="132"/>
                </a:cubicBezTo>
                <a:cubicBezTo>
                  <a:pt x="56" y="130"/>
                  <a:pt x="53" y="128"/>
                  <a:pt x="51" y="126"/>
                </a:cubicBezTo>
                <a:cubicBezTo>
                  <a:pt x="48" y="123"/>
                  <a:pt x="46" y="120"/>
                  <a:pt x="45" y="117"/>
                </a:cubicBezTo>
                <a:cubicBezTo>
                  <a:pt x="43" y="113"/>
                  <a:pt x="43" y="110"/>
                  <a:pt x="43" y="106"/>
                </a:cubicBezTo>
                <a:cubicBezTo>
                  <a:pt x="43" y="99"/>
                  <a:pt x="44" y="92"/>
                  <a:pt x="46" y="85"/>
                </a:cubicBezTo>
                <a:cubicBezTo>
                  <a:pt x="49" y="77"/>
                  <a:pt x="53" y="71"/>
                  <a:pt x="57" y="64"/>
                </a:cubicBezTo>
                <a:cubicBezTo>
                  <a:pt x="62" y="58"/>
                  <a:pt x="67" y="53"/>
                  <a:pt x="74" y="49"/>
                </a:cubicBezTo>
                <a:cubicBezTo>
                  <a:pt x="80" y="45"/>
                  <a:pt x="87" y="43"/>
                  <a:pt x="95" y="43"/>
                </a:cubicBezTo>
                <a:cubicBezTo>
                  <a:pt x="98" y="43"/>
                  <a:pt x="101" y="43"/>
                  <a:pt x="104" y="44"/>
                </a:cubicBezTo>
                <a:cubicBezTo>
                  <a:pt x="108" y="44"/>
                  <a:pt x="111" y="46"/>
                  <a:pt x="114" y="47"/>
                </a:cubicBezTo>
                <a:cubicBezTo>
                  <a:pt x="117" y="49"/>
                  <a:pt x="119" y="51"/>
                  <a:pt x="122" y="53"/>
                </a:cubicBezTo>
                <a:cubicBezTo>
                  <a:pt x="124" y="56"/>
                  <a:pt x="125" y="59"/>
                  <a:pt x="127" y="63"/>
                </a:cubicBezTo>
                <a:cubicBezTo>
                  <a:pt x="109" y="106"/>
                  <a:pt x="109" y="106"/>
                  <a:pt x="109" y="106"/>
                </a:cubicBezTo>
                <a:cubicBezTo>
                  <a:pt x="107" y="112"/>
                  <a:pt x="104" y="116"/>
                  <a:pt x="101" y="12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Freeform 31"/>
          <p:cNvSpPr>
            <a:spLocks noEditPoints="1"/>
          </p:cNvSpPr>
          <p:nvPr/>
        </p:nvSpPr>
        <p:spPr bwMode="auto">
          <a:xfrm>
            <a:off x="7339013" y="2665413"/>
            <a:ext cx="525463" cy="525463"/>
          </a:xfrm>
          <a:custGeom>
            <a:avLst/>
            <a:gdLst>
              <a:gd name="T0" fmla="*/ 0 w 176"/>
              <a:gd name="T1" fmla="*/ 88 h 176"/>
              <a:gd name="T2" fmla="*/ 176 w 176"/>
              <a:gd name="T3" fmla="*/ 88 h 176"/>
              <a:gd name="T4" fmla="*/ 132 w 176"/>
              <a:gd name="T5" fmla="*/ 21 h 176"/>
              <a:gd name="T6" fmla="*/ 130 w 176"/>
              <a:gd name="T7" fmla="*/ 48 h 176"/>
              <a:gd name="T8" fmla="*/ 123 w 176"/>
              <a:gd name="T9" fmla="*/ 68 h 176"/>
              <a:gd name="T10" fmla="*/ 85 w 176"/>
              <a:gd name="T11" fmla="*/ 26 h 176"/>
              <a:gd name="T12" fmla="*/ 132 w 176"/>
              <a:gd name="T13" fmla="*/ 21 h 176"/>
              <a:gd name="T14" fmla="*/ 138 w 176"/>
              <a:gd name="T15" fmla="*/ 118 h 176"/>
              <a:gd name="T16" fmla="*/ 100 w 176"/>
              <a:gd name="T17" fmla="*/ 119 h 176"/>
              <a:gd name="T18" fmla="*/ 115 w 176"/>
              <a:gd name="T19" fmla="*/ 100 h 176"/>
              <a:gd name="T20" fmla="*/ 101 w 176"/>
              <a:gd name="T21" fmla="*/ 9 h 176"/>
              <a:gd name="T22" fmla="*/ 84 w 176"/>
              <a:gd name="T23" fmla="*/ 8 h 176"/>
              <a:gd name="T24" fmla="*/ 109 w 176"/>
              <a:gd name="T25" fmla="*/ 94 h 176"/>
              <a:gd name="T26" fmla="*/ 88 w 176"/>
              <a:gd name="T27" fmla="*/ 108 h 176"/>
              <a:gd name="T28" fmla="*/ 32 w 176"/>
              <a:gd name="T29" fmla="*/ 97 h 176"/>
              <a:gd name="T30" fmla="*/ 52 w 176"/>
              <a:gd name="T31" fmla="*/ 60 h 176"/>
              <a:gd name="T32" fmla="*/ 63 w 176"/>
              <a:gd name="T33" fmla="*/ 43 h 176"/>
              <a:gd name="T34" fmla="*/ 109 w 176"/>
              <a:gd name="T35" fmla="*/ 94 h 176"/>
              <a:gd name="T36" fmla="*/ 8 w 176"/>
              <a:gd name="T37" fmla="*/ 90 h 176"/>
              <a:gd name="T38" fmla="*/ 20 w 176"/>
              <a:gd name="T39" fmla="*/ 128 h 176"/>
              <a:gd name="T40" fmla="*/ 25 w 176"/>
              <a:gd name="T41" fmla="*/ 93 h 176"/>
              <a:gd name="T42" fmla="*/ 76 w 176"/>
              <a:gd name="T43" fmla="*/ 9 h 176"/>
              <a:gd name="T44" fmla="*/ 58 w 176"/>
              <a:gd name="T45" fmla="*/ 37 h 176"/>
              <a:gd name="T46" fmla="*/ 40 w 176"/>
              <a:gd name="T47" fmla="*/ 48 h 176"/>
              <a:gd name="T48" fmla="*/ 25 w 176"/>
              <a:gd name="T49" fmla="*/ 93 h 176"/>
              <a:gd name="T50" fmla="*/ 28 w 176"/>
              <a:gd name="T51" fmla="*/ 128 h 176"/>
              <a:gd name="T52" fmla="*/ 77 w 176"/>
              <a:gd name="T53" fmla="*/ 124 h 176"/>
              <a:gd name="T54" fmla="*/ 30 w 176"/>
              <a:gd name="T55" fmla="*/ 143 h 176"/>
              <a:gd name="T56" fmla="*/ 88 w 176"/>
              <a:gd name="T57" fmla="*/ 168 h 176"/>
              <a:gd name="T58" fmla="*/ 83 w 176"/>
              <a:gd name="T59" fmla="*/ 131 h 176"/>
              <a:gd name="T60" fmla="*/ 97 w 176"/>
              <a:gd name="T61" fmla="*/ 127 h 176"/>
              <a:gd name="T62" fmla="*/ 149 w 176"/>
              <a:gd name="T63" fmla="*/ 123 h 176"/>
              <a:gd name="T64" fmla="*/ 88 w 176"/>
              <a:gd name="T65" fmla="*/ 168 h 176"/>
              <a:gd name="T66" fmla="*/ 120 w 176"/>
              <a:gd name="T67" fmla="*/ 93 h 176"/>
              <a:gd name="T68" fmla="*/ 132 w 176"/>
              <a:gd name="T69" fmla="*/ 72 h 176"/>
              <a:gd name="T70" fmla="*/ 137 w 176"/>
              <a:gd name="T71" fmla="*/ 49 h 176"/>
              <a:gd name="T72" fmla="*/ 168 w 176"/>
              <a:gd name="T73" fmla="*/ 88 h 176"/>
              <a:gd name="T74" fmla="*/ 150 w 176"/>
              <a:gd name="T75" fmla="*/ 11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132" y="21"/>
                </a:moveTo>
                <a:cubicBezTo>
                  <a:pt x="132" y="22"/>
                  <a:pt x="132" y="23"/>
                  <a:pt x="132" y="24"/>
                </a:cubicBezTo>
                <a:cubicBezTo>
                  <a:pt x="132" y="32"/>
                  <a:pt x="131" y="40"/>
                  <a:pt x="130" y="48"/>
                </a:cubicBezTo>
                <a:cubicBezTo>
                  <a:pt x="124" y="49"/>
                  <a:pt x="120" y="54"/>
                  <a:pt x="120" y="60"/>
                </a:cubicBezTo>
                <a:cubicBezTo>
                  <a:pt x="120" y="63"/>
                  <a:pt x="121" y="66"/>
                  <a:pt x="123" y="68"/>
                </a:cubicBezTo>
                <a:cubicBezTo>
                  <a:pt x="121" y="75"/>
                  <a:pt x="118" y="81"/>
                  <a:pt x="114" y="87"/>
                </a:cubicBezTo>
                <a:cubicBezTo>
                  <a:pt x="99" y="70"/>
                  <a:pt x="89" y="49"/>
                  <a:pt x="85" y="26"/>
                </a:cubicBezTo>
                <a:cubicBezTo>
                  <a:pt x="94" y="20"/>
                  <a:pt x="104" y="16"/>
                  <a:pt x="115" y="13"/>
                </a:cubicBezTo>
                <a:cubicBezTo>
                  <a:pt x="121" y="15"/>
                  <a:pt x="127" y="18"/>
                  <a:pt x="132" y="21"/>
                </a:cubicBezTo>
                <a:moveTo>
                  <a:pt x="115" y="100"/>
                </a:moveTo>
                <a:cubicBezTo>
                  <a:pt x="122" y="107"/>
                  <a:pt x="130" y="113"/>
                  <a:pt x="138" y="118"/>
                </a:cubicBezTo>
                <a:cubicBezTo>
                  <a:pt x="130" y="119"/>
                  <a:pt x="121" y="120"/>
                  <a:pt x="112" y="120"/>
                </a:cubicBezTo>
                <a:cubicBezTo>
                  <a:pt x="108" y="120"/>
                  <a:pt x="104" y="120"/>
                  <a:pt x="100" y="119"/>
                </a:cubicBezTo>
                <a:cubicBezTo>
                  <a:pt x="100" y="119"/>
                  <a:pt x="100" y="118"/>
                  <a:pt x="100" y="117"/>
                </a:cubicBezTo>
                <a:cubicBezTo>
                  <a:pt x="105" y="112"/>
                  <a:pt x="110" y="106"/>
                  <a:pt x="115" y="100"/>
                </a:cubicBezTo>
                <a:moveTo>
                  <a:pt x="88" y="8"/>
                </a:moveTo>
                <a:cubicBezTo>
                  <a:pt x="92" y="8"/>
                  <a:pt x="97" y="8"/>
                  <a:pt x="101" y="9"/>
                </a:cubicBezTo>
                <a:cubicBezTo>
                  <a:pt x="95" y="11"/>
                  <a:pt x="90" y="14"/>
                  <a:pt x="84" y="17"/>
                </a:cubicBezTo>
                <a:cubicBezTo>
                  <a:pt x="84" y="14"/>
                  <a:pt x="84" y="11"/>
                  <a:pt x="84" y="8"/>
                </a:cubicBezTo>
                <a:cubicBezTo>
                  <a:pt x="85" y="8"/>
                  <a:pt x="87" y="8"/>
                  <a:pt x="88" y="8"/>
                </a:cubicBezTo>
                <a:moveTo>
                  <a:pt x="109" y="94"/>
                </a:moveTo>
                <a:cubicBezTo>
                  <a:pt x="105" y="100"/>
                  <a:pt x="100" y="105"/>
                  <a:pt x="95" y="110"/>
                </a:cubicBezTo>
                <a:cubicBezTo>
                  <a:pt x="93" y="109"/>
                  <a:pt x="91" y="108"/>
                  <a:pt x="88" y="108"/>
                </a:cubicBezTo>
                <a:cubicBezTo>
                  <a:pt x="83" y="108"/>
                  <a:pt x="78" y="111"/>
                  <a:pt x="77" y="116"/>
                </a:cubicBezTo>
                <a:cubicBezTo>
                  <a:pt x="61" y="112"/>
                  <a:pt x="46" y="106"/>
                  <a:pt x="32" y="97"/>
                </a:cubicBezTo>
                <a:cubicBezTo>
                  <a:pt x="36" y="84"/>
                  <a:pt x="42" y="71"/>
                  <a:pt x="49" y="60"/>
                </a:cubicBezTo>
                <a:cubicBezTo>
                  <a:pt x="50" y="60"/>
                  <a:pt x="51" y="60"/>
                  <a:pt x="52" y="60"/>
                </a:cubicBezTo>
                <a:cubicBezTo>
                  <a:pt x="59" y="60"/>
                  <a:pt x="64" y="55"/>
                  <a:pt x="64" y="48"/>
                </a:cubicBezTo>
                <a:cubicBezTo>
                  <a:pt x="64" y="46"/>
                  <a:pt x="64" y="45"/>
                  <a:pt x="63" y="43"/>
                </a:cubicBezTo>
                <a:cubicBezTo>
                  <a:pt x="68" y="39"/>
                  <a:pt x="73" y="34"/>
                  <a:pt x="78" y="31"/>
                </a:cubicBezTo>
                <a:cubicBezTo>
                  <a:pt x="82" y="55"/>
                  <a:pt x="94" y="77"/>
                  <a:pt x="109" y="94"/>
                </a:cubicBezTo>
                <a:moveTo>
                  <a:pt x="20" y="130"/>
                </a:moveTo>
                <a:cubicBezTo>
                  <a:pt x="13" y="118"/>
                  <a:pt x="8" y="104"/>
                  <a:pt x="8" y="90"/>
                </a:cubicBezTo>
                <a:cubicBezTo>
                  <a:pt x="13" y="94"/>
                  <a:pt x="18" y="97"/>
                  <a:pt x="23" y="101"/>
                </a:cubicBezTo>
                <a:cubicBezTo>
                  <a:pt x="21" y="110"/>
                  <a:pt x="20" y="119"/>
                  <a:pt x="20" y="128"/>
                </a:cubicBezTo>
                <a:cubicBezTo>
                  <a:pt x="20" y="129"/>
                  <a:pt x="20" y="129"/>
                  <a:pt x="20" y="130"/>
                </a:cubicBezTo>
                <a:moveTo>
                  <a:pt x="25" y="93"/>
                </a:moveTo>
                <a:cubicBezTo>
                  <a:pt x="19" y="89"/>
                  <a:pt x="14" y="84"/>
                  <a:pt x="9" y="79"/>
                </a:cubicBezTo>
                <a:cubicBezTo>
                  <a:pt x="12" y="43"/>
                  <a:pt x="40" y="14"/>
                  <a:pt x="76" y="9"/>
                </a:cubicBezTo>
                <a:cubicBezTo>
                  <a:pt x="76" y="13"/>
                  <a:pt x="76" y="17"/>
                  <a:pt x="77" y="22"/>
                </a:cubicBezTo>
                <a:cubicBezTo>
                  <a:pt x="70" y="26"/>
                  <a:pt x="63" y="32"/>
                  <a:pt x="58" y="37"/>
                </a:cubicBezTo>
                <a:cubicBezTo>
                  <a:pt x="56" y="37"/>
                  <a:pt x="54" y="36"/>
                  <a:pt x="52" y="36"/>
                </a:cubicBezTo>
                <a:cubicBezTo>
                  <a:pt x="45" y="36"/>
                  <a:pt x="40" y="41"/>
                  <a:pt x="40" y="48"/>
                </a:cubicBezTo>
                <a:cubicBezTo>
                  <a:pt x="40" y="51"/>
                  <a:pt x="41" y="53"/>
                  <a:pt x="43" y="55"/>
                </a:cubicBezTo>
                <a:cubicBezTo>
                  <a:pt x="35" y="67"/>
                  <a:pt x="29" y="79"/>
                  <a:pt x="25" y="93"/>
                </a:cubicBezTo>
                <a:moveTo>
                  <a:pt x="29" y="142"/>
                </a:moveTo>
                <a:cubicBezTo>
                  <a:pt x="28" y="137"/>
                  <a:pt x="28" y="133"/>
                  <a:pt x="28" y="128"/>
                </a:cubicBezTo>
                <a:cubicBezTo>
                  <a:pt x="28" y="120"/>
                  <a:pt x="29" y="113"/>
                  <a:pt x="30" y="105"/>
                </a:cubicBezTo>
                <a:cubicBezTo>
                  <a:pt x="44" y="114"/>
                  <a:pt x="60" y="120"/>
                  <a:pt x="77" y="124"/>
                </a:cubicBezTo>
                <a:cubicBezTo>
                  <a:pt x="77" y="124"/>
                  <a:pt x="77" y="125"/>
                  <a:pt x="77" y="125"/>
                </a:cubicBezTo>
                <a:cubicBezTo>
                  <a:pt x="63" y="134"/>
                  <a:pt x="47" y="140"/>
                  <a:pt x="30" y="143"/>
                </a:cubicBezTo>
                <a:cubicBezTo>
                  <a:pt x="29" y="142"/>
                  <a:pt x="29" y="142"/>
                  <a:pt x="29" y="142"/>
                </a:cubicBezTo>
                <a:moveTo>
                  <a:pt x="88" y="168"/>
                </a:moveTo>
                <a:cubicBezTo>
                  <a:pt x="68" y="168"/>
                  <a:pt x="51" y="161"/>
                  <a:pt x="37" y="149"/>
                </a:cubicBezTo>
                <a:cubicBezTo>
                  <a:pt x="53" y="146"/>
                  <a:pt x="69" y="140"/>
                  <a:pt x="83" y="131"/>
                </a:cubicBezTo>
                <a:cubicBezTo>
                  <a:pt x="84" y="131"/>
                  <a:pt x="86" y="132"/>
                  <a:pt x="88" y="132"/>
                </a:cubicBezTo>
                <a:cubicBezTo>
                  <a:pt x="92" y="132"/>
                  <a:pt x="95" y="130"/>
                  <a:pt x="97" y="127"/>
                </a:cubicBezTo>
                <a:cubicBezTo>
                  <a:pt x="102" y="128"/>
                  <a:pt x="107" y="128"/>
                  <a:pt x="112" y="128"/>
                </a:cubicBezTo>
                <a:cubicBezTo>
                  <a:pt x="125" y="128"/>
                  <a:pt x="137" y="126"/>
                  <a:pt x="149" y="123"/>
                </a:cubicBezTo>
                <a:cubicBezTo>
                  <a:pt x="152" y="125"/>
                  <a:pt x="155" y="126"/>
                  <a:pt x="158" y="127"/>
                </a:cubicBezTo>
                <a:cubicBezTo>
                  <a:pt x="144" y="152"/>
                  <a:pt x="118" y="168"/>
                  <a:pt x="88" y="168"/>
                </a:cubicBezTo>
                <a:moveTo>
                  <a:pt x="150" y="115"/>
                </a:moveTo>
                <a:cubicBezTo>
                  <a:pt x="139" y="109"/>
                  <a:pt x="129" y="102"/>
                  <a:pt x="120" y="93"/>
                </a:cubicBezTo>
                <a:cubicBezTo>
                  <a:pt x="124" y="87"/>
                  <a:pt x="128" y="79"/>
                  <a:pt x="131" y="72"/>
                </a:cubicBezTo>
                <a:cubicBezTo>
                  <a:pt x="131" y="72"/>
                  <a:pt x="132" y="72"/>
                  <a:pt x="132" y="72"/>
                </a:cubicBezTo>
                <a:cubicBezTo>
                  <a:pt x="139" y="72"/>
                  <a:pt x="144" y="67"/>
                  <a:pt x="144" y="60"/>
                </a:cubicBezTo>
                <a:cubicBezTo>
                  <a:pt x="144" y="55"/>
                  <a:pt x="141" y="51"/>
                  <a:pt x="137" y="49"/>
                </a:cubicBezTo>
                <a:cubicBezTo>
                  <a:pt x="139" y="42"/>
                  <a:pt x="140" y="35"/>
                  <a:pt x="140" y="27"/>
                </a:cubicBezTo>
                <a:cubicBezTo>
                  <a:pt x="157" y="42"/>
                  <a:pt x="168" y="64"/>
                  <a:pt x="168" y="88"/>
                </a:cubicBezTo>
                <a:cubicBezTo>
                  <a:pt x="168" y="96"/>
                  <a:pt x="167" y="103"/>
                  <a:pt x="165" y="111"/>
                </a:cubicBezTo>
                <a:cubicBezTo>
                  <a:pt x="160" y="112"/>
                  <a:pt x="155" y="114"/>
                  <a:pt x="150" y="115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32"/>
          <p:cNvSpPr>
            <a:spLocks noEditPoints="1"/>
          </p:cNvSpPr>
          <p:nvPr/>
        </p:nvSpPr>
        <p:spPr bwMode="auto">
          <a:xfrm>
            <a:off x="8388350" y="2665413"/>
            <a:ext cx="430213" cy="525463"/>
          </a:xfrm>
          <a:custGeom>
            <a:avLst/>
            <a:gdLst>
              <a:gd name="T0" fmla="*/ 144 w 144"/>
              <a:gd name="T1" fmla="*/ 24 h 176"/>
              <a:gd name="T2" fmla="*/ 72 w 144"/>
              <a:gd name="T3" fmla="*/ 0 h 176"/>
              <a:gd name="T4" fmla="*/ 0 w 144"/>
              <a:gd name="T5" fmla="*/ 24 h 176"/>
              <a:gd name="T6" fmla="*/ 0 w 144"/>
              <a:gd name="T7" fmla="*/ 56 h 176"/>
              <a:gd name="T8" fmla="*/ 4 w 144"/>
              <a:gd name="T9" fmla="*/ 64 h 176"/>
              <a:gd name="T10" fmla="*/ 0 w 144"/>
              <a:gd name="T11" fmla="*/ 72 h 176"/>
              <a:gd name="T12" fmla="*/ 0 w 144"/>
              <a:gd name="T13" fmla="*/ 104 h 176"/>
              <a:gd name="T14" fmla="*/ 4 w 144"/>
              <a:gd name="T15" fmla="*/ 112 h 176"/>
              <a:gd name="T16" fmla="*/ 0 w 144"/>
              <a:gd name="T17" fmla="*/ 120 h 176"/>
              <a:gd name="T18" fmla="*/ 0 w 144"/>
              <a:gd name="T19" fmla="*/ 152 h 176"/>
              <a:gd name="T20" fmla="*/ 72 w 144"/>
              <a:gd name="T21" fmla="*/ 176 h 176"/>
              <a:gd name="T22" fmla="*/ 144 w 144"/>
              <a:gd name="T23" fmla="*/ 152 h 176"/>
              <a:gd name="T24" fmla="*/ 144 w 144"/>
              <a:gd name="T25" fmla="*/ 120 h 176"/>
              <a:gd name="T26" fmla="*/ 140 w 144"/>
              <a:gd name="T27" fmla="*/ 112 h 176"/>
              <a:gd name="T28" fmla="*/ 144 w 144"/>
              <a:gd name="T29" fmla="*/ 104 h 176"/>
              <a:gd name="T30" fmla="*/ 144 w 144"/>
              <a:gd name="T31" fmla="*/ 72 h 176"/>
              <a:gd name="T32" fmla="*/ 140 w 144"/>
              <a:gd name="T33" fmla="*/ 64 h 176"/>
              <a:gd name="T34" fmla="*/ 144 w 144"/>
              <a:gd name="T35" fmla="*/ 56 h 176"/>
              <a:gd name="T36" fmla="*/ 144 w 144"/>
              <a:gd name="T37" fmla="*/ 24 h 176"/>
              <a:gd name="T38" fmla="*/ 136 w 144"/>
              <a:gd name="T39" fmla="*/ 152 h 176"/>
              <a:gd name="T40" fmla="*/ 72 w 144"/>
              <a:gd name="T41" fmla="*/ 168 h 176"/>
              <a:gd name="T42" fmla="*/ 8 w 144"/>
              <a:gd name="T43" fmla="*/ 152 h 176"/>
              <a:gd name="T44" fmla="*/ 8 w 144"/>
              <a:gd name="T45" fmla="*/ 131 h 176"/>
              <a:gd name="T46" fmla="*/ 72 w 144"/>
              <a:gd name="T47" fmla="*/ 144 h 176"/>
              <a:gd name="T48" fmla="*/ 136 w 144"/>
              <a:gd name="T49" fmla="*/ 131 h 176"/>
              <a:gd name="T50" fmla="*/ 136 w 144"/>
              <a:gd name="T51" fmla="*/ 152 h 176"/>
              <a:gd name="T52" fmla="*/ 72 w 144"/>
              <a:gd name="T53" fmla="*/ 136 h 176"/>
              <a:gd name="T54" fmla="*/ 8 w 144"/>
              <a:gd name="T55" fmla="*/ 120 h 176"/>
              <a:gd name="T56" fmla="*/ 10 w 144"/>
              <a:gd name="T57" fmla="*/ 116 h 176"/>
              <a:gd name="T58" fmla="*/ 72 w 144"/>
              <a:gd name="T59" fmla="*/ 128 h 176"/>
              <a:gd name="T60" fmla="*/ 134 w 144"/>
              <a:gd name="T61" fmla="*/ 116 h 176"/>
              <a:gd name="T62" fmla="*/ 136 w 144"/>
              <a:gd name="T63" fmla="*/ 120 h 176"/>
              <a:gd name="T64" fmla="*/ 72 w 144"/>
              <a:gd name="T65" fmla="*/ 136 h 176"/>
              <a:gd name="T66" fmla="*/ 136 w 144"/>
              <a:gd name="T67" fmla="*/ 104 h 176"/>
              <a:gd name="T68" fmla="*/ 72 w 144"/>
              <a:gd name="T69" fmla="*/ 120 h 176"/>
              <a:gd name="T70" fmla="*/ 8 w 144"/>
              <a:gd name="T71" fmla="*/ 104 h 176"/>
              <a:gd name="T72" fmla="*/ 8 w 144"/>
              <a:gd name="T73" fmla="*/ 83 h 176"/>
              <a:gd name="T74" fmla="*/ 72 w 144"/>
              <a:gd name="T75" fmla="*/ 96 h 176"/>
              <a:gd name="T76" fmla="*/ 136 w 144"/>
              <a:gd name="T77" fmla="*/ 83 h 176"/>
              <a:gd name="T78" fmla="*/ 136 w 144"/>
              <a:gd name="T79" fmla="*/ 104 h 176"/>
              <a:gd name="T80" fmla="*/ 72 w 144"/>
              <a:gd name="T81" fmla="*/ 88 h 176"/>
              <a:gd name="T82" fmla="*/ 8 w 144"/>
              <a:gd name="T83" fmla="*/ 72 h 176"/>
              <a:gd name="T84" fmla="*/ 10 w 144"/>
              <a:gd name="T85" fmla="*/ 68 h 176"/>
              <a:gd name="T86" fmla="*/ 72 w 144"/>
              <a:gd name="T87" fmla="*/ 80 h 176"/>
              <a:gd name="T88" fmla="*/ 134 w 144"/>
              <a:gd name="T89" fmla="*/ 68 h 176"/>
              <a:gd name="T90" fmla="*/ 136 w 144"/>
              <a:gd name="T91" fmla="*/ 72 h 176"/>
              <a:gd name="T92" fmla="*/ 72 w 144"/>
              <a:gd name="T93" fmla="*/ 88 h 176"/>
              <a:gd name="T94" fmla="*/ 136 w 144"/>
              <a:gd name="T95" fmla="*/ 56 h 176"/>
              <a:gd name="T96" fmla="*/ 72 w 144"/>
              <a:gd name="T97" fmla="*/ 72 h 176"/>
              <a:gd name="T98" fmla="*/ 8 w 144"/>
              <a:gd name="T99" fmla="*/ 56 h 176"/>
              <a:gd name="T100" fmla="*/ 8 w 144"/>
              <a:gd name="T101" fmla="*/ 35 h 176"/>
              <a:gd name="T102" fmla="*/ 72 w 144"/>
              <a:gd name="T103" fmla="*/ 48 h 176"/>
              <a:gd name="T104" fmla="*/ 136 w 144"/>
              <a:gd name="T105" fmla="*/ 35 h 176"/>
              <a:gd name="T106" fmla="*/ 136 w 144"/>
              <a:gd name="T107" fmla="*/ 56 h 176"/>
              <a:gd name="T108" fmla="*/ 72 w 144"/>
              <a:gd name="T109" fmla="*/ 40 h 176"/>
              <a:gd name="T110" fmla="*/ 8 w 144"/>
              <a:gd name="T111" fmla="*/ 24 h 176"/>
              <a:gd name="T112" fmla="*/ 72 w 144"/>
              <a:gd name="T113" fmla="*/ 8 h 176"/>
              <a:gd name="T114" fmla="*/ 136 w 144"/>
              <a:gd name="T115" fmla="*/ 24 h 176"/>
              <a:gd name="T116" fmla="*/ 72 w 144"/>
              <a:gd name="T117" fmla="*/ 4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4" h="176">
                <a:moveTo>
                  <a:pt x="144" y="24"/>
                </a:moveTo>
                <a:cubicBezTo>
                  <a:pt x="144" y="11"/>
                  <a:pt x="112" y="0"/>
                  <a:pt x="72" y="0"/>
                </a:cubicBezTo>
                <a:cubicBezTo>
                  <a:pt x="32" y="0"/>
                  <a:pt x="0" y="11"/>
                  <a:pt x="0" y="24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9"/>
                  <a:pt x="2" y="61"/>
                  <a:pt x="4" y="64"/>
                </a:cubicBezTo>
                <a:cubicBezTo>
                  <a:pt x="2" y="67"/>
                  <a:pt x="0" y="69"/>
                  <a:pt x="0" y="72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7"/>
                  <a:pt x="2" y="109"/>
                  <a:pt x="4" y="112"/>
                </a:cubicBezTo>
                <a:cubicBezTo>
                  <a:pt x="2" y="115"/>
                  <a:pt x="0" y="117"/>
                  <a:pt x="0" y="120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32" y="176"/>
                  <a:pt x="72" y="176"/>
                </a:cubicBezTo>
                <a:cubicBezTo>
                  <a:pt x="112" y="176"/>
                  <a:pt x="144" y="165"/>
                  <a:pt x="144" y="152"/>
                </a:cubicBezTo>
                <a:cubicBezTo>
                  <a:pt x="144" y="120"/>
                  <a:pt x="144" y="120"/>
                  <a:pt x="144" y="120"/>
                </a:cubicBezTo>
                <a:cubicBezTo>
                  <a:pt x="144" y="117"/>
                  <a:pt x="142" y="115"/>
                  <a:pt x="140" y="112"/>
                </a:cubicBezTo>
                <a:cubicBezTo>
                  <a:pt x="142" y="109"/>
                  <a:pt x="144" y="107"/>
                  <a:pt x="144" y="104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44" y="69"/>
                  <a:pt x="142" y="67"/>
                  <a:pt x="140" y="64"/>
                </a:cubicBezTo>
                <a:cubicBezTo>
                  <a:pt x="142" y="61"/>
                  <a:pt x="144" y="59"/>
                  <a:pt x="144" y="56"/>
                </a:cubicBezTo>
                <a:lnTo>
                  <a:pt x="144" y="24"/>
                </a:lnTo>
                <a:close/>
                <a:moveTo>
                  <a:pt x="136" y="152"/>
                </a:moveTo>
                <a:cubicBezTo>
                  <a:pt x="136" y="161"/>
                  <a:pt x="107" y="168"/>
                  <a:pt x="72" y="168"/>
                </a:cubicBezTo>
                <a:cubicBezTo>
                  <a:pt x="37" y="168"/>
                  <a:pt x="8" y="161"/>
                  <a:pt x="8" y="152"/>
                </a:cubicBezTo>
                <a:cubicBezTo>
                  <a:pt x="8" y="131"/>
                  <a:pt x="8" y="131"/>
                  <a:pt x="8" y="131"/>
                </a:cubicBezTo>
                <a:cubicBezTo>
                  <a:pt x="20" y="139"/>
                  <a:pt x="44" y="144"/>
                  <a:pt x="72" y="144"/>
                </a:cubicBezTo>
                <a:cubicBezTo>
                  <a:pt x="100" y="144"/>
                  <a:pt x="124" y="139"/>
                  <a:pt x="136" y="131"/>
                </a:cubicBezTo>
                <a:lnTo>
                  <a:pt x="136" y="152"/>
                </a:lnTo>
                <a:close/>
                <a:moveTo>
                  <a:pt x="72" y="136"/>
                </a:moveTo>
                <a:cubicBezTo>
                  <a:pt x="37" y="136"/>
                  <a:pt x="8" y="129"/>
                  <a:pt x="8" y="120"/>
                </a:cubicBezTo>
                <a:cubicBezTo>
                  <a:pt x="8" y="119"/>
                  <a:pt x="9" y="117"/>
                  <a:pt x="10" y="116"/>
                </a:cubicBezTo>
                <a:cubicBezTo>
                  <a:pt x="22" y="123"/>
                  <a:pt x="46" y="128"/>
                  <a:pt x="72" y="128"/>
                </a:cubicBezTo>
                <a:cubicBezTo>
                  <a:pt x="98" y="128"/>
                  <a:pt x="122" y="123"/>
                  <a:pt x="134" y="116"/>
                </a:cubicBezTo>
                <a:cubicBezTo>
                  <a:pt x="135" y="117"/>
                  <a:pt x="136" y="119"/>
                  <a:pt x="136" y="120"/>
                </a:cubicBezTo>
                <a:cubicBezTo>
                  <a:pt x="136" y="129"/>
                  <a:pt x="107" y="136"/>
                  <a:pt x="72" y="136"/>
                </a:cubicBezTo>
                <a:moveTo>
                  <a:pt x="136" y="104"/>
                </a:moveTo>
                <a:cubicBezTo>
                  <a:pt x="136" y="113"/>
                  <a:pt x="107" y="120"/>
                  <a:pt x="72" y="120"/>
                </a:cubicBezTo>
                <a:cubicBezTo>
                  <a:pt x="37" y="120"/>
                  <a:pt x="8" y="113"/>
                  <a:pt x="8" y="104"/>
                </a:cubicBezTo>
                <a:cubicBezTo>
                  <a:pt x="8" y="83"/>
                  <a:pt x="8" y="83"/>
                  <a:pt x="8" y="83"/>
                </a:cubicBezTo>
                <a:cubicBezTo>
                  <a:pt x="20" y="91"/>
                  <a:pt x="44" y="96"/>
                  <a:pt x="72" y="96"/>
                </a:cubicBezTo>
                <a:cubicBezTo>
                  <a:pt x="100" y="96"/>
                  <a:pt x="124" y="91"/>
                  <a:pt x="136" y="83"/>
                </a:cubicBezTo>
                <a:lnTo>
                  <a:pt x="136" y="104"/>
                </a:lnTo>
                <a:close/>
                <a:moveTo>
                  <a:pt x="72" y="88"/>
                </a:moveTo>
                <a:cubicBezTo>
                  <a:pt x="37" y="88"/>
                  <a:pt x="8" y="81"/>
                  <a:pt x="8" y="72"/>
                </a:cubicBezTo>
                <a:cubicBezTo>
                  <a:pt x="8" y="71"/>
                  <a:pt x="9" y="69"/>
                  <a:pt x="10" y="68"/>
                </a:cubicBezTo>
                <a:cubicBezTo>
                  <a:pt x="22" y="75"/>
                  <a:pt x="46" y="80"/>
                  <a:pt x="72" y="80"/>
                </a:cubicBezTo>
                <a:cubicBezTo>
                  <a:pt x="98" y="80"/>
                  <a:pt x="122" y="75"/>
                  <a:pt x="134" y="68"/>
                </a:cubicBezTo>
                <a:cubicBezTo>
                  <a:pt x="135" y="69"/>
                  <a:pt x="136" y="71"/>
                  <a:pt x="136" y="72"/>
                </a:cubicBezTo>
                <a:cubicBezTo>
                  <a:pt x="136" y="81"/>
                  <a:pt x="107" y="88"/>
                  <a:pt x="72" y="88"/>
                </a:cubicBezTo>
                <a:moveTo>
                  <a:pt x="136" y="56"/>
                </a:moveTo>
                <a:cubicBezTo>
                  <a:pt x="136" y="65"/>
                  <a:pt x="107" y="72"/>
                  <a:pt x="72" y="72"/>
                </a:cubicBezTo>
                <a:cubicBezTo>
                  <a:pt x="37" y="72"/>
                  <a:pt x="8" y="65"/>
                  <a:pt x="8" y="56"/>
                </a:cubicBezTo>
                <a:cubicBezTo>
                  <a:pt x="8" y="35"/>
                  <a:pt x="8" y="35"/>
                  <a:pt x="8" y="35"/>
                </a:cubicBezTo>
                <a:cubicBezTo>
                  <a:pt x="20" y="43"/>
                  <a:pt x="44" y="48"/>
                  <a:pt x="72" y="48"/>
                </a:cubicBezTo>
                <a:cubicBezTo>
                  <a:pt x="100" y="48"/>
                  <a:pt x="124" y="43"/>
                  <a:pt x="136" y="35"/>
                </a:cubicBezTo>
                <a:lnTo>
                  <a:pt x="136" y="56"/>
                </a:lnTo>
                <a:close/>
                <a:moveTo>
                  <a:pt x="72" y="40"/>
                </a:moveTo>
                <a:cubicBezTo>
                  <a:pt x="37" y="40"/>
                  <a:pt x="8" y="33"/>
                  <a:pt x="8" y="24"/>
                </a:cubicBezTo>
                <a:cubicBezTo>
                  <a:pt x="8" y="15"/>
                  <a:pt x="37" y="8"/>
                  <a:pt x="72" y="8"/>
                </a:cubicBezTo>
                <a:cubicBezTo>
                  <a:pt x="107" y="8"/>
                  <a:pt x="136" y="15"/>
                  <a:pt x="136" y="24"/>
                </a:cubicBezTo>
                <a:cubicBezTo>
                  <a:pt x="136" y="33"/>
                  <a:pt x="107" y="40"/>
                  <a:pt x="72" y="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Freeform 33"/>
          <p:cNvSpPr>
            <a:spLocks noEditPoints="1"/>
          </p:cNvSpPr>
          <p:nvPr/>
        </p:nvSpPr>
        <p:spPr bwMode="auto">
          <a:xfrm>
            <a:off x="9344025" y="2665413"/>
            <a:ext cx="525463" cy="525463"/>
          </a:xfrm>
          <a:custGeom>
            <a:avLst/>
            <a:gdLst>
              <a:gd name="T0" fmla="*/ 130 w 176"/>
              <a:gd name="T1" fmla="*/ 57 h 176"/>
              <a:gd name="T2" fmla="*/ 119 w 176"/>
              <a:gd name="T3" fmla="*/ 61 h 176"/>
              <a:gd name="T4" fmla="*/ 107 w 176"/>
              <a:gd name="T5" fmla="*/ 56 h 176"/>
              <a:gd name="T6" fmla="*/ 91 w 176"/>
              <a:gd name="T7" fmla="*/ 72 h 176"/>
              <a:gd name="T8" fmla="*/ 91 w 176"/>
              <a:gd name="T9" fmla="*/ 76 h 176"/>
              <a:gd name="T10" fmla="*/ 58 w 176"/>
              <a:gd name="T11" fmla="*/ 59 h 176"/>
              <a:gd name="T12" fmla="*/ 55 w 176"/>
              <a:gd name="T13" fmla="*/ 67 h 176"/>
              <a:gd name="T14" fmla="*/ 63 w 176"/>
              <a:gd name="T15" fmla="*/ 81 h 176"/>
              <a:gd name="T16" fmla="*/ 55 w 176"/>
              <a:gd name="T17" fmla="*/ 79 h 176"/>
              <a:gd name="T18" fmla="*/ 55 w 176"/>
              <a:gd name="T19" fmla="*/ 79 h 176"/>
              <a:gd name="T20" fmla="*/ 68 w 176"/>
              <a:gd name="T21" fmla="*/ 95 h 176"/>
              <a:gd name="T22" fmla="*/ 64 w 176"/>
              <a:gd name="T23" fmla="*/ 95 h 176"/>
              <a:gd name="T24" fmla="*/ 61 w 176"/>
              <a:gd name="T25" fmla="*/ 95 h 176"/>
              <a:gd name="T26" fmla="*/ 76 w 176"/>
              <a:gd name="T27" fmla="*/ 106 h 176"/>
              <a:gd name="T28" fmla="*/ 56 w 176"/>
              <a:gd name="T29" fmla="*/ 113 h 176"/>
              <a:gd name="T30" fmla="*/ 52 w 176"/>
              <a:gd name="T31" fmla="*/ 113 h 176"/>
              <a:gd name="T32" fmla="*/ 77 w 176"/>
              <a:gd name="T33" fmla="*/ 120 h 176"/>
              <a:gd name="T34" fmla="*/ 124 w 176"/>
              <a:gd name="T35" fmla="*/ 74 h 176"/>
              <a:gd name="T36" fmla="*/ 124 w 176"/>
              <a:gd name="T37" fmla="*/ 72 h 176"/>
              <a:gd name="T38" fmla="*/ 132 w 176"/>
              <a:gd name="T39" fmla="*/ 64 h 176"/>
              <a:gd name="T40" fmla="*/ 123 w 176"/>
              <a:gd name="T41" fmla="*/ 66 h 176"/>
              <a:gd name="T42" fmla="*/ 130 w 176"/>
              <a:gd name="T43" fmla="*/ 57 h 176"/>
              <a:gd name="T44" fmla="*/ 88 w 176"/>
              <a:gd name="T45" fmla="*/ 0 h 176"/>
              <a:gd name="T46" fmla="*/ 0 w 176"/>
              <a:gd name="T47" fmla="*/ 88 h 176"/>
              <a:gd name="T48" fmla="*/ 88 w 176"/>
              <a:gd name="T49" fmla="*/ 176 h 176"/>
              <a:gd name="T50" fmla="*/ 176 w 176"/>
              <a:gd name="T51" fmla="*/ 88 h 176"/>
              <a:gd name="T52" fmla="*/ 88 w 176"/>
              <a:gd name="T53" fmla="*/ 0 h 176"/>
              <a:gd name="T54" fmla="*/ 88 w 176"/>
              <a:gd name="T55" fmla="*/ 168 h 176"/>
              <a:gd name="T56" fmla="*/ 8 w 176"/>
              <a:gd name="T57" fmla="*/ 88 h 176"/>
              <a:gd name="T58" fmla="*/ 88 w 176"/>
              <a:gd name="T59" fmla="*/ 8 h 176"/>
              <a:gd name="T60" fmla="*/ 168 w 176"/>
              <a:gd name="T61" fmla="*/ 88 h 176"/>
              <a:gd name="T62" fmla="*/ 88 w 176"/>
              <a:gd name="T6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30" y="57"/>
                </a:moveTo>
                <a:cubicBezTo>
                  <a:pt x="127" y="59"/>
                  <a:pt x="123" y="60"/>
                  <a:pt x="119" y="61"/>
                </a:cubicBezTo>
                <a:cubicBezTo>
                  <a:pt x="116" y="58"/>
                  <a:pt x="112" y="56"/>
                  <a:pt x="107" y="56"/>
                </a:cubicBezTo>
                <a:cubicBezTo>
                  <a:pt x="98" y="56"/>
                  <a:pt x="91" y="63"/>
                  <a:pt x="91" y="72"/>
                </a:cubicBezTo>
                <a:cubicBezTo>
                  <a:pt x="91" y="73"/>
                  <a:pt x="91" y="75"/>
                  <a:pt x="91" y="76"/>
                </a:cubicBezTo>
                <a:cubicBezTo>
                  <a:pt x="78" y="75"/>
                  <a:pt x="66" y="69"/>
                  <a:pt x="58" y="59"/>
                </a:cubicBezTo>
                <a:cubicBezTo>
                  <a:pt x="56" y="61"/>
                  <a:pt x="55" y="64"/>
                  <a:pt x="55" y="67"/>
                </a:cubicBezTo>
                <a:cubicBezTo>
                  <a:pt x="55" y="73"/>
                  <a:pt x="58" y="78"/>
                  <a:pt x="63" y="81"/>
                </a:cubicBezTo>
                <a:cubicBezTo>
                  <a:pt x="60" y="80"/>
                  <a:pt x="57" y="80"/>
                  <a:pt x="55" y="79"/>
                </a:cubicBezTo>
                <a:cubicBezTo>
                  <a:pt x="55" y="79"/>
                  <a:pt x="55" y="79"/>
                  <a:pt x="55" y="79"/>
                </a:cubicBezTo>
                <a:cubicBezTo>
                  <a:pt x="55" y="87"/>
                  <a:pt x="61" y="93"/>
                  <a:pt x="68" y="95"/>
                </a:cubicBezTo>
                <a:cubicBezTo>
                  <a:pt x="67" y="95"/>
                  <a:pt x="66" y="95"/>
                  <a:pt x="64" y="95"/>
                </a:cubicBezTo>
                <a:cubicBezTo>
                  <a:pt x="63" y="95"/>
                  <a:pt x="62" y="95"/>
                  <a:pt x="61" y="95"/>
                </a:cubicBezTo>
                <a:cubicBezTo>
                  <a:pt x="63" y="101"/>
                  <a:pt x="69" y="106"/>
                  <a:pt x="76" y="106"/>
                </a:cubicBezTo>
                <a:cubicBezTo>
                  <a:pt x="71" y="110"/>
                  <a:pt x="64" y="113"/>
                  <a:pt x="56" y="113"/>
                </a:cubicBezTo>
                <a:cubicBezTo>
                  <a:pt x="55" y="113"/>
                  <a:pt x="53" y="113"/>
                  <a:pt x="52" y="113"/>
                </a:cubicBezTo>
                <a:cubicBezTo>
                  <a:pt x="59" y="117"/>
                  <a:pt x="68" y="120"/>
                  <a:pt x="77" y="120"/>
                </a:cubicBezTo>
                <a:cubicBezTo>
                  <a:pt x="107" y="120"/>
                  <a:pt x="124" y="95"/>
                  <a:pt x="124" y="74"/>
                </a:cubicBezTo>
                <a:cubicBezTo>
                  <a:pt x="124" y="73"/>
                  <a:pt x="124" y="73"/>
                  <a:pt x="124" y="72"/>
                </a:cubicBezTo>
                <a:cubicBezTo>
                  <a:pt x="127" y="70"/>
                  <a:pt x="130" y="67"/>
                  <a:pt x="132" y="64"/>
                </a:cubicBezTo>
                <a:cubicBezTo>
                  <a:pt x="129" y="65"/>
                  <a:pt x="126" y="66"/>
                  <a:pt x="123" y="66"/>
                </a:cubicBezTo>
                <a:cubicBezTo>
                  <a:pt x="126" y="64"/>
                  <a:pt x="129" y="61"/>
                  <a:pt x="130" y="57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Freeform 34"/>
          <p:cNvSpPr>
            <a:spLocks noEditPoints="1"/>
          </p:cNvSpPr>
          <p:nvPr/>
        </p:nvSpPr>
        <p:spPr bwMode="auto">
          <a:xfrm>
            <a:off x="10345738" y="2665413"/>
            <a:ext cx="525463" cy="525463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8 w 176"/>
              <a:gd name="T13" fmla="*/ 88 h 176"/>
              <a:gd name="T14" fmla="*/ 88 w 176"/>
              <a:gd name="T15" fmla="*/ 8 h 176"/>
              <a:gd name="T16" fmla="*/ 168 w 176"/>
              <a:gd name="T17" fmla="*/ 88 h 176"/>
              <a:gd name="T18" fmla="*/ 88 w 176"/>
              <a:gd name="T19" fmla="*/ 168 h 176"/>
              <a:gd name="T20" fmla="*/ 96 w 176"/>
              <a:gd name="T21" fmla="*/ 69 h 176"/>
              <a:gd name="T22" fmla="*/ 101 w 176"/>
              <a:gd name="T23" fmla="*/ 64 h 176"/>
              <a:gd name="T24" fmla="*/ 108 w 176"/>
              <a:gd name="T25" fmla="*/ 64 h 176"/>
              <a:gd name="T26" fmla="*/ 108 w 176"/>
              <a:gd name="T27" fmla="*/ 52 h 176"/>
              <a:gd name="T28" fmla="*/ 97 w 176"/>
              <a:gd name="T29" fmla="*/ 52 h 176"/>
              <a:gd name="T30" fmla="*/ 80 w 176"/>
              <a:gd name="T31" fmla="*/ 68 h 176"/>
              <a:gd name="T32" fmla="*/ 80 w 176"/>
              <a:gd name="T33" fmla="*/ 76 h 176"/>
              <a:gd name="T34" fmla="*/ 72 w 176"/>
              <a:gd name="T35" fmla="*/ 76 h 176"/>
              <a:gd name="T36" fmla="*/ 72 w 176"/>
              <a:gd name="T37" fmla="*/ 88 h 176"/>
              <a:gd name="T38" fmla="*/ 80 w 176"/>
              <a:gd name="T39" fmla="*/ 88 h 176"/>
              <a:gd name="T40" fmla="*/ 80 w 176"/>
              <a:gd name="T41" fmla="*/ 124 h 176"/>
              <a:gd name="T42" fmla="*/ 96 w 176"/>
              <a:gd name="T43" fmla="*/ 124 h 176"/>
              <a:gd name="T44" fmla="*/ 96 w 176"/>
              <a:gd name="T45" fmla="*/ 88 h 176"/>
              <a:gd name="T46" fmla="*/ 107 w 176"/>
              <a:gd name="T47" fmla="*/ 88 h 176"/>
              <a:gd name="T48" fmla="*/ 108 w 176"/>
              <a:gd name="T49" fmla="*/ 76 h 176"/>
              <a:gd name="T50" fmla="*/ 96 w 176"/>
              <a:gd name="T51" fmla="*/ 76 h 176"/>
              <a:gd name="T52" fmla="*/ 96 w 176"/>
              <a:gd name="T53" fmla="*/ 6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96" y="69"/>
                </a:moveTo>
                <a:cubicBezTo>
                  <a:pt x="96" y="66"/>
                  <a:pt x="96" y="64"/>
                  <a:pt x="101" y="64"/>
                </a:cubicBezTo>
                <a:cubicBezTo>
                  <a:pt x="108" y="64"/>
                  <a:pt x="108" y="64"/>
                  <a:pt x="108" y="64"/>
                </a:cubicBezTo>
                <a:cubicBezTo>
                  <a:pt x="108" y="52"/>
                  <a:pt x="108" y="52"/>
                  <a:pt x="108" y="52"/>
                </a:cubicBezTo>
                <a:cubicBezTo>
                  <a:pt x="97" y="52"/>
                  <a:pt x="97" y="52"/>
                  <a:pt x="97" y="52"/>
                </a:cubicBezTo>
                <a:cubicBezTo>
                  <a:pt x="84" y="52"/>
                  <a:pt x="80" y="58"/>
                  <a:pt x="80" y="68"/>
                </a:cubicBezTo>
                <a:cubicBezTo>
                  <a:pt x="80" y="76"/>
                  <a:pt x="80" y="76"/>
                  <a:pt x="80" y="76"/>
                </a:cubicBezTo>
                <a:cubicBezTo>
                  <a:pt x="72" y="76"/>
                  <a:pt x="72" y="76"/>
                  <a:pt x="72" y="76"/>
                </a:cubicBezTo>
                <a:cubicBezTo>
                  <a:pt x="72" y="88"/>
                  <a:pt x="72" y="88"/>
                  <a:pt x="72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6" y="88"/>
                  <a:pt x="96" y="88"/>
                  <a:pt x="96" y="88"/>
                </a:cubicBezTo>
                <a:cubicBezTo>
                  <a:pt x="107" y="88"/>
                  <a:pt x="107" y="88"/>
                  <a:pt x="107" y="88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96" y="76"/>
                  <a:pt x="96" y="76"/>
                  <a:pt x="96" y="76"/>
                </a:cubicBezTo>
                <a:lnTo>
                  <a:pt x="96" y="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Freeform 35"/>
          <p:cNvSpPr>
            <a:spLocks noEditPoints="1"/>
          </p:cNvSpPr>
          <p:nvPr/>
        </p:nvSpPr>
        <p:spPr bwMode="auto">
          <a:xfrm>
            <a:off x="1323975" y="3667125"/>
            <a:ext cx="525463" cy="525463"/>
          </a:xfrm>
          <a:custGeom>
            <a:avLst/>
            <a:gdLst>
              <a:gd name="T0" fmla="*/ 86 w 176"/>
              <a:gd name="T1" fmla="*/ 72 h 176"/>
              <a:gd name="T2" fmla="*/ 93 w 176"/>
              <a:gd name="T3" fmla="*/ 54 h 176"/>
              <a:gd name="T4" fmla="*/ 84 w 176"/>
              <a:gd name="T5" fmla="*/ 48 h 176"/>
              <a:gd name="T6" fmla="*/ 78 w 176"/>
              <a:gd name="T7" fmla="*/ 65 h 176"/>
              <a:gd name="T8" fmla="*/ 83 w 176"/>
              <a:gd name="T9" fmla="*/ 54 h 176"/>
              <a:gd name="T10" fmla="*/ 88 w 176"/>
              <a:gd name="T11" fmla="*/ 54 h 176"/>
              <a:gd name="T12" fmla="*/ 85 w 176"/>
              <a:gd name="T13" fmla="*/ 68 h 176"/>
              <a:gd name="T14" fmla="*/ 83 w 176"/>
              <a:gd name="T15" fmla="*/ 54 h 176"/>
              <a:gd name="T16" fmla="*/ 107 w 176"/>
              <a:gd name="T17" fmla="*/ 69 h 176"/>
              <a:gd name="T18" fmla="*/ 112 w 176"/>
              <a:gd name="T19" fmla="*/ 71 h 176"/>
              <a:gd name="T20" fmla="*/ 107 w 176"/>
              <a:gd name="T21" fmla="*/ 48 h 176"/>
              <a:gd name="T22" fmla="*/ 104 w 176"/>
              <a:gd name="T23" fmla="*/ 68 h 176"/>
              <a:gd name="T24" fmla="*/ 102 w 176"/>
              <a:gd name="T25" fmla="*/ 48 h 176"/>
              <a:gd name="T26" fmla="*/ 97 w 176"/>
              <a:gd name="T27" fmla="*/ 68 h 176"/>
              <a:gd name="T28" fmla="*/ 65 w 176"/>
              <a:gd name="T29" fmla="*/ 71 h 176"/>
              <a:gd name="T30" fmla="*/ 71 w 176"/>
              <a:gd name="T31" fmla="*/ 59 h 176"/>
              <a:gd name="T32" fmla="*/ 72 w 176"/>
              <a:gd name="T33" fmla="*/ 40 h 176"/>
              <a:gd name="T34" fmla="*/ 64 w 176"/>
              <a:gd name="T35" fmla="*/ 40 h 176"/>
              <a:gd name="T36" fmla="*/ 65 w 176"/>
              <a:gd name="T37" fmla="*/ 59 h 176"/>
              <a:gd name="T38" fmla="*/ 98 w 176"/>
              <a:gd name="T39" fmla="*/ 99 h 176"/>
              <a:gd name="T40" fmla="*/ 95 w 176"/>
              <a:gd name="T41" fmla="*/ 116 h 176"/>
              <a:gd name="T42" fmla="*/ 100 w 176"/>
              <a:gd name="T43" fmla="*/ 115 h 176"/>
              <a:gd name="T44" fmla="*/ 98 w 176"/>
              <a:gd name="T45" fmla="*/ 99 h 176"/>
              <a:gd name="T46" fmla="*/ 0 w 176"/>
              <a:gd name="T47" fmla="*/ 88 h 176"/>
              <a:gd name="T48" fmla="*/ 176 w 176"/>
              <a:gd name="T49" fmla="*/ 88 h 176"/>
              <a:gd name="T50" fmla="*/ 88 w 176"/>
              <a:gd name="T51" fmla="*/ 168 h 176"/>
              <a:gd name="T52" fmla="*/ 88 w 176"/>
              <a:gd name="T53" fmla="*/ 8 h 176"/>
              <a:gd name="T54" fmla="*/ 88 w 176"/>
              <a:gd name="T55" fmla="*/ 168 h 176"/>
              <a:gd name="T56" fmla="*/ 88 w 176"/>
              <a:gd name="T57" fmla="*/ 76 h 176"/>
              <a:gd name="T58" fmla="*/ 45 w 176"/>
              <a:gd name="T59" fmla="*/ 89 h 176"/>
              <a:gd name="T60" fmla="*/ 45 w 176"/>
              <a:gd name="T61" fmla="*/ 119 h 176"/>
              <a:gd name="T62" fmla="*/ 88 w 176"/>
              <a:gd name="T63" fmla="*/ 132 h 176"/>
              <a:gd name="T64" fmla="*/ 131 w 176"/>
              <a:gd name="T65" fmla="*/ 119 h 176"/>
              <a:gd name="T66" fmla="*/ 131 w 176"/>
              <a:gd name="T67" fmla="*/ 89 h 176"/>
              <a:gd name="T68" fmla="*/ 70 w 176"/>
              <a:gd name="T69" fmla="*/ 90 h 176"/>
              <a:gd name="T70" fmla="*/ 64 w 176"/>
              <a:gd name="T71" fmla="*/ 121 h 176"/>
              <a:gd name="T72" fmla="*/ 58 w 176"/>
              <a:gd name="T73" fmla="*/ 90 h 176"/>
              <a:gd name="T74" fmla="*/ 52 w 176"/>
              <a:gd name="T75" fmla="*/ 85 h 176"/>
              <a:gd name="T76" fmla="*/ 70 w 176"/>
              <a:gd name="T77" fmla="*/ 90 h 176"/>
              <a:gd name="T78" fmla="*/ 81 w 176"/>
              <a:gd name="T79" fmla="*/ 121 h 176"/>
              <a:gd name="T80" fmla="*/ 75 w 176"/>
              <a:gd name="T81" fmla="*/ 122 h 176"/>
              <a:gd name="T82" fmla="*/ 71 w 176"/>
              <a:gd name="T83" fmla="*/ 94 h 176"/>
              <a:gd name="T84" fmla="*/ 76 w 176"/>
              <a:gd name="T85" fmla="*/ 117 h 176"/>
              <a:gd name="T86" fmla="*/ 81 w 176"/>
              <a:gd name="T87" fmla="*/ 116 h 176"/>
              <a:gd name="T88" fmla="*/ 86 w 176"/>
              <a:gd name="T89" fmla="*/ 94 h 176"/>
              <a:gd name="T90" fmla="*/ 105 w 176"/>
              <a:gd name="T91" fmla="*/ 115 h 176"/>
              <a:gd name="T92" fmla="*/ 95 w 176"/>
              <a:gd name="T93" fmla="*/ 119 h 176"/>
              <a:gd name="T94" fmla="*/ 90 w 176"/>
              <a:gd name="T95" fmla="*/ 121 h 176"/>
              <a:gd name="T96" fmla="*/ 95 w 176"/>
              <a:gd name="T97" fmla="*/ 85 h 176"/>
              <a:gd name="T98" fmla="*/ 101 w 176"/>
              <a:gd name="T99" fmla="*/ 94 h 176"/>
              <a:gd name="T100" fmla="*/ 105 w 176"/>
              <a:gd name="T101" fmla="*/ 115 h 176"/>
              <a:gd name="T102" fmla="*/ 125 w 176"/>
              <a:gd name="T103" fmla="*/ 109 h 176"/>
              <a:gd name="T104" fmla="*/ 114 w 176"/>
              <a:gd name="T105" fmla="*/ 115 h 176"/>
              <a:gd name="T106" fmla="*/ 119 w 176"/>
              <a:gd name="T107" fmla="*/ 115 h 176"/>
              <a:gd name="T108" fmla="*/ 125 w 176"/>
              <a:gd name="T109" fmla="*/ 112 h 176"/>
              <a:gd name="T110" fmla="*/ 117 w 176"/>
              <a:gd name="T111" fmla="*/ 122 h 176"/>
              <a:gd name="T112" fmla="*/ 109 w 176"/>
              <a:gd name="T113" fmla="*/ 101 h 176"/>
              <a:gd name="T114" fmla="*/ 125 w 176"/>
              <a:gd name="T115" fmla="*/ 101 h 176"/>
              <a:gd name="T116" fmla="*/ 114 w 176"/>
              <a:gd name="T117" fmla="*/ 101 h 176"/>
              <a:gd name="T118" fmla="*/ 119 w 176"/>
              <a:gd name="T119" fmla="*/ 105 h 176"/>
              <a:gd name="T120" fmla="*/ 117 w 176"/>
              <a:gd name="T121" fmla="*/ 9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6">
                <a:moveTo>
                  <a:pt x="84" y="72"/>
                </a:moveTo>
                <a:cubicBezTo>
                  <a:pt x="86" y="72"/>
                  <a:pt x="86" y="72"/>
                  <a:pt x="86" y="72"/>
                </a:cubicBezTo>
                <a:cubicBezTo>
                  <a:pt x="90" y="72"/>
                  <a:pt x="93" y="69"/>
                  <a:pt x="93" y="65"/>
                </a:cubicBezTo>
                <a:cubicBezTo>
                  <a:pt x="93" y="54"/>
                  <a:pt x="93" y="54"/>
                  <a:pt x="93" y="54"/>
                </a:cubicBezTo>
                <a:cubicBezTo>
                  <a:pt x="93" y="51"/>
                  <a:pt x="90" y="48"/>
                  <a:pt x="86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1" y="48"/>
                  <a:pt x="78" y="51"/>
                  <a:pt x="78" y="54"/>
                </a:cubicBezTo>
                <a:cubicBezTo>
                  <a:pt x="78" y="65"/>
                  <a:pt x="78" y="65"/>
                  <a:pt x="78" y="65"/>
                </a:cubicBezTo>
                <a:cubicBezTo>
                  <a:pt x="78" y="69"/>
                  <a:pt x="81" y="72"/>
                  <a:pt x="84" y="72"/>
                </a:cubicBezTo>
                <a:moveTo>
                  <a:pt x="83" y="54"/>
                </a:moveTo>
                <a:cubicBezTo>
                  <a:pt x="83" y="53"/>
                  <a:pt x="84" y="52"/>
                  <a:pt x="85" y="52"/>
                </a:cubicBezTo>
                <a:cubicBezTo>
                  <a:pt x="87" y="52"/>
                  <a:pt x="88" y="53"/>
                  <a:pt x="88" y="54"/>
                </a:cubicBezTo>
                <a:cubicBezTo>
                  <a:pt x="88" y="66"/>
                  <a:pt x="88" y="66"/>
                  <a:pt x="88" y="66"/>
                </a:cubicBezTo>
                <a:cubicBezTo>
                  <a:pt x="88" y="67"/>
                  <a:pt x="87" y="68"/>
                  <a:pt x="85" y="68"/>
                </a:cubicBezTo>
                <a:cubicBezTo>
                  <a:pt x="84" y="68"/>
                  <a:pt x="83" y="67"/>
                  <a:pt x="83" y="66"/>
                </a:cubicBezTo>
                <a:lnTo>
                  <a:pt x="83" y="54"/>
                </a:lnTo>
                <a:close/>
                <a:moveTo>
                  <a:pt x="101" y="72"/>
                </a:moveTo>
                <a:cubicBezTo>
                  <a:pt x="104" y="72"/>
                  <a:pt x="107" y="69"/>
                  <a:pt x="107" y="69"/>
                </a:cubicBezTo>
                <a:cubicBezTo>
                  <a:pt x="107" y="71"/>
                  <a:pt x="107" y="71"/>
                  <a:pt x="107" y="71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07" y="48"/>
                  <a:pt x="107" y="48"/>
                  <a:pt x="107" y="48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66"/>
                  <a:pt x="106" y="68"/>
                  <a:pt x="104" y="68"/>
                </a:cubicBezTo>
                <a:cubicBezTo>
                  <a:pt x="102" y="68"/>
                  <a:pt x="102" y="67"/>
                  <a:pt x="102" y="67"/>
                </a:cubicBezTo>
                <a:cubicBezTo>
                  <a:pt x="102" y="48"/>
                  <a:pt x="102" y="48"/>
                  <a:pt x="102" y="48"/>
                </a:cubicBezTo>
                <a:cubicBezTo>
                  <a:pt x="97" y="48"/>
                  <a:pt x="97" y="48"/>
                  <a:pt x="97" y="48"/>
                </a:cubicBezTo>
                <a:cubicBezTo>
                  <a:pt x="97" y="68"/>
                  <a:pt x="97" y="68"/>
                  <a:pt x="97" y="68"/>
                </a:cubicBezTo>
                <a:cubicBezTo>
                  <a:pt x="97" y="68"/>
                  <a:pt x="98" y="72"/>
                  <a:pt x="101" y="72"/>
                </a:cubicBezTo>
                <a:moveTo>
                  <a:pt x="65" y="71"/>
                </a:moveTo>
                <a:cubicBezTo>
                  <a:pt x="71" y="71"/>
                  <a:pt x="71" y="71"/>
                  <a:pt x="71" y="71"/>
                </a:cubicBezTo>
                <a:cubicBezTo>
                  <a:pt x="71" y="59"/>
                  <a:pt x="71" y="59"/>
                  <a:pt x="71" y="59"/>
                </a:cubicBezTo>
                <a:cubicBezTo>
                  <a:pt x="77" y="40"/>
                  <a:pt x="77" y="40"/>
                  <a:pt x="77" y="40"/>
                </a:cubicBezTo>
                <a:cubicBezTo>
                  <a:pt x="72" y="40"/>
                  <a:pt x="72" y="40"/>
                  <a:pt x="72" y="40"/>
                </a:cubicBezTo>
                <a:cubicBezTo>
                  <a:pt x="68" y="52"/>
                  <a:pt x="68" y="52"/>
                  <a:pt x="68" y="52"/>
                </a:cubicBezTo>
                <a:cubicBezTo>
                  <a:pt x="64" y="40"/>
                  <a:pt x="64" y="40"/>
                  <a:pt x="64" y="40"/>
                </a:cubicBezTo>
                <a:cubicBezTo>
                  <a:pt x="58" y="40"/>
                  <a:pt x="58" y="40"/>
                  <a:pt x="58" y="40"/>
                </a:cubicBezTo>
                <a:cubicBezTo>
                  <a:pt x="65" y="59"/>
                  <a:pt x="65" y="59"/>
                  <a:pt x="65" y="59"/>
                </a:cubicBezTo>
                <a:lnTo>
                  <a:pt x="65" y="71"/>
                </a:lnTo>
                <a:close/>
                <a:moveTo>
                  <a:pt x="98" y="99"/>
                </a:moveTo>
                <a:cubicBezTo>
                  <a:pt x="97" y="99"/>
                  <a:pt x="96" y="99"/>
                  <a:pt x="95" y="100"/>
                </a:cubicBezTo>
                <a:cubicBezTo>
                  <a:pt x="95" y="116"/>
                  <a:pt x="95" y="116"/>
                  <a:pt x="95" y="116"/>
                </a:cubicBezTo>
                <a:cubicBezTo>
                  <a:pt x="96" y="117"/>
                  <a:pt x="97" y="117"/>
                  <a:pt x="98" y="117"/>
                </a:cubicBezTo>
                <a:cubicBezTo>
                  <a:pt x="100" y="117"/>
                  <a:pt x="100" y="115"/>
                  <a:pt x="100" y="115"/>
                </a:cubicBezTo>
                <a:cubicBezTo>
                  <a:pt x="100" y="101"/>
                  <a:pt x="100" y="101"/>
                  <a:pt x="100" y="101"/>
                </a:cubicBezTo>
                <a:cubicBezTo>
                  <a:pt x="100" y="101"/>
                  <a:pt x="100" y="99"/>
                  <a:pt x="98" y="99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118" y="77"/>
                </a:moveTo>
                <a:cubicBezTo>
                  <a:pt x="118" y="77"/>
                  <a:pt x="103" y="76"/>
                  <a:pt x="88" y="76"/>
                </a:cubicBezTo>
                <a:cubicBezTo>
                  <a:pt x="73" y="76"/>
                  <a:pt x="58" y="77"/>
                  <a:pt x="58" y="77"/>
                </a:cubicBezTo>
                <a:cubicBezTo>
                  <a:pt x="51" y="77"/>
                  <a:pt x="45" y="82"/>
                  <a:pt x="45" y="89"/>
                </a:cubicBezTo>
                <a:cubicBezTo>
                  <a:pt x="45" y="89"/>
                  <a:pt x="44" y="96"/>
                  <a:pt x="44" y="104"/>
                </a:cubicBezTo>
                <a:cubicBezTo>
                  <a:pt x="44" y="112"/>
                  <a:pt x="45" y="119"/>
                  <a:pt x="45" y="119"/>
                </a:cubicBezTo>
                <a:cubicBezTo>
                  <a:pt x="45" y="126"/>
                  <a:pt x="51" y="131"/>
                  <a:pt x="58" y="131"/>
                </a:cubicBezTo>
                <a:cubicBezTo>
                  <a:pt x="58" y="131"/>
                  <a:pt x="73" y="132"/>
                  <a:pt x="88" y="132"/>
                </a:cubicBezTo>
                <a:cubicBezTo>
                  <a:pt x="103" y="132"/>
                  <a:pt x="118" y="131"/>
                  <a:pt x="118" y="131"/>
                </a:cubicBezTo>
                <a:cubicBezTo>
                  <a:pt x="125" y="131"/>
                  <a:pt x="131" y="126"/>
                  <a:pt x="131" y="119"/>
                </a:cubicBezTo>
                <a:cubicBezTo>
                  <a:pt x="131" y="119"/>
                  <a:pt x="132" y="112"/>
                  <a:pt x="132" y="104"/>
                </a:cubicBezTo>
                <a:cubicBezTo>
                  <a:pt x="132" y="96"/>
                  <a:pt x="131" y="89"/>
                  <a:pt x="131" y="89"/>
                </a:cubicBezTo>
                <a:cubicBezTo>
                  <a:pt x="131" y="82"/>
                  <a:pt x="125" y="77"/>
                  <a:pt x="118" y="77"/>
                </a:cubicBezTo>
                <a:moveTo>
                  <a:pt x="70" y="90"/>
                </a:moveTo>
                <a:cubicBezTo>
                  <a:pt x="64" y="90"/>
                  <a:pt x="64" y="90"/>
                  <a:pt x="64" y="90"/>
                </a:cubicBezTo>
                <a:cubicBezTo>
                  <a:pt x="64" y="121"/>
                  <a:pt x="64" y="121"/>
                  <a:pt x="64" y="121"/>
                </a:cubicBezTo>
                <a:cubicBezTo>
                  <a:pt x="58" y="121"/>
                  <a:pt x="58" y="121"/>
                  <a:pt x="58" y="121"/>
                </a:cubicBezTo>
                <a:cubicBezTo>
                  <a:pt x="58" y="90"/>
                  <a:pt x="58" y="90"/>
                  <a:pt x="58" y="90"/>
                </a:cubicBezTo>
                <a:cubicBezTo>
                  <a:pt x="52" y="90"/>
                  <a:pt x="52" y="90"/>
                  <a:pt x="52" y="90"/>
                </a:cubicBezTo>
                <a:cubicBezTo>
                  <a:pt x="52" y="85"/>
                  <a:pt x="52" y="85"/>
                  <a:pt x="52" y="85"/>
                </a:cubicBezTo>
                <a:cubicBezTo>
                  <a:pt x="70" y="85"/>
                  <a:pt x="70" y="85"/>
                  <a:pt x="70" y="85"/>
                </a:cubicBezTo>
                <a:lnTo>
                  <a:pt x="70" y="90"/>
                </a:lnTo>
                <a:close/>
                <a:moveTo>
                  <a:pt x="86" y="121"/>
                </a:moveTo>
                <a:cubicBezTo>
                  <a:pt x="81" y="121"/>
                  <a:pt x="81" y="121"/>
                  <a:pt x="81" y="121"/>
                </a:cubicBezTo>
                <a:cubicBezTo>
                  <a:pt x="81" y="119"/>
                  <a:pt x="81" y="119"/>
                  <a:pt x="81" y="119"/>
                </a:cubicBezTo>
                <a:cubicBezTo>
                  <a:pt x="81" y="119"/>
                  <a:pt x="78" y="122"/>
                  <a:pt x="75" y="122"/>
                </a:cubicBezTo>
                <a:cubicBezTo>
                  <a:pt x="71" y="122"/>
                  <a:pt x="71" y="119"/>
                  <a:pt x="71" y="119"/>
                </a:cubicBezTo>
                <a:cubicBezTo>
                  <a:pt x="71" y="94"/>
                  <a:pt x="71" y="94"/>
                  <a:pt x="71" y="94"/>
                </a:cubicBezTo>
                <a:cubicBezTo>
                  <a:pt x="76" y="94"/>
                  <a:pt x="76" y="94"/>
                  <a:pt x="76" y="94"/>
                </a:cubicBezTo>
                <a:cubicBezTo>
                  <a:pt x="76" y="117"/>
                  <a:pt x="76" y="117"/>
                  <a:pt x="76" y="117"/>
                </a:cubicBezTo>
                <a:cubicBezTo>
                  <a:pt x="76" y="117"/>
                  <a:pt x="76" y="118"/>
                  <a:pt x="77" y="118"/>
                </a:cubicBezTo>
                <a:cubicBezTo>
                  <a:pt x="79" y="118"/>
                  <a:pt x="81" y="116"/>
                  <a:pt x="81" y="116"/>
                </a:cubicBezTo>
                <a:cubicBezTo>
                  <a:pt x="81" y="94"/>
                  <a:pt x="81" y="94"/>
                  <a:pt x="81" y="94"/>
                </a:cubicBezTo>
                <a:cubicBezTo>
                  <a:pt x="86" y="94"/>
                  <a:pt x="86" y="94"/>
                  <a:pt x="86" y="94"/>
                </a:cubicBezTo>
                <a:lnTo>
                  <a:pt x="86" y="121"/>
                </a:lnTo>
                <a:close/>
                <a:moveTo>
                  <a:pt x="105" y="115"/>
                </a:moveTo>
                <a:cubicBezTo>
                  <a:pt x="105" y="115"/>
                  <a:pt x="105" y="122"/>
                  <a:pt x="101" y="122"/>
                </a:cubicBezTo>
                <a:cubicBezTo>
                  <a:pt x="98" y="122"/>
                  <a:pt x="96" y="120"/>
                  <a:pt x="95" y="119"/>
                </a:cubicBezTo>
                <a:cubicBezTo>
                  <a:pt x="95" y="121"/>
                  <a:pt x="95" y="121"/>
                  <a:pt x="95" y="121"/>
                </a:cubicBezTo>
                <a:cubicBezTo>
                  <a:pt x="90" y="121"/>
                  <a:pt x="90" y="121"/>
                  <a:pt x="90" y="121"/>
                </a:cubicBezTo>
                <a:cubicBezTo>
                  <a:pt x="90" y="85"/>
                  <a:pt x="90" y="85"/>
                  <a:pt x="90" y="85"/>
                </a:cubicBezTo>
                <a:cubicBezTo>
                  <a:pt x="95" y="85"/>
                  <a:pt x="95" y="85"/>
                  <a:pt x="95" y="85"/>
                </a:cubicBezTo>
                <a:cubicBezTo>
                  <a:pt x="95" y="97"/>
                  <a:pt x="95" y="97"/>
                  <a:pt x="95" y="97"/>
                </a:cubicBezTo>
                <a:cubicBezTo>
                  <a:pt x="96" y="96"/>
                  <a:pt x="98" y="94"/>
                  <a:pt x="101" y="94"/>
                </a:cubicBezTo>
                <a:cubicBezTo>
                  <a:pt x="104" y="94"/>
                  <a:pt x="105" y="97"/>
                  <a:pt x="105" y="100"/>
                </a:cubicBezTo>
                <a:lnTo>
                  <a:pt x="105" y="115"/>
                </a:lnTo>
                <a:close/>
                <a:moveTo>
                  <a:pt x="125" y="101"/>
                </a:moveTo>
                <a:cubicBezTo>
                  <a:pt x="125" y="109"/>
                  <a:pt x="125" y="109"/>
                  <a:pt x="125" y="109"/>
                </a:cubicBezTo>
                <a:cubicBezTo>
                  <a:pt x="114" y="109"/>
                  <a:pt x="114" y="109"/>
                  <a:pt x="114" y="109"/>
                </a:cubicBezTo>
                <a:cubicBezTo>
                  <a:pt x="114" y="115"/>
                  <a:pt x="114" y="115"/>
                  <a:pt x="114" y="115"/>
                </a:cubicBezTo>
                <a:cubicBezTo>
                  <a:pt x="114" y="115"/>
                  <a:pt x="114" y="117"/>
                  <a:pt x="117" y="117"/>
                </a:cubicBezTo>
                <a:cubicBezTo>
                  <a:pt x="119" y="117"/>
                  <a:pt x="119" y="115"/>
                  <a:pt x="119" y="115"/>
                </a:cubicBezTo>
                <a:cubicBezTo>
                  <a:pt x="119" y="112"/>
                  <a:pt x="119" y="112"/>
                  <a:pt x="119" y="112"/>
                </a:cubicBezTo>
                <a:cubicBezTo>
                  <a:pt x="125" y="112"/>
                  <a:pt x="125" y="112"/>
                  <a:pt x="125" y="112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125" y="116"/>
                  <a:pt x="124" y="122"/>
                  <a:pt x="117" y="122"/>
                </a:cubicBezTo>
                <a:cubicBezTo>
                  <a:pt x="111" y="122"/>
                  <a:pt x="109" y="116"/>
                  <a:pt x="109" y="116"/>
                </a:cubicBezTo>
                <a:cubicBezTo>
                  <a:pt x="109" y="101"/>
                  <a:pt x="109" y="101"/>
                  <a:pt x="109" y="101"/>
                </a:cubicBezTo>
                <a:cubicBezTo>
                  <a:pt x="109" y="101"/>
                  <a:pt x="109" y="94"/>
                  <a:pt x="117" y="94"/>
                </a:cubicBezTo>
                <a:cubicBezTo>
                  <a:pt x="125" y="94"/>
                  <a:pt x="125" y="101"/>
                  <a:pt x="125" y="101"/>
                </a:cubicBezTo>
                <a:moveTo>
                  <a:pt x="117" y="99"/>
                </a:moveTo>
                <a:cubicBezTo>
                  <a:pt x="114" y="99"/>
                  <a:pt x="114" y="101"/>
                  <a:pt x="114" y="101"/>
                </a:cubicBezTo>
                <a:cubicBezTo>
                  <a:pt x="114" y="105"/>
                  <a:pt x="114" y="105"/>
                  <a:pt x="114" y="105"/>
                </a:cubicBezTo>
                <a:cubicBezTo>
                  <a:pt x="119" y="105"/>
                  <a:pt x="119" y="105"/>
                  <a:pt x="119" y="105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9" y="101"/>
                  <a:pt x="119" y="99"/>
                  <a:pt x="117" y="99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36"/>
          <p:cNvSpPr>
            <a:spLocks noEditPoints="1"/>
          </p:cNvSpPr>
          <p:nvPr/>
        </p:nvSpPr>
        <p:spPr bwMode="auto">
          <a:xfrm>
            <a:off x="2325688" y="3667125"/>
            <a:ext cx="525463" cy="525463"/>
          </a:xfrm>
          <a:custGeom>
            <a:avLst/>
            <a:gdLst>
              <a:gd name="T0" fmla="*/ 87 w 176"/>
              <a:gd name="T1" fmla="*/ 52 h 176"/>
              <a:gd name="T2" fmla="*/ 82 w 176"/>
              <a:gd name="T3" fmla="*/ 53 h 176"/>
              <a:gd name="T4" fmla="*/ 73 w 176"/>
              <a:gd name="T5" fmla="*/ 56 h 176"/>
              <a:gd name="T6" fmla="*/ 58 w 176"/>
              <a:gd name="T7" fmla="*/ 72 h 176"/>
              <a:gd name="T8" fmla="*/ 57 w 176"/>
              <a:gd name="T9" fmla="*/ 76 h 176"/>
              <a:gd name="T10" fmla="*/ 64 w 176"/>
              <a:gd name="T11" fmla="*/ 97 h 176"/>
              <a:gd name="T12" fmla="*/ 68 w 176"/>
              <a:gd name="T13" fmla="*/ 98 h 176"/>
              <a:gd name="T14" fmla="*/ 69 w 176"/>
              <a:gd name="T15" fmla="*/ 95 h 176"/>
              <a:gd name="T16" fmla="*/ 69 w 176"/>
              <a:gd name="T17" fmla="*/ 92 h 176"/>
              <a:gd name="T18" fmla="*/ 67 w 176"/>
              <a:gd name="T19" fmla="*/ 89 h 176"/>
              <a:gd name="T20" fmla="*/ 65 w 176"/>
              <a:gd name="T21" fmla="*/ 82 h 176"/>
              <a:gd name="T22" fmla="*/ 65 w 176"/>
              <a:gd name="T23" fmla="*/ 81 h 176"/>
              <a:gd name="T24" fmla="*/ 67 w 176"/>
              <a:gd name="T25" fmla="*/ 73 h 176"/>
              <a:gd name="T26" fmla="*/ 82 w 176"/>
              <a:gd name="T27" fmla="*/ 61 h 176"/>
              <a:gd name="T28" fmla="*/ 91 w 176"/>
              <a:gd name="T29" fmla="*/ 60 h 176"/>
              <a:gd name="T30" fmla="*/ 96 w 176"/>
              <a:gd name="T31" fmla="*/ 61 h 176"/>
              <a:gd name="T32" fmla="*/ 107 w 176"/>
              <a:gd name="T33" fmla="*/ 70 h 176"/>
              <a:gd name="T34" fmla="*/ 108 w 176"/>
              <a:gd name="T35" fmla="*/ 83 h 176"/>
              <a:gd name="T36" fmla="*/ 107 w 176"/>
              <a:gd name="T37" fmla="*/ 88 h 176"/>
              <a:gd name="T38" fmla="*/ 95 w 176"/>
              <a:gd name="T39" fmla="*/ 102 h 176"/>
              <a:gd name="T40" fmla="*/ 86 w 176"/>
              <a:gd name="T41" fmla="*/ 97 h 176"/>
              <a:gd name="T42" fmla="*/ 86 w 176"/>
              <a:gd name="T43" fmla="*/ 94 h 176"/>
              <a:gd name="T44" fmla="*/ 90 w 176"/>
              <a:gd name="T45" fmla="*/ 79 h 176"/>
              <a:gd name="T46" fmla="*/ 85 w 176"/>
              <a:gd name="T47" fmla="*/ 70 h 176"/>
              <a:gd name="T48" fmla="*/ 76 w 176"/>
              <a:gd name="T49" fmla="*/ 76 h 176"/>
              <a:gd name="T50" fmla="*/ 75 w 176"/>
              <a:gd name="T51" fmla="*/ 85 h 176"/>
              <a:gd name="T52" fmla="*/ 76 w 176"/>
              <a:gd name="T53" fmla="*/ 90 h 176"/>
              <a:gd name="T54" fmla="*/ 73 w 176"/>
              <a:gd name="T55" fmla="*/ 101 h 176"/>
              <a:gd name="T56" fmla="*/ 70 w 176"/>
              <a:gd name="T57" fmla="*/ 113 h 176"/>
              <a:gd name="T58" fmla="*/ 69 w 176"/>
              <a:gd name="T59" fmla="*/ 119 h 176"/>
              <a:gd name="T60" fmla="*/ 69 w 176"/>
              <a:gd name="T61" fmla="*/ 121 h 176"/>
              <a:gd name="T62" fmla="*/ 69 w 176"/>
              <a:gd name="T63" fmla="*/ 128 h 176"/>
              <a:gd name="T64" fmla="*/ 70 w 176"/>
              <a:gd name="T65" fmla="*/ 131 h 176"/>
              <a:gd name="T66" fmla="*/ 70 w 176"/>
              <a:gd name="T67" fmla="*/ 132 h 176"/>
              <a:gd name="T68" fmla="*/ 75 w 176"/>
              <a:gd name="T69" fmla="*/ 126 h 176"/>
              <a:gd name="T70" fmla="*/ 79 w 176"/>
              <a:gd name="T71" fmla="*/ 119 h 176"/>
              <a:gd name="T72" fmla="*/ 81 w 176"/>
              <a:gd name="T73" fmla="*/ 111 h 176"/>
              <a:gd name="T74" fmla="*/ 83 w 176"/>
              <a:gd name="T75" fmla="*/ 104 h 176"/>
              <a:gd name="T76" fmla="*/ 83 w 176"/>
              <a:gd name="T77" fmla="*/ 104 h 176"/>
              <a:gd name="T78" fmla="*/ 85 w 176"/>
              <a:gd name="T79" fmla="*/ 107 h 176"/>
              <a:gd name="T80" fmla="*/ 99 w 176"/>
              <a:gd name="T81" fmla="*/ 110 h 176"/>
              <a:gd name="T82" fmla="*/ 113 w 176"/>
              <a:gd name="T83" fmla="*/ 101 h 176"/>
              <a:gd name="T84" fmla="*/ 118 w 176"/>
              <a:gd name="T85" fmla="*/ 90 h 176"/>
              <a:gd name="T86" fmla="*/ 120 w 176"/>
              <a:gd name="T87" fmla="*/ 84 h 176"/>
              <a:gd name="T88" fmla="*/ 118 w 176"/>
              <a:gd name="T89" fmla="*/ 68 h 176"/>
              <a:gd name="T90" fmla="*/ 87 w 176"/>
              <a:gd name="T91" fmla="*/ 52 h 176"/>
              <a:gd name="T92" fmla="*/ 88 w 176"/>
              <a:gd name="T93" fmla="*/ 0 h 176"/>
              <a:gd name="T94" fmla="*/ 0 w 176"/>
              <a:gd name="T95" fmla="*/ 88 h 176"/>
              <a:gd name="T96" fmla="*/ 88 w 176"/>
              <a:gd name="T97" fmla="*/ 176 h 176"/>
              <a:gd name="T98" fmla="*/ 176 w 176"/>
              <a:gd name="T99" fmla="*/ 88 h 176"/>
              <a:gd name="T100" fmla="*/ 88 w 176"/>
              <a:gd name="T101" fmla="*/ 0 h 176"/>
              <a:gd name="T102" fmla="*/ 88 w 176"/>
              <a:gd name="T103" fmla="*/ 168 h 176"/>
              <a:gd name="T104" fmla="*/ 8 w 176"/>
              <a:gd name="T105" fmla="*/ 88 h 176"/>
              <a:gd name="T106" fmla="*/ 88 w 176"/>
              <a:gd name="T107" fmla="*/ 8 h 176"/>
              <a:gd name="T108" fmla="*/ 168 w 176"/>
              <a:gd name="T109" fmla="*/ 88 h 176"/>
              <a:gd name="T110" fmla="*/ 88 w 176"/>
              <a:gd name="T111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76">
                <a:moveTo>
                  <a:pt x="87" y="52"/>
                </a:moveTo>
                <a:cubicBezTo>
                  <a:pt x="85" y="52"/>
                  <a:pt x="84" y="52"/>
                  <a:pt x="82" y="53"/>
                </a:cubicBezTo>
                <a:cubicBezTo>
                  <a:pt x="79" y="53"/>
                  <a:pt x="75" y="54"/>
                  <a:pt x="73" y="56"/>
                </a:cubicBezTo>
                <a:cubicBezTo>
                  <a:pt x="66" y="60"/>
                  <a:pt x="61" y="64"/>
                  <a:pt x="58" y="72"/>
                </a:cubicBezTo>
                <a:cubicBezTo>
                  <a:pt x="57" y="73"/>
                  <a:pt x="57" y="75"/>
                  <a:pt x="57" y="76"/>
                </a:cubicBezTo>
                <a:cubicBezTo>
                  <a:pt x="54" y="85"/>
                  <a:pt x="59" y="94"/>
                  <a:pt x="64" y="97"/>
                </a:cubicBezTo>
                <a:cubicBezTo>
                  <a:pt x="65" y="98"/>
                  <a:pt x="67" y="99"/>
                  <a:pt x="68" y="98"/>
                </a:cubicBezTo>
                <a:cubicBezTo>
                  <a:pt x="69" y="97"/>
                  <a:pt x="68" y="96"/>
                  <a:pt x="69" y="95"/>
                </a:cubicBezTo>
                <a:cubicBezTo>
                  <a:pt x="69" y="94"/>
                  <a:pt x="70" y="93"/>
                  <a:pt x="69" y="92"/>
                </a:cubicBezTo>
                <a:cubicBezTo>
                  <a:pt x="69" y="91"/>
                  <a:pt x="68" y="90"/>
                  <a:pt x="67" y="89"/>
                </a:cubicBezTo>
                <a:cubicBezTo>
                  <a:pt x="66" y="87"/>
                  <a:pt x="66" y="85"/>
                  <a:pt x="65" y="82"/>
                </a:cubicBezTo>
                <a:cubicBezTo>
                  <a:pt x="65" y="82"/>
                  <a:pt x="65" y="81"/>
                  <a:pt x="65" y="81"/>
                </a:cubicBezTo>
                <a:cubicBezTo>
                  <a:pt x="66" y="78"/>
                  <a:pt x="66" y="76"/>
                  <a:pt x="67" y="73"/>
                </a:cubicBezTo>
                <a:cubicBezTo>
                  <a:pt x="70" y="67"/>
                  <a:pt x="75" y="63"/>
                  <a:pt x="82" y="61"/>
                </a:cubicBezTo>
                <a:cubicBezTo>
                  <a:pt x="84" y="60"/>
                  <a:pt x="89" y="59"/>
                  <a:pt x="91" y="60"/>
                </a:cubicBezTo>
                <a:cubicBezTo>
                  <a:pt x="93" y="60"/>
                  <a:pt x="94" y="60"/>
                  <a:pt x="96" y="61"/>
                </a:cubicBezTo>
                <a:cubicBezTo>
                  <a:pt x="101" y="62"/>
                  <a:pt x="105" y="65"/>
                  <a:pt x="107" y="70"/>
                </a:cubicBezTo>
                <a:cubicBezTo>
                  <a:pt x="108" y="73"/>
                  <a:pt x="109" y="79"/>
                  <a:pt x="108" y="83"/>
                </a:cubicBezTo>
                <a:cubicBezTo>
                  <a:pt x="107" y="85"/>
                  <a:pt x="107" y="87"/>
                  <a:pt x="107" y="88"/>
                </a:cubicBezTo>
                <a:cubicBezTo>
                  <a:pt x="105" y="94"/>
                  <a:pt x="102" y="100"/>
                  <a:pt x="95" y="102"/>
                </a:cubicBezTo>
                <a:cubicBezTo>
                  <a:pt x="91" y="103"/>
                  <a:pt x="87" y="100"/>
                  <a:pt x="86" y="97"/>
                </a:cubicBezTo>
                <a:cubicBezTo>
                  <a:pt x="86" y="97"/>
                  <a:pt x="85" y="95"/>
                  <a:pt x="86" y="94"/>
                </a:cubicBezTo>
                <a:cubicBezTo>
                  <a:pt x="87" y="89"/>
                  <a:pt x="89" y="84"/>
                  <a:pt x="90" y="79"/>
                </a:cubicBezTo>
                <a:cubicBezTo>
                  <a:pt x="91" y="75"/>
                  <a:pt x="89" y="71"/>
                  <a:pt x="85" y="70"/>
                </a:cubicBezTo>
                <a:cubicBezTo>
                  <a:pt x="80" y="69"/>
                  <a:pt x="77" y="73"/>
                  <a:pt x="76" y="76"/>
                </a:cubicBezTo>
                <a:cubicBezTo>
                  <a:pt x="75" y="78"/>
                  <a:pt x="74" y="82"/>
                  <a:pt x="75" y="85"/>
                </a:cubicBezTo>
                <a:cubicBezTo>
                  <a:pt x="75" y="86"/>
                  <a:pt x="76" y="89"/>
                  <a:pt x="76" y="90"/>
                </a:cubicBezTo>
                <a:cubicBezTo>
                  <a:pt x="75" y="93"/>
                  <a:pt x="74" y="98"/>
                  <a:pt x="73" y="101"/>
                </a:cubicBezTo>
                <a:cubicBezTo>
                  <a:pt x="72" y="105"/>
                  <a:pt x="71" y="109"/>
                  <a:pt x="70" y="113"/>
                </a:cubicBezTo>
                <a:cubicBezTo>
                  <a:pt x="70" y="115"/>
                  <a:pt x="70" y="117"/>
                  <a:pt x="69" y="119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69" y="123"/>
                  <a:pt x="69" y="126"/>
                  <a:pt x="69" y="128"/>
                </a:cubicBezTo>
                <a:cubicBezTo>
                  <a:pt x="70" y="129"/>
                  <a:pt x="69" y="130"/>
                  <a:pt x="70" y="131"/>
                </a:cubicBezTo>
                <a:cubicBezTo>
                  <a:pt x="70" y="132"/>
                  <a:pt x="70" y="132"/>
                  <a:pt x="70" y="132"/>
                </a:cubicBezTo>
                <a:cubicBezTo>
                  <a:pt x="72" y="132"/>
                  <a:pt x="74" y="128"/>
                  <a:pt x="75" y="126"/>
                </a:cubicBezTo>
                <a:cubicBezTo>
                  <a:pt x="76" y="124"/>
                  <a:pt x="78" y="121"/>
                  <a:pt x="79" y="119"/>
                </a:cubicBezTo>
                <a:cubicBezTo>
                  <a:pt x="80" y="116"/>
                  <a:pt x="80" y="113"/>
                  <a:pt x="81" y="111"/>
                </a:cubicBezTo>
                <a:cubicBezTo>
                  <a:pt x="82" y="109"/>
                  <a:pt x="83" y="106"/>
                  <a:pt x="83" y="104"/>
                </a:cubicBezTo>
                <a:cubicBezTo>
                  <a:pt x="83" y="104"/>
                  <a:pt x="83" y="104"/>
                  <a:pt x="83" y="104"/>
                </a:cubicBezTo>
                <a:cubicBezTo>
                  <a:pt x="83" y="105"/>
                  <a:pt x="84" y="106"/>
                  <a:pt x="85" y="107"/>
                </a:cubicBezTo>
                <a:cubicBezTo>
                  <a:pt x="88" y="109"/>
                  <a:pt x="93" y="111"/>
                  <a:pt x="99" y="110"/>
                </a:cubicBezTo>
                <a:cubicBezTo>
                  <a:pt x="105" y="108"/>
                  <a:pt x="110" y="105"/>
                  <a:pt x="113" y="101"/>
                </a:cubicBezTo>
                <a:cubicBezTo>
                  <a:pt x="115" y="98"/>
                  <a:pt x="117" y="94"/>
                  <a:pt x="118" y="90"/>
                </a:cubicBezTo>
                <a:cubicBezTo>
                  <a:pt x="119" y="88"/>
                  <a:pt x="119" y="86"/>
                  <a:pt x="120" y="84"/>
                </a:cubicBezTo>
                <a:cubicBezTo>
                  <a:pt x="121" y="78"/>
                  <a:pt x="119" y="72"/>
                  <a:pt x="118" y="68"/>
                </a:cubicBezTo>
                <a:cubicBezTo>
                  <a:pt x="113" y="58"/>
                  <a:pt x="103" y="52"/>
                  <a:pt x="87" y="52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Freeform 37"/>
          <p:cNvSpPr>
            <a:spLocks noEditPoints="1"/>
          </p:cNvSpPr>
          <p:nvPr/>
        </p:nvSpPr>
        <p:spPr bwMode="auto">
          <a:xfrm>
            <a:off x="3328988" y="3667125"/>
            <a:ext cx="525463" cy="525463"/>
          </a:xfrm>
          <a:custGeom>
            <a:avLst/>
            <a:gdLst>
              <a:gd name="T0" fmla="*/ 116 w 176"/>
              <a:gd name="T1" fmla="*/ 56 h 176"/>
              <a:gd name="T2" fmla="*/ 94 w 176"/>
              <a:gd name="T3" fmla="*/ 73 h 176"/>
              <a:gd name="T4" fmla="*/ 100 w 176"/>
              <a:gd name="T5" fmla="*/ 72 h 176"/>
              <a:gd name="T6" fmla="*/ 105 w 176"/>
              <a:gd name="T7" fmla="*/ 78 h 176"/>
              <a:gd name="T8" fmla="*/ 100 w 176"/>
              <a:gd name="T9" fmla="*/ 90 h 176"/>
              <a:gd name="T10" fmla="*/ 92 w 176"/>
              <a:gd name="T11" fmla="*/ 97 h 176"/>
              <a:gd name="T12" fmla="*/ 86 w 176"/>
              <a:gd name="T13" fmla="*/ 86 h 176"/>
              <a:gd name="T14" fmla="*/ 83 w 176"/>
              <a:gd name="T15" fmla="*/ 69 h 176"/>
              <a:gd name="T16" fmla="*/ 71 w 176"/>
              <a:gd name="T17" fmla="*/ 57 h 176"/>
              <a:gd name="T18" fmla="*/ 60 w 176"/>
              <a:gd name="T19" fmla="*/ 63 h 176"/>
              <a:gd name="T20" fmla="*/ 48 w 176"/>
              <a:gd name="T21" fmla="*/ 73 h 176"/>
              <a:gd name="T22" fmla="*/ 52 w 176"/>
              <a:gd name="T23" fmla="*/ 78 h 176"/>
              <a:gd name="T24" fmla="*/ 58 w 176"/>
              <a:gd name="T25" fmla="*/ 74 h 176"/>
              <a:gd name="T26" fmla="*/ 66 w 176"/>
              <a:gd name="T27" fmla="*/ 86 h 176"/>
              <a:gd name="T28" fmla="*/ 72 w 176"/>
              <a:gd name="T29" fmla="*/ 108 h 176"/>
              <a:gd name="T30" fmla="*/ 84 w 176"/>
              <a:gd name="T31" fmla="*/ 120 h 176"/>
              <a:gd name="T32" fmla="*/ 112 w 176"/>
              <a:gd name="T33" fmla="*/ 100 h 176"/>
              <a:gd name="T34" fmla="*/ 128 w 176"/>
              <a:gd name="T35" fmla="*/ 71 h 176"/>
              <a:gd name="T36" fmla="*/ 116 w 176"/>
              <a:gd name="T37" fmla="*/ 56 h 176"/>
              <a:gd name="T38" fmla="*/ 88 w 176"/>
              <a:gd name="T39" fmla="*/ 0 h 176"/>
              <a:gd name="T40" fmla="*/ 0 w 176"/>
              <a:gd name="T41" fmla="*/ 88 h 176"/>
              <a:gd name="T42" fmla="*/ 88 w 176"/>
              <a:gd name="T43" fmla="*/ 176 h 176"/>
              <a:gd name="T44" fmla="*/ 176 w 176"/>
              <a:gd name="T45" fmla="*/ 88 h 176"/>
              <a:gd name="T46" fmla="*/ 88 w 176"/>
              <a:gd name="T47" fmla="*/ 0 h 176"/>
              <a:gd name="T48" fmla="*/ 88 w 176"/>
              <a:gd name="T49" fmla="*/ 168 h 176"/>
              <a:gd name="T50" fmla="*/ 8 w 176"/>
              <a:gd name="T51" fmla="*/ 88 h 176"/>
              <a:gd name="T52" fmla="*/ 88 w 176"/>
              <a:gd name="T53" fmla="*/ 8 h 176"/>
              <a:gd name="T54" fmla="*/ 168 w 176"/>
              <a:gd name="T55" fmla="*/ 88 h 176"/>
              <a:gd name="T56" fmla="*/ 88 w 176"/>
              <a:gd name="T57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76" h="176">
                <a:moveTo>
                  <a:pt x="116" y="56"/>
                </a:moveTo>
                <a:cubicBezTo>
                  <a:pt x="105" y="56"/>
                  <a:pt x="98" y="61"/>
                  <a:pt x="94" y="73"/>
                </a:cubicBezTo>
                <a:cubicBezTo>
                  <a:pt x="96" y="72"/>
                  <a:pt x="98" y="72"/>
                  <a:pt x="100" y="72"/>
                </a:cubicBezTo>
                <a:cubicBezTo>
                  <a:pt x="104" y="72"/>
                  <a:pt x="106" y="74"/>
                  <a:pt x="105" y="78"/>
                </a:cubicBezTo>
                <a:cubicBezTo>
                  <a:pt x="105" y="81"/>
                  <a:pt x="103" y="85"/>
                  <a:pt x="100" y="90"/>
                </a:cubicBezTo>
                <a:cubicBezTo>
                  <a:pt x="96" y="94"/>
                  <a:pt x="94" y="97"/>
                  <a:pt x="92" y="97"/>
                </a:cubicBezTo>
                <a:cubicBezTo>
                  <a:pt x="90" y="97"/>
                  <a:pt x="88" y="93"/>
                  <a:pt x="86" y="86"/>
                </a:cubicBezTo>
                <a:cubicBezTo>
                  <a:pt x="86" y="83"/>
                  <a:pt x="85" y="78"/>
                  <a:pt x="83" y="69"/>
                </a:cubicBezTo>
                <a:cubicBezTo>
                  <a:pt x="82" y="60"/>
                  <a:pt x="78" y="56"/>
                  <a:pt x="71" y="57"/>
                </a:cubicBezTo>
                <a:cubicBezTo>
                  <a:pt x="69" y="57"/>
                  <a:pt x="65" y="59"/>
                  <a:pt x="60" y="63"/>
                </a:cubicBezTo>
                <a:cubicBezTo>
                  <a:pt x="56" y="67"/>
                  <a:pt x="52" y="70"/>
                  <a:pt x="48" y="73"/>
                </a:cubicBezTo>
                <a:cubicBezTo>
                  <a:pt x="52" y="78"/>
                  <a:pt x="52" y="78"/>
                  <a:pt x="52" y="78"/>
                </a:cubicBezTo>
                <a:cubicBezTo>
                  <a:pt x="55" y="75"/>
                  <a:pt x="57" y="74"/>
                  <a:pt x="58" y="74"/>
                </a:cubicBezTo>
                <a:cubicBezTo>
                  <a:pt x="61" y="74"/>
                  <a:pt x="63" y="78"/>
                  <a:pt x="66" y="86"/>
                </a:cubicBezTo>
                <a:cubicBezTo>
                  <a:pt x="68" y="93"/>
                  <a:pt x="70" y="101"/>
                  <a:pt x="72" y="108"/>
                </a:cubicBezTo>
                <a:cubicBezTo>
                  <a:pt x="75" y="116"/>
                  <a:pt x="79" y="120"/>
                  <a:pt x="84" y="120"/>
                </a:cubicBezTo>
                <a:cubicBezTo>
                  <a:pt x="92" y="120"/>
                  <a:pt x="101" y="113"/>
                  <a:pt x="112" y="100"/>
                </a:cubicBezTo>
                <a:cubicBezTo>
                  <a:pt x="122" y="88"/>
                  <a:pt x="128" y="78"/>
                  <a:pt x="128" y="71"/>
                </a:cubicBezTo>
                <a:cubicBezTo>
                  <a:pt x="129" y="61"/>
                  <a:pt x="125" y="56"/>
                  <a:pt x="116" y="56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Freeform 38"/>
          <p:cNvSpPr>
            <a:spLocks noEditPoints="1"/>
          </p:cNvSpPr>
          <p:nvPr/>
        </p:nvSpPr>
        <p:spPr bwMode="auto">
          <a:xfrm>
            <a:off x="4330700" y="3667125"/>
            <a:ext cx="525463" cy="525463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8 w 176"/>
              <a:gd name="T13" fmla="*/ 88 h 176"/>
              <a:gd name="T14" fmla="*/ 88 w 176"/>
              <a:gd name="T15" fmla="*/ 8 h 176"/>
              <a:gd name="T16" fmla="*/ 168 w 176"/>
              <a:gd name="T17" fmla="*/ 88 h 176"/>
              <a:gd name="T18" fmla="*/ 88 w 176"/>
              <a:gd name="T19" fmla="*/ 168 h 176"/>
              <a:gd name="T20" fmla="*/ 88 w 176"/>
              <a:gd name="T21" fmla="*/ 91 h 176"/>
              <a:gd name="T22" fmla="*/ 84 w 176"/>
              <a:gd name="T23" fmla="*/ 87 h 176"/>
              <a:gd name="T24" fmla="*/ 87 w 176"/>
              <a:gd name="T25" fmla="*/ 83 h 176"/>
              <a:gd name="T26" fmla="*/ 93 w 176"/>
              <a:gd name="T27" fmla="*/ 72 h 176"/>
              <a:gd name="T28" fmla="*/ 90 w 176"/>
              <a:gd name="T29" fmla="*/ 62 h 176"/>
              <a:gd name="T30" fmla="*/ 92 w 176"/>
              <a:gd name="T31" fmla="*/ 62 h 176"/>
              <a:gd name="T32" fmla="*/ 100 w 176"/>
              <a:gd name="T33" fmla="*/ 56 h 176"/>
              <a:gd name="T34" fmla="*/ 77 w 176"/>
              <a:gd name="T35" fmla="*/ 56 h 176"/>
              <a:gd name="T36" fmla="*/ 60 w 176"/>
              <a:gd name="T37" fmla="*/ 71 h 176"/>
              <a:gd name="T38" fmla="*/ 74 w 176"/>
              <a:gd name="T39" fmla="*/ 87 h 176"/>
              <a:gd name="T40" fmla="*/ 74 w 176"/>
              <a:gd name="T41" fmla="*/ 89 h 176"/>
              <a:gd name="T42" fmla="*/ 75 w 176"/>
              <a:gd name="T43" fmla="*/ 92 h 176"/>
              <a:gd name="T44" fmla="*/ 56 w 176"/>
              <a:gd name="T45" fmla="*/ 107 h 176"/>
              <a:gd name="T46" fmla="*/ 76 w 176"/>
              <a:gd name="T47" fmla="*/ 120 h 176"/>
              <a:gd name="T48" fmla="*/ 95 w 176"/>
              <a:gd name="T49" fmla="*/ 105 h 176"/>
              <a:gd name="T50" fmla="*/ 88 w 176"/>
              <a:gd name="T51" fmla="*/ 91 h 176"/>
              <a:gd name="T52" fmla="*/ 70 w 176"/>
              <a:gd name="T53" fmla="*/ 71 h 176"/>
              <a:gd name="T54" fmla="*/ 71 w 176"/>
              <a:gd name="T55" fmla="*/ 64 h 176"/>
              <a:gd name="T56" fmla="*/ 75 w 176"/>
              <a:gd name="T57" fmla="*/ 62 h 176"/>
              <a:gd name="T58" fmla="*/ 75 w 176"/>
              <a:gd name="T59" fmla="*/ 60 h 176"/>
              <a:gd name="T60" fmla="*/ 75 w 176"/>
              <a:gd name="T61" fmla="*/ 62 h 176"/>
              <a:gd name="T62" fmla="*/ 83 w 176"/>
              <a:gd name="T63" fmla="*/ 72 h 176"/>
              <a:gd name="T64" fmla="*/ 81 w 176"/>
              <a:gd name="T65" fmla="*/ 80 h 176"/>
              <a:gd name="T66" fmla="*/ 78 w 176"/>
              <a:gd name="T67" fmla="*/ 81 h 176"/>
              <a:gd name="T68" fmla="*/ 78 w 176"/>
              <a:gd name="T69" fmla="*/ 81 h 176"/>
              <a:gd name="T70" fmla="*/ 70 w 176"/>
              <a:gd name="T71" fmla="*/ 71 h 176"/>
              <a:gd name="T72" fmla="*/ 76 w 176"/>
              <a:gd name="T73" fmla="*/ 114 h 176"/>
              <a:gd name="T74" fmla="*/ 66 w 176"/>
              <a:gd name="T75" fmla="*/ 105 h 176"/>
              <a:gd name="T76" fmla="*/ 77 w 176"/>
              <a:gd name="T77" fmla="*/ 97 h 176"/>
              <a:gd name="T78" fmla="*/ 77 w 176"/>
              <a:gd name="T79" fmla="*/ 96 h 176"/>
              <a:gd name="T80" fmla="*/ 77 w 176"/>
              <a:gd name="T81" fmla="*/ 96 h 176"/>
              <a:gd name="T82" fmla="*/ 77 w 176"/>
              <a:gd name="T83" fmla="*/ 97 h 176"/>
              <a:gd name="T84" fmla="*/ 81 w 176"/>
              <a:gd name="T85" fmla="*/ 98 h 176"/>
              <a:gd name="T86" fmla="*/ 82 w 176"/>
              <a:gd name="T87" fmla="*/ 99 h 176"/>
              <a:gd name="T88" fmla="*/ 87 w 176"/>
              <a:gd name="T89" fmla="*/ 104 h 176"/>
              <a:gd name="T90" fmla="*/ 87 w 176"/>
              <a:gd name="T91" fmla="*/ 106 h 176"/>
              <a:gd name="T92" fmla="*/ 76 w 176"/>
              <a:gd name="T93" fmla="*/ 114 h 176"/>
              <a:gd name="T94" fmla="*/ 120 w 176"/>
              <a:gd name="T95" fmla="*/ 60 h 176"/>
              <a:gd name="T96" fmla="*/ 112 w 176"/>
              <a:gd name="T97" fmla="*/ 60 h 176"/>
              <a:gd name="T98" fmla="*/ 112 w 176"/>
              <a:gd name="T99" fmla="*/ 72 h 176"/>
              <a:gd name="T100" fmla="*/ 100 w 176"/>
              <a:gd name="T101" fmla="*/ 72 h 176"/>
              <a:gd name="T102" fmla="*/ 100 w 176"/>
              <a:gd name="T103" fmla="*/ 80 h 176"/>
              <a:gd name="T104" fmla="*/ 112 w 176"/>
              <a:gd name="T105" fmla="*/ 80 h 176"/>
              <a:gd name="T106" fmla="*/ 112 w 176"/>
              <a:gd name="T107" fmla="*/ 92 h 176"/>
              <a:gd name="T108" fmla="*/ 120 w 176"/>
              <a:gd name="T109" fmla="*/ 92 h 176"/>
              <a:gd name="T110" fmla="*/ 120 w 176"/>
              <a:gd name="T111" fmla="*/ 80 h 176"/>
              <a:gd name="T112" fmla="*/ 132 w 176"/>
              <a:gd name="T113" fmla="*/ 80 h 176"/>
              <a:gd name="T114" fmla="*/ 132 w 176"/>
              <a:gd name="T115" fmla="*/ 72 h 176"/>
              <a:gd name="T116" fmla="*/ 120 w 176"/>
              <a:gd name="T117" fmla="*/ 72 h 176"/>
              <a:gd name="T118" fmla="*/ 120 w 176"/>
              <a:gd name="T119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88" y="91"/>
                </a:moveTo>
                <a:cubicBezTo>
                  <a:pt x="86" y="90"/>
                  <a:pt x="84" y="87"/>
                  <a:pt x="84" y="87"/>
                </a:cubicBezTo>
                <a:cubicBezTo>
                  <a:pt x="84" y="86"/>
                  <a:pt x="84" y="85"/>
                  <a:pt x="87" y="83"/>
                </a:cubicBezTo>
                <a:cubicBezTo>
                  <a:pt x="91" y="80"/>
                  <a:pt x="93" y="76"/>
                  <a:pt x="93" y="72"/>
                </a:cubicBezTo>
                <a:cubicBezTo>
                  <a:pt x="93" y="68"/>
                  <a:pt x="92" y="65"/>
                  <a:pt x="90" y="62"/>
                </a:cubicBezTo>
                <a:cubicBezTo>
                  <a:pt x="92" y="62"/>
                  <a:pt x="92" y="62"/>
                  <a:pt x="92" y="62"/>
                </a:cubicBezTo>
                <a:cubicBezTo>
                  <a:pt x="100" y="56"/>
                  <a:pt x="100" y="56"/>
                  <a:pt x="100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68" y="56"/>
                  <a:pt x="60" y="63"/>
                  <a:pt x="60" y="71"/>
                </a:cubicBezTo>
                <a:cubicBezTo>
                  <a:pt x="60" y="80"/>
                  <a:pt x="66" y="86"/>
                  <a:pt x="74" y="87"/>
                </a:cubicBezTo>
                <a:cubicBezTo>
                  <a:pt x="74" y="87"/>
                  <a:pt x="74" y="88"/>
                  <a:pt x="74" y="89"/>
                </a:cubicBezTo>
                <a:cubicBezTo>
                  <a:pt x="74" y="90"/>
                  <a:pt x="75" y="91"/>
                  <a:pt x="75" y="92"/>
                </a:cubicBezTo>
                <a:cubicBezTo>
                  <a:pt x="65" y="92"/>
                  <a:pt x="56" y="99"/>
                  <a:pt x="56" y="107"/>
                </a:cubicBezTo>
                <a:cubicBezTo>
                  <a:pt x="56" y="115"/>
                  <a:pt x="64" y="120"/>
                  <a:pt x="76" y="120"/>
                </a:cubicBezTo>
                <a:cubicBezTo>
                  <a:pt x="88" y="120"/>
                  <a:pt x="95" y="112"/>
                  <a:pt x="95" y="105"/>
                </a:cubicBezTo>
                <a:cubicBezTo>
                  <a:pt x="95" y="99"/>
                  <a:pt x="93" y="95"/>
                  <a:pt x="88" y="91"/>
                </a:cubicBezTo>
                <a:moveTo>
                  <a:pt x="70" y="71"/>
                </a:moveTo>
                <a:cubicBezTo>
                  <a:pt x="69" y="68"/>
                  <a:pt x="70" y="65"/>
                  <a:pt x="71" y="64"/>
                </a:cubicBezTo>
                <a:cubicBezTo>
                  <a:pt x="72" y="63"/>
                  <a:pt x="73" y="62"/>
                  <a:pt x="75" y="62"/>
                </a:cubicBezTo>
                <a:cubicBezTo>
                  <a:pt x="75" y="60"/>
                  <a:pt x="75" y="60"/>
                  <a:pt x="75" y="60"/>
                </a:cubicBezTo>
                <a:cubicBezTo>
                  <a:pt x="75" y="62"/>
                  <a:pt x="75" y="62"/>
                  <a:pt x="75" y="62"/>
                </a:cubicBezTo>
                <a:cubicBezTo>
                  <a:pt x="79" y="62"/>
                  <a:pt x="82" y="67"/>
                  <a:pt x="83" y="72"/>
                </a:cubicBezTo>
                <a:cubicBezTo>
                  <a:pt x="83" y="75"/>
                  <a:pt x="83" y="78"/>
                  <a:pt x="81" y="80"/>
                </a:cubicBezTo>
                <a:cubicBezTo>
                  <a:pt x="80" y="81"/>
                  <a:pt x="79" y="81"/>
                  <a:pt x="78" y="81"/>
                </a:cubicBezTo>
                <a:cubicBezTo>
                  <a:pt x="78" y="81"/>
                  <a:pt x="78" y="81"/>
                  <a:pt x="78" y="81"/>
                </a:cubicBezTo>
                <a:cubicBezTo>
                  <a:pt x="74" y="81"/>
                  <a:pt x="70" y="77"/>
                  <a:pt x="70" y="71"/>
                </a:cubicBezTo>
                <a:moveTo>
                  <a:pt x="76" y="114"/>
                </a:moveTo>
                <a:cubicBezTo>
                  <a:pt x="70" y="114"/>
                  <a:pt x="66" y="110"/>
                  <a:pt x="66" y="105"/>
                </a:cubicBezTo>
                <a:cubicBezTo>
                  <a:pt x="66" y="101"/>
                  <a:pt x="71" y="97"/>
                  <a:pt x="77" y="97"/>
                </a:cubicBezTo>
                <a:cubicBezTo>
                  <a:pt x="77" y="96"/>
                  <a:pt x="77" y="96"/>
                  <a:pt x="77" y="96"/>
                </a:cubicBezTo>
                <a:cubicBezTo>
                  <a:pt x="77" y="96"/>
                  <a:pt x="77" y="96"/>
                  <a:pt x="77" y="96"/>
                </a:cubicBezTo>
                <a:cubicBezTo>
                  <a:pt x="77" y="97"/>
                  <a:pt x="77" y="97"/>
                  <a:pt x="77" y="97"/>
                </a:cubicBezTo>
                <a:cubicBezTo>
                  <a:pt x="78" y="97"/>
                  <a:pt x="80" y="97"/>
                  <a:pt x="81" y="98"/>
                </a:cubicBezTo>
                <a:cubicBezTo>
                  <a:pt x="82" y="99"/>
                  <a:pt x="82" y="99"/>
                  <a:pt x="82" y="99"/>
                </a:cubicBezTo>
                <a:cubicBezTo>
                  <a:pt x="85" y="101"/>
                  <a:pt x="87" y="102"/>
                  <a:pt x="87" y="104"/>
                </a:cubicBezTo>
                <a:cubicBezTo>
                  <a:pt x="87" y="105"/>
                  <a:pt x="87" y="105"/>
                  <a:pt x="87" y="106"/>
                </a:cubicBezTo>
                <a:cubicBezTo>
                  <a:pt x="87" y="111"/>
                  <a:pt x="83" y="114"/>
                  <a:pt x="76" y="114"/>
                </a:cubicBezTo>
                <a:moveTo>
                  <a:pt x="120" y="60"/>
                </a:moveTo>
                <a:cubicBezTo>
                  <a:pt x="112" y="60"/>
                  <a:pt x="112" y="60"/>
                  <a:pt x="112" y="60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100" y="80"/>
                  <a:pt x="100" y="80"/>
                  <a:pt x="100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92"/>
                  <a:pt x="112" y="92"/>
                  <a:pt x="112" y="92"/>
                </a:cubicBezTo>
                <a:cubicBezTo>
                  <a:pt x="120" y="92"/>
                  <a:pt x="120" y="92"/>
                  <a:pt x="120" y="92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2" y="72"/>
                  <a:pt x="132" y="72"/>
                  <a:pt x="132" y="72"/>
                </a:cubicBezTo>
                <a:cubicBezTo>
                  <a:pt x="120" y="72"/>
                  <a:pt x="120" y="72"/>
                  <a:pt x="120" y="72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Freeform 39"/>
          <p:cNvSpPr>
            <a:spLocks noEditPoints="1"/>
          </p:cNvSpPr>
          <p:nvPr/>
        </p:nvSpPr>
        <p:spPr bwMode="auto">
          <a:xfrm>
            <a:off x="5334000" y="3667125"/>
            <a:ext cx="525463" cy="525463"/>
          </a:xfrm>
          <a:custGeom>
            <a:avLst/>
            <a:gdLst>
              <a:gd name="T0" fmla="*/ 64 w 176"/>
              <a:gd name="T1" fmla="*/ 56 h 176"/>
              <a:gd name="T2" fmla="*/ 56 w 176"/>
              <a:gd name="T3" fmla="*/ 64 h 176"/>
              <a:gd name="T4" fmla="*/ 64 w 176"/>
              <a:gd name="T5" fmla="*/ 72 h 176"/>
              <a:gd name="T6" fmla="*/ 72 w 176"/>
              <a:gd name="T7" fmla="*/ 64 h 176"/>
              <a:gd name="T8" fmla="*/ 64 w 176"/>
              <a:gd name="T9" fmla="*/ 56 h 176"/>
              <a:gd name="T10" fmla="*/ 56 w 176"/>
              <a:gd name="T11" fmla="*/ 120 h 176"/>
              <a:gd name="T12" fmla="*/ 72 w 176"/>
              <a:gd name="T13" fmla="*/ 120 h 176"/>
              <a:gd name="T14" fmla="*/ 72 w 176"/>
              <a:gd name="T15" fmla="*/ 76 h 176"/>
              <a:gd name="T16" fmla="*/ 56 w 176"/>
              <a:gd name="T17" fmla="*/ 76 h 176"/>
              <a:gd name="T18" fmla="*/ 56 w 176"/>
              <a:gd name="T19" fmla="*/ 120 h 176"/>
              <a:gd name="T20" fmla="*/ 109 w 176"/>
              <a:gd name="T21" fmla="*/ 76 h 176"/>
              <a:gd name="T22" fmla="*/ 96 w 176"/>
              <a:gd name="T23" fmla="*/ 83 h 176"/>
              <a:gd name="T24" fmla="*/ 96 w 176"/>
              <a:gd name="T25" fmla="*/ 76 h 176"/>
              <a:gd name="T26" fmla="*/ 80 w 176"/>
              <a:gd name="T27" fmla="*/ 76 h 176"/>
              <a:gd name="T28" fmla="*/ 80 w 176"/>
              <a:gd name="T29" fmla="*/ 120 h 176"/>
              <a:gd name="T30" fmla="*/ 96 w 176"/>
              <a:gd name="T31" fmla="*/ 120 h 176"/>
              <a:gd name="T32" fmla="*/ 96 w 176"/>
              <a:gd name="T33" fmla="*/ 96 h 176"/>
              <a:gd name="T34" fmla="*/ 103 w 176"/>
              <a:gd name="T35" fmla="*/ 88 h 176"/>
              <a:gd name="T36" fmla="*/ 108 w 176"/>
              <a:gd name="T37" fmla="*/ 96 h 176"/>
              <a:gd name="T38" fmla="*/ 108 w 176"/>
              <a:gd name="T39" fmla="*/ 120 h 176"/>
              <a:gd name="T40" fmla="*/ 124 w 176"/>
              <a:gd name="T41" fmla="*/ 120 h 176"/>
              <a:gd name="T42" fmla="*/ 124 w 176"/>
              <a:gd name="T43" fmla="*/ 96 h 176"/>
              <a:gd name="T44" fmla="*/ 109 w 176"/>
              <a:gd name="T45" fmla="*/ 76 h 176"/>
              <a:gd name="T46" fmla="*/ 88 w 176"/>
              <a:gd name="T47" fmla="*/ 0 h 176"/>
              <a:gd name="T48" fmla="*/ 0 w 176"/>
              <a:gd name="T49" fmla="*/ 88 h 176"/>
              <a:gd name="T50" fmla="*/ 88 w 176"/>
              <a:gd name="T51" fmla="*/ 176 h 176"/>
              <a:gd name="T52" fmla="*/ 176 w 176"/>
              <a:gd name="T53" fmla="*/ 88 h 176"/>
              <a:gd name="T54" fmla="*/ 88 w 176"/>
              <a:gd name="T55" fmla="*/ 0 h 176"/>
              <a:gd name="T56" fmla="*/ 88 w 176"/>
              <a:gd name="T57" fmla="*/ 168 h 176"/>
              <a:gd name="T58" fmla="*/ 8 w 176"/>
              <a:gd name="T59" fmla="*/ 88 h 176"/>
              <a:gd name="T60" fmla="*/ 88 w 176"/>
              <a:gd name="T61" fmla="*/ 8 h 176"/>
              <a:gd name="T62" fmla="*/ 168 w 176"/>
              <a:gd name="T63" fmla="*/ 88 h 176"/>
              <a:gd name="T64" fmla="*/ 88 w 176"/>
              <a:gd name="T6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64" y="56"/>
                </a:moveTo>
                <a:cubicBezTo>
                  <a:pt x="60" y="56"/>
                  <a:pt x="56" y="60"/>
                  <a:pt x="56" y="64"/>
                </a:cubicBezTo>
                <a:cubicBezTo>
                  <a:pt x="56" y="68"/>
                  <a:pt x="60" y="72"/>
                  <a:pt x="64" y="72"/>
                </a:cubicBezTo>
                <a:cubicBezTo>
                  <a:pt x="68" y="72"/>
                  <a:pt x="72" y="68"/>
                  <a:pt x="72" y="64"/>
                </a:cubicBezTo>
                <a:cubicBezTo>
                  <a:pt x="72" y="60"/>
                  <a:pt x="68" y="56"/>
                  <a:pt x="64" y="56"/>
                </a:cubicBezTo>
                <a:moveTo>
                  <a:pt x="56" y="120"/>
                </a:moveTo>
                <a:cubicBezTo>
                  <a:pt x="72" y="120"/>
                  <a:pt x="72" y="120"/>
                  <a:pt x="72" y="120"/>
                </a:cubicBezTo>
                <a:cubicBezTo>
                  <a:pt x="72" y="76"/>
                  <a:pt x="72" y="76"/>
                  <a:pt x="72" y="76"/>
                </a:cubicBezTo>
                <a:cubicBezTo>
                  <a:pt x="56" y="76"/>
                  <a:pt x="56" y="76"/>
                  <a:pt x="56" y="76"/>
                </a:cubicBezTo>
                <a:lnTo>
                  <a:pt x="56" y="120"/>
                </a:lnTo>
                <a:close/>
                <a:moveTo>
                  <a:pt x="109" y="76"/>
                </a:moveTo>
                <a:cubicBezTo>
                  <a:pt x="98" y="76"/>
                  <a:pt x="96" y="83"/>
                  <a:pt x="96" y="83"/>
                </a:cubicBezTo>
                <a:cubicBezTo>
                  <a:pt x="96" y="76"/>
                  <a:pt x="96" y="76"/>
                  <a:pt x="96" y="76"/>
                </a:cubicBezTo>
                <a:cubicBezTo>
                  <a:pt x="80" y="76"/>
                  <a:pt x="80" y="76"/>
                  <a:pt x="80" y="76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96"/>
                  <a:pt x="96" y="96"/>
                  <a:pt x="96" y="96"/>
                </a:cubicBezTo>
                <a:cubicBezTo>
                  <a:pt x="96" y="96"/>
                  <a:pt x="96" y="88"/>
                  <a:pt x="103" y="88"/>
                </a:cubicBezTo>
                <a:cubicBezTo>
                  <a:pt x="107" y="88"/>
                  <a:pt x="108" y="92"/>
                  <a:pt x="108" y="96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83"/>
                  <a:pt x="119" y="76"/>
                  <a:pt x="109" y="76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Freeform 40"/>
          <p:cNvSpPr>
            <a:spLocks noEditPoints="1"/>
          </p:cNvSpPr>
          <p:nvPr/>
        </p:nvSpPr>
        <p:spPr bwMode="auto">
          <a:xfrm>
            <a:off x="6335713" y="3667125"/>
            <a:ext cx="525463" cy="525463"/>
          </a:xfrm>
          <a:custGeom>
            <a:avLst/>
            <a:gdLst>
              <a:gd name="T0" fmla="*/ 94 w 176"/>
              <a:gd name="T1" fmla="*/ 108 h 176"/>
              <a:gd name="T2" fmla="*/ 92 w 176"/>
              <a:gd name="T3" fmla="*/ 106 h 176"/>
              <a:gd name="T4" fmla="*/ 92 w 176"/>
              <a:gd name="T5" fmla="*/ 84 h 176"/>
              <a:gd name="T6" fmla="*/ 108 w 176"/>
              <a:gd name="T7" fmla="*/ 84 h 176"/>
              <a:gd name="T8" fmla="*/ 108 w 176"/>
              <a:gd name="T9" fmla="*/ 72 h 176"/>
              <a:gd name="T10" fmla="*/ 92 w 176"/>
              <a:gd name="T11" fmla="*/ 72 h 176"/>
              <a:gd name="T12" fmla="*/ 92 w 176"/>
              <a:gd name="T13" fmla="*/ 56 h 176"/>
              <a:gd name="T14" fmla="*/ 82 w 176"/>
              <a:gd name="T15" fmla="*/ 56 h 176"/>
              <a:gd name="T16" fmla="*/ 79 w 176"/>
              <a:gd name="T17" fmla="*/ 64 h 176"/>
              <a:gd name="T18" fmla="*/ 75 w 176"/>
              <a:gd name="T19" fmla="*/ 70 h 176"/>
              <a:gd name="T20" fmla="*/ 68 w 176"/>
              <a:gd name="T21" fmla="*/ 73 h 176"/>
              <a:gd name="T22" fmla="*/ 68 w 176"/>
              <a:gd name="T23" fmla="*/ 84 h 176"/>
              <a:gd name="T24" fmla="*/ 76 w 176"/>
              <a:gd name="T25" fmla="*/ 84 h 176"/>
              <a:gd name="T26" fmla="*/ 76 w 176"/>
              <a:gd name="T27" fmla="*/ 105 h 176"/>
              <a:gd name="T28" fmla="*/ 77 w 176"/>
              <a:gd name="T29" fmla="*/ 111 h 176"/>
              <a:gd name="T30" fmla="*/ 80 w 176"/>
              <a:gd name="T31" fmla="*/ 116 h 176"/>
              <a:gd name="T32" fmla="*/ 87 w 176"/>
              <a:gd name="T33" fmla="*/ 119 h 176"/>
              <a:gd name="T34" fmla="*/ 95 w 176"/>
              <a:gd name="T35" fmla="*/ 120 h 176"/>
              <a:gd name="T36" fmla="*/ 102 w 176"/>
              <a:gd name="T37" fmla="*/ 119 h 176"/>
              <a:gd name="T38" fmla="*/ 111 w 176"/>
              <a:gd name="T39" fmla="*/ 116 h 176"/>
              <a:gd name="T40" fmla="*/ 111 w 176"/>
              <a:gd name="T41" fmla="*/ 107 h 176"/>
              <a:gd name="T42" fmla="*/ 100 w 176"/>
              <a:gd name="T43" fmla="*/ 110 h 176"/>
              <a:gd name="T44" fmla="*/ 94 w 176"/>
              <a:gd name="T45" fmla="*/ 108 h 176"/>
              <a:gd name="T46" fmla="*/ 88 w 176"/>
              <a:gd name="T47" fmla="*/ 0 h 176"/>
              <a:gd name="T48" fmla="*/ 0 w 176"/>
              <a:gd name="T49" fmla="*/ 88 h 176"/>
              <a:gd name="T50" fmla="*/ 88 w 176"/>
              <a:gd name="T51" fmla="*/ 176 h 176"/>
              <a:gd name="T52" fmla="*/ 176 w 176"/>
              <a:gd name="T53" fmla="*/ 88 h 176"/>
              <a:gd name="T54" fmla="*/ 88 w 176"/>
              <a:gd name="T55" fmla="*/ 0 h 176"/>
              <a:gd name="T56" fmla="*/ 88 w 176"/>
              <a:gd name="T57" fmla="*/ 168 h 176"/>
              <a:gd name="T58" fmla="*/ 8 w 176"/>
              <a:gd name="T59" fmla="*/ 88 h 176"/>
              <a:gd name="T60" fmla="*/ 88 w 176"/>
              <a:gd name="T61" fmla="*/ 8 h 176"/>
              <a:gd name="T62" fmla="*/ 168 w 176"/>
              <a:gd name="T63" fmla="*/ 88 h 176"/>
              <a:gd name="T64" fmla="*/ 88 w 176"/>
              <a:gd name="T6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94" y="108"/>
                </a:moveTo>
                <a:cubicBezTo>
                  <a:pt x="93" y="108"/>
                  <a:pt x="92" y="107"/>
                  <a:pt x="92" y="106"/>
                </a:cubicBezTo>
                <a:cubicBezTo>
                  <a:pt x="92" y="106"/>
                  <a:pt x="92" y="84"/>
                  <a:pt x="92" y="84"/>
                </a:cubicBezTo>
                <a:cubicBezTo>
                  <a:pt x="108" y="84"/>
                  <a:pt x="108" y="84"/>
                  <a:pt x="108" y="84"/>
                </a:cubicBezTo>
                <a:cubicBezTo>
                  <a:pt x="108" y="72"/>
                  <a:pt x="108" y="72"/>
                  <a:pt x="108" y="72"/>
                </a:cubicBezTo>
                <a:cubicBezTo>
                  <a:pt x="92" y="72"/>
                  <a:pt x="92" y="72"/>
                  <a:pt x="92" y="72"/>
                </a:cubicBezTo>
                <a:cubicBezTo>
                  <a:pt x="92" y="56"/>
                  <a:pt x="92" y="56"/>
                  <a:pt x="92" y="56"/>
                </a:cubicBezTo>
                <a:cubicBezTo>
                  <a:pt x="82" y="56"/>
                  <a:pt x="82" y="56"/>
                  <a:pt x="82" y="56"/>
                </a:cubicBezTo>
                <a:cubicBezTo>
                  <a:pt x="81" y="59"/>
                  <a:pt x="81" y="62"/>
                  <a:pt x="79" y="64"/>
                </a:cubicBezTo>
                <a:cubicBezTo>
                  <a:pt x="78" y="66"/>
                  <a:pt x="77" y="68"/>
                  <a:pt x="75" y="70"/>
                </a:cubicBezTo>
                <a:cubicBezTo>
                  <a:pt x="73" y="71"/>
                  <a:pt x="71" y="72"/>
                  <a:pt x="68" y="73"/>
                </a:cubicBezTo>
                <a:cubicBezTo>
                  <a:pt x="68" y="84"/>
                  <a:pt x="68" y="84"/>
                  <a:pt x="68" y="84"/>
                </a:cubicBezTo>
                <a:cubicBezTo>
                  <a:pt x="76" y="84"/>
                  <a:pt x="76" y="84"/>
                  <a:pt x="76" y="84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76" y="108"/>
                  <a:pt x="76" y="110"/>
                  <a:pt x="77" y="111"/>
                </a:cubicBezTo>
                <a:cubicBezTo>
                  <a:pt x="78" y="113"/>
                  <a:pt x="79" y="114"/>
                  <a:pt x="80" y="116"/>
                </a:cubicBezTo>
                <a:cubicBezTo>
                  <a:pt x="82" y="117"/>
                  <a:pt x="84" y="118"/>
                  <a:pt x="87" y="119"/>
                </a:cubicBezTo>
                <a:cubicBezTo>
                  <a:pt x="89" y="120"/>
                  <a:pt x="92" y="120"/>
                  <a:pt x="95" y="120"/>
                </a:cubicBezTo>
                <a:cubicBezTo>
                  <a:pt x="97" y="120"/>
                  <a:pt x="100" y="120"/>
                  <a:pt x="102" y="119"/>
                </a:cubicBezTo>
                <a:cubicBezTo>
                  <a:pt x="104" y="119"/>
                  <a:pt x="108" y="118"/>
                  <a:pt x="111" y="116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07" y="109"/>
                  <a:pt x="103" y="110"/>
                  <a:pt x="100" y="110"/>
                </a:cubicBezTo>
                <a:cubicBezTo>
                  <a:pt x="98" y="110"/>
                  <a:pt x="96" y="109"/>
                  <a:pt x="94" y="108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Freeform 41"/>
          <p:cNvSpPr>
            <a:spLocks noEditPoints="1"/>
          </p:cNvSpPr>
          <p:nvPr/>
        </p:nvSpPr>
        <p:spPr bwMode="auto">
          <a:xfrm>
            <a:off x="7339013" y="3667125"/>
            <a:ext cx="525463" cy="525463"/>
          </a:xfrm>
          <a:custGeom>
            <a:avLst/>
            <a:gdLst>
              <a:gd name="T0" fmla="*/ 107 w 176"/>
              <a:gd name="T1" fmla="*/ 56 h 176"/>
              <a:gd name="T2" fmla="*/ 105 w 176"/>
              <a:gd name="T3" fmla="*/ 56 h 176"/>
              <a:gd name="T4" fmla="*/ 105 w 176"/>
              <a:gd name="T5" fmla="*/ 56 h 176"/>
              <a:gd name="T6" fmla="*/ 98 w 176"/>
              <a:gd name="T7" fmla="*/ 56 h 176"/>
              <a:gd name="T8" fmla="*/ 97 w 176"/>
              <a:gd name="T9" fmla="*/ 56 h 176"/>
              <a:gd name="T10" fmla="*/ 81 w 176"/>
              <a:gd name="T11" fmla="*/ 83 h 176"/>
              <a:gd name="T12" fmla="*/ 66 w 176"/>
              <a:gd name="T13" fmla="*/ 56 h 176"/>
              <a:gd name="T14" fmla="*/ 65 w 176"/>
              <a:gd name="T15" fmla="*/ 56 h 176"/>
              <a:gd name="T16" fmla="*/ 58 w 176"/>
              <a:gd name="T17" fmla="*/ 56 h 176"/>
              <a:gd name="T18" fmla="*/ 56 w 176"/>
              <a:gd name="T19" fmla="*/ 56 h 176"/>
              <a:gd name="T20" fmla="*/ 77 w 176"/>
              <a:gd name="T21" fmla="*/ 93 h 176"/>
              <a:gd name="T22" fmla="*/ 77 w 176"/>
              <a:gd name="T23" fmla="*/ 119 h 176"/>
              <a:gd name="T24" fmla="*/ 77 w 176"/>
              <a:gd name="T25" fmla="*/ 120 h 176"/>
              <a:gd name="T26" fmla="*/ 77 w 176"/>
              <a:gd name="T27" fmla="*/ 120 h 176"/>
              <a:gd name="T28" fmla="*/ 78 w 176"/>
              <a:gd name="T29" fmla="*/ 120 h 176"/>
              <a:gd name="T30" fmla="*/ 85 w 176"/>
              <a:gd name="T31" fmla="*/ 120 h 176"/>
              <a:gd name="T32" fmla="*/ 86 w 176"/>
              <a:gd name="T33" fmla="*/ 120 h 176"/>
              <a:gd name="T34" fmla="*/ 86 w 176"/>
              <a:gd name="T35" fmla="*/ 93 h 176"/>
              <a:gd name="T36" fmla="*/ 96 w 176"/>
              <a:gd name="T37" fmla="*/ 75 h 176"/>
              <a:gd name="T38" fmla="*/ 106 w 176"/>
              <a:gd name="T39" fmla="*/ 57 h 176"/>
              <a:gd name="T40" fmla="*/ 107 w 176"/>
              <a:gd name="T41" fmla="*/ 56 h 176"/>
              <a:gd name="T42" fmla="*/ 88 w 176"/>
              <a:gd name="T43" fmla="*/ 0 h 176"/>
              <a:gd name="T44" fmla="*/ 0 w 176"/>
              <a:gd name="T45" fmla="*/ 88 h 176"/>
              <a:gd name="T46" fmla="*/ 88 w 176"/>
              <a:gd name="T47" fmla="*/ 176 h 176"/>
              <a:gd name="T48" fmla="*/ 176 w 176"/>
              <a:gd name="T49" fmla="*/ 88 h 176"/>
              <a:gd name="T50" fmla="*/ 88 w 176"/>
              <a:gd name="T51" fmla="*/ 0 h 176"/>
              <a:gd name="T52" fmla="*/ 88 w 176"/>
              <a:gd name="T53" fmla="*/ 168 h 176"/>
              <a:gd name="T54" fmla="*/ 8 w 176"/>
              <a:gd name="T55" fmla="*/ 88 h 176"/>
              <a:gd name="T56" fmla="*/ 88 w 176"/>
              <a:gd name="T57" fmla="*/ 8 h 176"/>
              <a:gd name="T58" fmla="*/ 168 w 176"/>
              <a:gd name="T59" fmla="*/ 88 h 176"/>
              <a:gd name="T60" fmla="*/ 88 w 176"/>
              <a:gd name="T61" fmla="*/ 168 h 176"/>
              <a:gd name="T62" fmla="*/ 108 w 176"/>
              <a:gd name="T63" fmla="*/ 111 h 176"/>
              <a:gd name="T64" fmla="*/ 102 w 176"/>
              <a:gd name="T65" fmla="*/ 114 h 176"/>
              <a:gd name="T66" fmla="*/ 103 w 176"/>
              <a:gd name="T67" fmla="*/ 118 h 176"/>
              <a:gd name="T68" fmla="*/ 106 w 176"/>
              <a:gd name="T69" fmla="*/ 120 h 176"/>
              <a:gd name="T70" fmla="*/ 107 w 176"/>
              <a:gd name="T71" fmla="*/ 120 h 176"/>
              <a:gd name="T72" fmla="*/ 112 w 176"/>
              <a:gd name="T73" fmla="*/ 117 h 176"/>
              <a:gd name="T74" fmla="*/ 111 w 176"/>
              <a:gd name="T75" fmla="*/ 113 h 176"/>
              <a:gd name="T76" fmla="*/ 108 w 176"/>
              <a:gd name="T77" fmla="*/ 111 h 176"/>
              <a:gd name="T78" fmla="*/ 116 w 176"/>
              <a:gd name="T79" fmla="*/ 57 h 176"/>
              <a:gd name="T80" fmla="*/ 115 w 176"/>
              <a:gd name="T81" fmla="*/ 57 h 176"/>
              <a:gd name="T82" fmla="*/ 111 w 176"/>
              <a:gd name="T83" fmla="*/ 61 h 176"/>
              <a:gd name="T84" fmla="*/ 106 w 176"/>
              <a:gd name="T85" fmla="*/ 105 h 176"/>
              <a:gd name="T86" fmla="*/ 106 w 176"/>
              <a:gd name="T87" fmla="*/ 106 h 176"/>
              <a:gd name="T88" fmla="*/ 107 w 176"/>
              <a:gd name="T89" fmla="*/ 106 h 176"/>
              <a:gd name="T90" fmla="*/ 107 w 176"/>
              <a:gd name="T91" fmla="*/ 106 h 176"/>
              <a:gd name="T92" fmla="*/ 110 w 176"/>
              <a:gd name="T93" fmla="*/ 107 h 176"/>
              <a:gd name="T94" fmla="*/ 111 w 176"/>
              <a:gd name="T95" fmla="*/ 107 h 176"/>
              <a:gd name="T96" fmla="*/ 111 w 176"/>
              <a:gd name="T97" fmla="*/ 106 h 176"/>
              <a:gd name="T98" fmla="*/ 118 w 176"/>
              <a:gd name="T99" fmla="*/ 69 h 176"/>
              <a:gd name="T100" fmla="*/ 120 w 176"/>
              <a:gd name="T101" fmla="*/ 63 h 176"/>
              <a:gd name="T102" fmla="*/ 119 w 176"/>
              <a:gd name="T103" fmla="*/ 59 h 176"/>
              <a:gd name="T104" fmla="*/ 116 w 176"/>
              <a:gd name="T105" fmla="*/ 5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07" y="56"/>
                </a:moveTo>
                <a:cubicBezTo>
                  <a:pt x="105" y="56"/>
                  <a:pt x="105" y="56"/>
                  <a:pt x="105" y="56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03" y="57"/>
                  <a:pt x="100" y="57"/>
                  <a:pt x="98" y="56"/>
                </a:cubicBezTo>
                <a:cubicBezTo>
                  <a:pt x="97" y="56"/>
                  <a:pt x="97" y="56"/>
                  <a:pt x="97" y="56"/>
                </a:cubicBezTo>
                <a:cubicBezTo>
                  <a:pt x="81" y="83"/>
                  <a:pt x="81" y="83"/>
                  <a:pt x="81" y="83"/>
                </a:cubicBezTo>
                <a:cubicBezTo>
                  <a:pt x="66" y="56"/>
                  <a:pt x="66" y="56"/>
                  <a:pt x="66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3" y="57"/>
                  <a:pt x="60" y="57"/>
                  <a:pt x="58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77" y="93"/>
                  <a:pt x="77" y="93"/>
                  <a:pt x="77" y="93"/>
                </a:cubicBezTo>
                <a:cubicBezTo>
                  <a:pt x="77" y="119"/>
                  <a:pt x="77" y="119"/>
                  <a:pt x="77" y="119"/>
                </a:cubicBezTo>
                <a:cubicBezTo>
                  <a:pt x="77" y="120"/>
                  <a:pt x="77" y="120"/>
                  <a:pt x="77" y="120"/>
                </a:cubicBezTo>
                <a:cubicBezTo>
                  <a:pt x="77" y="120"/>
                  <a:pt x="77" y="120"/>
                  <a:pt x="77" y="120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80" y="119"/>
                  <a:pt x="83" y="119"/>
                  <a:pt x="85" y="120"/>
                </a:cubicBezTo>
                <a:cubicBezTo>
                  <a:pt x="86" y="120"/>
                  <a:pt x="86" y="120"/>
                  <a:pt x="86" y="120"/>
                </a:cubicBezTo>
                <a:cubicBezTo>
                  <a:pt x="86" y="93"/>
                  <a:pt x="86" y="93"/>
                  <a:pt x="86" y="93"/>
                </a:cubicBezTo>
                <a:cubicBezTo>
                  <a:pt x="86" y="91"/>
                  <a:pt x="91" y="83"/>
                  <a:pt x="96" y="75"/>
                </a:cubicBezTo>
                <a:cubicBezTo>
                  <a:pt x="101" y="66"/>
                  <a:pt x="106" y="57"/>
                  <a:pt x="106" y="57"/>
                </a:cubicBezTo>
                <a:lnTo>
                  <a:pt x="107" y="56"/>
                </a:lnTo>
                <a:close/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108" y="111"/>
                </a:moveTo>
                <a:cubicBezTo>
                  <a:pt x="105" y="110"/>
                  <a:pt x="103" y="111"/>
                  <a:pt x="102" y="114"/>
                </a:cubicBezTo>
                <a:cubicBezTo>
                  <a:pt x="102" y="116"/>
                  <a:pt x="102" y="117"/>
                  <a:pt x="103" y="118"/>
                </a:cubicBezTo>
                <a:cubicBezTo>
                  <a:pt x="104" y="119"/>
                  <a:pt x="105" y="119"/>
                  <a:pt x="106" y="120"/>
                </a:cubicBezTo>
                <a:cubicBezTo>
                  <a:pt x="106" y="120"/>
                  <a:pt x="107" y="120"/>
                  <a:pt x="107" y="120"/>
                </a:cubicBezTo>
                <a:cubicBezTo>
                  <a:pt x="109" y="120"/>
                  <a:pt x="111" y="119"/>
                  <a:pt x="112" y="117"/>
                </a:cubicBezTo>
                <a:cubicBezTo>
                  <a:pt x="112" y="115"/>
                  <a:pt x="112" y="114"/>
                  <a:pt x="111" y="113"/>
                </a:cubicBezTo>
                <a:cubicBezTo>
                  <a:pt x="111" y="112"/>
                  <a:pt x="110" y="111"/>
                  <a:pt x="108" y="111"/>
                </a:cubicBezTo>
                <a:moveTo>
                  <a:pt x="116" y="57"/>
                </a:moveTo>
                <a:cubicBezTo>
                  <a:pt x="116" y="57"/>
                  <a:pt x="116" y="57"/>
                  <a:pt x="115" y="57"/>
                </a:cubicBezTo>
                <a:cubicBezTo>
                  <a:pt x="113" y="57"/>
                  <a:pt x="111" y="58"/>
                  <a:pt x="111" y="61"/>
                </a:cubicBezTo>
                <a:cubicBezTo>
                  <a:pt x="108" y="95"/>
                  <a:pt x="106" y="105"/>
                  <a:pt x="106" y="105"/>
                </a:cubicBezTo>
                <a:cubicBezTo>
                  <a:pt x="106" y="106"/>
                  <a:pt x="106" y="106"/>
                  <a:pt x="106" y="106"/>
                </a:cubicBezTo>
                <a:cubicBezTo>
                  <a:pt x="107" y="106"/>
                  <a:pt x="107" y="106"/>
                  <a:pt x="107" y="106"/>
                </a:cubicBezTo>
                <a:cubicBezTo>
                  <a:pt x="107" y="106"/>
                  <a:pt x="107" y="106"/>
                  <a:pt x="107" y="106"/>
                </a:cubicBezTo>
                <a:cubicBezTo>
                  <a:pt x="108" y="106"/>
                  <a:pt x="109" y="106"/>
                  <a:pt x="110" y="107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11" y="106"/>
                  <a:pt x="111" y="106"/>
                  <a:pt x="111" y="106"/>
                </a:cubicBezTo>
                <a:cubicBezTo>
                  <a:pt x="113" y="94"/>
                  <a:pt x="116" y="78"/>
                  <a:pt x="118" y="69"/>
                </a:cubicBezTo>
                <a:cubicBezTo>
                  <a:pt x="119" y="66"/>
                  <a:pt x="120" y="64"/>
                  <a:pt x="120" y="63"/>
                </a:cubicBezTo>
                <a:cubicBezTo>
                  <a:pt x="120" y="61"/>
                  <a:pt x="120" y="60"/>
                  <a:pt x="119" y="59"/>
                </a:cubicBezTo>
                <a:cubicBezTo>
                  <a:pt x="119" y="58"/>
                  <a:pt x="118" y="57"/>
                  <a:pt x="116" y="57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42"/>
          <p:cNvSpPr>
            <a:spLocks noEditPoints="1"/>
          </p:cNvSpPr>
          <p:nvPr/>
        </p:nvSpPr>
        <p:spPr bwMode="auto">
          <a:xfrm>
            <a:off x="8340725" y="3667125"/>
            <a:ext cx="525463" cy="525463"/>
          </a:xfrm>
          <a:custGeom>
            <a:avLst/>
            <a:gdLst>
              <a:gd name="T0" fmla="*/ 113 w 176"/>
              <a:gd name="T1" fmla="*/ 79 h 176"/>
              <a:gd name="T2" fmla="*/ 113 w 176"/>
              <a:gd name="T3" fmla="*/ 79 h 176"/>
              <a:gd name="T4" fmla="*/ 113 w 176"/>
              <a:gd name="T5" fmla="*/ 79 h 176"/>
              <a:gd name="T6" fmla="*/ 113 w 176"/>
              <a:gd name="T7" fmla="*/ 79 h 176"/>
              <a:gd name="T8" fmla="*/ 62 w 176"/>
              <a:gd name="T9" fmla="*/ 80 h 176"/>
              <a:gd name="T10" fmla="*/ 44 w 176"/>
              <a:gd name="T11" fmla="*/ 94 h 176"/>
              <a:gd name="T12" fmla="*/ 60 w 176"/>
              <a:gd name="T13" fmla="*/ 104 h 176"/>
              <a:gd name="T14" fmla="*/ 60 w 176"/>
              <a:gd name="T15" fmla="*/ 104 h 176"/>
              <a:gd name="T16" fmla="*/ 63 w 176"/>
              <a:gd name="T17" fmla="*/ 106 h 176"/>
              <a:gd name="T18" fmla="*/ 70 w 176"/>
              <a:gd name="T19" fmla="*/ 110 h 176"/>
              <a:gd name="T20" fmla="*/ 82 w 176"/>
              <a:gd name="T21" fmla="*/ 101 h 176"/>
              <a:gd name="T22" fmla="*/ 88 w 176"/>
              <a:gd name="T23" fmla="*/ 97 h 176"/>
              <a:gd name="T24" fmla="*/ 88 w 176"/>
              <a:gd name="T25" fmla="*/ 97 h 176"/>
              <a:gd name="T26" fmla="*/ 88 w 176"/>
              <a:gd name="T27" fmla="*/ 97 h 176"/>
              <a:gd name="T28" fmla="*/ 88 w 176"/>
              <a:gd name="T29" fmla="*/ 97 h 176"/>
              <a:gd name="T30" fmla="*/ 88 w 176"/>
              <a:gd name="T31" fmla="*/ 97 h 176"/>
              <a:gd name="T32" fmla="*/ 102 w 176"/>
              <a:gd name="T33" fmla="*/ 107 h 176"/>
              <a:gd name="T34" fmla="*/ 106 w 176"/>
              <a:gd name="T35" fmla="*/ 110 h 176"/>
              <a:gd name="T36" fmla="*/ 132 w 176"/>
              <a:gd name="T37" fmla="*/ 94 h 176"/>
              <a:gd name="T38" fmla="*/ 113 w 176"/>
              <a:gd name="T39" fmla="*/ 79 h 176"/>
              <a:gd name="T40" fmla="*/ 88 w 176"/>
              <a:gd name="T41" fmla="*/ 95 h 176"/>
              <a:gd name="T42" fmla="*/ 62 w 176"/>
              <a:gd name="T43" fmla="*/ 80 h 176"/>
              <a:gd name="T44" fmla="*/ 106 w 176"/>
              <a:gd name="T45" fmla="*/ 120 h 176"/>
              <a:gd name="T46" fmla="*/ 106 w 176"/>
              <a:gd name="T47" fmla="*/ 120 h 176"/>
              <a:gd name="T48" fmla="*/ 88 w 176"/>
              <a:gd name="T49" fmla="*/ 107 h 176"/>
              <a:gd name="T50" fmla="*/ 71 w 176"/>
              <a:gd name="T51" fmla="*/ 120 h 176"/>
              <a:gd name="T52" fmla="*/ 71 w 176"/>
              <a:gd name="T53" fmla="*/ 120 h 176"/>
              <a:gd name="T54" fmla="*/ 62 w 176"/>
              <a:gd name="T55" fmla="*/ 114 h 176"/>
              <a:gd name="T56" fmla="*/ 62 w 176"/>
              <a:gd name="T57" fmla="*/ 119 h 176"/>
              <a:gd name="T58" fmla="*/ 88 w 176"/>
              <a:gd name="T59" fmla="*/ 136 h 176"/>
              <a:gd name="T60" fmla="*/ 114 w 176"/>
              <a:gd name="T61" fmla="*/ 119 h 176"/>
              <a:gd name="T62" fmla="*/ 114 w 176"/>
              <a:gd name="T63" fmla="*/ 115 h 176"/>
              <a:gd name="T64" fmla="*/ 106 w 176"/>
              <a:gd name="T65" fmla="*/ 120 h 176"/>
              <a:gd name="T66" fmla="*/ 44 w 176"/>
              <a:gd name="T67" fmla="*/ 65 h 176"/>
              <a:gd name="T68" fmla="*/ 62 w 176"/>
              <a:gd name="T69" fmla="*/ 80 h 176"/>
              <a:gd name="T70" fmla="*/ 88 w 176"/>
              <a:gd name="T71" fmla="*/ 63 h 176"/>
              <a:gd name="T72" fmla="*/ 70 w 176"/>
              <a:gd name="T73" fmla="*/ 48 h 176"/>
              <a:gd name="T74" fmla="*/ 44 w 176"/>
              <a:gd name="T75" fmla="*/ 65 h 176"/>
              <a:gd name="T76" fmla="*/ 106 w 176"/>
              <a:gd name="T77" fmla="*/ 48 h 176"/>
              <a:gd name="T78" fmla="*/ 88 w 176"/>
              <a:gd name="T79" fmla="*/ 63 h 176"/>
              <a:gd name="T80" fmla="*/ 113 w 176"/>
              <a:gd name="T81" fmla="*/ 79 h 176"/>
              <a:gd name="T82" fmla="*/ 132 w 176"/>
              <a:gd name="T83" fmla="*/ 65 h 176"/>
              <a:gd name="T84" fmla="*/ 106 w 176"/>
              <a:gd name="T85" fmla="*/ 48 h 176"/>
              <a:gd name="T86" fmla="*/ 88 w 176"/>
              <a:gd name="T87" fmla="*/ 0 h 176"/>
              <a:gd name="T88" fmla="*/ 0 w 176"/>
              <a:gd name="T89" fmla="*/ 88 h 176"/>
              <a:gd name="T90" fmla="*/ 88 w 176"/>
              <a:gd name="T91" fmla="*/ 176 h 176"/>
              <a:gd name="T92" fmla="*/ 176 w 176"/>
              <a:gd name="T93" fmla="*/ 88 h 176"/>
              <a:gd name="T94" fmla="*/ 88 w 176"/>
              <a:gd name="T95" fmla="*/ 0 h 176"/>
              <a:gd name="T96" fmla="*/ 88 w 176"/>
              <a:gd name="T97" fmla="*/ 168 h 176"/>
              <a:gd name="T98" fmla="*/ 8 w 176"/>
              <a:gd name="T99" fmla="*/ 88 h 176"/>
              <a:gd name="T100" fmla="*/ 88 w 176"/>
              <a:gd name="T101" fmla="*/ 8 h 176"/>
              <a:gd name="T102" fmla="*/ 168 w 176"/>
              <a:gd name="T103" fmla="*/ 88 h 176"/>
              <a:gd name="T104" fmla="*/ 88 w 176"/>
              <a:gd name="T10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13" y="79"/>
                </a:moveTo>
                <a:cubicBezTo>
                  <a:pt x="113" y="79"/>
                  <a:pt x="113" y="79"/>
                  <a:pt x="113" y="79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113" y="79"/>
                  <a:pt x="113" y="79"/>
                  <a:pt x="113" y="79"/>
                </a:cubicBezTo>
                <a:close/>
                <a:moveTo>
                  <a:pt x="62" y="80"/>
                </a:moveTo>
                <a:cubicBezTo>
                  <a:pt x="44" y="94"/>
                  <a:pt x="44" y="94"/>
                  <a:pt x="44" y="94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63" y="106"/>
                  <a:pt x="63" y="106"/>
                  <a:pt x="63" y="106"/>
                </a:cubicBezTo>
                <a:cubicBezTo>
                  <a:pt x="70" y="110"/>
                  <a:pt x="70" y="110"/>
                  <a:pt x="70" y="110"/>
                </a:cubicBezTo>
                <a:cubicBezTo>
                  <a:pt x="82" y="101"/>
                  <a:pt x="82" y="101"/>
                  <a:pt x="82" y="101"/>
                </a:cubicBezTo>
                <a:cubicBezTo>
                  <a:pt x="88" y="97"/>
                  <a:pt x="88" y="97"/>
                  <a:pt x="88" y="97"/>
                </a:cubicBezTo>
                <a:cubicBezTo>
                  <a:pt x="88" y="97"/>
                  <a:pt x="88" y="97"/>
                  <a:pt x="88" y="97"/>
                </a:cubicBezTo>
                <a:cubicBezTo>
                  <a:pt x="88" y="97"/>
                  <a:pt x="88" y="97"/>
                  <a:pt x="88" y="97"/>
                </a:cubicBezTo>
                <a:cubicBezTo>
                  <a:pt x="88" y="97"/>
                  <a:pt x="88" y="97"/>
                  <a:pt x="88" y="97"/>
                </a:cubicBezTo>
                <a:cubicBezTo>
                  <a:pt x="88" y="97"/>
                  <a:pt x="88" y="97"/>
                  <a:pt x="88" y="97"/>
                </a:cubicBezTo>
                <a:cubicBezTo>
                  <a:pt x="102" y="107"/>
                  <a:pt x="102" y="107"/>
                  <a:pt x="102" y="107"/>
                </a:cubicBezTo>
                <a:cubicBezTo>
                  <a:pt x="106" y="110"/>
                  <a:pt x="106" y="110"/>
                  <a:pt x="106" y="110"/>
                </a:cubicBezTo>
                <a:cubicBezTo>
                  <a:pt x="132" y="94"/>
                  <a:pt x="132" y="94"/>
                  <a:pt x="132" y="9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88" y="95"/>
                  <a:pt x="88" y="95"/>
                  <a:pt x="88" y="95"/>
                </a:cubicBezTo>
                <a:lnTo>
                  <a:pt x="62" y="80"/>
                </a:lnTo>
                <a:close/>
                <a:moveTo>
                  <a:pt x="106" y="120"/>
                </a:moveTo>
                <a:cubicBezTo>
                  <a:pt x="106" y="120"/>
                  <a:pt x="106" y="120"/>
                  <a:pt x="106" y="120"/>
                </a:cubicBezTo>
                <a:cubicBezTo>
                  <a:pt x="88" y="107"/>
                  <a:pt x="88" y="107"/>
                  <a:pt x="88" y="107"/>
                </a:cubicBezTo>
                <a:cubicBezTo>
                  <a:pt x="71" y="120"/>
                  <a:pt x="71" y="120"/>
                  <a:pt x="71" y="120"/>
                </a:cubicBezTo>
                <a:cubicBezTo>
                  <a:pt x="71" y="120"/>
                  <a:pt x="71" y="120"/>
                  <a:pt x="71" y="120"/>
                </a:cubicBezTo>
                <a:cubicBezTo>
                  <a:pt x="62" y="114"/>
                  <a:pt x="62" y="114"/>
                  <a:pt x="62" y="114"/>
                </a:cubicBezTo>
                <a:cubicBezTo>
                  <a:pt x="62" y="119"/>
                  <a:pt x="62" y="119"/>
                  <a:pt x="62" y="119"/>
                </a:cubicBezTo>
                <a:cubicBezTo>
                  <a:pt x="88" y="136"/>
                  <a:pt x="88" y="136"/>
                  <a:pt x="88" y="136"/>
                </a:cubicBezTo>
                <a:cubicBezTo>
                  <a:pt x="114" y="119"/>
                  <a:pt x="114" y="119"/>
                  <a:pt x="114" y="119"/>
                </a:cubicBezTo>
                <a:cubicBezTo>
                  <a:pt x="114" y="115"/>
                  <a:pt x="114" y="115"/>
                  <a:pt x="114" y="115"/>
                </a:cubicBezTo>
                <a:cubicBezTo>
                  <a:pt x="106" y="120"/>
                  <a:pt x="106" y="120"/>
                  <a:pt x="106" y="120"/>
                </a:cubicBezTo>
                <a:close/>
                <a:moveTo>
                  <a:pt x="44" y="65"/>
                </a:moveTo>
                <a:cubicBezTo>
                  <a:pt x="62" y="80"/>
                  <a:pt x="62" y="80"/>
                  <a:pt x="62" y="80"/>
                </a:cubicBezTo>
                <a:cubicBezTo>
                  <a:pt x="88" y="63"/>
                  <a:pt x="88" y="63"/>
                  <a:pt x="88" y="63"/>
                </a:cubicBezTo>
                <a:cubicBezTo>
                  <a:pt x="70" y="48"/>
                  <a:pt x="70" y="48"/>
                  <a:pt x="70" y="48"/>
                </a:cubicBezTo>
                <a:lnTo>
                  <a:pt x="44" y="65"/>
                </a:lnTo>
                <a:close/>
                <a:moveTo>
                  <a:pt x="106" y="48"/>
                </a:moveTo>
                <a:cubicBezTo>
                  <a:pt x="88" y="63"/>
                  <a:pt x="88" y="63"/>
                  <a:pt x="88" y="63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132" y="65"/>
                  <a:pt x="132" y="65"/>
                  <a:pt x="132" y="65"/>
                </a:cubicBezTo>
                <a:lnTo>
                  <a:pt x="106" y="48"/>
                </a:lnTo>
                <a:close/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Freeform 43"/>
          <p:cNvSpPr>
            <a:spLocks noEditPoints="1"/>
          </p:cNvSpPr>
          <p:nvPr/>
        </p:nvSpPr>
        <p:spPr bwMode="auto">
          <a:xfrm>
            <a:off x="9344025" y="3667125"/>
            <a:ext cx="525463" cy="525463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8 w 176"/>
              <a:gd name="T13" fmla="*/ 88 h 176"/>
              <a:gd name="T14" fmla="*/ 88 w 176"/>
              <a:gd name="T15" fmla="*/ 8 h 176"/>
              <a:gd name="T16" fmla="*/ 168 w 176"/>
              <a:gd name="T17" fmla="*/ 88 h 176"/>
              <a:gd name="T18" fmla="*/ 88 w 176"/>
              <a:gd name="T19" fmla="*/ 168 h 176"/>
              <a:gd name="T20" fmla="*/ 112 w 176"/>
              <a:gd name="T21" fmla="*/ 48 h 176"/>
              <a:gd name="T22" fmla="*/ 64 w 176"/>
              <a:gd name="T23" fmla="*/ 48 h 176"/>
              <a:gd name="T24" fmla="*/ 48 w 176"/>
              <a:gd name="T25" fmla="*/ 64 h 176"/>
              <a:gd name="T26" fmla="*/ 48 w 176"/>
              <a:gd name="T27" fmla="*/ 112 h 176"/>
              <a:gd name="T28" fmla="*/ 64 w 176"/>
              <a:gd name="T29" fmla="*/ 128 h 176"/>
              <a:gd name="T30" fmla="*/ 112 w 176"/>
              <a:gd name="T31" fmla="*/ 128 h 176"/>
              <a:gd name="T32" fmla="*/ 128 w 176"/>
              <a:gd name="T33" fmla="*/ 112 h 176"/>
              <a:gd name="T34" fmla="*/ 128 w 176"/>
              <a:gd name="T35" fmla="*/ 64 h 176"/>
              <a:gd name="T36" fmla="*/ 112 w 176"/>
              <a:gd name="T37" fmla="*/ 48 h 176"/>
              <a:gd name="T38" fmla="*/ 104 w 176"/>
              <a:gd name="T39" fmla="*/ 60 h 176"/>
              <a:gd name="T40" fmla="*/ 116 w 176"/>
              <a:gd name="T41" fmla="*/ 60 h 176"/>
              <a:gd name="T42" fmla="*/ 116 w 176"/>
              <a:gd name="T43" fmla="*/ 72 h 176"/>
              <a:gd name="T44" fmla="*/ 104 w 176"/>
              <a:gd name="T45" fmla="*/ 72 h 176"/>
              <a:gd name="T46" fmla="*/ 104 w 176"/>
              <a:gd name="T47" fmla="*/ 60 h 176"/>
              <a:gd name="T48" fmla="*/ 88 w 176"/>
              <a:gd name="T49" fmla="*/ 72 h 176"/>
              <a:gd name="T50" fmla="*/ 104 w 176"/>
              <a:gd name="T51" fmla="*/ 88 h 176"/>
              <a:gd name="T52" fmla="*/ 88 w 176"/>
              <a:gd name="T53" fmla="*/ 104 h 176"/>
              <a:gd name="T54" fmla="*/ 72 w 176"/>
              <a:gd name="T55" fmla="*/ 88 h 176"/>
              <a:gd name="T56" fmla="*/ 88 w 176"/>
              <a:gd name="T57" fmla="*/ 72 h 176"/>
              <a:gd name="T58" fmla="*/ 120 w 176"/>
              <a:gd name="T59" fmla="*/ 112 h 176"/>
              <a:gd name="T60" fmla="*/ 112 w 176"/>
              <a:gd name="T61" fmla="*/ 120 h 176"/>
              <a:gd name="T62" fmla="*/ 64 w 176"/>
              <a:gd name="T63" fmla="*/ 120 h 176"/>
              <a:gd name="T64" fmla="*/ 56 w 176"/>
              <a:gd name="T65" fmla="*/ 112 h 176"/>
              <a:gd name="T66" fmla="*/ 56 w 176"/>
              <a:gd name="T67" fmla="*/ 84 h 176"/>
              <a:gd name="T68" fmla="*/ 64 w 176"/>
              <a:gd name="T69" fmla="*/ 84 h 176"/>
              <a:gd name="T70" fmla="*/ 64 w 176"/>
              <a:gd name="T71" fmla="*/ 88 h 176"/>
              <a:gd name="T72" fmla="*/ 88 w 176"/>
              <a:gd name="T73" fmla="*/ 112 h 176"/>
              <a:gd name="T74" fmla="*/ 112 w 176"/>
              <a:gd name="T75" fmla="*/ 88 h 176"/>
              <a:gd name="T76" fmla="*/ 112 w 176"/>
              <a:gd name="T77" fmla="*/ 84 h 176"/>
              <a:gd name="T78" fmla="*/ 120 w 176"/>
              <a:gd name="T79" fmla="*/ 84 h 176"/>
              <a:gd name="T80" fmla="*/ 120 w 176"/>
              <a:gd name="T81" fmla="*/ 11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112" y="48"/>
                </a:moveTo>
                <a:cubicBezTo>
                  <a:pt x="64" y="48"/>
                  <a:pt x="64" y="48"/>
                  <a:pt x="64" y="48"/>
                </a:cubicBezTo>
                <a:cubicBezTo>
                  <a:pt x="55" y="48"/>
                  <a:pt x="48" y="55"/>
                  <a:pt x="48" y="64"/>
                </a:cubicBezTo>
                <a:cubicBezTo>
                  <a:pt x="48" y="112"/>
                  <a:pt x="48" y="112"/>
                  <a:pt x="48" y="112"/>
                </a:cubicBezTo>
                <a:cubicBezTo>
                  <a:pt x="48" y="121"/>
                  <a:pt x="55" y="128"/>
                  <a:pt x="64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21" y="128"/>
                  <a:pt x="128" y="121"/>
                  <a:pt x="128" y="112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8" y="55"/>
                  <a:pt x="121" y="48"/>
                  <a:pt x="112" y="48"/>
                </a:cubicBezTo>
                <a:moveTo>
                  <a:pt x="104" y="60"/>
                </a:moveTo>
                <a:cubicBezTo>
                  <a:pt x="116" y="60"/>
                  <a:pt x="116" y="60"/>
                  <a:pt x="116" y="60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04" y="72"/>
                  <a:pt x="104" y="72"/>
                  <a:pt x="104" y="72"/>
                </a:cubicBezTo>
                <a:lnTo>
                  <a:pt x="104" y="60"/>
                </a:lnTo>
                <a:close/>
                <a:moveTo>
                  <a:pt x="88" y="72"/>
                </a:moveTo>
                <a:cubicBezTo>
                  <a:pt x="97" y="72"/>
                  <a:pt x="104" y="79"/>
                  <a:pt x="104" y="88"/>
                </a:cubicBezTo>
                <a:cubicBezTo>
                  <a:pt x="104" y="97"/>
                  <a:pt x="97" y="104"/>
                  <a:pt x="88" y="104"/>
                </a:cubicBezTo>
                <a:cubicBezTo>
                  <a:pt x="79" y="104"/>
                  <a:pt x="72" y="97"/>
                  <a:pt x="72" y="88"/>
                </a:cubicBezTo>
                <a:cubicBezTo>
                  <a:pt x="72" y="79"/>
                  <a:pt x="79" y="72"/>
                  <a:pt x="88" y="72"/>
                </a:cubicBezTo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64" y="120"/>
                  <a:pt x="64" y="120"/>
                  <a:pt x="64" y="120"/>
                </a:cubicBezTo>
                <a:cubicBezTo>
                  <a:pt x="60" y="120"/>
                  <a:pt x="56" y="116"/>
                  <a:pt x="56" y="112"/>
                </a:cubicBezTo>
                <a:cubicBezTo>
                  <a:pt x="56" y="84"/>
                  <a:pt x="56" y="84"/>
                  <a:pt x="56" y="84"/>
                </a:cubicBezTo>
                <a:cubicBezTo>
                  <a:pt x="64" y="84"/>
                  <a:pt x="64" y="84"/>
                  <a:pt x="64" y="84"/>
                </a:cubicBezTo>
                <a:cubicBezTo>
                  <a:pt x="64" y="85"/>
                  <a:pt x="64" y="87"/>
                  <a:pt x="64" y="88"/>
                </a:cubicBezTo>
                <a:cubicBezTo>
                  <a:pt x="64" y="101"/>
                  <a:pt x="75" y="112"/>
                  <a:pt x="88" y="112"/>
                </a:cubicBezTo>
                <a:cubicBezTo>
                  <a:pt x="101" y="112"/>
                  <a:pt x="112" y="101"/>
                  <a:pt x="112" y="88"/>
                </a:cubicBezTo>
                <a:cubicBezTo>
                  <a:pt x="112" y="87"/>
                  <a:pt x="112" y="85"/>
                  <a:pt x="112" y="84"/>
                </a:cubicBezTo>
                <a:cubicBezTo>
                  <a:pt x="120" y="84"/>
                  <a:pt x="120" y="84"/>
                  <a:pt x="120" y="84"/>
                </a:cubicBezTo>
                <a:lnTo>
                  <a:pt x="120" y="1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44"/>
          <p:cNvSpPr>
            <a:spLocks noEditPoints="1"/>
          </p:cNvSpPr>
          <p:nvPr/>
        </p:nvSpPr>
        <p:spPr bwMode="auto">
          <a:xfrm>
            <a:off x="10345738" y="3667125"/>
            <a:ext cx="525463" cy="525463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8 w 176"/>
              <a:gd name="T13" fmla="*/ 88 h 176"/>
              <a:gd name="T14" fmla="*/ 88 w 176"/>
              <a:gd name="T15" fmla="*/ 8 h 176"/>
              <a:gd name="T16" fmla="*/ 168 w 176"/>
              <a:gd name="T17" fmla="*/ 88 h 176"/>
              <a:gd name="T18" fmla="*/ 88 w 176"/>
              <a:gd name="T19" fmla="*/ 168 h 176"/>
              <a:gd name="T20" fmla="*/ 88 w 176"/>
              <a:gd name="T21" fmla="*/ 40 h 176"/>
              <a:gd name="T22" fmla="*/ 40 w 176"/>
              <a:gd name="T23" fmla="*/ 88 h 176"/>
              <a:gd name="T24" fmla="*/ 88 w 176"/>
              <a:gd name="T25" fmla="*/ 136 h 176"/>
              <a:gd name="T26" fmla="*/ 136 w 176"/>
              <a:gd name="T27" fmla="*/ 88 h 176"/>
              <a:gd name="T28" fmla="*/ 88 w 176"/>
              <a:gd name="T29" fmla="*/ 40 h 176"/>
              <a:gd name="T30" fmla="*/ 48 w 176"/>
              <a:gd name="T31" fmla="*/ 88 h 176"/>
              <a:gd name="T32" fmla="*/ 51 w 176"/>
              <a:gd name="T33" fmla="*/ 72 h 176"/>
              <a:gd name="T34" fmla="*/ 70 w 176"/>
              <a:gd name="T35" fmla="*/ 124 h 176"/>
              <a:gd name="T36" fmla="*/ 48 w 176"/>
              <a:gd name="T37" fmla="*/ 88 h 176"/>
              <a:gd name="T38" fmla="*/ 88 w 176"/>
              <a:gd name="T39" fmla="*/ 128 h 176"/>
              <a:gd name="T40" fmla="*/ 77 w 176"/>
              <a:gd name="T41" fmla="*/ 126 h 176"/>
              <a:gd name="T42" fmla="*/ 89 w 176"/>
              <a:gd name="T43" fmla="*/ 92 h 176"/>
              <a:gd name="T44" fmla="*/ 101 w 176"/>
              <a:gd name="T45" fmla="*/ 126 h 176"/>
              <a:gd name="T46" fmla="*/ 88 w 176"/>
              <a:gd name="T47" fmla="*/ 128 h 176"/>
              <a:gd name="T48" fmla="*/ 94 w 176"/>
              <a:gd name="T49" fmla="*/ 69 h 176"/>
              <a:gd name="T50" fmla="*/ 98 w 176"/>
              <a:gd name="T51" fmla="*/ 69 h 176"/>
              <a:gd name="T52" fmla="*/ 98 w 176"/>
              <a:gd name="T53" fmla="*/ 65 h 176"/>
              <a:gd name="T54" fmla="*/ 87 w 176"/>
              <a:gd name="T55" fmla="*/ 66 h 176"/>
              <a:gd name="T56" fmla="*/ 76 w 176"/>
              <a:gd name="T57" fmla="*/ 65 h 176"/>
              <a:gd name="T58" fmla="*/ 76 w 176"/>
              <a:gd name="T59" fmla="*/ 69 h 176"/>
              <a:gd name="T60" fmla="*/ 80 w 176"/>
              <a:gd name="T61" fmla="*/ 69 h 176"/>
              <a:gd name="T62" fmla="*/ 87 w 176"/>
              <a:gd name="T63" fmla="*/ 86 h 176"/>
              <a:gd name="T64" fmla="*/ 78 w 176"/>
              <a:gd name="T65" fmla="*/ 113 h 176"/>
              <a:gd name="T66" fmla="*/ 63 w 176"/>
              <a:gd name="T67" fmla="*/ 69 h 176"/>
              <a:gd name="T68" fmla="*/ 68 w 176"/>
              <a:gd name="T69" fmla="*/ 69 h 176"/>
              <a:gd name="T70" fmla="*/ 67 w 176"/>
              <a:gd name="T71" fmla="*/ 65 h 176"/>
              <a:gd name="T72" fmla="*/ 57 w 176"/>
              <a:gd name="T73" fmla="*/ 66 h 176"/>
              <a:gd name="T74" fmla="*/ 55 w 176"/>
              <a:gd name="T75" fmla="*/ 66 h 176"/>
              <a:gd name="T76" fmla="*/ 88 w 176"/>
              <a:gd name="T77" fmla="*/ 48 h 176"/>
              <a:gd name="T78" fmla="*/ 114 w 176"/>
              <a:gd name="T79" fmla="*/ 58 h 176"/>
              <a:gd name="T80" fmla="*/ 108 w 176"/>
              <a:gd name="T81" fmla="*/ 65 h 176"/>
              <a:gd name="T82" fmla="*/ 112 w 176"/>
              <a:gd name="T83" fmla="*/ 75 h 176"/>
              <a:gd name="T84" fmla="*/ 115 w 176"/>
              <a:gd name="T85" fmla="*/ 86 h 176"/>
              <a:gd name="T86" fmla="*/ 112 w 176"/>
              <a:gd name="T87" fmla="*/ 99 h 176"/>
              <a:gd name="T88" fmla="*/ 108 w 176"/>
              <a:gd name="T89" fmla="*/ 113 h 176"/>
              <a:gd name="T90" fmla="*/ 94 w 176"/>
              <a:gd name="T91" fmla="*/ 69 h 176"/>
              <a:gd name="T92" fmla="*/ 128 w 176"/>
              <a:gd name="T93" fmla="*/ 88 h 176"/>
              <a:gd name="T94" fmla="*/ 109 w 176"/>
              <a:gd name="T95" fmla="*/ 122 h 176"/>
              <a:gd name="T96" fmla="*/ 121 w 176"/>
              <a:gd name="T97" fmla="*/ 87 h 176"/>
              <a:gd name="T98" fmla="*/ 124 w 176"/>
              <a:gd name="T99" fmla="*/ 73 h 176"/>
              <a:gd name="T100" fmla="*/ 124 w 176"/>
              <a:gd name="T101" fmla="*/ 70 h 176"/>
              <a:gd name="T102" fmla="*/ 128 w 176"/>
              <a:gd name="T103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88" y="40"/>
                </a:moveTo>
                <a:cubicBezTo>
                  <a:pt x="61" y="40"/>
                  <a:pt x="40" y="61"/>
                  <a:pt x="40" y="88"/>
                </a:cubicBezTo>
                <a:cubicBezTo>
                  <a:pt x="40" y="115"/>
                  <a:pt x="61" y="136"/>
                  <a:pt x="88" y="136"/>
                </a:cubicBezTo>
                <a:cubicBezTo>
                  <a:pt x="115" y="136"/>
                  <a:pt x="136" y="115"/>
                  <a:pt x="136" y="88"/>
                </a:cubicBezTo>
                <a:cubicBezTo>
                  <a:pt x="136" y="61"/>
                  <a:pt x="115" y="40"/>
                  <a:pt x="88" y="40"/>
                </a:cubicBezTo>
                <a:moveTo>
                  <a:pt x="48" y="88"/>
                </a:moveTo>
                <a:cubicBezTo>
                  <a:pt x="48" y="82"/>
                  <a:pt x="49" y="77"/>
                  <a:pt x="51" y="72"/>
                </a:cubicBezTo>
                <a:cubicBezTo>
                  <a:pt x="70" y="124"/>
                  <a:pt x="70" y="124"/>
                  <a:pt x="70" y="124"/>
                </a:cubicBezTo>
                <a:cubicBezTo>
                  <a:pt x="57" y="117"/>
                  <a:pt x="48" y="104"/>
                  <a:pt x="48" y="88"/>
                </a:cubicBezTo>
                <a:moveTo>
                  <a:pt x="88" y="128"/>
                </a:moveTo>
                <a:cubicBezTo>
                  <a:pt x="84" y="128"/>
                  <a:pt x="80" y="127"/>
                  <a:pt x="77" y="126"/>
                </a:cubicBezTo>
                <a:cubicBezTo>
                  <a:pt x="89" y="92"/>
                  <a:pt x="89" y="92"/>
                  <a:pt x="89" y="92"/>
                </a:cubicBezTo>
                <a:cubicBezTo>
                  <a:pt x="89" y="92"/>
                  <a:pt x="100" y="121"/>
                  <a:pt x="101" y="126"/>
                </a:cubicBezTo>
                <a:cubicBezTo>
                  <a:pt x="97" y="127"/>
                  <a:pt x="93" y="128"/>
                  <a:pt x="88" y="128"/>
                </a:cubicBezTo>
                <a:moveTo>
                  <a:pt x="94" y="69"/>
                </a:moveTo>
                <a:cubicBezTo>
                  <a:pt x="96" y="69"/>
                  <a:pt x="98" y="69"/>
                  <a:pt x="98" y="69"/>
                </a:cubicBezTo>
                <a:cubicBezTo>
                  <a:pt x="100" y="68"/>
                  <a:pt x="100" y="65"/>
                  <a:pt x="98" y="65"/>
                </a:cubicBezTo>
                <a:cubicBezTo>
                  <a:pt x="98" y="65"/>
                  <a:pt x="91" y="66"/>
                  <a:pt x="87" y="66"/>
                </a:cubicBezTo>
                <a:cubicBezTo>
                  <a:pt x="83" y="66"/>
                  <a:pt x="76" y="65"/>
                  <a:pt x="76" y="65"/>
                </a:cubicBezTo>
                <a:cubicBezTo>
                  <a:pt x="74" y="65"/>
                  <a:pt x="74" y="68"/>
                  <a:pt x="76" y="69"/>
                </a:cubicBezTo>
                <a:cubicBezTo>
                  <a:pt x="76" y="69"/>
                  <a:pt x="78" y="69"/>
                  <a:pt x="80" y="69"/>
                </a:cubicBezTo>
                <a:cubicBezTo>
                  <a:pt x="87" y="86"/>
                  <a:pt x="87" y="86"/>
                  <a:pt x="87" y="86"/>
                </a:cubicBezTo>
                <a:cubicBezTo>
                  <a:pt x="78" y="113"/>
                  <a:pt x="78" y="113"/>
                  <a:pt x="78" y="113"/>
                </a:cubicBezTo>
                <a:cubicBezTo>
                  <a:pt x="63" y="69"/>
                  <a:pt x="63" y="69"/>
                  <a:pt x="63" y="69"/>
                </a:cubicBezTo>
                <a:cubicBezTo>
                  <a:pt x="66" y="69"/>
                  <a:pt x="68" y="69"/>
                  <a:pt x="68" y="69"/>
                </a:cubicBezTo>
                <a:cubicBezTo>
                  <a:pt x="70" y="68"/>
                  <a:pt x="70" y="65"/>
                  <a:pt x="67" y="65"/>
                </a:cubicBezTo>
                <a:cubicBezTo>
                  <a:pt x="67" y="65"/>
                  <a:pt x="61" y="66"/>
                  <a:pt x="57" y="66"/>
                </a:cubicBezTo>
                <a:cubicBezTo>
                  <a:pt x="56" y="66"/>
                  <a:pt x="55" y="66"/>
                  <a:pt x="55" y="66"/>
                </a:cubicBezTo>
                <a:cubicBezTo>
                  <a:pt x="62" y="55"/>
                  <a:pt x="74" y="48"/>
                  <a:pt x="88" y="48"/>
                </a:cubicBezTo>
                <a:cubicBezTo>
                  <a:pt x="98" y="48"/>
                  <a:pt x="107" y="52"/>
                  <a:pt x="114" y="58"/>
                </a:cubicBezTo>
                <a:cubicBezTo>
                  <a:pt x="111" y="58"/>
                  <a:pt x="108" y="62"/>
                  <a:pt x="108" y="65"/>
                </a:cubicBezTo>
                <a:cubicBezTo>
                  <a:pt x="108" y="69"/>
                  <a:pt x="110" y="71"/>
                  <a:pt x="112" y="75"/>
                </a:cubicBezTo>
                <a:cubicBezTo>
                  <a:pt x="114" y="77"/>
                  <a:pt x="115" y="81"/>
                  <a:pt x="115" y="86"/>
                </a:cubicBezTo>
                <a:cubicBezTo>
                  <a:pt x="115" y="89"/>
                  <a:pt x="114" y="93"/>
                  <a:pt x="112" y="99"/>
                </a:cubicBezTo>
                <a:cubicBezTo>
                  <a:pt x="108" y="113"/>
                  <a:pt x="108" y="113"/>
                  <a:pt x="108" y="113"/>
                </a:cubicBezTo>
                <a:lnTo>
                  <a:pt x="94" y="69"/>
                </a:lnTo>
                <a:close/>
                <a:moveTo>
                  <a:pt x="128" y="88"/>
                </a:moveTo>
                <a:cubicBezTo>
                  <a:pt x="128" y="102"/>
                  <a:pt x="120" y="115"/>
                  <a:pt x="109" y="122"/>
                </a:cubicBezTo>
                <a:cubicBezTo>
                  <a:pt x="121" y="87"/>
                  <a:pt x="121" y="87"/>
                  <a:pt x="121" y="87"/>
                </a:cubicBezTo>
                <a:cubicBezTo>
                  <a:pt x="123" y="81"/>
                  <a:pt x="124" y="77"/>
                  <a:pt x="124" y="73"/>
                </a:cubicBezTo>
                <a:cubicBezTo>
                  <a:pt x="124" y="72"/>
                  <a:pt x="124" y="71"/>
                  <a:pt x="124" y="70"/>
                </a:cubicBezTo>
                <a:cubicBezTo>
                  <a:pt x="126" y="76"/>
                  <a:pt x="128" y="82"/>
                  <a:pt x="128" y="8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Freeform 45"/>
          <p:cNvSpPr>
            <a:spLocks noEditPoints="1"/>
          </p:cNvSpPr>
          <p:nvPr/>
        </p:nvSpPr>
        <p:spPr bwMode="auto">
          <a:xfrm>
            <a:off x="1323975" y="4670425"/>
            <a:ext cx="525463" cy="525463"/>
          </a:xfrm>
          <a:custGeom>
            <a:avLst/>
            <a:gdLst>
              <a:gd name="T0" fmla="*/ 88 w 176"/>
              <a:gd name="T1" fmla="*/ 40 h 176"/>
              <a:gd name="T2" fmla="*/ 40 w 176"/>
              <a:gd name="T3" fmla="*/ 88 h 176"/>
              <a:gd name="T4" fmla="*/ 88 w 176"/>
              <a:gd name="T5" fmla="*/ 136 h 176"/>
              <a:gd name="T6" fmla="*/ 136 w 176"/>
              <a:gd name="T7" fmla="*/ 88 h 176"/>
              <a:gd name="T8" fmla="*/ 88 w 176"/>
              <a:gd name="T9" fmla="*/ 40 h 176"/>
              <a:gd name="T10" fmla="*/ 88 w 176"/>
              <a:gd name="T11" fmla="*/ 48 h 176"/>
              <a:gd name="T12" fmla="*/ 113 w 176"/>
              <a:gd name="T13" fmla="*/ 57 h 176"/>
              <a:gd name="T14" fmla="*/ 92 w 176"/>
              <a:gd name="T15" fmla="*/ 70 h 176"/>
              <a:gd name="T16" fmla="*/ 76 w 176"/>
              <a:gd name="T17" fmla="*/ 50 h 176"/>
              <a:gd name="T18" fmla="*/ 88 w 176"/>
              <a:gd name="T19" fmla="*/ 48 h 176"/>
              <a:gd name="T20" fmla="*/ 68 w 176"/>
              <a:gd name="T21" fmla="*/ 53 h 176"/>
              <a:gd name="T22" fmla="*/ 84 w 176"/>
              <a:gd name="T23" fmla="*/ 73 h 176"/>
              <a:gd name="T24" fmla="*/ 49 w 176"/>
              <a:gd name="T25" fmla="*/ 80 h 176"/>
              <a:gd name="T26" fmla="*/ 68 w 176"/>
              <a:gd name="T27" fmla="*/ 53 h 176"/>
              <a:gd name="T28" fmla="*/ 48 w 176"/>
              <a:gd name="T29" fmla="*/ 88 h 176"/>
              <a:gd name="T30" fmla="*/ 88 w 176"/>
              <a:gd name="T31" fmla="*/ 80 h 176"/>
              <a:gd name="T32" fmla="*/ 92 w 176"/>
              <a:gd name="T33" fmla="*/ 88 h 176"/>
              <a:gd name="T34" fmla="*/ 59 w 176"/>
              <a:gd name="T35" fmla="*/ 115 h 176"/>
              <a:gd name="T36" fmla="*/ 48 w 176"/>
              <a:gd name="T37" fmla="*/ 88 h 176"/>
              <a:gd name="T38" fmla="*/ 88 w 176"/>
              <a:gd name="T39" fmla="*/ 128 h 176"/>
              <a:gd name="T40" fmla="*/ 65 w 176"/>
              <a:gd name="T41" fmla="*/ 121 h 176"/>
              <a:gd name="T42" fmla="*/ 95 w 176"/>
              <a:gd name="T43" fmla="*/ 96 h 176"/>
              <a:gd name="T44" fmla="*/ 100 w 176"/>
              <a:gd name="T45" fmla="*/ 126 h 176"/>
              <a:gd name="T46" fmla="*/ 88 w 176"/>
              <a:gd name="T47" fmla="*/ 128 h 176"/>
              <a:gd name="T48" fmla="*/ 108 w 176"/>
              <a:gd name="T49" fmla="*/ 123 h 176"/>
              <a:gd name="T50" fmla="*/ 103 w 176"/>
              <a:gd name="T51" fmla="*/ 94 h 176"/>
              <a:gd name="T52" fmla="*/ 116 w 176"/>
              <a:gd name="T53" fmla="*/ 92 h 176"/>
              <a:gd name="T54" fmla="*/ 128 w 176"/>
              <a:gd name="T55" fmla="*/ 93 h 176"/>
              <a:gd name="T56" fmla="*/ 108 w 176"/>
              <a:gd name="T57" fmla="*/ 123 h 176"/>
              <a:gd name="T58" fmla="*/ 116 w 176"/>
              <a:gd name="T59" fmla="*/ 84 h 176"/>
              <a:gd name="T60" fmla="*/ 100 w 176"/>
              <a:gd name="T61" fmla="*/ 86 h 176"/>
              <a:gd name="T62" fmla="*/ 96 w 176"/>
              <a:gd name="T63" fmla="*/ 77 h 176"/>
              <a:gd name="T64" fmla="*/ 119 w 176"/>
              <a:gd name="T65" fmla="*/ 63 h 176"/>
              <a:gd name="T66" fmla="*/ 128 w 176"/>
              <a:gd name="T67" fmla="*/ 85 h 176"/>
              <a:gd name="T68" fmla="*/ 116 w 176"/>
              <a:gd name="T69" fmla="*/ 84 h 176"/>
              <a:gd name="T70" fmla="*/ 88 w 176"/>
              <a:gd name="T71" fmla="*/ 0 h 176"/>
              <a:gd name="T72" fmla="*/ 0 w 176"/>
              <a:gd name="T73" fmla="*/ 88 h 176"/>
              <a:gd name="T74" fmla="*/ 88 w 176"/>
              <a:gd name="T75" fmla="*/ 176 h 176"/>
              <a:gd name="T76" fmla="*/ 176 w 176"/>
              <a:gd name="T77" fmla="*/ 88 h 176"/>
              <a:gd name="T78" fmla="*/ 88 w 176"/>
              <a:gd name="T79" fmla="*/ 0 h 176"/>
              <a:gd name="T80" fmla="*/ 88 w 176"/>
              <a:gd name="T81" fmla="*/ 168 h 176"/>
              <a:gd name="T82" fmla="*/ 8 w 176"/>
              <a:gd name="T83" fmla="*/ 88 h 176"/>
              <a:gd name="T84" fmla="*/ 88 w 176"/>
              <a:gd name="T85" fmla="*/ 8 h 176"/>
              <a:gd name="T86" fmla="*/ 168 w 176"/>
              <a:gd name="T87" fmla="*/ 88 h 176"/>
              <a:gd name="T88" fmla="*/ 88 w 176"/>
              <a:gd name="T89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88" y="40"/>
                </a:moveTo>
                <a:cubicBezTo>
                  <a:pt x="61" y="40"/>
                  <a:pt x="40" y="61"/>
                  <a:pt x="40" y="88"/>
                </a:cubicBezTo>
                <a:cubicBezTo>
                  <a:pt x="40" y="115"/>
                  <a:pt x="61" y="136"/>
                  <a:pt x="88" y="136"/>
                </a:cubicBezTo>
                <a:cubicBezTo>
                  <a:pt x="115" y="136"/>
                  <a:pt x="136" y="115"/>
                  <a:pt x="136" y="88"/>
                </a:cubicBezTo>
                <a:cubicBezTo>
                  <a:pt x="136" y="61"/>
                  <a:pt x="115" y="40"/>
                  <a:pt x="88" y="40"/>
                </a:cubicBezTo>
                <a:moveTo>
                  <a:pt x="88" y="48"/>
                </a:moveTo>
                <a:cubicBezTo>
                  <a:pt x="98" y="48"/>
                  <a:pt x="106" y="51"/>
                  <a:pt x="113" y="57"/>
                </a:cubicBezTo>
                <a:cubicBezTo>
                  <a:pt x="107" y="62"/>
                  <a:pt x="100" y="67"/>
                  <a:pt x="92" y="70"/>
                </a:cubicBezTo>
                <a:cubicBezTo>
                  <a:pt x="87" y="63"/>
                  <a:pt x="82" y="56"/>
                  <a:pt x="76" y="50"/>
                </a:cubicBezTo>
                <a:cubicBezTo>
                  <a:pt x="80" y="49"/>
                  <a:pt x="84" y="48"/>
                  <a:pt x="88" y="48"/>
                </a:cubicBezTo>
                <a:moveTo>
                  <a:pt x="68" y="53"/>
                </a:moveTo>
                <a:cubicBezTo>
                  <a:pt x="74" y="59"/>
                  <a:pt x="80" y="66"/>
                  <a:pt x="84" y="73"/>
                </a:cubicBezTo>
                <a:cubicBezTo>
                  <a:pt x="73" y="77"/>
                  <a:pt x="61" y="80"/>
                  <a:pt x="49" y="80"/>
                </a:cubicBezTo>
                <a:cubicBezTo>
                  <a:pt x="51" y="69"/>
                  <a:pt x="58" y="59"/>
                  <a:pt x="68" y="53"/>
                </a:cubicBezTo>
                <a:moveTo>
                  <a:pt x="48" y="88"/>
                </a:moveTo>
                <a:cubicBezTo>
                  <a:pt x="62" y="88"/>
                  <a:pt x="76" y="85"/>
                  <a:pt x="88" y="80"/>
                </a:cubicBezTo>
                <a:cubicBezTo>
                  <a:pt x="90" y="83"/>
                  <a:pt x="91" y="86"/>
                  <a:pt x="92" y="88"/>
                </a:cubicBezTo>
                <a:cubicBezTo>
                  <a:pt x="78" y="94"/>
                  <a:pt x="67" y="103"/>
                  <a:pt x="59" y="115"/>
                </a:cubicBezTo>
                <a:cubicBezTo>
                  <a:pt x="52" y="108"/>
                  <a:pt x="48" y="99"/>
                  <a:pt x="48" y="88"/>
                </a:cubicBezTo>
                <a:moveTo>
                  <a:pt x="88" y="128"/>
                </a:moveTo>
                <a:cubicBezTo>
                  <a:pt x="79" y="128"/>
                  <a:pt x="71" y="125"/>
                  <a:pt x="65" y="121"/>
                </a:cubicBezTo>
                <a:cubicBezTo>
                  <a:pt x="72" y="109"/>
                  <a:pt x="82" y="101"/>
                  <a:pt x="95" y="96"/>
                </a:cubicBezTo>
                <a:cubicBezTo>
                  <a:pt x="98" y="105"/>
                  <a:pt x="100" y="116"/>
                  <a:pt x="100" y="126"/>
                </a:cubicBezTo>
                <a:cubicBezTo>
                  <a:pt x="96" y="127"/>
                  <a:pt x="92" y="128"/>
                  <a:pt x="88" y="128"/>
                </a:cubicBezTo>
                <a:moveTo>
                  <a:pt x="108" y="123"/>
                </a:moveTo>
                <a:cubicBezTo>
                  <a:pt x="107" y="113"/>
                  <a:pt x="106" y="103"/>
                  <a:pt x="103" y="94"/>
                </a:cubicBezTo>
                <a:cubicBezTo>
                  <a:pt x="107" y="93"/>
                  <a:pt x="111" y="92"/>
                  <a:pt x="116" y="92"/>
                </a:cubicBezTo>
                <a:cubicBezTo>
                  <a:pt x="120" y="92"/>
                  <a:pt x="124" y="93"/>
                  <a:pt x="128" y="93"/>
                </a:cubicBezTo>
                <a:cubicBezTo>
                  <a:pt x="126" y="106"/>
                  <a:pt x="118" y="117"/>
                  <a:pt x="108" y="123"/>
                </a:cubicBezTo>
                <a:moveTo>
                  <a:pt x="116" y="84"/>
                </a:moveTo>
                <a:cubicBezTo>
                  <a:pt x="110" y="84"/>
                  <a:pt x="105" y="85"/>
                  <a:pt x="100" y="86"/>
                </a:cubicBezTo>
                <a:cubicBezTo>
                  <a:pt x="99" y="83"/>
                  <a:pt x="97" y="80"/>
                  <a:pt x="96" y="77"/>
                </a:cubicBezTo>
                <a:cubicBezTo>
                  <a:pt x="104" y="73"/>
                  <a:pt x="112" y="68"/>
                  <a:pt x="119" y="63"/>
                </a:cubicBezTo>
                <a:cubicBezTo>
                  <a:pt x="124" y="69"/>
                  <a:pt x="127" y="77"/>
                  <a:pt x="128" y="85"/>
                </a:cubicBezTo>
                <a:cubicBezTo>
                  <a:pt x="124" y="84"/>
                  <a:pt x="120" y="84"/>
                  <a:pt x="116" y="84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Freeform 46"/>
          <p:cNvSpPr>
            <a:spLocks noEditPoints="1"/>
          </p:cNvSpPr>
          <p:nvPr/>
        </p:nvSpPr>
        <p:spPr bwMode="auto">
          <a:xfrm>
            <a:off x="2325688" y="4670425"/>
            <a:ext cx="525463" cy="525463"/>
          </a:xfrm>
          <a:custGeom>
            <a:avLst/>
            <a:gdLst>
              <a:gd name="T0" fmla="*/ 130 w 176"/>
              <a:gd name="T1" fmla="*/ 57 h 176"/>
              <a:gd name="T2" fmla="*/ 119 w 176"/>
              <a:gd name="T3" fmla="*/ 61 h 176"/>
              <a:gd name="T4" fmla="*/ 107 w 176"/>
              <a:gd name="T5" fmla="*/ 56 h 176"/>
              <a:gd name="T6" fmla="*/ 91 w 176"/>
              <a:gd name="T7" fmla="*/ 72 h 176"/>
              <a:gd name="T8" fmla="*/ 91 w 176"/>
              <a:gd name="T9" fmla="*/ 76 h 176"/>
              <a:gd name="T10" fmla="*/ 58 w 176"/>
              <a:gd name="T11" fmla="*/ 59 h 176"/>
              <a:gd name="T12" fmla="*/ 55 w 176"/>
              <a:gd name="T13" fmla="*/ 67 h 176"/>
              <a:gd name="T14" fmla="*/ 63 w 176"/>
              <a:gd name="T15" fmla="*/ 81 h 176"/>
              <a:gd name="T16" fmla="*/ 55 w 176"/>
              <a:gd name="T17" fmla="*/ 79 h 176"/>
              <a:gd name="T18" fmla="*/ 55 w 176"/>
              <a:gd name="T19" fmla="*/ 79 h 176"/>
              <a:gd name="T20" fmla="*/ 68 w 176"/>
              <a:gd name="T21" fmla="*/ 95 h 176"/>
              <a:gd name="T22" fmla="*/ 64 w 176"/>
              <a:gd name="T23" fmla="*/ 95 h 176"/>
              <a:gd name="T24" fmla="*/ 61 w 176"/>
              <a:gd name="T25" fmla="*/ 95 h 176"/>
              <a:gd name="T26" fmla="*/ 76 w 176"/>
              <a:gd name="T27" fmla="*/ 106 h 176"/>
              <a:gd name="T28" fmla="*/ 56 w 176"/>
              <a:gd name="T29" fmla="*/ 113 h 176"/>
              <a:gd name="T30" fmla="*/ 52 w 176"/>
              <a:gd name="T31" fmla="*/ 113 h 176"/>
              <a:gd name="T32" fmla="*/ 77 w 176"/>
              <a:gd name="T33" fmla="*/ 120 h 176"/>
              <a:gd name="T34" fmla="*/ 124 w 176"/>
              <a:gd name="T35" fmla="*/ 74 h 176"/>
              <a:gd name="T36" fmla="*/ 124 w 176"/>
              <a:gd name="T37" fmla="*/ 72 h 176"/>
              <a:gd name="T38" fmla="*/ 132 w 176"/>
              <a:gd name="T39" fmla="*/ 64 h 176"/>
              <a:gd name="T40" fmla="*/ 123 w 176"/>
              <a:gd name="T41" fmla="*/ 66 h 176"/>
              <a:gd name="T42" fmla="*/ 130 w 176"/>
              <a:gd name="T43" fmla="*/ 57 h 176"/>
              <a:gd name="T44" fmla="*/ 160 w 176"/>
              <a:gd name="T45" fmla="*/ 0 h 176"/>
              <a:gd name="T46" fmla="*/ 16 w 176"/>
              <a:gd name="T47" fmla="*/ 0 h 176"/>
              <a:gd name="T48" fmla="*/ 0 w 176"/>
              <a:gd name="T49" fmla="*/ 16 h 176"/>
              <a:gd name="T50" fmla="*/ 0 w 176"/>
              <a:gd name="T51" fmla="*/ 160 h 176"/>
              <a:gd name="T52" fmla="*/ 16 w 176"/>
              <a:gd name="T53" fmla="*/ 176 h 176"/>
              <a:gd name="T54" fmla="*/ 160 w 176"/>
              <a:gd name="T55" fmla="*/ 176 h 176"/>
              <a:gd name="T56" fmla="*/ 176 w 176"/>
              <a:gd name="T57" fmla="*/ 160 h 176"/>
              <a:gd name="T58" fmla="*/ 176 w 176"/>
              <a:gd name="T59" fmla="*/ 16 h 176"/>
              <a:gd name="T60" fmla="*/ 160 w 176"/>
              <a:gd name="T61" fmla="*/ 0 h 176"/>
              <a:gd name="T62" fmla="*/ 168 w 176"/>
              <a:gd name="T63" fmla="*/ 160 h 176"/>
              <a:gd name="T64" fmla="*/ 160 w 176"/>
              <a:gd name="T65" fmla="*/ 168 h 176"/>
              <a:gd name="T66" fmla="*/ 16 w 176"/>
              <a:gd name="T67" fmla="*/ 168 h 176"/>
              <a:gd name="T68" fmla="*/ 8 w 176"/>
              <a:gd name="T69" fmla="*/ 160 h 176"/>
              <a:gd name="T70" fmla="*/ 8 w 176"/>
              <a:gd name="T71" fmla="*/ 16 h 176"/>
              <a:gd name="T72" fmla="*/ 16 w 176"/>
              <a:gd name="T73" fmla="*/ 8 h 176"/>
              <a:gd name="T74" fmla="*/ 160 w 176"/>
              <a:gd name="T75" fmla="*/ 8 h 176"/>
              <a:gd name="T76" fmla="*/ 168 w 176"/>
              <a:gd name="T77" fmla="*/ 16 h 176"/>
              <a:gd name="T78" fmla="*/ 168 w 176"/>
              <a:gd name="T79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130" y="57"/>
                </a:moveTo>
                <a:cubicBezTo>
                  <a:pt x="127" y="59"/>
                  <a:pt x="123" y="60"/>
                  <a:pt x="119" y="61"/>
                </a:cubicBezTo>
                <a:cubicBezTo>
                  <a:pt x="116" y="58"/>
                  <a:pt x="112" y="56"/>
                  <a:pt x="107" y="56"/>
                </a:cubicBezTo>
                <a:cubicBezTo>
                  <a:pt x="98" y="56"/>
                  <a:pt x="91" y="63"/>
                  <a:pt x="91" y="72"/>
                </a:cubicBezTo>
                <a:cubicBezTo>
                  <a:pt x="91" y="73"/>
                  <a:pt x="91" y="75"/>
                  <a:pt x="91" y="76"/>
                </a:cubicBezTo>
                <a:cubicBezTo>
                  <a:pt x="78" y="75"/>
                  <a:pt x="66" y="69"/>
                  <a:pt x="58" y="59"/>
                </a:cubicBezTo>
                <a:cubicBezTo>
                  <a:pt x="56" y="61"/>
                  <a:pt x="55" y="64"/>
                  <a:pt x="55" y="67"/>
                </a:cubicBezTo>
                <a:cubicBezTo>
                  <a:pt x="55" y="73"/>
                  <a:pt x="58" y="78"/>
                  <a:pt x="63" y="81"/>
                </a:cubicBezTo>
                <a:cubicBezTo>
                  <a:pt x="60" y="80"/>
                  <a:pt x="57" y="80"/>
                  <a:pt x="55" y="79"/>
                </a:cubicBezTo>
                <a:cubicBezTo>
                  <a:pt x="55" y="79"/>
                  <a:pt x="55" y="79"/>
                  <a:pt x="55" y="79"/>
                </a:cubicBezTo>
                <a:cubicBezTo>
                  <a:pt x="55" y="87"/>
                  <a:pt x="61" y="93"/>
                  <a:pt x="68" y="95"/>
                </a:cubicBezTo>
                <a:cubicBezTo>
                  <a:pt x="67" y="95"/>
                  <a:pt x="66" y="95"/>
                  <a:pt x="64" y="95"/>
                </a:cubicBezTo>
                <a:cubicBezTo>
                  <a:pt x="63" y="95"/>
                  <a:pt x="62" y="95"/>
                  <a:pt x="61" y="95"/>
                </a:cubicBezTo>
                <a:cubicBezTo>
                  <a:pt x="63" y="101"/>
                  <a:pt x="69" y="106"/>
                  <a:pt x="76" y="106"/>
                </a:cubicBezTo>
                <a:cubicBezTo>
                  <a:pt x="71" y="110"/>
                  <a:pt x="64" y="113"/>
                  <a:pt x="56" y="113"/>
                </a:cubicBezTo>
                <a:cubicBezTo>
                  <a:pt x="55" y="113"/>
                  <a:pt x="53" y="113"/>
                  <a:pt x="52" y="113"/>
                </a:cubicBezTo>
                <a:cubicBezTo>
                  <a:pt x="59" y="117"/>
                  <a:pt x="68" y="120"/>
                  <a:pt x="77" y="120"/>
                </a:cubicBezTo>
                <a:cubicBezTo>
                  <a:pt x="107" y="120"/>
                  <a:pt x="124" y="95"/>
                  <a:pt x="124" y="74"/>
                </a:cubicBezTo>
                <a:cubicBezTo>
                  <a:pt x="124" y="73"/>
                  <a:pt x="124" y="73"/>
                  <a:pt x="124" y="72"/>
                </a:cubicBezTo>
                <a:cubicBezTo>
                  <a:pt x="127" y="70"/>
                  <a:pt x="130" y="67"/>
                  <a:pt x="132" y="64"/>
                </a:cubicBezTo>
                <a:cubicBezTo>
                  <a:pt x="129" y="65"/>
                  <a:pt x="126" y="66"/>
                  <a:pt x="123" y="66"/>
                </a:cubicBezTo>
                <a:cubicBezTo>
                  <a:pt x="126" y="64"/>
                  <a:pt x="129" y="61"/>
                  <a:pt x="130" y="57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47"/>
          <p:cNvSpPr>
            <a:spLocks noEditPoints="1"/>
          </p:cNvSpPr>
          <p:nvPr/>
        </p:nvSpPr>
        <p:spPr bwMode="auto">
          <a:xfrm>
            <a:off x="3328988" y="4670425"/>
            <a:ext cx="525463" cy="525463"/>
          </a:xfrm>
          <a:custGeom>
            <a:avLst/>
            <a:gdLst>
              <a:gd name="T0" fmla="*/ 160 w 176"/>
              <a:gd name="T1" fmla="*/ 0 h 176"/>
              <a:gd name="T2" fmla="*/ 16 w 176"/>
              <a:gd name="T3" fmla="*/ 0 h 176"/>
              <a:gd name="T4" fmla="*/ 0 w 176"/>
              <a:gd name="T5" fmla="*/ 16 h 176"/>
              <a:gd name="T6" fmla="*/ 0 w 176"/>
              <a:gd name="T7" fmla="*/ 160 h 176"/>
              <a:gd name="T8" fmla="*/ 16 w 176"/>
              <a:gd name="T9" fmla="*/ 176 h 176"/>
              <a:gd name="T10" fmla="*/ 160 w 176"/>
              <a:gd name="T11" fmla="*/ 176 h 176"/>
              <a:gd name="T12" fmla="*/ 176 w 176"/>
              <a:gd name="T13" fmla="*/ 160 h 176"/>
              <a:gd name="T14" fmla="*/ 176 w 176"/>
              <a:gd name="T15" fmla="*/ 16 h 176"/>
              <a:gd name="T16" fmla="*/ 160 w 176"/>
              <a:gd name="T17" fmla="*/ 0 h 176"/>
              <a:gd name="T18" fmla="*/ 168 w 176"/>
              <a:gd name="T19" fmla="*/ 160 h 176"/>
              <a:gd name="T20" fmla="*/ 160 w 176"/>
              <a:gd name="T21" fmla="*/ 168 h 176"/>
              <a:gd name="T22" fmla="*/ 16 w 176"/>
              <a:gd name="T23" fmla="*/ 168 h 176"/>
              <a:gd name="T24" fmla="*/ 8 w 176"/>
              <a:gd name="T25" fmla="*/ 160 h 176"/>
              <a:gd name="T26" fmla="*/ 8 w 176"/>
              <a:gd name="T27" fmla="*/ 16 h 176"/>
              <a:gd name="T28" fmla="*/ 16 w 176"/>
              <a:gd name="T29" fmla="*/ 8 h 176"/>
              <a:gd name="T30" fmla="*/ 160 w 176"/>
              <a:gd name="T31" fmla="*/ 8 h 176"/>
              <a:gd name="T32" fmla="*/ 168 w 176"/>
              <a:gd name="T33" fmla="*/ 16 h 176"/>
              <a:gd name="T34" fmla="*/ 168 w 176"/>
              <a:gd name="T35" fmla="*/ 160 h 176"/>
              <a:gd name="T36" fmla="*/ 96 w 176"/>
              <a:gd name="T37" fmla="*/ 69 h 176"/>
              <a:gd name="T38" fmla="*/ 101 w 176"/>
              <a:gd name="T39" fmla="*/ 64 h 176"/>
              <a:gd name="T40" fmla="*/ 108 w 176"/>
              <a:gd name="T41" fmla="*/ 64 h 176"/>
              <a:gd name="T42" fmla="*/ 108 w 176"/>
              <a:gd name="T43" fmla="*/ 52 h 176"/>
              <a:gd name="T44" fmla="*/ 97 w 176"/>
              <a:gd name="T45" fmla="*/ 52 h 176"/>
              <a:gd name="T46" fmla="*/ 80 w 176"/>
              <a:gd name="T47" fmla="*/ 68 h 176"/>
              <a:gd name="T48" fmla="*/ 80 w 176"/>
              <a:gd name="T49" fmla="*/ 76 h 176"/>
              <a:gd name="T50" fmla="*/ 72 w 176"/>
              <a:gd name="T51" fmla="*/ 76 h 176"/>
              <a:gd name="T52" fmla="*/ 72 w 176"/>
              <a:gd name="T53" fmla="*/ 88 h 176"/>
              <a:gd name="T54" fmla="*/ 80 w 176"/>
              <a:gd name="T55" fmla="*/ 88 h 176"/>
              <a:gd name="T56" fmla="*/ 80 w 176"/>
              <a:gd name="T57" fmla="*/ 124 h 176"/>
              <a:gd name="T58" fmla="*/ 96 w 176"/>
              <a:gd name="T59" fmla="*/ 124 h 176"/>
              <a:gd name="T60" fmla="*/ 96 w 176"/>
              <a:gd name="T61" fmla="*/ 88 h 176"/>
              <a:gd name="T62" fmla="*/ 107 w 176"/>
              <a:gd name="T63" fmla="*/ 88 h 176"/>
              <a:gd name="T64" fmla="*/ 108 w 176"/>
              <a:gd name="T65" fmla="*/ 76 h 176"/>
              <a:gd name="T66" fmla="*/ 96 w 176"/>
              <a:gd name="T67" fmla="*/ 76 h 176"/>
              <a:gd name="T68" fmla="*/ 96 w 176"/>
              <a:gd name="T69" fmla="*/ 6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96" y="69"/>
                </a:moveTo>
                <a:cubicBezTo>
                  <a:pt x="96" y="66"/>
                  <a:pt x="96" y="64"/>
                  <a:pt x="101" y="64"/>
                </a:cubicBezTo>
                <a:cubicBezTo>
                  <a:pt x="108" y="64"/>
                  <a:pt x="108" y="64"/>
                  <a:pt x="108" y="64"/>
                </a:cubicBezTo>
                <a:cubicBezTo>
                  <a:pt x="108" y="52"/>
                  <a:pt x="108" y="52"/>
                  <a:pt x="108" y="52"/>
                </a:cubicBezTo>
                <a:cubicBezTo>
                  <a:pt x="97" y="52"/>
                  <a:pt x="97" y="52"/>
                  <a:pt x="97" y="52"/>
                </a:cubicBezTo>
                <a:cubicBezTo>
                  <a:pt x="84" y="52"/>
                  <a:pt x="80" y="58"/>
                  <a:pt x="80" y="68"/>
                </a:cubicBezTo>
                <a:cubicBezTo>
                  <a:pt x="80" y="76"/>
                  <a:pt x="80" y="76"/>
                  <a:pt x="80" y="76"/>
                </a:cubicBezTo>
                <a:cubicBezTo>
                  <a:pt x="72" y="76"/>
                  <a:pt x="72" y="76"/>
                  <a:pt x="72" y="76"/>
                </a:cubicBezTo>
                <a:cubicBezTo>
                  <a:pt x="72" y="88"/>
                  <a:pt x="72" y="88"/>
                  <a:pt x="72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6" y="88"/>
                  <a:pt x="96" y="88"/>
                  <a:pt x="96" y="88"/>
                </a:cubicBezTo>
                <a:cubicBezTo>
                  <a:pt x="107" y="88"/>
                  <a:pt x="107" y="88"/>
                  <a:pt x="107" y="88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96" y="76"/>
                  <a:pt x="96" y="76"/>
                  <a:pt x="96" y="76"/>
                </a:cubicBezTo>
                <a:lnTo>
                  <a:pt x="96" y="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Freeform 48"/>
          <p:cNvSpPr>
            <a:spLocks noEditPoints="1"/>
          </p:cNvSpPr>
          <p:nvPr/>
        </p:nvSpPr>
        <p:spPr bwMode="auto">
          <a:xfrm>
            <a:off x="4330700" y="4670425"/>
            <a:ext cx="525463" cy="525463"/>
          </a:xfrm>
          <a:custGeom>
            <a:avLst/>
            <a:gdLst>
              <a:gd name="T0" fmla="*/ 107 w 176"/>
              <a:gd name="T1" fmla="*/ 71 h 176"/>
              <a:gd name="T2" fmla="*/ 107 w 176"/>
              <a:gd name="T3" fmla="*/ 48 h 176"/>
              <a:gd name="T4" fmla="*/ 102 w 176"/>
              <a:gd name="T5" fmla="*/ 67 h 176"/>
              <a:gd name="T6" fmla="*/ 97 w 176"/>
              <a:gd name="T7" fmla="*/ 68 h 176"/>
              <a:gd name="T8" fmla="*/ 86 w 176"/>
              <a:gd name="T9" fmla="*/ 72 h 176"/>
              <a:gd name="T10" fmla="*/ 86 w 176"/>
              <a:gd name="T11" fmla="*/ 48 h 176"/>
              <a:gd name="T12" fmla="*/ 78 w 176"/>
              <a:gd name="T13" fmla="*/ 65 h 176"/>
              <a:gd name="T14" fmla="*/ 85 w 176"/>
              <a:gd name="T15" fmla="*/ 52 h 176"/>
              <a:gd name="T16" fmla="*/ 85 w 176"/>
              <a:gd name="T17" fmla="*/ 68 h 176"/>
              <a:gd name="T18" fmla="*/ 65 w 176"/>
              <a:gd name="T19" fmla="*/ 71 h 176"/>
              <a:gd name="T20" fmla="*/ 77 w 176"/>
              <a:gd name="T21" fmla="*/ 40 h 176"/>
              <a:gd name="T22" fmla="*/ 64 w 176"/>
              <a:gd name="T23" fmla="*/ 40 h 176"/>
              <a:gd name="T24" fmla="*/ 65 w 176"/>
              <a:gd name="T25" fmla="*/ 71 h 176"/>
              <a:gd name="T26" fmla="*/ 0 w 176"/>
              <a:gd name="T27" fmla="*/ 16 h 176"/>
              <a:gd name="T28" fmla="*/ 160 w 176"/>
              <a:gd name="T29" fmla="*/ 176 h 176"/>
              <a:gd name="T30" fmla="*/ 160 w 176"/>
              <a:gd name="T31" fmla="*/ 0 h 176"/>
              <a:gd name="T32" fmla="*/ 16 w 176"/>
              <a:gd name="T33" fmla="*/ 168 h 176"/>
              <a:gd name="T34" fmla="*/ 16 w 176"/>
              <a:gd name="T35" fmla="*/ 8 h 176"/>
              <a:gd name="T36" fmla="*/ 168 w 176"/>
              <a:gd name="T37" fmla="*/ 160 h 176"/>
              <a:gd name="T38" fmla="*/ 95 w 176"/>
              <a:gd name="T39" fmla="*/ 116 h 176"/>
              <a:gd name="T40" fmla="*/ 100 w 176"/>
              <a:gd name="T41" fmla="*/ 101 h 176"/>
              <a:gd name="T42" fmla="*/ 88 w 176"/>
              <a:gd name="T43" fmla="*/ 76 h 176"/>
              <a:gd name="T44" fmla="*/ 44 w 176"/>
              <a:gd name="T45" fmla="*/ 104 h 176"/>
              <a:gd name="T46" fmla="*/ 88 w 176"/>
              <a:gd name="T47" fmla="*/ 132 h 176"/>
              <a:gd name="T48" fmla="*/ 132 w 176"/>
              <a:gd name="T49" fmla="*/ 104 h 176"/>
              <a:gd name="T50" fmla="*/ 70 w 176"/>
              <a:gd name="T51" fmla="*/ 90 h 176"/>
              <a:gd name="T52" fmla="*/ 58 w 176"/>
              <a:gd name="T53" fmla="*/ 121 h 176"/>
              <a:gd name="T54" fmla="*/ 52 w 176"/>
              <a:gd name="T55" fmla="*/ 85 h 176"/>
              <a:gd name="T56" fmla="*/ 86 w 176"/>
              <a:gd name="T57" fmla="*/ 121 h 176"/>
              <a:gd name="T58" fmla="*/ 75 w 176"/>
              <a:gd name="T59" fmla="*/ 122 h 176"/>
              <a:gd name="T60" fmla="*/ 76 w 176"/>
              <a:gd name="T61" fmla="*/ 94 h 176"/>
              <a:gd name="T62" fmla="*/ 81 w 176"/>
              <a:gd name="T63" fmla="*/ 116 h 176"/>
              <a:gd name="T64" fmla="*/ 86 w 176"/>
              <a:gd name="T65" fmla="*/ 121 h 176"/>
              <a:gd name="T66" fmla="*/ 95 w 176"/>
              <a:gd name="T67" fmla="*/ 119 h 176"/>
              <a:gd name="T68" fmla="*/ 90 w 176"/>
              <a:gd name="T69" fmla="*/ 85 h 176"/>
              <a:gd name="T70" fmla="*/ 101 w 176"/>
              <a:gd name="T71" fmla="*/ 94 h 176"/>
              <a:gd name="T72" fmla="*/ 125 w 176"/>
              <a:gd name="T73" fmla="*/ 101 h 176"/>
              <a:gd name="T74" fmla="*/ 114 w 176"/>
              <a:gd name="T75" fmla="*/ 115 h 176"/>
              <a:gd name="T76" fmla="*/ 119 w 176"/>
              <a:gd name="T77" fmla="*/ 112 h 176"/>
              <a:gd name="T78" fmla="*/ 117 w 176"/>
              <a:gd name="T79" fmla="*/ 122 h 176"/>
              <a:gd name="T80" fmla="*/ 117 w 176"/>
              <a:gd name="T81" fmla="*/ 94 h 176"/>
              <a:gd name="T82" fmla="*/ 114 w 176"/>
              <a:gd name="T83" fmla="*/ 101 h 176"/>
              <a:gd name="T84" fmla="*/ 119 w 176"/>
              <a:gd name="T85" fmla="*/ 10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101" y="72"/>
                </a:moveTo>
                <a:cubicBezTo>
                  <a:pt x="104" y="72"/>
                  <a:pt x="107" y="69"/>
                  <a:pt x="107" y="69"/>
                </a:cubicBezTo>
                <a:cubicBezTo>
                  <a:pt x="107" y="71"/>
                  <a:pt x="107" y="71"/>
                  <a:pt x="107" y="71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07" y="48"/>
                  <a:pt x="107" y="48"/>
                  <a:pt x="107" y="48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66"/>
                  <a:pt x="106" y="68"/>
                  <a:pt x="104" y="68"/>
                </a:cubicBezTo>
                <a:cubicBezTo>
                  <a:pt x="102" y="68"/>
                  <a:pt x="102" y="67"/>
                  <a:pt x="102" y="67"/>
                </a:cubicBezTo>
                <a:cubicBezTo>
                  <a:pt x="102" y="48"/>
                  <a:pt x="102" y="48"/>
                  <a:pt x="102" y="48"/>
                </a:cubicBezTo>
                <a:cubicBezTo>
                  <a:pt x="97" y="48"/>
                  <a:pt x="97" y="48"/>
                  <a:pt x="97" y="48"/>
                </a:cubicBezTo>
                <a:cubicBezTo>
                  <a:pt x="97" y="68"/>
                  <a:pt x="97" y="68"/>
                  <a:pt x="97" y="68"/>
                </a:cubicBezTo>
                <a:cubicBezTo>
                  <a:pt x="97" y="68"/>
                  <a:pt x="98" y="72"/>
                  <a:pt x="101" y="72"/>
                </a:cubicBezTo>
                <a:moveTo>
                  <a:pt x="84" y="72"/>
                </a:moveTo>
                <a:cubicBezTo>
                  <a:pt x="86" y="72"/>
                  <a:pt x="86" y="72"/>
                  <a:pt x="86" y="72"/>
                </a:cubicBezTo>
                <a:cubicBezTo>
                  <a:pt x="90" y="72"/>
                  <a:pt x="93" y="69"/>
                  <a:pt x="93" y="65"/>
                </a:cubicBezTo>
                <a:cubicBezTo>
                  <a:pt x="93" y="54"/>
                  <a:pt x="93" y="54"/>
                  <a:pt x="93" y="54"/>
                </a:cubicBezTo>
                <a:cubicBezTo>
                  <a:pt x="93" y="51"/>
                  <a:pt x="90" y="48"/>
                  <a:pt x="86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1" y="48"/>
                  <a:pt x="78" y="51"/>
                  <a:pt x="78" y="54"/>
                </a:cubicBezTo>
                <a:cubicBezTo>
                  <a:pt x="78" y="65"/>
                  <a:pt x="78" y="65"/>
                  <a:pt x="78" y="65"/>
                </a:cubicBezTo>
                <a:cubicBezTo>
                  <a:pt x="78" y="69"/>
                  <a:pt x="81" y="72"/>
                  <a:pt x="84" y="72"/>
                </a:cubicBezTo>
                <a:moveTo>
                  <a:pt x="83" y="54"/>
                </a:moveTo>
                <a:cubicBezTo>
                  <a:pt x="83" y="53"/>
                  <a:pt x="84" y="52"/>
                  <a:pt x="85" y="52"/>
                </a:cubicBezTo>
                <a:cubicBezTo>
                  <a:pt x="87" y="52"/>
                  <a:pt x="88" y="53"/>
                  <a:pt x="88" y="54"/>
                </a:cubicBezTo>
                <a:cubicBezTo>
                  <a:pt x="88" y="66"/>
                  <a:pt x="88" y="66"/>
                  <a:pt x="88" y="66"/>
                </a:cubicBezTo>
                <a:cubicBezTo>
                  <a:pt x="88" y="67"/>
                  <a:pt x="87" y="68"/>
                  <a:pt x="85" y="68"/>
                </a:cubicBezTo>
                <a:cubicBezTo>
                  <a:pt x="84" y="68"/>
                  <a:pt x="83" y="67"/>
                  <a:pt x="83" y="66"/>
                </a:cubicBezTo>
                <a:lnTo>
                  <a:pt x="83" y="54"/>
                </a:lnTo>
                <a:close/>
                <a:moveTo>
                  <a:pt x="65" y="71"/>
                </a:moveTo>
                <a:cubicBezTo>
                  <a:pt x="71" y="71"/>
                  <a:pt x="71" y="71"/>
                  <a:pt x="71" y="71"/>
                </a:cubicBezTo>
                <a:cubicBezTo>
                  <a:pt x="71" y="59"/>
                  <a:pt x="71" y="59"/>
                  <a:pt x="71" y="59"/>
                </a:cubicBezTo>
                <a:cubicBezTo>
                  <a:pt x="77" y="40"/>
                  <a:pt x="77" y="40"/>
                  <a:pt x="77" y="40"/>
                </a:cubicBezTo>
                <a:cubicBezTo>
                  <a:pt x="72" y="40"/>
                  <a:pt x="72" y="40"/>
                  <a:pt x="72" y="40"/>
                </a:cubicBezTo>
                <a:cubicBezTo>
                  <a:pt x="68" y="52"/>
                  <a:pt x="68" y="52"/>
                  <a:pt x="68" y="52"/>
                </a:cubicBezTo>
                <a:cubicBezTo>
                  <a:pt x="64" y="40"/>
                  <a:pt x="64" y="40"/>
                  <a:pt x="64" y="40"/>
                </a:cubicBezTo>
                <a:cubicBezTo>
                  <a:pt x="58" y="40"/>
                  <a:pt x="58" y="40"/>
                  <a:pt x="58" y="40"/>
                </a:cubicBezTo>
                <a:cubicBezTo>
                  <a:pt x="65" y="59"/>
                  <a:pt x="65" y="59"/>
                  <a:pt x="65" y="59"/>
                </a:cubicBezTo>
                <a:lnTo>
                  <a:pt x="65" y="71"/>
                </a:lnTo>
                <a:close/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98" y="99"/>
                </a:moveTo>
                <a:cubicBezTo>
                  <a:pt x="97" y="99"/>
                  <a:pt x="96" y="99"/>
                  <a:pt x="95" y="100"/>
                </a:cubicBezTo>
                <a:cubicBezTo>
                  <a:pt x="95" y="116"/>
                  <a:pt x="95" y="116"/>
                  <a:pt x="95" y="116"/>
                </a:cubicBezTo>
                <a:cubicBezTo>
                  <a:pt x="96" y="117"/>
                  <a:pt x="97" y="117"/>
                  <a:pt x="98" y="117"/>
                </a:cubicBezTo>
                <a:cubicBezTo>
                  <a:pt x="100" y="117"/>
                  <a:pt x="100" y="115"/>
                  <a:pt x="100" y="115"/>
                </a:cubicBezTo>
                <a:cubicBezTo>
                  <a:pt x="100" y="101"/>
                  <a:pt x="100" y="101"/>
                  <a:pt x="100" y="101"/>
                </a:cubicBezTo>
                <a:cubicBezTo>
                  <a:pt x="100" y="101"/>
                  <a:pt x="100" y="99"/>
                  <a:pt x="98" y="99"/>
                </a:cubicBezTo>
                <a:moveTo>
                  <a:pt x="118" y="77"/>
                </a:moveTo>
                <a:cubicBezTo>
                  <a:pt x="118" y="77"/>
                  <a:pt x="103" y="76"/>
                  <a:pt x="88" y="76"/>
                </a:cubicBezTo>
                <a:cubicBezTo>
                  <a:pt x="73" y="76"/>
                  <a:pt x="58" y="77"/>
                  <a:pt x="58" y="77"/>
                </a:cubicBezTo>
                <a:cubicBezTo>
                  <a:pt x="51" y="77"/>
                  <a:pt x="45" y="82"/>
                  <a:pt x="45" y="89"/>
                </a:cubicBezTo>
                <a:cubicBezTo>
                  <a:pt x="45" y="89"/>
                  <a:pt x="44" y="96"/>
                  <a:pt x="44" y="104"/>
                </a:cubicBezTo>
                <a:cubicBezTo>
                  <a:pt x="44" y="112"/>
                  <a:pt x="45" y="119"/>
                  <a:pt x="45" y="119"/>
                </a:cubicBezTo>
                <a:cubicBezTo>
                  <a:pt x="45" y="126"/>
                  <a:pt x="51" y="131"/>
                  <a:pt x="58" y="131"/>
                </a:cubicBezTo>
                <a:cubicBezTo>
                  <a:pt x="58" y="131"/>
                  <a:pt x="73" y="132"/>
                  <a:pt x="88" y="132"/>
                </a:cubicBezTo>
                <a:cubicBezTo>
                  <a:pt x="103" y="132"/>
                  <a:pt x="118" y="131"/>
                  <a:pt x="118" y="131"/>
                </a:cubicBezTo>
                <a:cubicBezTo>
                  <a:pt x="125" y="131"/>
                  <a:pt x="131" y="126"/>
                  <a:pt x="131" y="119"/>
                </a:cubicBezTo>
                <a:cubicBezTo>
                  <a:pt x="131" y="119"/>
                  <a:pt x="132" y="112"/>
                  <a:pt x="132" y="104"/>
                </a:cubicBezTo>
                <a:cubicBezTo>
                  <a:pt x="132" y="96"/>
                  <a:pt x="131" y="89"/>
                  <a:pt x="131" y="89"/>
                </a:cubicBezTo>
                <a:cubicBezTo>
                  <a:pt x="131" y="82"/>
                  <a:pt x="125" y="77"/>
                  <a:pt x="118" y="77"/>
                </a:cubicBezTo>
                <a:moveTo>
                  <a:pt x="70" y="90"/>
                </a:moveTo>
                <a:cubicBezTo>
                  <a:pt x="64" y="90"/>
                  <a:pt x="64" y="90"/>
                  <a:pt x="64" y="90"/>
                </a:cubicBezTo>
                <a:cubicBezTo>
                  <a:pt x="64" y="121"/>
                  <a:pt x="64" y="121"/>
                  <a:pt x="64" y="121"/>
                </a:cubicBezTo>
                <a:cubicBezTo>
                  <a:pt x="58" y="121"/>
                  <a:pt x="58" y="121"/>
                  <a:pt x="58" y="121"/>
                </a:cubicBezTo>
                <a:cubicBezTo>
                  <a:pt x="58" y="90"/>
                  <a:pt x="58" y="90"/>
                  <a:pt x="58" y="90"/>
                </a:cubicBezTo>
                <a:cubicBezTo>
                  <a:pt x="52" y="90"/>
                  <a:pt x="52" y="90"/>
                  <a:pt x="52" y="90"/>
                </a:cubicBezTo>
                <a:cubicBezTo>
                  <a:pt x="52" y="85"/>
                  <a:pt x="52" y="85"/>
                  <a:pt x="52" y="85"/>
                </a:cubicBezTo>
                <a:cubicBezTo>
                  <a:pt x="70" y="85"/>
                  <a:pt x="70" y="85"/>
                  <a:pt x="70" y="85"/>
                </a:cubicBezTo>
                <a:lnTo>
                  <a:pt x="70" y="90"/>
                </a:lnTo>
                <a:close/>
                <a:moveTo>
                  <a:pt x="86" y="121"/>
                </a:moveTo>
                <a:cubicBezTo>
                  <a:pt x="81" y="121"/>
                  <a:pt x="81" y="121"/>
                  <a:pt x="81" y="121"/>
                </a:cubicBezTo>
                <a:cubicBezTo>
                  <a:pt x="81" y="119"/>
                  <a:pt x="81" y="119"/>
                  <a:pt x="81" y="119"/>
                </a:cubicBezTo>
                <a:cubicBezTo>
                  <a:pt x="81" y="119"/>
                  <a:pt x="78" y="122"/>
                  <a:pt x="75" y="122"/>
                </a:cubicBezTo>
                <a:cubicBezTo>
                  <a:pt x="71" y="122"/>
                  <a:pt x="71" y="119"/>
                  <a:pt x="71" y="119"/>
                </a:cubicBezTo>
                <a:cubicBezTo>
                  <a:pt x="71" y="94"/>
                  <a:pt x="71" y="94"/>
                  <a:pt x="71" y="94"/>
                </a:cubicBezTo>
                <a:cubicBezTo>
                  <a:pt x="76" y="94"/>
                  <a:pt x="76" y="94"/>
                  <a:pt x="76" y="94"/>
                </a:cubicBezTo>
                <a:cubicBezTo>
                  <a:pt x="76" y="117"/>
                  <a:pt x="76" y="117"/>
                  <a:pt x="76" y="117"/>
                </a:cubicBezTo>
                <a:cubicBezTo>
                  <a:pt x="76" y="117"/>
                  <a:pt x="76" y="118"/>
                  <a:pt x="77" y="118"/>
                </a:cubicBezTo>
                <a:cubicBezTo>
                  <a:pt x="79" y="118"/>
                  <a:pt x="81" y="116"/>
                  <a:pt x="81" y="116"/>
                </a:cubicBezTo>
                <a:cubicBezTo>
                  <a:pt x="81" y="94"/>
                  <a:pt x="81" y="94"/>
                  <a:pt x="81" y="94"/>
                </a:cubicBezTo>
                <a:cubicBezTo>
                  <a:pt x="86" y="94"/>
                  <a:pt x="86" y="94"/>
                  <a:pt x="86" y="94"/>
                </a:cubicBezTo>
                <a:lnTo>
                  <a:pt x="86" y="121"/>
                </a:lnTo>
                <a:close/>
                <a:moveTo>
                  <a:pt x="105" y="115"/>
                </a:moveTo>
                <a:cubicBezTo>
                  <a:pt x="105" y="115"/>
                  <a:pt x="105" y="122"/>
                  <a:pt x="101" y="122"/>
                </a:cubicBezTo>
                <a:cubicBezTo>
                  <a:pt x="98" y="122"/>
                  <a:pt x="96" y="120"/>
                  <a:pt x="95" y="119"/>
                </a:cubicBezTo>
                <a:cubicBezTo>
                  <a:pt x="95" y="121"/>
                  <a:pt x="95" y="121"/>
                  <a:pt x="95" y="121"/>
                </a:cubicBezTo>
                <a:cubicBezTo>
                  <a:pt x="90" y="121"/>
                  <a:pt x="90" y="121"/>
                  <a:pt x="90" y="121"/>
                </a:cubicBezTo>
                <a:cubicBezTo>
                  <a:pt x="90" y="85"/>
                  <a:pt x="90" y="85"/>
                  <a:pt x="90" y="85"/>
                </a:cubicBezTo>
                <a:cubicBezTo>
                  <a:pt x="95" y="85"/>
                  <a:pt x="95" y="85"/>
                  <a:pt x="95" y="85"/>
                </a:cubicBezTo>
                <a:cubicBezTo>
                  <a:pt x="95" y="97"/>
                  <a:pt x="95" y="97"/>
                  <a:pt x="95" y="97"/>
                </a:cubicBezTo>
                <a:cubicBezTo>
                  <a:pt x="96" y="96"/>
                  <a:pt x="98" y="94"/>
                  <a:pt x="101" y="94"/>
                </a:cubicBezTo>
                <a:cubicBezTo>
                  <a:pt x="104" y="94"/>
                  <a:pt x="105" y="97"/>
                  <a:pt x="105" y="100"/>
                </a:cubicBezTo>
                <a:lnTo>
                  <a:pt x="105" y="115"/>
                </a:lnTo>
                <a:close/>
                <a:moveTo>
                  <a:pt x="125" y="101"/>
                </a:moveTo>
                <a:cubicBezTo>
                  <a:pt x="125" y="109"/>
                  <a:pt x="125" y="109"/>
                  <a:pt x="125" y="109"/>
                </a:cubicBezTo>
                <a:cubicBezTo>
                  <a:pt x="114" y="109"/>
                  <a:pt x="114" y="109"/>
                  <a:pt x="114" y="109"/>
                </a:cubicBezTo>
                <a:cubicBezTo>
                  <a:pt x="114" y="115"/>
                  <a:pt x="114" y="115"/>
                  <a:pt x="114" y="115"/>
                </a:cubicBezTo>
                <a:cubicBezTo>
                  <a:pt x="114" y="115"/>
                  <a:pt x="114" y="117"/>
                  <a:pt x="117" y="117"/>
                </a:cubicBezTo>
                <a:cubicBezTo>
                  <a:pt x="119" y="117"/>
                  <a:pt x="119" y="115"/>
                  <a:pt x="119" y="115"/>
                </a:cubicBezTo>
                <a:cubicBezTo>
                  <a:pt x="119" y="112"/>
                  <a:pt x="119" y="112"/>
                  <a:pt x="119" y="112"/>
                </a:cubicBezTo>
                <a:cubicBezTo>
                  <a:pt x="125" y="112"/>
                  <a:pt x="125" y="112"/>
                  <a:pt x="125" y="112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125" y="116"/>
                  <a:pt x="124" y="122"/>
                  <a:pt x="117" y="122"/>
                </a:cubicBezTo>
                <a:cubicBezTo>
                  <a:pt x="111" y="122"/>
                  <a:pt x="109" y="116"/>
                  <a:pt x="109" y="116"/>
                </a:cubicBezTo>
                <a:cubicBezTo>
                  <a:pt x="109" y="101"/>
                  <a:pt x="109" y="101"/>
                  <a:pt x="109" y="101"/>
                </a:cubicBezTo>
                <a:cubicBezTo>
                  <a:pt x="109" y="101"/>
                  <a:pt x="109" y="94"/>
                  <a:pt x="117" y="94"/>
                </a:cubicBezTo>
                <a:cubicBezTo>
                  <a:pt x="125" y="94"/>
                  <a:pt x="125" y="101"/>
                  <a:pt x="125" y="101"/>
                </a:cubicBezTo>
                <a:moveTo>
                  <a:pt x="117" y="99"/>
                </a:moveTo>
                <a:cubicBezTo>
                  <a:pt x="114" y="99"/>
                  <a:pt x="114" y="101"/>
                  <a:pt x="114" y="101"/>
                </a:cubicBezTo>
                <a:cubicBezTo>
                  <a:pt x="114" y="105"/>
                  <a:pt x="114" y="105"/>
                  <a:pt x="114" y="105"/>
                </a:cubicBezTo>
                <a:cubicBezTo>
                  <a:pt x="119" y="105"/>
                  <a:pt x="119" y="105"/>
                  <a:pt x="119" y="105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9" y="101"/>
                  <a:pt x="119" y="99"/>
                  <a:pt x="117" y="99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49"/>
          <p:cNvSpPr>
            <a:spLocks noEditPoints="1"/>
          </p:cNvSpPr>
          <p:nvPr/>
        </p:nvSpPr>
        <p:spPr bwMode="auto">
          <a:xfrm>
            <a:off x="5334000" y="4670425"/>
            <a:ext cx="525463" cy="525463"/>
          </a:xfrm>
          <a:custGeom>
            <a:avLst/>
            <a:gdLst>
              <a:gd name="T0" fmla="*/ 82 w 176"/>
              <a:gd name="T1" fmla="*/ 53 h 176"/>
              <a:gd name="T2" fmla="*/ 58 w 176"/>
              <a:gd name="T3" fmla="*/ 72 h 176"/>
              <a:gd name="T4" fmla="*/ 64 w 176"/>
              <a:gd name="T5" fmla="*/ 97 h 176"/>
              <a:gd name="T6" fmla="*/ 69 w 176"/>
              <a:gd name="T7" fmla="*/ 95 h 176"/>
              <a:gd name="T8" fmla="*/ 67 w 176"/>
              <a:gd name="T9" fmla="*/ 89 h 176"/>
              <a:gd name="T10" fmla="*/ 65 w 176"/>
              <a:gd name="T11" fmla="*/ 81 h 176"/>
              <a:gd name="T12" fmla="*/ 82 w 176"/>
              <a:gd name="T13" fmla="*/ 61 h 176"/>
              <a:gd name="T14" fmla="*/ 96 w 176"/>
              <a:gd name="T15" fmla="*/ 61 h 176"/>
              <a:gd name="T16" fmla="*/ 108 w 176"/>
              <a:gd name="T17" fmla="*/ 83 h 176"/>
              <a:gd name="T18" fmla="*/ 95 w 176"/>
              <a:gd name="T19" fmla="*/ 102 h 176"/>
              <a:gd name="T20" fmla="*/ 86 w 176"/>
              <a:gd name="T21" fmla="*/ 94 h 176"/>
              <a:gd name="T22" fmla="*/ 85 w 176"/>
              <a:gd name="T23" fmla="*/ 70 h 176"/>
              <a:gd name="T24" fmla="*/ 75 w 176"/>
              <a:gd name="T25" fmla="*/ 85 h 176"/>
              <a:gd name="T26" fmla="*/ 73 w 176"/>
              <a:gd name="T27" fmla="*/ 101 h 176"/>
              <a:gd name="T28" fmla="*/ 69 w 176"/>
              <a:gd name="T29" fmla="*/ 119 h 176"/>
              <a:gd name="T30" fmla="*/ 69 w 176"/>
              <a:gd name="T31" fmla="*/ 128 h 176"/>
              <a:gd name="T32" fmla="*/ 70 w 176"/>
              <a:gd name="T33" fmla="*/ 132 h 176"/>
              <a:gd name="T34" fmla="*/ 79 w 176"/>
              <a:gd name="T35" fmla="*/ 119 h 176"/>
              <a:gd name="T36" fmla="*/ 83 w 176"/>
              <a:gd name="T37" fmla="*/ 104 h 176"/>
              <a:gd name="T38" fmla="*/ 85 w 176"/>
              <a:gd name="T39" fmla="*/ 107 h 176"/>
              <a:gd name="T40" fmla="*/ 113 w 176"/>
              <a:gd name="T41" fmla="*/ 101 h 176"/>
              <a:gd name="T42" fmla="*/ 120 w 176"/>
              <a:gd name="T43" fmla="*/ 84 h 176"/>
              <a:gd name="T44" fmla="*/ 87 w 176"/>
              <a:gd name="T45" fmla="*/ 52 h 176"/>
              <a:gd name="T46" fmla="*/ 16 w 176"/>
              <a:gd name="T47" fmla="*/ 0 h 176"/>
              <a:gd name="T48" fmla="*/ 0 w 176"/>
              <a:gd name="T49" fmla="*/ 160 h 176"/>
              <a:gd name="T50" fmla="*/ 160 w 176"/>
              <a:gd name="T51" fmla="*/ 176 h 176"/>
              <a:gd name="T52" fmla="*/ 176 w 176"/>
              <a:gd name="T53" fmla="*/ 16 h 176"/>
              <a:gd name="T54" fmla="*/ 168 w 176"/>
              <a:gd name="T55" fmla="*/ 160 h 176"/>
              <a:gd name="T56" fmla="*/ 16 w 176"/>
              <a:gd name="T57" fmla="*/ 168 h 176"/>
              <a:gd name="T58" fmla="*/ 8 w 176"/>
              <a:gd name="T59" fmla="*/ 16 h 176"/>
              <a:gd name="T60" fmla="*/ 160 w 176"/>
              <a:gd name="T61" fmla="*/ 8 h 176"/>
              <a:gd name="T62" fmla="*/ 168 w 176"/>
              <a:gd name="T63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87" y="52"/>
                </a:moveTo>
                <a:cubicBezTo>
                  <a:pt x="85" y="52"/>
                  <a:pt x="84" y="52"/>
                  <a:pt x="82" y="53"/>
                </a:cubicBezTo>
                <a:cubicBezTo>
                  <a:pt x="79" y="53"/>
                  <a:pt x="75" y="54"/>
                  <a:pt x="73" y="56"/>
                </a:cubicBezTo>
                <a:cubicBezTo>
                  <a:pt x="66" y="60"/>
                  <a:pt x="61" y="64"/>
                  <a:pt x="58" y="72"/>
                </a:cubicBezTo>
                <a:cubicBezTo>
                  <a:pt x="57" y="73"/>
                  <a:pt x="57" y="75"/>
                  <a:pt x="57" y="76"/>
                </a:cubicBezTo>
                <a:cubicBezTo>
                  <a:pt x="54" y="85"/>
                  <a:pt x="59" y="94"/>
                  <a:pt x="64" y="97"/>
                </a:cubicBezTo>
                <a:cubicBezTo>
                  <a:pt x="65" y="98"/>
                  <a:pt x="67" y="99"/>
                  <a:pt x="68" y="98"/>
                </a:cubicBezTo>
                <a:cubicBezTo>
                  <a:pt x="69" y="97"/>
                  <a:pt x="68" y="96"/>
                  <a:pt x="69" y="95"/>
                </a:cubicBezTo>
                <a:cubicBezTo>
                  <a:pt x="69" y="94"/>
                  <a:pt x="70" y="93"/>
                  <a:pt x="69" y="92"/>
                </a:cubicBezTo>
                <a:cubicBezTo>
                  <a:pt x="69" y="91"/>
                  <a:pt x="68" y="90"/>
                  <a:pt x="67" y="89"/>
                </a:cubicBezTo>
                <a:cubicBezTo>
                  <a:pt x="66" y="87"/>
                  <a:pt x="66" y="85"/>
                  <a:pt x="65" y="82"/>
                </a:cubicBezTo>
                <a:cubicBezTo>
                  <a:pt x="65" y="82"/>
                  <a:pt x="65" y="81"/>
                  <a:pt x="65" y="81"/>
                </a:cubicBezTo>
                <a:cubicBezTo>
                  <a:pt x="66" y="78"/>
                  <a:pt x="66" y="76"/>
                  <a:pt x="67" y="73"/>
                </a:cubicBezTo>
                <a:cubicBezTo>
                  <a:pt x="70" y="67"/>
                  <a:pt x="75" y="63"/>
                  <a:pt x="82" y="61"/>
                </a:cubicBezTo>
                <a:cubicBezTo>
                  <a:pt x="84" y="60"/>
                  <a:pt x="89" y="59"/>
                  <a:pt x="91" y="60"/>
                </a:cubicBezTo>
                <a:cubicBezTo>
                  <a:pt x="93" y="60"/>
                  <a:pt x="94" y="60"/>
                  <a:pt x="96" y="61"/>
                </a:cubicBezTo>
                <a:cubicBezTo>
                  <a:pt x="101" y="62"/>
                  <a:pt x="105" y="65"/>
                  <a:pt x="107" y="70"/>
                </a:cubicBezTo>
                <a:cubicBezTo>
                  <a:pt x="108" y="73"/>
                  <a:pt x="109" y="79"/>
                  <a:pt x="108" y="83"/>
                </a:cubicBezTo>
                <a:cubicBezTo>
                  <a:pt x="107" y="85"/>
                  <a:pt x="107" y="87"/>
                  <a:pt x="107" y="88"/>
                </a:cubicBezTo>
                <a:cubicBezTo>
                  <a:pt x="105" y="94"/>
                  <a:pt x="102" y="100"/>
                  <a:pt x="95" y="102"/>
                </a:cubicBezTo>
                <a:cubicBezTo>
                  <a:pt x="91" y="103"/>
                  <a:pt x="87" y="100"/>
                  <a:pt x="86" y="97"/>
                </a:cubicBezTo>
                <a:cubicBezTo>
                  <a:pt x="86" y="97"/>
                  <a:pt x="85" y="95"/>
                  <a:pt x="86" y="94"/>
                </a:cubicBezTo>
                <a:cubicBezTo>
                  <a:pt x="87" y="89"/>
                  <a:pt x="89" y="84"/>
                  <a:pt x="90" y="79"/>
                </a:cubicBezTo>
                <a:cubicBezTo>
                  <a:pt x="91" y="75"/>
                  <a:pt x="89" y="71"/>
                  <a:pt x="85" y="70"/>
                </a:cubicBezTo>
                <a:cubicBezTo>
                  <a:pt x="80" y="69"/>
                  <a:pt x="77" y="73"/>
                  <a:pt x="76" y="76"/>
                </a:cubicBezTo>
                <a:cubicBezTo>
                  <a:pt x="75" y="78"/>
                  <a:pt x="74" y="82"/>
                  <a:pt x="75" y="85"/>
                </a:cubicBezTo>
                <a:cubicBezTo>
                  <a:pt x="75" y="86"/>
                  <a:pt x="76" y="89"/>
                  <a:pt x="76" y="90"/>
                </a:cubicBezTo>
                <a:cubicBezTo>
                  <a:pt x="75" y="93"/>
                  <a:pt x="74" y="98"/>
                  <a:pt x="73" y="101"/>
                </a:cubicBezTo>
                <a:cubicBezTo>
                  <a:pt x="72" y="105"/>
                  <a:pt x="71" y="109"/>
                  <a:pt x="70" y="113"/>
                </a:cubicBezTo>
                <a:cubicBezTo>
                  <a:pt x="70" y="115"/>
                  <a:pt x="70" y="117"/>
                  <a:pt x="69" y="119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69" y="123"/>
                  <a:pt x="69" y="126"/>
                  <a:pt x="69" y="128"/>
                </a:cubicBezTo>
                <a:cubicBezTo>
                  <a:pt x="70" y="129"/>
                  <a:pt x="69" y="130"/>
                  <a:pt x="70" y="131"/>
                </a:cubicBezTo>
                <a:cubicBezTo>
                  <a:pt x="70" y="132"/>
                  <a:pt x="70" y="132"/>
                  <a:pt x="70" y="132"/>
                </a:cubicBezTo>
                <a:cubicBezTo>
                  <a:pt x="72" y="132"/>
                  <a:pt x="74" y="128"/>
                  <a:pt x="75" y="126"/>
                </a:cubicBezTo>
                <a:cubicBezTo>
                  <a:pt x="76" y="124"/>
                  <a:pt x="78" y="121"/>
                  <a:pt x="79" y="119"/>
                </a:cubicBezTo>
                <a:cubicBezTo>
                  <a:pt x="80" y="116"/>
                  <a:pt x="80" y="113"/>
                  <a:pt x="81" y="111"/>
                </a:cubicBezTo>
                <a:cubicBezTo>
                  <a:pt x="82" y="109"/>
                  <a:pt x="83" y="106"/>
                  <a:pt x="83" y="104"/>
                </a:cubicBezTo>
                <a:cubicBezTo>
                  <a:pt x="83" y="104"/>
                  <a:pt x="83" y="104"/>
                  <a:pt x="83" y="104"/>
                </a:cubicBezTo>
                <a:cubicBezTo>
                  <a:pt x="83" y="105"/>
                  <a:pt x="84" y="106"/>
                  <a:pt x="85" y="107"/>
                </a:cubicBezTo>
                <a:cubicBezTo>
                  <a:pt x="88" y="109"/>
                  <a:pt x="93" y="111"/>
                  <a:pt x="99" y="110"/>
                </a:cubicBezTo>
                <a:cubicBezTo>
                  <a:pt x="105" y="108"/>
                  <a:pt x="110" y="105"/>
                  <a:pt x="113" y="101"/>
                </a:cubicBezTo>
                <a:cubicBezTo>
                  <a:pt x="115" y="98"/>
                  <a:pt x="117" y="94"/>
                  <a:pt x="118" y="90"/>
                </a:cubicBezTo>
                <a:cubicBezTo>
                  <a:pt x="119" y="88"/>
                  <a:pt x="119" y="86"/>
                  <a:pt x="120" y="84"/>
                </a:cubicBezTo>
                <a:cubicBezTo>
                  <a:pt x="121" y="78"/>
                  <a:pt x="119" y="72"/>
                  <a:pt x="118" y="68"/>
                </a:cubicBezTo>
                <a:cubicBezTo>
                  <a:pt x="113" y="58"/>
                  <a:pt x="103" y="52"/>
                  <a:pt x="87" y="52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Freeform 50"/>
          <p:cNvSpPr>
            <a:spLocks noEditPoints="1"/>
          </p:cNvSpPr>
          <p:nvPr/>
        </p:nvSpPr>
        <p:spPr bwMode="auto">
          <a:xfrm>
            <a:off x="6335713" y="4670425"/>
            <a:ext cx="525463" cy="525463"/>
          </a:xfrm>
          <a:custGeom>
            <a:avLst/>
            <a:gdLst>
              <a:gd name="T0" fmla="*/ 160 w 176"/>
              <a:gd name="T1" fmla="*/ 0 h 176"/>
              <a:gd name="T2" fmla="*/ 16 w 176"/>
              <a:gd name="T3" fmla="*/ 0 h 176"/>
              <a:gd name="T4" fmla="*/ 0 w 176"/>
              <a:gd name="T5" fmla="*/ 16 h 176"/>
              <a:gd name="T6" fmla="*/ 0 w 176"/>
              <a:gd name="T7" fmla="*/ 160 h 176"/>
              <a:gd name="T8" fmla="*/ 16 w 176"/>
              <a:gd name="T9" fmla="*/ 176 h 176"/>
              <a:gd name="T10" fmla="*/ 160 w 176"/>
              <a:gd name="T11" fmla="*/ 176 h 176"/>
              <a:gd name="T12" fmla="*/ 176 w 176"/>
              <a:gd name="T13" fmla="*/ 160 h 176"/>
              <a:gd name="T14" fmla="*/ 176 w 176"/>
              <a:gd name="T15" fmla="*/ 16 h 176"/>
              <a:gd name="T16" fmla="*/ 160 w 176"/>
              <a:gd name="T17" fmla="*/ 0 h 176"/>
              <a:gd name="T18" fmla="*/ 168 w 176"/>
              <a:gd name="T19" fmla="*/ 160 h 176"/>
              <a:gd name="T20" fmla="*/ 160 w 176"/>
              <a:gd name="T21" fmla="*/ 168 h 176"/>
              <a:gd name="T22" fmla="*/ 16 w 176"/>
              <a:gd name="T23" fmla="*/ 168 h 176"/>
              <a:gd name="T24" fmla="*/ 8 w 176"/>
              <a:gd name="T25" fmla="*/ 160 h 176"/>
              <a:gd name="T26" fmla="*/ 8 w 176"/>
              <a:gd name="T27" fmla="*/ 16 h 176"/>
              <a:gd name="T28" fmla="*/ 16 w 176"/>
              <a:gd name="T29" fmla="*/ 8 h 176"/>
              <a:gd name="T30" fmla="*/ 160 w 176"/>
              <a:gd name="T31" fmla="*/ 8 h 176"/>
              <a:gd name="T32" fmla="*/ 168 w 176"/>
              <a:gd name="T33" fmla="*/ 16 h 176"/>
              <a:gd name="T34" fmla="*/ 168 w 176"/>
              <a:gd name="T35" fmla="*/ 160 h 176"/>
              <a:gd name="T36" fmla="*/ 116 w 176"/>
              <a:gd name="T37" fmla="*/ 56 h 176"/>
              <a:gd name="T38" fmla="*/ 94 w 176"/>
              <a:gd name="T39" fmla="*/ 73 h 176"/>
              <a:gd name="T40" fmla="*/ 100 w 176"/>
              <a:gd name="T41" fmla="*/ 72 h 176"/>
              <a:gd name="T42" fmla="*/ 105 w 176"/>
              <a:gd name="T43" fmla="*/ 78 h 176"/>
              <a:gd name="T44" fmla="*/ 100 w 176"/>
              <a:gd name="T45" fmla="*/ 90 h 176"/>
              <a:gd name="T46" fmla="*/ 92 w 176"/>
              <a:gd name="T47" fmla="*/ 97 h 176"/>
              <a:gd name="T48" fmla="*/ 86 w 176"/>
              <a:gd name="T49" fmla="*/ 86 h 176"/>
              <a:gd name="T50" fmla="*/ 83 w 176"/>
              <a:gd name="T51" fmla="*/ 69 h 176"/>
              <a:gd name="T52" fmla="*/ 71 w 176"/>
              <a:gd name="T53" fmla="*/ 57 h 176"/>
              <a:gd name="T54" fmla="*/ 60 w 176"/>
              <a:gd name="T55" fmla="*/ 63 h 176"/>
              <a:gd name="T56" fmla="*/ 48 w 176"/>
              <a:gd name="T57" fmla="*/ 73 h 176"/>
              <a:gd name="T58" fmla="*/ 52 w 176"/>
              <a:gd name="T59" fmla="*/ 78 h 176"/>
              <a:gd name="T60" fmla="*/ 58 w 176"/>
              <a:gd name="T61" fmla="*/ 74 h 176"/>
              <a:gd name="T62" fmla="*/ 66 w 176"/>
              <a:gd name="T63" fmla="*/ 86 h 176"/>
              <a:gd name="T64" fmla="*/ 72 w 176"/>
              <a:gd name="T65" fmla="*/ 108 h 176"/>
              <a:gd name="T66" fmla="*/ 84 w 176"/>
              <a:gd name="T67" fmla="*/ 120 h 176"/>
              <a:gd name="T68" fmla="*/ 112 w 176"/>
              <a:gd name="T69" fmla="*/ 100 h 176"/>
              <a:gd name="T70" fmla="*/ 128 w 176"/>
              <a:gd name="T71" fmla="*/ 71 h 176"/>
              <a:gd name="T72" fmla="*/ 116 w 176"/>
              <a:gd name="T73" fmla="*/ 5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116" y="56"/>
                </a:moveTo>
                <a:cubicBezTo>
                  <a:pt x="105" y="56"/>
                  <a:pt x="98" y="61"/>
                  <a:pt x="94" y="73"/>
                </a:cubicBezTo>
                <a:cubicBezTo>
                  <a:pt x="96" y="72"/>
                  <a:pt x="98" y="72"/>
                  <a:pt x="100" y="72"/>
                </a:cubicBezTo>
                <a:cubicBezTo>
                  <a:pt x="104" y="72"/>
                  <a:pt x="106" y="74"/>
                  <a:pt x="105" y="78"/>
                </a:cubicBezTo>
                <a:cubicBezTo>
                  <a:pt x="105" y="81"/>
                  <a:pt x="103" y="85"/>
                  <a:pt x="100" y="90"/>
                </a:cubicBezTo>
                <a:cubicBezTo>
                  <a:pt x="96" y="94"/>
                  <a:pt x="94" y="97"/>
                  <a:pt x="92" y="97"/>
                </a:cubicBezTo>
                <a:cubicBezTo>
                  <a:pt x="90" y="97"/>
                  <a:pt x="88" y="93"/>
                  <a:pt x="86" y="86"/>
                </a:cubicBezTo>
                <a:cubicBezTo>
                  <a:pt x="86" y="83"/>
                  <a:pt x="85" y="78"/>
                  <a:pt x="83" y="69"/>
                </a:cubicBezTo>
                <a:cubicBezTo>
                  <a:pt x="82" y="60"/>
                  <a:pt x="78" y="56"/>
                  <a:pt x="71" y="57"/>
                </a:cubicBezTo>
                <a:cubicBezTo>
                  <a:pt x="69" y="57"/>
                  <a:pt x="65" y="59"/>
                  <a:pt x="60" y="63"/>
                </a:cubicBezTo>
                <a:cubicBezTo>
                  <a:pt x="56" y="67"/>
                  <a:pt x="52" y="70"/>
                  <a:pt x="48" y="73"/>
                </a:cubicBezTo>
                <a:cubicBezTo>
                  <a:pt x="52" y="78"/>
                  <a:pt x="52" y="78"/>
                  <a:pt x="52" y="78"/>
                </a:cubicBezTo>
                <a:cubicBezTo>
                  <a:pt x="55" y="75"/>
                  <a:pt x="57" y="74"/>
                  <a:pt x="58" y="74"/>
                </a:cubicBezTo>
                <a:cubicBezTo>
                  <a:pt x="61" y="74"/>
                  <a:pt x="63" y="78"/>
                  <a:pt x="66" y="86"/>
                </a:cubicBezTo>
                <a:cubicBezTo>
                  <a:pt x="68" y="93"/>
                  <a:pt x="70" y="101"/>
                  <a:pt x="72" y="108"/>
                </a:cubicBezTo>
                <a:cubicBezTo>
                  <a:pt x="75" y="116"/>
                  <a:pt x="79" y="120"/>
                  <a:pt x="84" y="120"/>
                </a:cubicBezTo>
                <a:cubicBezTo>
                  <a:pt x="92" y="120"/>
                  <a:pt x="101" y="113"/>
                  <a:pt x="112" y="100"/>
                </a:cubicBezTo>
                <a:cubicBezTo>
                  <a:pt x="122" y="88"/>
                  <a:pt x="128" y="78"/>
                  <a:pt x="128" y="71"/>
                </a:cubicBezTo>
                <a:cubicBezTo>
                  <a:pt x="129" y="61"/>
                  <a:pt x="125" y="56"/>
                  <a:pt x="116" y="5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Freeform 51"/>
          <p:cNvSpPr>
            <a:spLocks noEditPoints="1"/>
          </p:cNvSpPr>
          <p:nvPr/>
        </p:nvSpPr>
        <p:spPr bwMode="auto">
          <a:xfrm>
            <a:off x="7339013" y="4670425"/>
            <a:ext cx="525463" cy="525463"/>
          </a:xfrm>
          <a:custGeom>
            <a:avLst/>
            <a:gdLst>
              <a:gd name="T0" fmla="*/ 84 w 176"/>
              <a:gd name="T1" fmla="*/ 87 h 176"/>
              <a:gd name="T2" fmla="*/ 93 w 176"/>
              <a:gd name="T3" fmla="*/ 72 h 176"/>
              <a:gd name="T4" fmla="*/ 92 w 176"/>
              <a:gd name="T5" fmla="*/ 62 h 176"/>
              <a:gd name="T6" fmla="*/ 77 w 176"/>
              <a:gd name="T7" fmla="*/ 56 h 176"/>
              <a:gd name="T8" fmla="*/ 74 w 176"/>
              <a:gd name="T9" fmla="*/ 87 h 176"/>
              <a:gd name="T10" fmla="*/ 75 w 176"/>
              <a:gd name="T11" fmla="*/ 92 h 176"/>
              <a:gd name="T12" fmla="*/ 76 w 176"/>
              <a:gd name="T13" fmla="*/ 120 h 176"/>
              <a:gd name="T14" fmla="*/ 88 w 176"/>
              <a:gd name="T15" fmla="*/ 91 h 176"/>
              <a:gd name="T16" fmla="*/ 71 w 176"/>
              <a:gd name="T17" fmla="*/ 64 h 176"/>
              <a:gd name="T18" fmla="*/ 75 w 176"/>
              <a:gd name="T19" fmla="*/ 60 h 176"/>
              <a:gd name="T20" fmla="*/ 75 w 176"/>
              <a:gd name="T21" fmla="*/ 62 h 176"/>
              <a:gd name="T22" fmla="*/ 81 w 176"/>
              <a:gd name="T23" fmla="*/ 80 h 176"/>
              <a:gd name="T24" fmla="*/ 78 w 176"/>
              <a:gd name="T25" fmla="*/ 81 h 176"/>
              <a:gd name="T26" fmla="*/ 76 w 176"/>
              <a:gd name="T27" fmla="*/ 114 h 176"/>
              <a:gd name="T28" fmla="*/ 77 w 176"/>
              <a:gd name="T29" fmla="*/ 97 h 176"/>
              <a:gd name="T30" fmla="*/ 77 w 176"/>
              <a:gd name="T31" fmla="*/ 97 h 176"/>
              <a:gd name="T32" fmla="*/ 82 w 176"/>
              <a:gd name="T33" fmla="*/ 99 h 176"/>
              <a:gd name="T34" fmla="*/ 87 w 176"/>
              <a:gd name="T35" fmla="*/ 106 h 176"/>
              <a:gd name="T36" fmla="*/ 120 w 176"/>
              <a:gd name="T37" fmla="*/ 60 h 176"/>
              <a:gd name="T38" fmla="*/ 112 w 176"/>
              <a:gd name="T39" fmla="*/ 72 h 176"/>
              <a:gd name="T40" fmla="*/ 100 w 176"/>
              <a:gd name="T41" fmla="*/ 80 h 176"/>
              <a:gd name="T42" fmla="*/ 112 w 176"/>
              <a:gd name="T43" fmla="*/ 92 h 176"/>
              <a:gd name="T44" fmla="*/ 120 w 176"/>
              <a:gd name="T45" fmla="*/ 80 h 176"/>
              <a:gd name="T46" fmla="*/ 132 w 176"/>
              <a:gd name="T47" fmla="*/ 72 h 176"/>
              <a:gd name="T48" fmla="*/ 120 w 176"/>
              <a:gd name="T49" fmla="*/ 60 h 176"/>
              <a:gd name="T50" fmla="*/ 16 w 176"/>
              <a:gd name="T51" fmla="*/ 0 h 176"/>
              <a:gd name="T52" fmla="*/ 0 w 176"/>
              <a:gd name="T53" fmla="*/ 160 h 176"/>
              <a:gd name="T54" fmla="*/ 160 w 176"/>
              <a:gd name="T55" fmla="*/ 176 h 176"/>
              <a:gd name="T56" fmla="*/ 176 w 176"/>
              <a:gd name="T57" fmla="*/ 16 h 176"/>
              <a:gd name="T58" fmla="*/ 168 w 176"/>
              <a:gd name="T59" fmla="*/ 160 h 176"/>
              <a:gd name="T60" fmla="*/ 16 w 176"/>
              <a:gd name="T61" fmla="*/ 168 h 176"/>
              <a:gd name="T62" fmla="*/ 8 w 176"/>
              <a:gd name="T63" fmla="*/ 16 h 176"/>
              <a:gd name="T64" fmla="*/ 160 w 176"/>
              <a:gd name="T65" fmla="*/ 8 h 176"/>
              <a:gd name="T66" fmla="*/ 168 w 176"/>
              <a:gd name="T67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76">
                <a:moveTo>
                  <a:pt x="88" y="91"/>
                </a:moveTo>
                <a:cubicBezTo>
                  <a:pt x="86" y="90"/>
                  <a:pt x="84" y="87"/>
                  <a:pt x="84" y="87"/>
                </a:cubicBezTo>
                <a:cubicBezTo>
                  <a:pt x="84" y="86"/>
                  <a:pt x="84" y="85"/>
                  <a:pt x="87" y="83"/>
                </a:cubicBezTo>
                <a:cubicBezTo>
                  <a:pt x="91" y="80"/>
                  <a:pt x="93" y="76"/>
                  <a:pt x="93" y="72"/>
                </a:cubicBezTo>
                <a:cubicBezTo>
                  <a:pt x="93" y="68"/>
                  <a:pt x="92" y="65"/>
                  <a:pt x="90" y="62"/>
                </a:cubicBezTo>
                <a:cubicBezTo>
                  <a:pt x="92" y="62"/>
                  <a:pt x="92" y="62"/>
                  <a:pt x="92" y="62"/>
                </a:cubicBezTo>
                <a:cubicBezTo>
                  <a:pt x="100" y="56"/>
                  <a:pt x="100" y="56"/>
                  <a:pt x="100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68" y="56"/>
                  <a:pt x="60" y="63"/>
                  <a:pt x="60" y="71"/>
                </a:cubicBezTo>
                <a:cubicBezTo>
                  <a:pt x="60" y="80"/>
                  <a:pt x="66" y="86"/>
                  <a:pt x="74" y="87"/>
                </a:cubicBezTo>
                <a:cubicBezTo>
                  <a:pt x="74" y="87"/>
                  <a:pt x="74" y="88"/>
                  <a:pt x="74" y="89"/>
                </a:cubicBezTo>
                <a:cubicBezTo>
                  <a:pt x="74" y="90"/>
                  <a:pt x="75" y="91"/>
                  <a:pt x="75" y="92"/>
                </a:cubicBezTo>
                <a:cubicBezTo>
                  <a:pt x="65" y="92"/>
                  <a:pt x="56" y="99"/>
                  <a:pt x="56" y="107"/>
                </a:cubicBezTo>
                <a:cubicBezTo>
                  <a:pt x="56" y="115"/>
                  <a:pt x="64" y="120"/>
                  <a:pt x="76" y="120"/>
                </a:cubicBezTo>
                <a:cubicBezTo>
                  <a:pt x="89" y="120"/>
                  <a:pt x="95" y="112"/>
                  <a:pt x="95" y="105"/>
                </a:cubicBezTo>
                <a:cubicBezTo>
                  <a:pt x="95" y="99"/>
                  <a:pt x="93" y="95"/>
                  <a:pt x="88" y="91"/>
                </a:cubicBezTo>
                <a:moveTo>
                  <a:pt x="70" y="71"/>
                </a:moveTo>
                <a:cubicBezTo>
                  <a:pt x="69" y="68"/>
                  <a:pt x="70" y="65"/>
                  <a:pt x="71" y="64"/>
                </a:cubicBezTo>
                <a:cubicBezTo>
                  <a:pt x="72" y="63"/>
                  <a:pt x="73" y="62"/>
                  <a:pt x="75" y="62"/>
                </a:cubicBezTo>
                <a:cubicBezTo>
                  <a:pt x="75" y="60"/>
                  <a:pt x="75" y="60"/>
                  <a:pt x="75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75" y="62"/>
                  <a:pt x="75" y="62"/>
                  <a:pt x="75" y="62"/>
                </a:cubicBezTo>
                <a:cubicBezTo>
                  <a:pt x="79" y="62"/>
                  <a:pt x="82" y="67"/>
                  <a:pt x="83" y="72"/>
                </a:cubicBezTo>
                <a:cubicBezTo>
                  <a:pt x="83" y="75"/>
                  <a:pt x="83" y="78"/>
                  <a:pt x="81" y="80"/>
                </a:cubicBezTo>
                <a:cubicBezTo>
                  <a:pt x="80" y="81"/>
                  <a:pt x="79" y="81"/>
                  <a:pt x="78" y="81"/>
                </a:cubicBezTo>
                <a:cubicBezTo>
                  <a:pt x="78" y="81"/>
                  <a:pt x="78" y="81"/>
                  <a:pt x="78" y="81"/>
                </a:cubicBezTo>
                <a:cubicBezTo>
                  <a:pt x="74" y="81"/>
                  <a:pt x="70" y="77"/>
                  <a:pt x="70" y="71"/>
                </a:cubicBezTo>
                <a:moveTo>
                  <a:pt x="76" y="114"/>
                </a:moveTo>
                <a:cubicBezTo>
                  <a:pt x="70" y="114"/>
                  <a:pt x="66" y="110"/>
                  <a:pt x="66" y="105"/>
                </a:cubicBezTo>
                <a:cubicBezTo>
                  <a:pt x="66" y="101"/>
                  <a:pt x="71" y="97"/>
                  <a:pt x="77" y="97"/>
                </a:cubicBezTo>
                <a:cubicBezTo>
                  <a:pt x="77" y="96"/>
                  <a:pt x="77" y="96"/>
                  <a:pt x="77" y="96"/>
                </a:cubicBezTo>
                <a:cubicBezTo>
                  <a:pt x="77" y="97"/>
                  <a:pt x="77" y="97"/>
                  <a:pt x="77" y="97"/>
                </a:cubicBezTo>
                <a:cubicBezTo>
                  <a:pt x="78" y="97"/>
                  <a:pt x="80" y="97"/>
                  <a:pt x="81" y="98"/>
                </a:cubicBezTo>
                <a:cubicBezTo>
                  <a:pt x="82" y="99"/>
                  <a:pt x="82" y="99"/>
                  <a:pt x="82" y="99"/>
                </a:cubicBezTo>
                <a:cubicBezTo>
                  <a:pt x="85" y="101"/>
                  <a:pt x="87" y="102"/>
                  <a:pt x="87" y="104"/>
                </a:cubicBezTo>
                <a:cubicBezTo>
                  <a:pt x="87" y="105"/>
                  <a:pt x="87" y="105"/>
                  <a:pt x="87" y="106"/>
                </a:cubicBezTo>
                <a:cubicBezTo>
                  <a:pt x="87" y="111"/>
                  <a:pt x="83" y="114"/>
                  <a:pt x="76" y="114"/>
                </a:cubicBezTo>
                <a:moveTo>
                  <a:pt x="120" y="60"/>
                </a:moveTo>
                <a:cubicBezTo>
                  <a:pt x="112" y="60"/>
                  <a:pt x="112" y="60"/>
                  <a:pt x="112" y="60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100" y="80"/>
                  <a:pt x="100" y="80"/>
                  <a:pt x="100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92"/>
                  <a:pt x="112" y="92"/>
                  <a:pt x="112" y="92"/>
                </a:cubicBezTo>
                <a:cubicBezTo>
                  <a:pt x="120" y="92"/>
                  <a:pt x="120" y="92"/>
                  <a:pt x="120" y="92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2" y="72"/>
                  <a:pt x="132" y="72"/>
                  <a:pt x="132" y="72"/>
                </a:cubicBezTo>
                <a:cubicBezTo>
                  <a:pt x="120" y="72"/>
                  <a:pt x="120" y="72"/>
                  <a:pt x="120" y="72"/>
                </a:cubicBezTo>
                <a:lnTo>
                  <a:pt x="120" y="60"/>
                </a:lnTo>
                <a:close/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Freeform 52"/>
          <p:cNvSpPr>
            <a:spLocks noEditPoints="1"/>
          </p:cNvSpPr>
          <p:nvPr/>
        </p:nvSpPr>
        <p:spPr bwMode="auto">
          <a:xfrm>
            <a:off x="8340725" y="4670425"/>
            <a:ext cx="525463" cy="525463"/>
          </a:xfrm>
          <a:custGeom>
            <a:avLst/>
            <a:gdLst>
              <a:gd name="T0" fmla="*/ 64 w 176"/>
              <a:gd name="T1" fmla="*/ 56 h 176"/>
              <a:gd name="T2" fmla="*/ 56 w 176"/>
              <a:gd name="T3" fmla="*/ 64 h 176"/>
              <a:gd name="T4" fmla="*/ 64 w 176"/>
              <a:gd name="T5" fmla="*/ 72 h 176"/>
              <a:gd name="T6" fmla="*/ 72 w 176"/>
              <a:gd name="T7" fmla="*/ 64 h 176"/>
              <a:gd name="T8" fmla="*/ 64 w 176"/>
              <a:gd name="T9" fmla="*/ 56 h 176"/>
              <a:gd name="T10" fmla="*/ 160 w 176"/>
              <a:gd name="T11" fmla="*/ 0 h 176"/>
              <a:gd name="T12" fmla="*/ 16 w 176"/>
              <a:gd name="T13" fmla="*/ 0 h 176"/>
              <a:gd name="T14" fmla="*/ 0 w 176"/>
              <a:gd name="T15" fmla="*/ 16 h 176"/>
              <a:gd name="T16" fmla="*/ 0 w 176"/>
              <a:gd name="T17" fmla="*/ 160 h 176"/>
              <a:gd name="T18" fmla="*/ 16 w 176"/>
              <a:gd name="T19" fmla="*/ 176 h 176"/>
              <a:gd name="T20" fmla="*/ 160 w 176"/>
              <a:gd name="T21" fmla="*/ 176 h 176"/>
              <a:gd name="T22" fmla="*/ 176 w 176"/>
              <a:gd name="T23" fmla="*/ 160 h 176"/>
              <a:gd name="T24" fmla="*/ 176 w 176"/>
              <a:gd name="T25" fmla="*/ 16 h 176"/>
              <a:gd name="T26" fmla="*/ 160 w 176"/>
              <a:gd name="T27" fmla="*/ 0 h 176"/>
              <a:gd name="T28" fmla="*/ 168 w 176"/>
              <a:gd name="T29" fmla="*/ 160 h 176"/>
              <a:gd name="T30" fmla="*/ 160 w 176"/>
              <a:gd name="T31" fmla="*/ 168 h 176"/>
              <a:gd name="T32" fmla="*/ 16 w 176"/>
              <a:gd name="T33" fmla="*/ 168 h 176"/>
              <a:gd name="T34" fmla="*/ 8 w 176"/>
              <a:gd name="T35" fmla="*/ 160 h 176"/>
              <a:gd name="T36" fmla="*/ 8 w 176"/>
              <a:gd name="T37" fmla="*/ 16 h 176"/>
              <a:gd name="T38" fmla="*/ 16 w 176"/>
              <a:gd name="T39" fmla="*/ 8 h 176"/>
              <a:gd name="T40" fmla="*/ 160 w 176"/>
              <a:gd name="T41" fmla="*/ 8 h 176"/>
              <a:gd name="T42" fmla="*/ 168 w 176"/>
              <a:gd name="T43" fmla="*/ 16 h 176"/>
              <a:gd name="T44" fmla="*/ 168 w 176"/>
              <a:gd name="T45" fmla="*/ 160 h 176"/>
              <a:gd name="T46" fmla="*/ 56 w 176"/>
              <a:gd name="T47" fmla="*/ 120 h 176"/>
              <a:gd name="T48" fmla="*/ 72 w 176"/>
              <a:gd name="T49" fmla="*/ 120 h 176"/>
              <a:gd name="T50" fmla="*/ 72 w 176"/>
              <a:gd name="T51" fmla="*/ 76 h 176"/>
              <a:gd name="T52" fmla="*/ 56 w 176"/>
              <a:gd name="T53" fmla="*/ 76 h 176"/>
              <a:gd name="T54" fmla="*/ 56 w 176"/>
              <a:gd name="T55" fmla="*/ 120 h 176"/>
              <a:gd name="T56" fmla="*/ 109 w 176"/>
              <a:gd name="T57" fmla="*/ 76 h 176"/>
              <a:gd name="T58" fmla="*/ 96 w 176"/>
              <a:gd name="T59" fmla="*/ 83 h 176"/>
              <a:gd name="T60" fmla="*/ 96 w 176"/>
              <a:gd name="T61" fmla="*/ 76 h 176"/>
              <a:gd name="T62" fmla="*/ 80 w 176"/>
              <a:gd name="T63" fmla="*/ 76 h 176"/>
              <a:gd name="T64" fmla="*/ 80 w 176"/>
              <a:gd name="T65" fmla="*/ 120 h 176"/>
              <a:gd name="T66" fmla="*/ 96 w 176"/>
              <a:gd name="T67" fmla="*/ 120 h 176"/>
              <a:gd name="T68" fmla="*/ 96 w 176"/>
              <a:gd name="T69" fmla="*/ 96 h 176"/>
              <a:gd name="T70" fmla="*/ 103 w 176"/>
              <a:gd name="T71" fmla="*/ 88 h 176"/>
              <a:gd name="T72" fmla="*/ 108 w 176"/>
              <a:gd name="T73" fmla="*/ 96 h 176"/>
              <a:gd name="T74" fmla="*/ 108 w 176"/>
              <a:gd name="T75" fmla="*/ 120 h 176"/>
              <a:gd name="T76" fmla="*/ 124 w 176"/>
              <a:gd name="T77" fmla="*/ 120 h 176"/>
              <a:gd name="T78" fmla="*/ 124 w 176"/>
              <a:gd name="T79" fmla="*/ 96 h 176"/>
              <a:gd name="T80" fmla="*/ 109 w 176"/>
              <a:gd name="T81" fmla="*/ 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64" y="56"/>
                </a:moveTo>
                <a:cubicBezTo>
                  <a:pt x="60" y="56"/>
                  <a:pt x="56" y="60"/>
                  <a:pt x="56" y="64"/>
                </a:cubicBezTo>
                <a:cubicBezTo>
                  <a:pt x="56" y="68"/>
                  <a:pt x="60" y="72"/>
                  <a:pt x="64" y="72"/>
                </a:cubicBezTo>
                <a:cubicBezTo>
                  <a:pt x="68" y="72"/>
                  <a:pt x="72" y="68"/>
                  <a:pt x="72" y="64"/>
                </a:cubicBezTo>
                <a:cubicBezTo>
                  <a:pt x="72" y="60"/>
                  <a:pt x="68" y="56"/>
                  <a:pt x="64" y="56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56" y="120"/>
                </a:moveTo>
                <a:cubicBezTo>
                  <a:pt x="72" y="120"/>
                  <a:pt x="72" y="120"/>
                  <a:pt x="72" y="120"/>
                </a:cubicBezTo>
                <a:cubicBezTo>
                  <a:pt x="72" y="76"/>
                  <a:pt x="72" y="76"/>
                  <a:pt x="72" y="76"/>
                </a:cubicBezTo>
                <a:cubicBezTo>
                  <a:pt x="56" y="76"/>
                  <a:pt x="56" y="76"/>
                  <a:pt x="56" y="76"/>
                </a:cubicBezTo>
                <a:lnTo>
                  <a:pt x="56" y="120"/>
                </a:lnTo>
                <a:close/>
                <a:moveTo>
                  <a:pt x="109" y="76"/>
                </a:moveTo>
                <a:cubicBezTo>
                  <a:pt x="98" y="76"/>
                  <a:pt x="96" y="83"/>
                  <a:pt x="96" y="83"/>
                </a:cubicBezTo>
                <a:cubicBezTo>
                  <a:pt x="96" y="76"/>
                  <a:pt x="96" y="76"/>
                  <a:pt x="96" y="76"/>
                </a:cubicBezTo>
                <a:cubicBezTo>
                  <a:pt x="80" y="76"/>
                  <a:pt x="80" y="76"/>
                  <a:pt x="80" y="76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96"/>
                  <a:pt x="96" y="96"/>
                  <a:pt x="96" y="96"/>
                </a:cubicBezTo>
                <a:cubicBezTo>
                  <a:pt x="96" y="96"/>
                  <a:pt x="96" y="88"/>
                  <a:pt x="103" y="88"/>
                </a:cubicBezTo>
                <a:cubicBezTo>
                  <a:pt x="107" y="88"/>
                  <a:pt x="108" y="92"/>
                  <a:pt x="108" y="96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83"/>
                  <a:pt x="119" y="76"/>
                  <a:pt x="109" y="7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Freeform 53"/>
          <p:cNvSpPr>
            <a:spLocks noEditPoints="1"/>
          </p:cNvSpPr>
          <p:nvPr/>
        </p:nvSpPr>
        <p:spPr bwMode="auto">
          <a:xfrm>
            <a:off x="9344025" y="4670425"/>
            <a:ext cx="525463" cy="525463"/>
          </a:xfrm>
          <a:custGeom>
            <a:avLst/>
            <a:gdLst>
              <a:gd name="T0" fmla="*/ 94 w 176"/>
              <a:gd name="T1" fmla="*/ 108 h 176"/>
              <a:gd name="T2" fmla="*/ 92 w 176"/>
              <a:gd name="T3" fmla="*/ 106 h 176"/>
              <a:gd name="T4" fmla="*/ 92 w 176"/>
              <a:gd name="T5" fmla="*/ 84 h 176"/>
              <a:gd name="T6" fmla="*/ 108 w 176"/>
              <a:gd name="T7" fmla="*/ 84 h 176"/>
              <a:gd name="T8" fmla="*/ 108 w 176"/>
              <a:gd name="T9" fmla="*/ 72 h 176"/>
              <a:gd name="T10" fmla="*/ 92 w 176"/>
              <a:gd name="T11" fmla="*/ 72 h 176"/>
              <a:gd name="T12" fmla="*/ 92 w 176"/>
              <a:gd name="T13" fmla="*/ 56 h 176"/>
              <a:gd name="T14" fmla="*/ 82 w 176"/>
              <a:gd name="T15" fmla="*/ 56 h 176"/>
              <a:gd name="T16" fmla="*/ 79 w 176"/>
              <a:gd name="T17" fmla="*/ 64 h 176"/>
              <a:gd name="T18" fmla="*/ 75 w 176"/>
              <a:gd name="T19" fmla="*/ 70 h 176"/>
              <a:gd name="T20" fmla="*/ 68 w 176"/>
              <a:gd name="T21" fmla="*/ 73 h 176"/>
              <a:gd name="T22" fmla="*/ 68 w 176"/>
              <a:gd name="T23" fmla="*/ 84 h 176"/>
              <a:gd name="T24" fmla="*/ 76 w 176"/>
              <a:gd name="T25" fmla="*/ 84 h 176"/>
              <a:gd name="T26" fmla="*/ 76 w 176"/>
              <a:gd name="T27" fmla="*/ 105 h 176"/>
              <a:gd name="T28" fmla="*/ 77 w 176"/>
              <a:gd name="T29" fmla="*/ 111 h 176"/>
              <a:gd name="T30" fmla="*/ 80 w 176"/>
              <a:gd name="T31" fmla="*/ 116 h 176"/>
              <a:gd name="T32" fmla="*/ 87 w 176"/>
              <a:gd name="T33" fmla="*/ 119 h 176"/>
              <a:gd name="T34" fmla="*/ 95 w 176"/>
              <a:gd name="T35" fmla="*/ 120 h 176"/>
              <a:gd name="T36" fmla="*/ 102 w 176"/>
              <a:gd name="T37" fmla="*/ 119 h 176"/>
              <a:gd name="T38" fmla="*/ 111 w 176"/>
              <a:gd name="T39" fmla="*/ 116 h 176"/>
              <a:gd name="T40" fmla="*/ 111 w 176"/>
              <a:gd name="T41" fmla="*/ 107 h 176"/>
              <a:gd name="T42" fmla="*/ 100 w 176"/>
              <a:gd name="T43" fmla="*/ 110 h 176"/>
              <a:gd name="T44" fmla="*/ 94 w 176"/>
              <a:gd name="T45" fmla="*/ 108 h 176"/>
              <a:gd name="T46" fmla="*/ 160 w 176"/>
              <a:gd name="T47" fmla="*/ 0 h 176"/>
              <a:gd name="T48" fmla="*/ 16 w 176"/>
              <a:gd name="T49" fmla="*/ 0 h 176"/>
              <a:gd name="T50" fmla="*/ 0 w 176"/>
              <a:gd name="T51" fmla="*/ 16 h 176"/>
              <a:gd name="T52" fmla="*/ 0 w 176"/>
              <a:gd name="T53" fmla="*/ 160 h 176"/>
              <a:gd name="T54" fmla="*/ 16 w 176"/>
              <a:gd name="T55" fmla="*/ 176 h 176"/>
              <a:gd name="T56" fmla="*/ 160 w 176"/>
              <a:gd name="T57" fmla="*/ 176 h 176"/>
              <a:gd name="T58" fmla="*/ 176 w 176"/>
              <a:gd name="T59" fmla="*/ 160 h 176"/>
              <a:gd name="T60" fmla="*/ 176 w 176"/>
              <a:gd name="T61" fmla="*/ 16 h 176"/>
              <a:gd name="T62" fmla="*/ 160 w 176"/>
              <a:gd name="T63" fmla="*/ 0 h 176"/>
              <a:gd name="T64" fmla="*/ 168 w 176"/>
              <a:gd name="T65" fmla="*/ 160 h 176"/>
              <a:gd name="T66" fmla="*/ 160 w 176"/>
              <a:gd name="T67" fmla="*/ 168 h 176"/>
              <a:gd name="T68" fmla="*/ 16 w 176"/>
              <a:gd name="T69" fmla="*/ 168 h 176"/>
              <a:gd name="T70" fmla="*/ 8 w 176"/>
              <a:gd name="T71" fmla="*/ 160 h 176"/>
              <a:gd name="T72" fmla="*/ 8 w 176"/>
              <a:gd name="T73" fmla="*/ 16 h 176"/>
              <a:gd name="T74" fmla="*/ 16 w 176"/>
              <a:gd name="T75" fmla="*/ 8 h 176"/>
              <a:gd name="T76" fmla="*/ 160 w 176"/>
              <a:gd name="T77" fmla="*/ 8 h 176"/>
              <a:gd name="T78" fmla="*/ 168 w 176"/>
              <a:gd name="T79" fmla="*/ 16 h 176"/>
              <a:gd name="T80" fmla="*/ 168 w 176"/>
              <a:gd name="T81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94" y="108"/>
                </a:moveTo>
                <a:cubicBezTo>
                  <a:pt x="93" y="108"/>
                  <a:pt x="92" y="107"/>
                  <a:pt x="92" y="106"/>
                </a:cubicBezTo>
                <a:cubicBezTo>
                  <a:pt x="92" y="106"/>
                  <a:pt x="92" y="84"/>
                  <a:pt x="92" y="84"/>
                </a:cubicBezTo>
                <a:cubicBezTo>
                  <a:pt x="108" y="84"/>
                  <a:pt x="108" y="84"/>
                  <a:pt x="108" y="84"/>
                </a:cubicBezTo>
                <a:cubicBezTo>
                  <a:pt x="108" y="72"/>
                  <a:pt x="108" y="72"/>
                  <a:pt x="108" y="72"/>
                </a:cubicBezTo>
                <a:cubicBezTo>
                  <a:pt x="92" y="72"/>
                  <a:pt x="92" y="72"/>
                  <a:pt x="92" y="72"/>
                </a:cubicBezTo>
                <a:cubicBezTo>
                  <a:pt x="92" y="56"/>
                  <a:pt x="92" y="56"/>
                  <a:pt x="92" y="56"/>
                </a:cubicBezTo>
                <a:cubicBezTo>
                  <a:pt x="82" y="56"/>
                  <a:pt x="82" y="56"/>
                  <a:pt x="82" y="56"/>
                </a:cubicBezTo>
                <a:cubicBezTo>
                  <a:pt x="81" y="59"/>
                  <a:pt x="81" y="62"/>
                  <a:pt x="79" y="64"/>
                </a:cubicBezTo>
                <a:cubicBezTo>
                  <a:pt x="78" y="66"/>
                  <a:pt x="77" y="68"/>
                  <a:pt x="75" y="70"/>
                </a:cubicBezTo>
                <a:cubicBezTo>
                  <a:pt x="73" y="71"/>
                  <a:pt x="71" y="72"/>
                  <a:pt x="68" y="73"/>
                </a:cubicBezTo>
                <a:cubicBezTo>
                  <a:pt x="68" y="84"/>
                  <a:pt x="68" y="84"/>
                  <a:pt x="68" y="84"/>
                </a:cubicBezTo>
                <a:cubicBezTo>
                  <a:pt x="76" y="84"/>
                  <a:pt x="76" y="84"/>
                  <a:pt x="76" y="84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76" y="108"/>
                  <a:pt x="76" y="110"/>
                  <a:pt x="77" y="111"/>
                </a:cubicBezTo>
                <a:cubicBezTo>
                  <a:pt x="78" y="113"/>
                  <a:pt x="79" y="114"/>
                  <a:pt x="80" y="116"/>
                </a:cubicBezTo>
                <a:cubicBezTo>
                  <a:pt x="82" y="117"/>
                  <a:pt x="84" y="118"/>
                  <a:pt x="87" y="119"/>
                </a:cubicBezTo>
                <a:cubicBezTo>
                  <a:pt x="89" y="120"/>
                  <a:pt x="92" y="120"/>
                  <a:pt x="95" y="120"/>
                </a:cubicBezTo>
                <a:cubicBezTo>
                  <a:pt x="97" y="120"/>
                  <a:pt x="100" y="120"/>
                  <a:pt x="102" y="119"/>
                </a:cubicBezTo>
                <a:cubicBezTo>
                  <a:pt x="104" y="119"/>
                  <a:pt x="108" y="118"/>
                  <a:pt x="111" y="116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07" y="109"/>
                  <a:pt x="103" y="110"/>
                  <a:pt x="100" y="110"/>
                </a:cubicBezTo>
                <a:cubicBezTo>
                  <a:pt x="98" y="110"/>
                  <a:pt x="96" y="109"/>
                  <a:pt x="94" y="108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Freeform 54"/>
          <p:cNvSpPr>
            <a:spLocks noEditPoints="1"/>
          </p:cNvSpPr>
          <p:nvPr/>
        </p:nvSpPr>
        <p:spPr bwMode="auto">
          <a:xfrm>
            <a:off x="10345738" y="4670425"/>
            <a:ext cx="525463" cy="525463"/>
          </a:xfrm>
          <a:custGeom>
            <a:avLst/>
            <a:gdLst>
              <a:gd name="T0" fmla="*/ 106 w 176"/>
              <a:gd name="T1" fmla="*/ 57 h 176"/>
              <a:gd name="T2" fmla="*/ 107 w 176"/>
              <a:gd name="T3" fmla="*/ 56 h 176"/>
              <a:gd name="T4" fmla="*/ 105 w 176"/>
              <a:gd name="T5" fmla="*/ 56 h 176"/>
              <a:gd name="T6" fmla="*/ 105 w 176"/>
              <a:gd name="T7" fmla="*/ 56 h 176"/>
              <a:gd name="T8" fmla="*/ 98 w 176"/>
              <a:gd name="T9" fmla="*/ 56 h 176"/>
              <a:gd name="T10" fmla="*/ 97 w 176"/>
              <a:gd name="T11" fmla="*/ 56 h 176"/>
              <a:gd name="T12" fmla="*/ 81 w 176"/>
              <a:gd name="T13" fmla="*/ 83 h 176"/>
              <a:gd name="T14" fmla="*/ 66 w 176"/>
              <a:gd name="T15" fmla="*/ 56 h 176"/>
              <a:gd name="T16" fmla="*/ 65 w 176"/>
              <a:gd name="T17" fmla="*/ 56 h 176"/>
              <a:gd name="T18" fmla="*/ 58 w 176"/>
              <a:gd name="T19" fmla="*/ 56 h 176"/>
              <a:gd name="T20" fmla="*/ 56 w 176"/>
              <a:gd name="T21" fmla="*/ 56 h 176"/>
              <a:gd name="T22" fmla="*/ 77 w 176"/>
              <a:gd name="T23" fmla="*/ 93 h 176"/>
              <a:gd name="T24" fmla="*/ 77 w 176"/>
              <a:gd name="T25" fmla="*/ 119 h 176"/>
              <a:gd name="T26" fmla="*/ 77 w 176"/>
              <a:gd name="T27" fmla="*/ 120 h 176"/>
              <a:gd name="T28" fmla="*/ 77 w 176"/>
              <a:gd name="T29" fmla="*/ 120 h 176"/>
              <a:gd name="T30" fmla="*/ 78 w 176"/>
              <a:gd name="T31" fmla="*/ 120 h 176"/>
              <a:gd name="T32" fmla="*/ 85 w 176"/>
              <a:gd name="T33" fmla="*/ 120 h 176"/>
              <a:gd name="T34" fmla="*/ 86 w 176"/>
              <a:gd name="T35" fmla="*/ 120 h 176"/>
              <a:gd name="T36" fmla="*/ 86 w 176"/>
              <a:gd name="T37" fmla="*/ 93 h 176"/>
              <a:gd name="T38" fmla="*/ 96 w 176"/>
              <a:gd name="T39" fmla="*/ 75 h 176"/>
              <a:gd name="T40" fmla="*/ 106 w 176"/>
              <a:gd name="T41" fmla="*/ 57 h 176"/>
              <a:gd name="T42" fmla="*/ 108 w 176"/>
              <a:gd name="T43" fmla="*/ 111 h 176"/>
              <a:gd name="T44" fmla="*/ 102 w 176"/>
              <a:gd name="T45" fmla="*/ 114 h 176"/>
              <a:gd name="T46" fmla="*/ 103 w 176"/>
              <a:gd name="T47" fmla="*/ 118 h 176"/>
              <a:gd name="T48" fmla="*/ 106 w 176"/>
              <a:gd name="T49" fmla="*/ 120 h 176"/>
              <a:gd name="T50" fmla="*/ 107 w 176"/>
              <a:gd name="T51" fmla="*/ 120 h 176"/>
              <a:gd name="T52" fmla="*/ 112 w 176"/>
              <a:gd name="T53" fmla="*/ 117 h 176"/>
              <a:gd name="T54" fmla="*/ 111 w 176"/>
              <a:gd name="T55" fmla="*/ 113 h 176"/>
              <a:gd name="T56" fmla="*/ 108 w 176"/>
              <a:gd name="T57" fmla="*/ 111 h 176"/>
              <a:gd name="T58" fmla="*/ 116 w 176"/>
              <a:gd name="T59" fmla="*/ 57 h 176"/>
              <a:gd name="T60" fmla="*/ 115 w 176"/>
              <a:gd name="T61" fmla="*/ 57 h 176"/>
              <a:gd name="T62" fmla="*/ 111 w 176"/>
              <a:gd name="T63" fmla="*/ 61 h 176"/>
              <a:gd name="T64" fmla="*/ 106 w 176"/>
              <a:gd name="T65" fmla="*/ 105 h 176"/>
              <a:gd name="T66" fmla="*/ 106 w 176"/>
              <a:gd name="T67" fmla="*/ 106 h 176"/>
              <a:gd name="T68" fmla="*/ 107 w 176"/>
              <a:gd name="T69" fmla="*/ 106 h 176"/>
              <a:gd name="T70" fmla="*/ 107 w 176"/>
              <a:gd name="T71" fmla="*/ 106 h 176"/>
              <a:gd name="T72" fmla="*/ 110 w 176"/>
              <a:gd name="T73" fmla="*/ 107 h 176"/>
              <a:gd name="T74" fmla="*/ 111 w 176"/>
              <a:gd name="T75" fmla="*/ 107 h 176"/>
              <a:gd name="T76" fmla="*/ 111 w 176"/>
              <a:gd name="T77" fmla="*/ 106 h 176"/>
              <a:gd name="T78" fmla="*/ 118 w 176"/>
              <a:gd name="T79" fmla="*/ 69 h 176"/>
              <a:gd name="T80" fmla="*/ 120 w 176"/>
              <a:gd name="T81" fmla="*/ 63 h 176"/>
              <a:gd name="T82" fmla="*/ 119 w 176"/>
              <a:gd name="T83" fmla="*/ 59 h 176"/>
              <a:gd name="T84" fmla="*/ 116 w 176"/>
              <a:gd name="T85" fmla="*/ 57 h 176"/>
              <a:gd name="T86" fmla="*/ 160 w 176"/>
              <a:gd name="T87" fmla="*/ 0 h 176"/>
              <a:gd name="T88" fmla="*/ 16 w 176"/>
              <a:gd name="T89" fmla="*/ 0 h 176"/>
              <a:gd name="T90" fmla="*/ 0 w 176"/>
              <a:gd name="T91" fmla="*/ 16 h 176"/>
              <a:gd name="T92" fmla="*/ 0 w 176"/>
              <a:gd name="T93" fmla="*/ 160 h 176"/>
              <a:gd name="T94" fmla="*/ 16 w 176"/>
              <a:gd name="T95" fmla="*/ 176 h 176"/>
              <a:gd name="T96" fmla="*/ 160 w 176"/>
              <a:gd name="T97" fmla="*/ 176 h 176"/>
              <a:gd name="T98" fmla="*/ 176 w 176"/>
              <a:gd name="T99" fmla="*/ 160 h 176"/>
              <a:gd name="T100" fmla="*/ 176 w 176"/>
              <a:gd name="T101" fmla="*/ 16 h 176"/>
              <a:gd name="T102" fmla="*/ 160 w 176"/>
              <a:gd name="T103" fmla="*/ 0 h 176"/>
              <a:gd name="T104" fmla="*/ 168 w 176"/>
              <a:gd name="T105" fmla="*/ 160 h 176"/>
              <a:gd name="T106" fmla="*/ 160 w 176"/>
              <a:gd name="T107" fmla="*/ 168 h 176"/>
              <a:gd name="T108" fmla="*/ 16 w 176"/>
              <a:gd name="T109" fmla="*/ 168 h 176"/>
              <a:gd name="T110" fmla="*/ 8 w 176"/>
              <a:gd name="T111" fmla="*/ 160 h 176"/>
              <a:gd name="T112" fmla="*/ 8 w 176"/>
              <a:gd name="T113" fmla="*/ 16 h 176"/>
              <a:gd name="T114" fmla="*/ 16 w 176"/>
              <a:gd name="T115" fmla="*/ 8 h 176"/>
              <a:gd name="T116" fmla="*/ 160 w 176"/>
              <a:gd name="T117" fmla="*/ 8 h 176"/>
              <a:gd name="T118" fmla="*/ 168 w 176"/>
              <a:gd name="T119" fmla="*/ 16 h 176"/>
              <a:gd name="T120" fmla="*/ 168 w 176"/>
              <a:gd name="T121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6">
                <a:moveTo>
                  <a:pt x="106" y="57"/>
                </a:moveTo>
                <a:cubicBezTo>
                  <a:pt x="107" y="56"/>
                  <a:pt x="107" y="56"/>
                  <a:pt x="107" y="56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03" y="57"/>
                  <a:pt x="100" y="57"/>
                  <a:pt x="98" y="56"/>
                </a:cubicBezTo>
                <a:cubicBezTo>
                  <a:pt x="97" y="56"/>
                  <a:pt x="97" y="56"/>
                  <a:pt x="97" y="56"/>
                </a:cubicBezTo>
                <a:cubicBezTo>
                  <a:pt x="81" y="83"/>
                  <a:pt x="81" y="83"/>
                  <a:pt x="81" y="83"/>
                </a:cubicBezTo>
                <a:cubicBezTo>
                  <a:pt x="66" y="56"/>
                  <a:pt x="66" y="56"/>
                  <a:pt x="66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3" y="57"/>
                  <a:pt x="60" y="57"/>
                  <a:pt x="58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77" y="93"/>
                  <a:pt x="77" y="93"/>
                  <a:pt x="77" y="93"/>
                </a:cubicBezTo>
                <a:cubicBezTo>
                  <a:pt x="77" y="119"/>
                  <a:pt x="77" y="119"/>
                  <a:pt x="77" y="119"/>
                </a:cubicBezTo>
                <a:cubicBezTo>
                  <a:pt x="77" y="120"/>
                  <a:pt x="77" y="120"/>
                  <a:pt x="77" y="120"/>
                </a:cubicBezTo>
                <a:cubicBezTo>
                  <a:pt x="77" y="120"/>
                  <a:pt x="77" y="120"/>
                  <a:pt x="77" y="120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80" y="119"/>
                  <a:pt x="83" y="119"/>
                  <a:pt x="85" y="120"/>
                </a:cubicBezTo>
                <a:cubicBezTo>
                  <a:pt x="86" y="120"/>
                  <a:pt x="86" y="120"/>
                  <a:pt x="86" y="120"/>
                </a:cubicBezTo>
                <a:cubicBezTo>
                  <a:pt x="86" y="93"/>
                  <a:pt x="86" y="93"/>
                  <a:pt x="86" y="93"/>
                </a:cubicBezTo>
                <a:cubicBezTo>
                  <a:pt x="86" y="91"/>
                  <a:pt x="91" y="83"/>
                  <a:pt x="96" y="75"/>
                </a:cubicBezTo>
                <a:cubicBezTo>
                  <a:pt x="101" y="66"/>
                  <a:pt x="106" y="57"/>
                  <a:pt x="106" y="57"/>
                </a:cubicBezTo>
                <a:moveTo>
                  <a:pt x="108" y="111"/>
                </a:moveTo>
                <a:cubicBezTo>
                  <a:pt x="105" y="110"/>
                  <a:pt x="103" y="111"/>
                  <a:pt x="102" y="114"/>
                </a:cubicBezTo>
                <a:cubicBezTo>
                  <a:pt x="102" y="116"/>
                  <a:pt x="102" y="117"/>
                  <a:pt x="103" y="118"/>
                </a:cubicBezTo>
                <a:cubicBezTo>
                  <a:pt x="104" y="119"/>
                  <a:pt x="105" y="119"/>
                  <a:pt x="106" y="120"/>
                </a:cubicBezTo>
                <a:cubicBezTo>
                  <a:pt x="106" y="120"/>
                  <a:pt x="107" y="120"/>
                  <a:pt x="107" y="120"/>
                </a:cubicBezTo>
                <a:cubicBezTo>
                  <a:pt x="109" y="120"/>
                  <a:pt x="111" y="119"/>
                  <a:pt x="112" y="117"/>
                </a:cubicBezTo>
                <a:cubicBezTo>
                  <a:pt x="112" y="115"/>
                  <a:pt x="112" y="114"/>
                  <a:pt x="111" y="113"/>
                </a:cubicBezTo>
                <a:cubicBezTo>
                  <a:pt x="111" y="112"/>
                  <a:pt x="110" y="111"/>
                  <a:pt x="108" y="111"/>
                </a:cubicBezTo>
                <a:moveTo>
                  <a:pt x="116" y="57"/>
                </a:moveTo>
                <a:cubicBezTo>
                  <a:pt x="116" y="57"/>
                  <a:pt x="116" y="57"/>
                  <a:pt x="115" y="57"/>
                </a:cubicBezTo>
                <a:cubicBezTo>
                  <a:pt x="113" y="57"/>
                  <a:pt x="111" y="58"/>
                  <a:pt x="111" y="61"/>
                </a:cubicBezTo>
                <a:cubicBezTo>
                  <a:pt x="108" y="95"/>
                  <a:pt x="106" y="105"/>
                  <a:pt x="106" y="105"/>
                </a:cubicBezTo>
                <a:cubicBezTo>
                  <a:pt x="106" y="106"/>
                  <a:pt x="106" y="106"/>
                  <a:pt x="106" y="106"/>
                </a:cubicBezTo>
                <a:cubicBezTo>
                  <a:pt x="107" y="106"/>
                  <a:pt x="107" y="106"/>
                  <a:pt x="107" y="106"/>
                </a:cubicBezTo>
                <a:cubicBezTo>
                  <a:pt x="107" y="106"/>
                  <a:pt x="107" y="106"/>
                  <a:pt x="107" y="106"/>
                </a:cubicBezTo>
                <a:cubicBezTo>
                  <a:pt x="108" y="106"/>
                  <a:pt x="109" y="106"/>
                  <a:pt x="110" y="107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11" y="106"/>
                  <a:pt x="111" y="106"/>
                  <a:pt x="111" y="106"/>
                </a:cubicBezTo>
                <a:cubicBezTo>
                  <a:pt x="113" y="94"/>
                  <a:pt x="116" y="78"/>
                  <a:pt x="118" y="69"/>
                </a:cubicBezTo>
                <a:cubicBezTo>
                  <a:pt x="119" y="66"/>
                  <a:pt x="120" y="64"/>
                  <a:pt x="120" y="63"/>
                </a:cubicBezTo>
                <a:cubicBezTo>
                  <a:pt x="120" y="61"/>
                  <a:pt x="120" y="60"/>
                  <a:pt x="119" y="59"/>
                </a:cubicBezTo>
                <a:cubicBezTo>
                  <a:pt x="119" y="58"/>
                  <a:pt x="118" y="57"/>
                  <a:pt x="116" y="57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Freeform 55"/>
          <p:cNvSpPr>
            <a:spLocks noEditPoints="1"/>
          </p:cNvSpPr>
          <p:nvPr/>
        </p:nvSpPr>
        <p:spPr bwMode="auto">
          <a:xfrm>
            <a:off x="1323975" y="5672138"/>
            <a:ext cx="525463" cy="525463"/>
          </a:xfrm>
          <a:custGeom>
            <a:avLst/>
            <a:gdLst>
              <a:gd name="T0" fmla="*/ 62 w 176"/>
              <a:gd name="T1" fmla="*/ 80 h 176"/>
              <a:gd name="T2" fmla="*/ 44 w 176"/>
              <a:gd name="T3" fmla="*/ 94 h 176"/>
              <a:gd name="T4" fmla="*/ 60 w 176"/>
              <a:gd name="T5" fmla="*/ 104 h 176"/>
              <a:gd name="T6" fmla="*/ 60 w 176"/>
              <a:gd name="T7" fmla="*/ 104 h 176"/>
              <a:gd name="T8" fmla="*/ 63 w 176"/>
              <a:gd name="T9" fmla="*/ 106 h 176"/>
              <a:gd name="T10" fmla="*/ 70 w 176"/>
              <a:gd name="T11" fmla="*/ 110 h 176"/>
              <a:gd name="T12" fmla="*/ 82 w 176"/>
              <a:gd name="T13" fmla="*/ 101 h 176"/>
              <a:gd name="T14" fmla="*/ 88 w 176"/>
              <a:gd name="T15" fmla="*/ 97 h 176"/>
              <a:gd name="T16" fmla="*/ 88 w 176"/>
              <a:gd name="T17" fmla="*/ 97 h 176"/>
              <a:gd name="T18" fmla="*/ 88 w 176"/>
              <a:gd name="T19" fmla="*/ 97 h 176"/>
              <a:gd name="T20" fmla="*/ 88 w 176"/>
              <a:gd name="T21" fmla="*/ 97 h 176"/>
              <a:gd name="T22" fmla="*/ 88 w 176"/>
              <a:gd name="T23" fmla="*/ 97 h 176"/>
              <a:gd name="T24" fmla="*/ 102 w 176"/>
              <a:gd name="T25" fmla="*/ 107 h 176"/>
              <a:gd name="T26" fmla="*/ 106 w 176"/>
              <a:gd name="T27" fmla="*/ 110 h 176"/>
              <a:gd name="T28" fmla="*/ 132 w 176"/>
              <a:gd name="T29" fmla="*/ 94 h 176"/>
              <a:gd name="T30" fmla="*/ 113 w 176"/>
              <a:gd name="T31" fmla="*/ 79 h 176"/>
              <a:gd name="T32" fmla="*/ 88 w 176"/>
              <a:gd name="T33" fmla="*/ 95 h 176"/>
              <a:gd name="T34" fmla="*/ 62 w 176"/>
              <a:gd name="T35" fmla="*/ 80 h 176"/>
              <a:gd name="T36" fmla="*/ 106 w 176"/>
              <a:gd name="T37" fmla="*/ 120 h 176"/>
              <a:gd name="T38" fmla="*/ 106 w 176"/>
              <a:gd name="T39" fmla="*/ 120 h 176"/>
              <a:gd name="T40" fmla="*/ 88 w 176"/>
              <a:gd name="T41" fmla="*/ 107 h 176"/>
              <a:gd name="T42" fmla="*/ 71 w 176"/>
              <a:gd name="T43" fmla="*/ 120 h 176"/>
              <a:gd name="T44" fmla="*/ 71 w 176"/>
              <a:gd name="T45" fmla="*/ 120 h 176"/>
              <a:gd name="T46" fmla="*/ 62 w 176"/>
              <a:gd name="T47" fmla="*/ 114 h 176"/>
              <a:gd name="T48" fmla="*/ 62 w 176"/>
              <a:gd name="T49" fmla="*/ 119 h 176"/>
              <a:gd name="T50" fmla="*/ 88 w 176"/>
              <a:gd name="T51" fmla="*/ 136 h 176"/>
              <a:gd name="T52" fmla="*/ 114 w 176"/>
              <a:gd name="T53" fmla="*/ 119 h 176"/>
              <a:gd name="T54" fmla="*/ 114 w 176"/>
              <a:gd name="T55" fmla="*/ 115 h 176"/>
              <a:gd name="T56" fmla="*/ 106 w 176"/>
              <a:gd name="T57" fmla="*/ 120 h 176"/>
              <a:gd name="T58" fmla="*/ 113 w 176"/>
              <a:gd name="T59" fmla="*/ 79 h 176"/>
              <a:gd name="T60" fmla="*/ 113 w 176"/>
              <a:gd name="T61" fmla="*/ 79 h 176"/>
              <a:gd name="T62" fmla="*/ 113 w 176"/>
              <a:gd name="T63" fmla="*/ 79 h 176"/>
              <a:gd name="T64" fmla="*/ 113 w 176"/>
              <a:gd name="T65" fmla="*/ 79 h 176"/>
              <a:gd name="T66" fmla="*/ 44 w 176"/>
              <a:gd name="T67" fmla="*/ 65 h 176"/>
              <a:gd name="T68" fmla="*/ 62 w 176"/>
              <a:gd name="T69" fmla="*/ 80 h 176"/>
              <a:gd name="T70" fmla="*/ 88 w 176"/>
              <a:gd name="T71" fmla="*/ 63 h 176"/>
              <a:gd name="T72" fmla="*/ 70 w 176"/>
              <a:gd name="T73" fmla="*/ 48 h 176"/>
              <a:gd name="T74" fmla="*/ 44 w 176"/>
              <a:gd name="T75" fmla="*/ 65 h 176"/>
              <a:gd name="T76" fmla="*/ 160 w 176"/>
              <a:gd name="T77" fmla="*/ 0 h 176"/>
              <a:gd name="T78" fmla="*/ 16 w 176"/>
              <a:gd name="T79" fmla="*/ 0 h 176"/>
              <a:gd name="T80" fmla="*/ 0 w 176"/>
              <a:gd name="T81" fmla="*/ 16 h 176"/>
              <a:gd name="T82" fmla="*/ 0 w 176"/>
              <a:gd name="T83" fmla="*/ 160 h 176"/>
              <a:gd name="T84" fmla="*/ 16 w 176"/>
              <a:gd name="T85" fmla="*/ 176 h 176"/>
              <a:gd name="T86" fmla="*/ 160 w 176"/>
              <a:gd name="T87" fmla="*/ 176 h 176"/>
              <a:gd name="T88" fmla="*/ 176 w 176"/>
              <a:gd name="T89" fmla="*/ 160 h 176"/>
              <a:gd name="T90" fmla="*/ 176 w 176"/>
              <a:gd name="T91" fmla="*/ 16 h 176"/>
              <a:gd name="T92" fmla="*/ 160 w 176"/>
              <a:gd name="T93" fmla="*/ 0 h 176"/>
              <a:gd name="T94" fmla="*/ 168 w 176"/>
              <a:gd name="T95" fmla="*/ 160 h 176"/>
              <a:gd name="T96" fmla="*/ 160 w 176"/>
              <a:gd name="T97" fmla="*/ 168 h 176"/>
              <a:gd name="T98" fmla="*/ 16 w 176"/>
              <a:gd name="T99" fmla="*/ 168 h 176"/>
              <a:gd name="T100" fmla="*/ 8 w 176"/>
              <a:gd name="T101" fmla="*/ 160 h 176"/>
              <a:gd name="T102" fmla="*/ 8 w 176"/>
              <a:gd name="T103" fmla="*/ 16 h 176"/>
              <a:gd name="T104" fmla="*/ 16 w 176"/>
              <a:gd name="T105" fmla="*/ 8 h 176"/>
              <a:gd name="T106" fmla="*/ 160 w 176"/>
              <a:gd name="T107" fmla="*/ 8 h 176"/>
              <a:gd name="T108" fmla="*/ 168 w 176"/>
              <a:gd name="T109" fmla="*/ 16 h 176"/>
              <a:gd name="T110" fmla="*/ 168 w 176"/>
              <a:gd name="T111" fmla="*/ 160 h 176"/>
              <a:gd name="T112" fmla="*/ 106 w 176"/>
              <a:gd name="T113" fmla="*/ 48 h 176"/>
              <a:gd name="T114" fmla="*/ 88 w 176"/>
              <a:gd name="T115" fmla="*/ 63 h 176"/>
              <a:gd name="T116" fmla="*/ 113 w 176"/>
              <a:gd name="T117" fmla="*/ 79 h 176"/>
              <a:gd name="T118" fmla="*/ 132 w 176"/>
              <a:gd name="T119" fmla="*/ 65 h 176"/>
              <a:gd name="T120" fmla="*/ 106 w 176"/>
              <a:gd name="T121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6">
                <a:moveTo>
                  <a:pt x="62" y="80"/>
                </a:moveTo>
                <a:cubicBezTo>
                  <a:pt x="44" y="94"/>
                  <a:pt x="44" y="94"/>
                  <a:pt x="44" y="94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63" y="106"/>
                  <a:pt x="63" y="106"/>
                  <a:pt x="63" y="106"/>
                </a:cubicBezTo>
                <a:cubicBezTo>
                  <a:pt x="70" y="110"/>
                  <a:pt x="70" y="110"/>
                  <a:pt x="70" y="110"/>
                </a:cubicBezTo>
                <a:cubicBezTo>
                  <a:pt x="82" y="101"/>
                  <a:pt x="82" y="101"/>
                  <a:pt x="82" y="101"/>
                </a:cubicBezTo>
                <a:cubicBezTo>
                  <a:pt x="88" y="97"/>
                  <a:pt x="88" y="97"/>
                  <a:pt x="88" y="97"/>
                </a:cubicBezTo>
                <a:cubicBezTo>
                  <a:pt x="88" y="97"/>
                  <a:pt x="88" y="97"/>
                  <a:pt x="88" y="97"/>
                </a:cubicBezTo>
                <a:cubicBezTo>
                  <a:pt x="88" y="97"/>
                  <a:pt x="88" y="97"/>
                  <a:pt x="88" y="97"/>
                </a:cubicBezTo>
                <a:cubicBezTo>
                  <a:pt x="88" y="97"/>
                  <a:pt x="88" y="97"/>
                  <a:pt x="88" y="97"/>
                </a:cubicBezTo>
                <a:cubicBezTo>
                  <a:pt x="88" y="97"/>
                  <a:pt x="88" y="97"/>
                  <a:pt x="88" y="97"/>
                </a:cubicBezTo>
                <a:cubicBezTo>
                  <a:pt x="102" y="107"/>
                  <a:pt x="102" y="107"/>
                  <a:pt x="102" y="107"/>
                </a:cubicBezTo>
                <a:cubicBezTo>
                  <a:pt x="106" y="110"/>
                  <a:pt x="106" y="110"/>
                  <a:pt x="106" y="110"/>
                </a:cubicBezTo>
                <a:cubicBezTo>
                  <a:pt x="132" y="94"/>
                  <a:pt x="132" y="94"/>
                  <a:pt x="132" y="9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88" y="95"/>
                  <a:pt x="88" y="95"/>
                  <a:pt x="88" y="95"/>
                </a:cubicBezTo>
                <a:lnTo>
                  <a:pt x="62" y="80"/>
                </a:lnTo>
                <a:close/>
                <a:moveTo>
                  <a:pt x="106" y="120"/>
                </a:moveTo>
                <a:cubicBezTo>
                  <a:pt x="106" y="120"/>
                  <a:pt x="106" y="120"/>
                  <a:pt x="106" y="120"/>
                </a:cubicBezTo>
                <a:cubicBezTo>
                  <a:pt x="88" y="107"/>
                  <a:pt x="88" y="107"/>
                  <a:pt x="88" y="107"/>
                </a:cubicBezTo>
                <a:cubicBezTo>
                  <a:pt x="71" y="120"/>
                  <a:pt x="71" y="120"/>
                  <a:pt x="71" y="120"/>
                </a:cubicBezTo>
                <a:cubicBezTo>
                  <a:pt x="71" y="120"/>
                  <a:pt x="71" y="120"/>
                  <a:pt x="71" y="120"/>
                </a:cubicBezTo>
                <a:cubicBezTo>
                  <a:pt x="62" y="114"/>
                  <a:pt x="62" y="114"/>
                  <a:pt x="62" y="114"/>
                </a:cubicBezTo>
                <a:cubicBezTo>
                  <a:pt x="62" y="119"/>
                  <a:pt x="62" y="119"/>
                  <a:pt x="62" y="119"/>
                </a:cubicBezTo>
                <a:cubicBezTo>
                  <a:pt x="88" y="136"/>
                  <a:pt x="88" y="136"/>
                  <a:pt x="88" y="136"/>
                </a:cubicBezTo>
                <a:cubicBezTo>
                  <a:pt x="114" y="119"/>
                  <a:pt x="114" y="119"/>
                  <a:pt x="114" y="119"/>
                </a:cubicBezTo>
                <a:cubicBezTo>
                  <a:pt x="114" y="115"/>
                  <a:pt x="114" y="115"/>
                  <a:pt x="114" y="115"/>
                </a:cubicBezTo>
                <a:cubicBezTo>
                  <a:pt x="106" y="120"/>
                  <a:pt x="106" y="120"/>
                  <a:pt x="106" y="120"/>
                </a:cubicBezTo>
                <a:close/>
                <a:moveTo>
                  <a:pt x="113" y="79"/>
                </a:moveTo>
                <a:cubicBezTo>
                  <a:pt x="113" y="79"/>
                  <a:pt x="113" y="79"/>
                  <a:pt x="113" y="79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113" y="79"/>
                  <a:pt x="113" y="79"/>
                  <a:pt x="113" y="79"/>
                </a:cubicBezTo>
                <a:close/>
                <a:moveTo>
                  <a:pt x="44" y="65"/>
                </a:moveTo>
                <a:cubicBezTo>
                  <a:pt x="62" y="80"/>
                  <a:pt x="62" y="80"/>
                  <a:pt x="62" y="80"/>
                </a:cubicBezTo>
                <a:cubicBezTo>
                  <a:pt x="88" y="63"/>
                  <a:pt x="88" y="63"/>
                  <a:pt x="88" y="63"/>
                </a:cubicBezTo>
                <a:cubicBezTo>
                  <a:pt x="70" y="48"/>
                  <a:pt x="70" y="48"/>
                  <a:pt x="70" y="48"/>
                </a:cubicBezTo>
                <a:lnTo>
                  <a:pt x="44" y="65"/>
                </a:lnTo>
                <a:close/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106" y="48"/>
                </a:moveTo>
                <a:cubicBezTo>
                  <a:pt x="88" y="63"/>
                  <a:pt x="88" y="63"/>
                  <a:pt x="88" y="63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132" y="65"/>
                  <a:pt x="132" y="65"/>
                  <a:pt x="132" y="65"/>
                </a:cubicBezTo>
                <a:lnTo>
                  <a:pt x="106" y="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Freeform 56"/>
          <p:cNvSpPr>
            <a:spLocks noEditPoints="1"/>
          </p:cNvSpPr>
          <p:nvPr/>
        </p:nvSpPr>
        <p:spPr bwMode="auto">
          <a:xfrm>
            <a:off x="2325688" y="5672138"/>
            <a:ext cx="525463" cy="525463"/>
          </a:xfrm>
          <a:custGeom>
            <a:avLst/>
            <a:gdLst>
              <a:gd name="T0" fmla="*/ 160 w 176"/>
              <a:gd name="T1" fmla="*/ 0 h 176"/>
              <a:gd name="T2" fmla="*/ 16 w 176"/>
              <a:gd name="T3" fmla="*/ 0 h 176"/>
              <a:gd name="T4" fmla="*/ 0 w 176"/>
              <a:gd name="T5" fmla="*/ 16 h 176"/>
              <a:gd name="T6" fmla="*/ 0 w 176"/>
              <a:gd name="T7" fmla="*/ 160 h 176"/>
              <a:gd name="T8" fmla="*/ 16 w 176"/>
              <a:gd name="T9" fmla="*/ 176 h 176"/>
              <a:gd name="T10" fmla="*/ 160 w 176"/>
              <a:gd name="T11" fmla="*/ 176 h 176"/>
              <a:gd name="T12" fmla="*/ 176 w 176"/>
              <a:gd name="T13" fmla="*/ 160 h 176"/>
              <a:gd name="T14" fmla="*/ 176 w 176"/>
              <a:gd name="T15" fmla="*/ 16 h 176"/>
              <a:gd name="T16" fmla="*/ 160 w 176"/>
              <a:gd name="T17" fmla="*/ 0 h 176"/>
              <a:gd name="T18" fmla="*/ 168 w 176"/>
              <a:gd name="T19" fmla="*/ 160 h 176"/>
              <a:gd name="T20" fmla="*/ 160 w 176"/>
              <a:gd name="T21" fmla="*/ 168 h 176"/>
              <a:gd name="T22" fmla="*/ 16 w 176"/>
              <a:gd name="T23" fmla="*/ 168 h 176"/>
              <a:gd name="T24" fmla="*/ 8 w 176"/>
              <a:gd name="T25" fmla="*/ 160 h 176"/>
              <a:gd name="T26" fmla="*/ 8 w 176"/>
              <a:gd name="T27" fmla="*/ 16 h 176"/>
              <a:gd name="T28" fmla="*/ 16 w 176"/>
              <a:gd name="T29" fmla="*/ 8 h 176"/>
              <a:gd name="T30" fmla="*/ 160 w 176"/>
              <a:gd name="T31" fmla="*/ 8 h 176"/>
              <a:gd name="T32" fmla="*/ 168 w 176"/>
              <a:gd name="T33" fmla="*/ 16 h 176"/>
              <a:gd name="T34" fmla="*/ 168 w 176"/>
              <a:gd name="T35" fmla="*/ 160 h 176"/>
              <a:gd name="T36" fmla="*/ 112 w 176"/>
              <a:gd name="T37" fmla="*/ 48 h 176"/>
              <a:gd name="T38" fmla="*/ 64 w 176"/>
              <a:gd name="T39" fmla="*/ 48 h 176"/>
              <a:gd name="T40" fmla="*/ 48 w 176"/>
              <a:gd name="T41" fmla="*/ 64 h 176"/>
              <a:gd name="T42" fmla="*/ 48 w 176"/>
              <a:gd name="T43" fmla="*/ 112 h 176"/>
              <a:gd name="T44" fmla="*/ 64 w 176"/>
              <a:gd name="T45" fmla="*/ 128 h 176"/>
              <a:gd name="T46" fmla="*/ 112 w 176"/>
              <a:gd name="T47" fmla="*/ 128 h 176"/>
              <a:gd name="T48" fmla="*/ 128 w 176"/>
              <a:gd name="T49" fmla="*/ 112 h 176"/>
              <a:gd name="T50" fmla="*/ 128 w 176"/>
              <a:gd name="T51" fmla="*/ 64 h 176"/>
              <a:gd name="T52" fmla="*/ 112 w 176"/>
              <a:gd name="T53" fmla="*/ 48 h 176"/>
              <a:gd name="T54" fmla="*/ 104 w 176"/>
              <a:gd name="T55" fmla="*/ 60 h 176"/>
              <a:gd name="T56" fmla="*/ 116 w 176"/>
              <a:gd name="T57" fmla="*/ 60 h 176"/>
              <a:gd name="T58" fmla="*/ 116 w 176"/>
              <a:gd name="T59" fmla="*/ 72 h 176"/>
              <a:gd name="T60" fmla="*/ 104 w 176"/>
              <a:gd name="T61" fmla="*/ 72 h 176"/>
              <a:gd name="T62" fmla="*/ 104 w 176"/>
              <a:gd name="T63" fmla="*/ 60 h 176"/>
              <a:gd name="T64" fmla="*/ 88 w 176"/>
              <a:gd name="T65" fmla="*/ 72 h 176"/>
              <a:gd name="T66" fmla="*/ 104 w 176"/>
              <a:gd name="T67" fmla="*/ 88 h 176"/>
              <a:gd name="T68" fmla="*/ 88 w 176"/>
              <a:gd name="T69" fmla="*/ 104 h 176"/>
              <a:gd name="T70" fmla="*/ 72 w 176"/>
              <a:gd name="T71" fmla="*/ 88 h 176"/>
              <a:gd name="T72" fmla="*/ 88 w 176"/>
              <a:gd name="T73" fmla="*/ 72 h 176"/>
              <a:gd name="T74" fmla="*/ 120 w 176"/>
              <a:gd name="T75" fmla="*/ 112 h 176"/>
              <a:gd name="T76" fmla="*/ 112 w 176"/>
              <a:gd name="T77" fmla="*/ 120 h 176"/>
              <a:gd name="T78" fmla="*/ 64 w 176"/>
              <a:gd name="T79" fmla="*/ 120 h 176"/>
              <a:gd name="T80" fmla="*/ 56 w 176"/>
              <a:gd name="T81" fmla="*/ 112 h 176"/>
              <a:gd name="T82" fmla="*/ 56 w 176"/>
              <a:gd name="T83" fmla="*/ 84 h 176"/>
              <a:gd name="T84" fmla="*/ 64 w 176"/>
              <a:gd name="T85" fmla="*/ 84 h 176"/>
              <a:gd name="T86" fmla="*/ 64 w 176"/>
              <a:gd name="T87" fmla="*/ 88 h 176"/>
              <a:gd name="T88" fmla="*/ 88 w 176"/>
              <a:gd name="T89" fmla="*/ 112 h 176"/>
              <a:gd name="T90" fmla="*/ 112 w 176"/>
              <a:gd name="T91" fmla="*/ 88 h 176"/>
              <a:gd name="T92" fmla="*/ 112 w 176"/>
              <a:gd name="T93" fmla="*/ 84 h 176"/>
              <a:gd name="T94" fmla="*/ 120 w 176"/>
              <a:gd name="T95" fmla="*/ 84 h 176"/>
              <a:gd name="T96" fmla="*/ 120 w 176"/>
              <a:gd name="T97" fmla="*/ 11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112" y="48"/>
                </a:moveTo>
                <a:cubicBezTo>
                  <a:pt x="64" y="48"/>
                  <a:pt x="64" y="48"/>
                  <a:pt x="64" y="48"/>
                </a:cubicBezTo>
                <a:cubicBezTo>
                  <a:pt x="55" y="48"/>
                  <a:pt x="48" y="55"/>
                  <a:pt x="48" y="64"/>
                </a:cubicBezTo>
                <a:cubicBezTo>
                  <a:pt x="48" y="112"/>
                  <a:pt x="48" y="112"/>
                  <a:pt x="48" y="112"/>
                </a:cubicBezTo>
                <a:cubicBezTo>
                  <a:pt x="48" y="121"/>
                  <a:pt x="55" y="128"/>
                  <a:pt x="64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21" y="128"/>
                  <a:pt x="128" y="121"/>
                  <a:pt x="128" y="112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8" y="55"/>
                  <a:pt x="121" y="48"/>
                  <a:pt x="112" y="48"/>
                </a:cubicBezTo>
                <a:moveTo>
                  <a:pt x="104" y="60"/>
                </a:moveTo>
                <a:cubicBezTo>
                  <a:pt x="116" y="60"/>
                  <a:pt x="116" y="60"/>
                  <a:pt x="116" y="60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04" y="72"/>
                  <a:pt x="104" y="72"/>
                  <a:pt x="104" y="72"/>
                </a:cubicBezTo>
                <a:lnTo>
                  <a:pt x="104" y="60"/>
                </a:lnTo>
                <a:close/>
                <a:moveTo>
                  <a:pt x="88" y="72"/>
                </a:moveTo>
                <a:cubicBezTo>
                  <a:pt x="97" y="72"/>
                  <a:pt x="104" y="79"/>
                  <a:pt x="104" y="88"/>
                </a:cubicBezTo>
                <a:cubicBezTo>
                  <a:pt x="104" y="97"/>
                  <a:pt x="97" y="104"/>
                  <a:pt x="88" y="104"/>
                </a:cubicBezTo>
                <a:cubicBezTo>
                  <a:pt x="79" y="104"/>
                  <a:pt x="72" y="97"/>
                  <a:pt x="72" y="88"/>
                </a:cubicBezTo>
                <a:cubicBezTo>
                  <a:pt x="72" y="79"/>
                  <a:pt x="79" y="72"/>
                  <a:pt x="88" y="72"/>
                </a:cubicBezTo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64" y="120"/>
                  <a:pt x="64" y="120"/>
                  <a:pt x="64" y="120"/>
                </a:cubicBezTo>
                <a:cubicBezTo>
                  <a:pt x="60" y="120"/>
                  <a:pt x="56" y="116"/>
                  <a:pt x="56" y="112"/>
                </a:cubicBezTo>
                <a:cubicBezTo>
                  <a:pt x="56" y="84"/>
                  <a:pt x="56" y="84"/>
                  <a:pt x="56" y="84"/>
                </a:cubicBezTo>
                <a:cubicBezTo>
                  <a:pt x="64" y="84"/>
                  <a:pt x="64" y="84"/>
                  <a:pt x="64" y="84"/>
                </a:cubicBezTo>
                <a:cubicBezTo>
                  <a:pt x="64" y="85"/>
                  <a:pt x="64" y="87"/>
                  <a:pt x="64" y="88"/>
                </a:cubicBezTo>
                <a:cubicBezTo>
                  <a:pt x="64" y="101"/>
                  <a:pt x="75" y="112"/>
                  <a:pt x="88" y="112"/>
                </a:cubicBezTo>
                <a:cubicBezTo>
                  <a:pt x="101" y="112"/>
                  <a:pt x="112" y="101"/>
                  <a:pt x="112" y="88"/>
                </a:cubicBezTo>
                <a:cubicBezTo>
                  <a:pt x="112" y="87"/>
                  <a:pt x="112" y="85"/>
                  <a:pt x="112" y="84"/>
                </a:cubicBezTo>
                <a:cubicBezTo>
                  <a:pt x="120" y="84"/>
                  <a:pt x="120" y="84"/>
                  <a:pt x="120" y="84"/>
                </a:cubicBezTo>
                <a:lnTo>
                  <a:pt x="120" y="1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Freeform 57"/>
          <p:cNvSpPr>
            <a:spLocks noEditPoints="1"/>
          </p:cNvSpPr>
          <p:nvPr/>
        </p:nvSpPr>
        <p:spPr bwMode="auto">
          <a:xfrm>
            <a:off x="3328988" y="5672138"/>
            <a:ext cx="525463" cy="525463"/>
          </a:xfrm>
          <a:custGeom>
            <a:avLst/>
            <a:gdLst>
              <a:gd name="T0" fmla="*/ 160 w 176"/>
              <a:gd name="T1" fmla="*/ 0 h 176"/>
              <a:gd name="T2" fmla="*/ 16 w 176"/>
              <a:gd name="T3" fmla="*/ 0 h 176"/>
              <a:gd name="T4" fmla="*/ 0 w 176"/>
              <a:gd name="T5" fmla="*/ 16 h 176"/>
              <a:gd name="T6" fmla="*/ 0 w 176"/>
              <a:gd name="T7" fmla="*/ 160 h 176"/>
              <a:gd name="T8" fmla="*/ 16 w 176"/>
              <a:gd name="T9" fmla="*/ 176 h 176"/>
              <a:gd name="T10" fmla="*/ 160 w 176"/>
              <a:gd name="T11" fmla="*/ 176 h 176"/>
              <a:gd name="T12" fmla="*/ 176 w 176"/>
              <a:gd name="T13" fmla="*/ 160 h 176"/>
              <a:gd name="T14" fmla="*/ 176 w 176"/>
              <a:gd name="T15" fmla="*/ 16 h 176"/>
              <a:gd name="T16" fmla="*/ 160 w 176"/>
              <a:gd name="T17" fmla="*/ 0 h 176"/>
              <a:gd name="T18" fmla="*/ 168 w 176"/>
              <a:gd name="T19" fmla="*/ 160 h 176"/>
              <a:gd name="T20" fmla="*/ 160 w 176"/>
              <a:gd name="T21" fmla="*/ 168 h 176"/>
              <a:gd name="T22" fmla="*/ 16 w 176"/>
              <a:gd name="T23" fmla="*/ 168 h 176"/>
              <a:gd name="T24" fmla="*/ 8 w 176"/>
              <a:gd name="T25" fmla="*/ 160 h 176"/>
              <a:gd name="T26" fmla="*/ 8 w 176"/>
              <a:gd name="T27" fmla="*/ 16 h 176"/>
              <a:gd name="T28" fmla="*/ 16 w 176"/>
              <a:gd name="T29" fmla="*/ 8 h 176"/>
              <a:gd name="T30" fmla="*/ 160 w 176"/>
              <a:gd name="T31" fmla="*/ 8 h 176"/>
              <a:gd name="T32" fmla="*/ 168 w 176"/>
              <a:gd name="T33" fmla="*/ 16 h 176"/>
              <a:gd name="T34" fmla="*/ 168 w 176"/>
              <a:gd name="T35" fmla="*/ 160 h 176"/>
              <a:gd name="T36" fmla="*/ 88 w 176"/>
              <a:gd name="T37" fmla="*/ 40 h 176"/>
              <a:gd name="T38" fmla="*/ 40 w 176"/>
              <a:gd name="T39" fmla="*/ 88 h 176"/>
              <a:gd name="T40" fmla="*/ 88 w 176"/>
              <a:gd name="T41" fmla="*/ 136 h 176"/>
              <a:gd name="T42" fmla="*/ 136 w 176"/>
              <a:gd name="T43" fmla="*/ 88 h 176"/>
              <a:gd name="T44" fmla="*/ 88 w 176"/>
              <a:gd name="T45" fmla="*/ 40 h 176"/>
              <a:gd name="T46" fmla="*/ 48 w 176"/>
              <a:gd name="T47" fmla="*/ 88 h 176"/>
              <a:gd name="T48" fmla="*/ 51 w 176"/>
              <a:gd name="T49" fmla="*/ 72 h 176"/>
              <a:gd name="T50" fmla="*/ 70 w 176"/>
              <a:gd name="T51" fmla="*/ 124 h 176"/>
              <a:gd name="T52" fmla="*/ 48 w 176"/>
              <a:gd name="T53" fmla="*/ 88 h 176"/>
              <a:gd name="T54" fmla="*/ 88 w 176"/>
              <a:gd name="T55" fmla="*/ 128 h 176"/>
              <a:gd name="T56" fmla="*/ 77 w 176"/>
              <a:gd name="T57" fmla="*/ 126 h 176"/>
              <a:gd name="T58" fmla="*/ 89 w 176"/>
              <a:gd name="T59" fmla="*/ 92 h 176"/>
              <a:gd name="T60" fmla="*/ 101 w 176"/>
              <a:gd name="T61" fmla="*/ 126 h 176"/>
              <a:gd name="T62" fmla="*/ 88 w 176"/>
              <a:gd name="T63" fmla="*/ 128 h 176"/>
              <a:gd name="T64" fmla="*/ 94 w 176"/>
              <a:gd name="T65" fmla="*/ 69 h 176"/>
              <a:gd name="T66" fmla="*/ 98 w 176"/>
              <a:gd name="T67" fmla="*/ 69 h 176"/>
              <a:gd name="T68" fmla="*/ 98 w 176"/>
              <a:gd name="T69" fmla="*/ 65 h 176"/>
              <a:gd name="T70" fmla="*/ 87 w 176"/>
              <a:gd name="T71" fmla="*/ 66 h 176"/>
              <a:gd name="T72" fmla="*/ 76 w 176"/>
              <a:gd name="T73" fmla="*/ 65 h 176"/>
              <a:gd name="T74" fmla="*/ 76 w 176"/>
              <a:gd name="T75" fmla="*/ 69 h 176"/>
              <a:gd name="T76" fmla="*/ 80 w 176"/>
              <a:gd name="T77" fmla="*/ 69 h 176"/>
              <a:gd name="T78" fmla="*/ 87 w 176"/>
              <a:gd name="T79" fmla="*/ 86 h 176"/>
              <a:gd name="T80" fmla="*/ 78 w 176"/>
              <a:gd name="T81" fmla="*/ 113 h 176"/>
              <a:gd name="T82" fmla="*/ 63 w 176"/>
              <a:gd name="T83" fmla="*/ 69 h 176"/>
              <a:gd name="T84" fmla="*/ 68 w 176"/>
              <a:gd name="T85" fmla="*/ 69 h 176"/>
              <a:gd name="T86" fmla="*/ 67 w 176"/>
              <a:gd name="T87" fmla="*/ 65 h 176"/>
              <a:gd name="T88" fmla="*/ 57 w 176"/>
              <a:gd name="T89" fmla="*/ 66 h 176"/>
              <a:gd name="T90" fmla="*/ 55 w 176"/>
              <a:gd name="T91" fmla="*/ 66 h 176"/>
              <a:gd name="T92" fmla="*/ 88 w 176"/>
              <a:gd name="T93" fmla="*/ 48 h 176"/>
              <a:gd name="T94" fmla="*/ 114 w 176"/>
              <a:gd name="T95" fmla="*/ 58 h 176"/>
              <a:gd name="T96" fmla="*/ 108 w 176"/>
              <a:gd name="T97" fmla="*/ 65 h 176"/>
              <a:gd name="T98" fmla="*/ 112 w 176"/>
              <a:gd name="T99" fmla="*/ 75 h 176"/>
              <a:gd name="T100" fmla="*/ 115 w 176"/>
              <a:gd name="T101" fmla="*/ 86 h 176"/>
              <a:gd name="T102" fmla="*/ 112 w 176"/>
              <a:gd name="T103" fmla="*/ 99 h 176"/>
              <a:gd name="T104" fmla="*/ 108 w 176"/>
              <a:gd name="T105" fmla="*/ 113 h 176"/>
              <a:gd name="T106" fmla="*/ 94 w 176"/>
              <a:gd name="T107" fmla="*/ 69 h 176"/>
              <a:gd name="T108" fmla="*/ 128 w 176"/>
              <a:gd name="T109" fmla="*/ 88 h 176"/>
              <a:gd name="T110" fmla="*/ 109 w 176"/>
              <a:gd name="T111" fmla="*/ 122 h 176"/>
              <a:gd name="T112" fmla="*/ 121 w 176"/>
              <a:gd name="T113" fmla="*/ 87 h 176"/>
              <a:gd name="T114" fmla="*/ 124 w 176"/>
              <a:gd name="T115" fmla="*/ 73 h 176"/>
              <a:gd name="T116" fmla="*/ 124 w 176"/>
              <a:gd name="T117" fmla="*/ 70 h 176"/>
              <a:gd name="T118" fmla="*/ 128 w 176"/>
              <a:gd name="T119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88" y="40"/>
                </a:moveTo>
                <a:cubicBezTo>
                  <a:pt x="61" y="40"/>
                  <a:pt x="40" y="61"/>
                  <a:pt x="40" y="88"/>
                </a:cubicBezTo>
                <a:cubicBezTo>
                  <a:pt x="40" y="115"/>
                  <a:pt x="61" y="136"/>
                  <a:pt x="88" y="136"/>
                </a:cubicBezTo>
                <a:cubicBezTo>
                  <a:pt x="115" y="136"/>
                  <a:pt x="136" y="115"/>
                  <a:pt x="136" y="88"/>
                </a:cubicBezTo>
                <a:cubicBezTo>
                  <a:pt x="136" y="61"/>
                  <a:pt x="115" y="40"/>
                  <a:pt x="88" y="40"/>
                </a:cubicBezTo>
                <a:moveTo>
                  <a:pt x="48" y="88"/>
                </a:moveTo>
                <a:cubicBezTo>
                  <a:pt x="48" y="82"/>
                  <a:pt x="49" y="77"/>
                  <a:pt x="51" y="72"/>
                </a:cubicBezTo>
                <a:cubicBezTo>
                  <a:pt x="70" y="124"/>
                  <a:pt x="70" y="124"/>
                  <a:pt x="70" y="124"/>
                </a:cubicBezTo>
                <a:cubicBezTo>
                  <a:pt x="57" y="117"/>
                  <a:pt x="48" y="104"/>
                  <a:pt x="48" y="88"/>
                </a:cubicBezTo>
                <a:moveTo>
                  <a:pt x="88" y="128"/>
                </a:moveTo>
                <a:cubicBezTo>
                  <a:pt x="84" y="128"/>
                  <a:pt x="80" y="127"/>
                  <a:pt x="77" y="126"/>
                </a:cubicBezTo>
                <a:cubicBezTo>
                  <a:pt x="89" y="92"/>
                  <a:pt x="89" y="92"/>
                  <a:pt x="89" y="92"/>
                </a:cubicBezTo>
                <a:cubicBezTo>
                  <a:pt x="89" y="92"/>
                  <a:pt x="100" y="121"/>
                  <a:pt x="101" y="126"/>
                </a:cubicBezTo>
                <a:cubicBezTo>
                  <a:pt x="97" y="127"/>
                  <a:pt x="93" y="128"/>
                  <a:pt x="88" y="128"/>
                </a:cubicBezTo>
                <a:moveTo>
                  <a:pt x="94" y="69"/>
                </a:moveTo>
                <a:cubicBezTo>
                  <a:pt x="96" y="69"/>
                  <a:pt x="98" y="69"/>
                  <a:pt x="98" y="69"/>
                </a:cubicBezTo>
                <a:cubicBezTo>
                  <a:pt x="100" y="68"/>
                  <a:pt x="100" y="65"/>
                  <a:pt x="98" y="65"/>
                </a:cubicBezTo>
                <a:cubicBezTo>
                  <a:pt x="98" y="65"/>
                  <a:pt x="91" y="66"/>
                  <a:pt x="87" y="66"/>
                </a:cubicBezTo>
                <a:cubicBezTo>
                  <a:pt x="83" y="66"/>
                  <a:pt x="76" y="65"/>
                  <a:pt x="76" y="65"/>
                </a:cubicBezTo>
                <a:cubicBezTo>
                  <a:pt x="74" y="65"/>
                  <a:pt x="74" y="68"/>
                  <a:pt x="76" y="69"/>
                </a:cubicBezTo>
                <a:cubicBezTo>
                  <a:pt x="76" y="69"/>
                  <a:pt x="78" y="69"/>
                  <a:pt x="80" y="69"/>
                </a:cubicBezTo>
                <a:cubicBezTo>
                  <a:pt x="87" y="86"/>
                  <a:pt x="87" y="86"/>
                  <a:pt x="87" y="86"/>
                </a:cubicBezTo>
                <a:cubicBezTo>
                  <a:pt x="78" y="113"/>
                  <a:pt x="78" y="113"/>
                  <a:pt x="78" y="113"/>
                </a:cubicBezTo>
                <a:cubicBezTo>
                  <a:pt x="63" y="69"/>
                  <a:pt x="63" y="69"/>
                  <a:pt x="63" y="69"/>
                </a:cubicBezTo>
                <a:cubicBezTo>
                  <a:pt x="66" y="69"/>
                  <a:pt x="68" y="69"/>
                  <a:pt x="68" y="69"/>
                </a:cubicBezTo>
                <a:cubicBezTo>
                  <a:pt x="70" y="68"/>
                  <a:pt x="70" y="65"/>
                  <a:pt x="67" y="65"/>
                </a:cubicBezTo>
                <a:cubicBezTo>
                  <a:pt x="67" y="65"/>
                  <a:pt x="61" y="66"/>
                  <a:pt x="57" y="66"/>
                </a:cubicBezTo>
                <a:cubicBezTo>
                  <a:pt x="56" y="66"/>
                  <a:pt x="55" y="66"/>
                  <a:pt x="55" y="66"/>
                </a:cubicBezTo>
                <a:cubicBezTo>
                  <a:pt x="62" y="55"/>
                  <a:pt x="74" y="48"/>
                  <a:pt x="88" y="48"/>
                </a:cubicBezTo>
                <a:cubicBezTo>
                  <a:pt x="98" y="48"/>
                  <a:pt x="107" y="52"/>
                  <a:pt x="114" y="58"/>
                </a:cubicBezTo>
                <a:cubicBezTo>
                  <a:pt x="111" y="58"/>
                  <a:pt x="108" y="62"/>
                  <a:pt x="108" y="65"/>
                </a:cubicBezTo>
                <a:cubicBezTo>
                  <a:pt x="108" y="69"/>
                  <a:pt x="110" y="71"/>
                  <a:pt x="112" y="75"/>
                </a:cubicBezTo>
                <a:cubicBezTo>
                  <a:pt x="114" y="77"/>
                  <a:pt x="115" y="81"/>
                  <a:pt x="115" y="86"/>
                </a:cubicBezTo>
                <a:cubicBezTo>
                  <a:pt x="115" y="89"/>
                  <a:pt x="114" y="93"/>
                  <a:pt x="112" y="99"/>
                </a:cubicBezTo>
                <a:cubicBezTo>
                  <a:pt x="108" y="113"/>
                  <a:pt x="108" y="113"/>
                  <a:pt x="108" y="113"/>
                </a:cubicBezTo>
                <a:lnTo>
                  <a:pt x="94" y="69"/>
                </a:lnTo>
                <a:close/>
                <a:moveTo>
                  <a:pt x="128" y="88"/>
                </a:moveTo>
                <a:cubicBezTo>
                  <a:pt x="128" y="102"/>
                  <a:pt x="120" y="115"/>
                  <a:pt x="109" y="122"/>
                </a:cubicBezTo>
                <a:cubicBezTo>
                  <a:pt x="121" y="87"/>
                  <a:pt x="121" y="87"/>
                  <a:pt x="121" y="87"/>
                </a:cubicBezTo>
                <a:cubicBezTo>
                  <a:pt x="123" y="81"/>
                  <a:pt x="124" y="77"/>
                  <a:pt x="124" y="73"/>
                </a:cubicBezTo>
                <a:cubicBezTo>
                  <a:pt x="124" y="72"/>
                  <a:pt x="124" y="71"/>
                  <a:pt x="124" y="70"/>
                </a:cubicBezTo>
                <a:cubicBezTo>
                  <a:pt x="126" y="76"/>
                  <a:pt x="128" y="82"/>
                  <a:pt x="128" y="8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Freeform 58"/>
          <p:cNvSpPr>
            <a:spLocks noEditPoints="1"/>
          </p:cNvSpPr>
          <p:nvPr/>
        </p:nvSpPr>
        <p:spPr bwMode="auto">
          <a:xfrm>
            <a:off x="4330700" y="5672138"/>
            <a:ext cx="525463" cy="525463"/>
          </a:xfrm>
          <a:custGeom>
            <a:avLst/>
            <a:gdLst>
              <a:gd name="T0" fmla="*/ 160 w 176"/>
              <a:gd name="T1" fmla="*/ 0 h 176"/>
              <a:gd name="T2" fmla="*/ 16 w 176"/>
              <a:gd name="T3" fmla="*/ 0 h 176"/>
              <a:gd name="T4" fmla="*/ 0 w 176"/>
              <a:gd name="T5" fmla="*/ 16 h 176"/>
              <a:gd name="T6" fmla="*/ 0 w 176"/>
              <a:gd name="T7" fmla="*/ 160 h 176"/>
              <a:gd name="T8" fmla="*/ 16 w 176"/>
              <a:gd name="T9" fmla="*/ 176 h 176"/>
              <a:gd name="T10" fmla="*/ 160 w 176"/>
              <a:gd name="T11" fmla="*/ 176 h 176"/>
              <a:gd name="T12" fmla="*/ 176 w 176"/>
              <a:gd name="T13" fmla="*/ 160 h 176"/>
              <a:gd name="T14" fmla="*/ 176 w 176"/>
              <a:gd name="T15" fmla="*/ 16 h 176"/>
              <a:gd name="T16" fmla="*/ 160 w 176"/>
              <a:gd name="T17" fmla="*/ 0 h 176"/>
              <a:gd name="T18" fmla="*/ 168 w 176"/>
              <a:gd name="T19" fmla="*/ 160 h 176"/>
              <a:gd name="T20" fmla="*/ 160 w 176"/>
              <a:gd name="T21" fmla="*/ 168 h 176"/>
              <a:gd name="T22" fmla="*/ 16 w 176"/>
              <a:gd name="T23" fmla="*/ 168 h 176"/>
              <a:gd name="T24" fmla="*/ 8 w 176"/>
              <a:gd name="T25" fmla="*/ 160 h 176"/>
              <a:gd name="T26" fmla="*/ 8 w 176"/>
              <a:gd name="T27" fmla="*/ 16 h 176"/>
              <a:gd name="T28" fmla="*/ 16 w 176"/>
              <a:gd name="T29" fmla="*/ 8 h 176"/>
              <a:gd name="T30" fmla="*/ 160 w 176"/>
              <a:gd name="T31" fmla="*/ 8 h 176"/>
              <a:gd name="T32" fmla="*/ 168 w 176"/>
              <a:gd name="T33" fmla="*/ 16 h 176"/>
              <a:gd name="T34" fmla="*/ 168 w 176"/>
              <a:gd name="T35" fmla="*/ 160 h 176"/>
              <a:gd name="T36" fmla="*/ 88 w 176"/>
              <a:gd name="T37" fmla="*/ 40 h 176"/>
              <a:gd name="T38" fmla="*/ 40 w 176"/>
              <a:gd name="T39" fmla="*/ 88 h 176"/>
              <a:gd name="T40" fmla="*/ 88 w 176"/>
              <a:gd name="T41" fmla="*/ 136 h 176"/>
              <a:gd name="T42" fmla="*/ 136 w 176"/>
              <a:gd name="T43" fmla="*/ 88 h 176"/>
              <a:gd name="T44" fmla="*/ 88 w 176"/>
              <a:gd name="T45" fmla="*/ 40 h 176"/>
              <a:gd name="T46" fmla="*/ 88 w 176"/>
              <a:gd name="T47" fmla="*/ 48 h 176"/>
              <a:gd name="T48" fmla="*/ 113 w 176"/>
              <a:gd name="T49" fmla="*/ 57 h 176"/>
              <a:gd name="T50" fmla="*/ 92 w 176"/>
              <a:gd name="T51" fmla="*/ 70 h 176"/>
              <a:gd name="T52" fmla="*/ 76 w 176"/>
              <a:gd name="T53" fmla="*/ 50 h 176"/>
              <a:gd name="T54" fmla="*/ 88 w 176"/>
              <a:gd name="T55" fmla="*/ 48 h 176"/>
              <a:gd name="T56" fmla="*/ 68 w 176"/>
              <a:gd name="T57" fmla="*/ 53 h 176"/>
              <a:gd name="T58" fmla="*/ 84 w 176"/>
              <a:gd name="T59" fmla="*/ 73 h 176"/>
              <a:gd name="T60" fmla="*/ 49 w 176"/>
              <a:gd name="T61" fmla="*/ 80 h 176"/>
              <a:gd name="T62" fmla="*/ 68 w 176"/>
              <a:gd name="T63" fmla="*/ 53 h 176"/>
              <a:gd name="T64" fmla="*/ 48 w 176"/>
              <a:gd name="T65" fmla="*/ 88 h 176"/>
              <a:gd name="T66" fmla="*/ 88 w 176"/>
              <a:gd name="T67" fmla="*/ 80 h 176"/>
              <a:gd name="T68" fmla="*/ 92 w 176"/>
              <a:gd name="T69" fmla="*/ 88 h 176"/>
              <a:gd name="T70" fmla="*/ 59 w 176"/>
              <a:gd name="T71" fmla="*/ 115 h 176"/>
              <a:gd name="T72" fmla="*/ 48 w 176"/>
              <a:gd name="T73" fmla="*/ 88 h 176"/>
              <a:gd name="T74" fmla="*/ 88 w 176"/>
              <a:gd name="T75" fmla="*/ 128 h 176"/>
              <a:gd name="T76" fmla="*/ 65 w 176"/>
              <a:gd name="T77" fmla="*/ 121 h 176"/>
              <a:gd name="T78" fmla="*/ 95 w 176"/>
              <a:gd name="T79" fmla="*/ 96 h 176"/>
              <a:gd name="T80" fmla="*/ 100 w 176"/>
              <a:gd name="T81" fmla="*/ 126 h 176"/>
              <a:gd name="T82" fmla="*/ 88 w 176"/>
              <a:gd name="T83" fmla="*/ 128 h 176"/>
              <a:gd name="T84" fmla="*/ 108 w 176"/>
              <a:gd name="T85" fmla="*/ 123 h 176"/>
              <a:gd name="T86" fmla="*/ 103 w 176"/>
              <a:gd name="T87" fmla="*/ 94 h 176"/>
              <a:gd name="T88" fmla="*/ 116 w 176"/>
              <a:gd name="T89" fmla="*/ 92 h 176"/>
              <a:gd name="T90" fmla="*/ 128 w 176"/>
              <a:gd name="T91" fmla="*/ 93 h 176"/>
              <a:gd name="T92" fmla="*/ 108 w 176"/>
              <a:gd name="T93" fmla="*/ 123 h 176"/>
              <a:gd name="T94" fmla="*/ 116 w 176"/>
              <a:gd name="T95" fmla="*/ 84 h 176"/>
              <a:gd name="T96" fmla="*/ 100 w 176"/>
              <a:gd name="T97" fmla="*/ 86 h 176"/>
              <a:gd name="T98" fmla="*/ 96 w 176"/>
              <a:gd name="T99" fmla="*/ 77 h 176"/>
              <a:gd name="T100" fmla="*/ 119 w 176"/>
              <a:gd name="T101" fmla="*/ 63 h 176"/>
              <a:gd name="T102" fmla="*/ 128 w 176"/>
              <a:gd name="T103" fmla="*/ 85 h 176"/>
              <a:gd name="T104" fmla="*/ 116 w 176"/>
              <a:gd name="T105" fmla="*/ 8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88" y="40"/>
                </a:moveTo>
                <a:cubicBezTo>
                  <a:pt x="61" y="40"/>
                  <a:pt x="40" y="61"/>
                  <a:pt x="40" y="88"/>
                </a:cubicBezTo>
                <a:cubicBezTo>
                  <a:pt x="40" y="115"/>
                  <a:pt x="61" y="136"/>
                  <a:pt x="88" y="136"/>
                </a:cubicBezTo>
                <a:cubicBezTo>
                  <a:pt x="115" y="136"/>
                  <a:pt x="136" y="115"/>
                  <a:pt x="136" y="88"/>
                </a:cubicBezTo>
                <a:cubicBezTo>
                  <a:pt x="136" y="61"/>
                  <a:pt x="115" y="40"/>
                  <a:pt x="88" y="40"/>
                </a:cubicBezTo>
                <a:moveTo>
                  <a:pt x="88" y="48"/>
                </a:moveTo>
                <a:cubicBezTo>
                  <a:pt x="98" y="48"/>
                  <a:pt x="106" y="51"/>
                  <a:pt x="113" y="57"/>
                </a:cubicBezTo>
                <a:cubicBezTo>
                  <a:pt x="107" y="62"/>
                  <a:pt x="100" y="67"/>
                  <a:pt x="92" y="70"/>
                </a:cubicBezTo>
                <a:cubicBezTo>
                  <a:pt x="87" y="63"/>
                  <a:pt x="82" y="56"/>
                  <a:pt x="76" y="50"/>
                </a:cubicBezTo>
                <a:cubicBezTo>
                  <a:pt x="80" y="49"/>
                  <a:pt x="84" y="48"/>
                  <a:pt x="88" y="48"/>
                </a:cubicBezTo>
                <a:moveTo>
                  <a:pt x="68" y="53"/>
                </a:moveTo>
                <a:cubicBezTo>
                  <a:pt x="74" y="59"/>
                  <a:pt x="80" y="66"/>
                  <a:pt x="84" y="73"/>
                </a:cubicBezTo>
                <a:cubicBezTo>
                  <a:pt x="73" y="77"/>
                  <a:pt x="61" y="80"/>
                  <a:pt x="49" y="80"/>
                </a:cubicBezTo>
                <a:cubicBezTo>
                  <a:pt x="51" y="69"/>
                  <a:pt x="58" y="59"/>
                  <a:pt x="68" y="53"/>
                </a:cubicBezTo>
                <a:moveTo>
                  <a:pt x="48" y="88"/>
                </a:moveTo>
                <a:cubicBezTo>
                  <a:pt x="62" y="88"/>
                  <a:pt x="76" y="85"/>
                  <a:pt x="88" y="80"/>
                </a:cubicBezTo>
                <a:cubicBezTo>
                  <a:pt x="90" y="83"/>
                  <a:pt x="91" y="86"/>
                  <a:pt x="92" y="88"/>
                </a:cubicBezTo>
                <a:cubicBezTo>
                  <a:pt x="78" y="94"/>
                  <a:pt x="67" y="103"/>
                  <a:pt x="59" y="115"/>
                </a:cubicBezTo>
                <a:cubicBezTo>
                  <a:pt x="52" y="108"/>
                  <a:pt x="48" y="99"/>
                  <a:pt x="48" y="88"/>
                </a:cubicBezTo>
                <a:moveTo>
                  <a:pt x="88" y="128"/>
                </a:moveTo>
                <a:cubicBezTo>
                  <a:pt x="79" y="128"/>
                  <a:pt x="71" y="125"/>
                  <a:pt x="65" y="121"/>
                </a:cubicBezTo>
                <a:cubicBezTo>
                  <a:pt x="72" y="109"/>
                  <a:pt x="82" y="101"/>
                  <a:pt x="95" y="96"/>
                </a:cubicBezTo>
                <a:cubicBezTo>
                  <a:pt x="98" y="105"/>
                  <a:pt x="100" y="116"/>
                  <a:pt x="100" y="126"/>
                </a:cubicBezTo>
                <a:cubicBezTo>
                  <a:pt x="96" y="127"/>
                  <a:pt x="92" y="128"/>
                  <a:pt x="88" y="128"/>
                </a:cubicBezTo>
                <a:moveTo>
                  <a:pt x="108" y="123"/>
                </a:moveTo>
                <a:cubicBezTo>
                  <a:pt x="107" y="113"/>
                  <a:pt x="106" y="103"/>
                  <a:pt x="103" y="94"/>
                </a:cubicBezTo>
                <a:cubicBezTo>
                  <a:pt x="107" y="93"/>
                  <a:pt x="111" y="92"/>
                  <a:pt x="116" y="92"/>
                </a:cubicBezTo>
                <a:cubicBezTo>
                  <a:pt x="120" y="92"/>
                  <a:pt x="124" y="93"/>
                  <a:pt x="128" y="93"/>
                </a:cubicBezTo>
                <a:cubicBezTo>
                  <a:pt x="126" y="106"/>
                  <a:pt x="118" y="117"/>
                  <a:pt x="108" y="123"/>
                </a:cubicBezTo>
                <a:moveTo>
                  <a:pt x="116" y="84"/>
                </a:moveTo>
                <a:cubicBezTo>
                  <a:pt x="110" y="84"/>
                  <a:pt x="105" y="85"/>
                  <a:pt x="100" y="86"/>
                </a:cubicBezTo>
                <a:cubicBezTo>
                  <a:pt x="99" y="83"/>
                  <a:pt x="97" y="80"/>
                  <a:pt x="96" y="77"/>
                </a:cubicBezTo>
                <a:cubicBezTo>
                  <a:pt x="104" y="73"/>
                  <a:pt x="112" y="68"/>
                  <a:pt x="119" y="63"/>
                </a:cubicBezTo>
                <a:cubicBezTo>
                  <a:pt x="124" y="69"/>
                  <a:pt x="127" y="77"/>
                  <a:pt x="128" y="85"/>
                </a:cubicBezTo>
                <a:cubicBezTo>
                  <a:pt x="124" y="84"/>
                  <a:pt x="120" y="84"/>
                  <a:pt x="116" y="8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9" name="Freeform 59"/>
          <p:cNvSpPr>
            <a:spLocks noEditPoints="1"/>
          </p:cNvSpPr>
          <p:nvPr/>
        </p:nvSpPr>
        <p:spPr bwMode="auto">
          <a:xfrm>
            <a:off x="5381625" y="5672138"/>
            <a:ext cx="430213" cy="525463"/>
          </a:xfrm>
          <a:custGeom>
            <a:avLst/>
            <a:gdLst>
              <a:gd name="T0" fmla="*/ 66 w 144"/>
              <a:gd name="T1" fmla="*/ 105 h 176"/>
              <a:gd name="T2" fmla="*/ 77 w 144"/>
              <a:gd name="T3" fmla="*/ 103 h 176"/>
              <a:gd name="T4" fmla="*/ 71 w 144"/>
              <a:gd name="T5" fmla="*/ 96 h 176"/>
              <a:gd name="T6" fmla="*/ 68 w 144"/>
              <a:gd name="T7" fmla="*/ 115 h 176"/>
              <a:gd name="T8" fmla="*/ 68 w 144"/>
              <a:gd name="T9" fmla="*/ 123 h 176"/>
              <a:gd name="T10" fmla="*/ 59 w 144"/>
              <a:gd name="T11" fmla="*/ 127 h 176"/>
              <a:gd name="T12" fmla="*/ 79 w 144"/>
              <a:gd name="T13" fmla="*/ 119 h 176"/>
              <a:gd name="T14" fmla="*/ 45 w 144"/>
              <a:gd name="T15" fmla="*/ 96 h 176"/>
              <a:gd name="T16" fmla="*/ 36 w 144"/>
              <a:gd name="T17" fmla="*/ 128 h 176"/>
              <a:gd name="T18" fmla="*/ 43 w 144"/>
              <a:gd name="T19" fmla="*/ 117 h 176"/>
              <a:gd name="T20" fmla="*/ 55 w 144"/>
              <a:gd name="T21" fmla="*/ 113 h 176"/>
              <a:gd name="T22" fmla="*/ 54 w 144"/>
              <a:gd name="T23" fmla="*/ 99 h 176"/>
              <a:gd name="T24" fmla="*/ 45 w 144"/>
              <a:gd name="T25" fmla="*/ 111 h 176"/>
              <a:gd name="T26" fmla="*/ 43 w 144"/>
              <a:gd name="T27" fmla="*/ 102 h 176"/>
              <a:gd name="T28" fmla="*/ 51 w 144"/>
              <a:gd name="T29" fmla="*/ 106 h 176"/>
              <a:gd name="T30" fmla="*/ 104 w 144"/>
              <a:gd name="T31" fmla="*/ 0 h 176"/>
              <a:gd name="T32" fmla="*/ 0 w 144"/>
              <a:gd name="T33" fmla="*/ 16 h 176"/>
              <a:gd name="T34" fmla="*/ 16 w 144"/>
              <a:gd name="T35" fmla="*/ 176 h 176"/>
              <a:gd name="T36" fmla="*/ 144 w 144"/>
              <a:gd name="T37" fmla="*/ 160 h 176"/>
              <a:gd name="T38" fmla="*/ 104 w 144"/>
              <a:gd name="T39" fmla="*/ 0 h 176"/>
              <a:gd name="T40" fmla="*/ 128 w 144"/>
              <a:gd name="T41" fmla="*/ 168 h 176"/>
              <a:gd name="T42" fmla="*/ 8 w 144"/>
              <a:gd name="T43" fmla="*/ 160 h 176"/>
              <a:gd name="T44" fmla="*/ 16 w 144"/>
              <a:gd name="T45" fmla="*/ 8 h 176"/>
              <a:gd name="T46" fmla="*/ 88 w 144"/>
              <a:gd name="T47" fmla="*/ 48 h 176"/>
              <a:gd name="T48" fmla="*/ 136 w 144"/>
              <a:gd name="T49" fmla="*/ 56 h 176"/>
              <a:gd name="T50" fmla="*/ 96 w 144"/>
              <a:gd name="T51" fmla="*/ 48 h 176"/>
              <a:gd name="T52" fmla="*/ 100 w 144"/>
              <a:gd name="T53" fmla="*/ 8 h 176"/>
              <a:gd name="T54" fmla="*/ 96 w 144"/>
              <a:gd name="T55" fmla="*/ 48 h 176"/>
              <a:gd name="T56" fmla="*/ 84 w 144"/>
              <a:gd name="T57" fmla="*/ 128 h 176"/>
              <a:gd name="T58" fmla="*/ 106 w 144"/>
              <a:gd name="T59" fmla="*/ 124 h 176"/>
              <a:gd name="T60" fmla="*/ 105 w 144"/>
              <a:gd name="T61" fmla="*/ 99 h 176"/>
              <a:gd name="T62" fmla="*/ 84 w 144"/>
              <a:gd name="T63" fmla="*/ 97 h 176"/>
              <a:gd name="T64" fmla="*/ 93 w 144"/>
              <a:gd name="T65" fmla="*/ 123 h 176"/>
              <a:gd name="T66" fmla="*/ 91 w 144"/>
              <a:gd name="T67" fmla="*/ 102 h 176"/>
              <a:gd name="T68" fmla="*/ 103 w 144"/>
              <a:gd name="T69" fmla="*/ 11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4" h="176">
                <a:moveTo>
                  <a:pt x="72" y="109"/>
                </a:moveTo>
                <a:cubicBezTo>
                  <a:pt x="68" y="108"/>
                  <a:pt x="66" y="107"/>
                  <a:pt x="66" y="105"/>
                </a:cubicBezTo>
                <a:cubicBezTo>
                  <a:pt x="66" y="103"/>
                  <a:pt x="68" y="102"/>
                  <a:pt x="71" y="102"/>
                </a:cubicBezTo>
                <a:cubicBezTo>
                  <a:pt x="73" y="102"/>
                  <a:pt x="76" y="103"/>
                  <a:pt x="77" y="103"/>
                </a:cubicBezTo>
                <a:cubicBezTo>
                  <a:pt x="78" y="97"/>
                  <a:pt x="78" y="97"/>
                  <a:pt x="78" y="97"/>
                </a:cubicBezTo>
                <a:cubicBezTo>
                  <a:pt x="77" y="97"/>
                  <a:pt x="74" y="96"/>
                  <a:pt x="71" y="96"/>
                </a:cubicBezTo>
                <a:cubicBezTo>
                  <a:pt x="64" y="96"/>
                  <a:pt x="59" y="100"/>
                  <a:pt x="59" y="105"/>
                </a:cubicBezTo>
                <a:cubicBezTo>
                  <a:pt x="59" y="110"/>
                  <a:pt x="63" y="113"/>
                  <a:pt x="68" y="115"/>
                </a:cubicBezTo>
                <a:cubicBezTo>
                  <a:pt x="71" y="116"/>
                  <a:pt x="73" y="117"/>
                  <a:pt x="73" y="119"/>
                </a:cubicBezTo>
                <a:cubicBezTo>
                  <a:pt x="73" y="121"/>
                  <a:pt x="71" y="123"/>
                  <a:pt x="68" y="123"/>
                </a:cubicBezTo>
                <a:cubicBezTo>
                  <a:pt x="65" y="123"/>
                  <a:pt x="62" y="122"/>
                  <a:pt x="60" y="121"/>
                </a:cubicBezTo>
                <a:cubicBezTo>
                  <a:pt x="59" y="127"/>
                  <a:pt x="59" y="127"/>
                  <a:pt x="59" y="127"/>
                </a:cubicBezTo>
                <a:cubicBezTo>
                  <a:pt x="61" y="128"/>
                  <a:pt x="64" y="128"/>
                  <a:pt x="67" y="128"/>
                </a:cubicBezTo>
                <a:cubicBezTo>
                  <a:pt x="76" y="128"/>
                  <a:pt x="79" y="124"/>
                  <a:pt x="79" y="119"/>
                </a:cubicBezTo>
                <a:cubicBezTo>
                  <a:pt x="79" y="114"/>
                  <a:pt x="77" y="111"/>
                  <a:pt x="72" y="109"/>
                </a:cubicBezTo>
                <a:moveTo>
                  <a:pt x="45" y="96"/>
                </a:moveTo>
                <a:cubicBezTo>
                  <a:pt x="41" y="96"/>
                  <a:pt x="38" y="96"/>
                  <a:pt x="36" y="97"/>
                </a:cubicBezTo>
                <a:cubicBezTo>
                  <a:pt x="36" y="128"/>
                  <a:pt x="36" y="128"/>
                  <a:pt x="36" y="128"/>
                </a:cubicBezTo>
                <a:cubicBezTo>
                  <a:pt x="43" y="128"/>
                  <a:pt x="43" y="128"/>
                  <a:pt x="43" y="128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43" y="117"/>
                  <a:pt x="44" y="117"/>
                  <a:pt x="45" y="117"/>
                </a:cubicBezTo>
                <a:cubicBezTo>
                  <a:pt x="49" y="117"/>
                  <a:pt x="53" y="116"/>
                  <a:pt x="55" y="113"/>
                </a:cubicBezTo>
                <a:cubicBezTo>
                  <a:pt x="57" y="112"/>
                  <a:pt x="58" y="109"/>
                  <a:pt x="58" y="106"/>
                </a:cubicBezTo>
                <a:cubicBezTo>
                  <a:pt x="58" y="103"/>
                  <a:pt x="56" y="100"/>
                  <a:pt x="54" y="99"/>
                </a:cubicBezTo>
                <a:cubicBezTo>
                  <a:pt x="52" y="97"/>
                  <a:pt x="49" y="96"/>
                  <a:pt x="45" y="96"/>
                </a:cubicBezTo>
                <a:moveTo>
                  <a:pt x="45" y="111"/>
                </a:moveTo>
                <a:cubicBezTo>
                  <a:pt x="44" y="111"/>
                  <a:pt x="43" y="111"/>
                  <a:pt x="43" y="111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43" y="102"/>
                  <a:pt x="44" y="101"/>
                  <a:pt x="46" y="101"/>
                </a:cubicBezTo>
                <a:cubicBezTo>
                  <a:pt x="49" y="101"/>
                  <a:pt x="51" y="103"/>
                  <a:pt x="51" y="106"/>
                </a:cubicBezTo>
                <a:cubicBezTo>
                  <a:pt x="51" y="109"/>
                  <a:pt x="49" y="111"/>
                  <a:pt x="45" y="111"/>
                </a:cubicBezTo>
                <a:moveTo>
                  <a:pt x="10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4"/>
                  <a:pt x="144" y="44"/>
                  <a:pt x="144" y="44"/>
                </a:cubicBezTo>
                <a:lnTo>
                  <a:pt x="104" y="0"/>
                </a:lnTo>
                <a:close/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52"/>
                  <a:pt x="92" y="56"/>
                  <a:pt x="96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0"/>
                </a:lnTo>
                <a:close/>
                <a:moveTo>
                  <a:pt x="96" y="48"/>
                </a:move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36" y="48"/>
                  <a:pt x="136" y="48"/>
                  <a:pt x="136" y="48"/>
                </a:cubicBezTo>
                <a:lnTo>
                  <a:pt x="96" y="48"/>
                </a:lnTo>
                <a:close/>
                <a:moveTo>
                  <a:pt x="84" y="97"/>
                </a:moveTo>
                <a:cubicBezTo>
                  <a:pt x="84" y="128"/>
                  <a:pt x="84" y="128"/>
                  <a:pt x="84" y="128"/>
                </a:cubicBezTo>
                <a:cubicBezTo>
                  <a:pt x="86" y="128"/>
                  <a:pt x="88" y="128"/>
                  <a:pt x="92" y="128"/>
                </a:cubicBezTo>
                <a:cubicBezTo>
                  <a:pt x="98" y="128"/>
                  <a:pt x="102" y="127"/>
                  <a:pt x="106" y="124"/>
                </a:cubicBezTo>
                <a:cubicBezTo>
                  <a:pt x="108" y="122"/>
                  <a:pt x="110" y="117"/>
                  <a:pt x="110" y="111"/>
                </a:cubicBezTo>
                <a:cubicBezTo>
                  <a:pt x="110" y="106"/>
                  <a:pt x="109" y="102"/>
                  <a:pt x="105" y="99"/>
                </a:cubicBezTo>
                <a:cubicBezTo>
                  <a:pt x="103" y="97"/>
                  <a:pt x="99" y="96"/>
                  <a:pt x="93" y="96"/>
                </a:cubicBezTo>
                <a:cubicBezTo>
                  <a:pt x="90" y="96"/>
                  <a:pt x="87" y="96"/>
                  <a:pt x="84" y="97"/>
                </a:cubicBezTo>
                <a:moveTo>
                  <a:pt x="103" y="112"/>
                </a:moveTo>
                <a:cubicBezTo>
                  <a:pt x="103" y="119"/>
                  <a:pt x="99" y="123"/>
                  <a:pt x="93" y="123"/>
                </a:cubicBezTo>
                <a:cubicBezTo>
                  <a:pt x="92" y="123"/>
                  <a:pt x="92" y="123"/>
                  <a:pt x="91" y="123"/>
                </a:cubicBezTo>
                <a:cubicBezTo>
                  <a:pt x="91" y="102"/>
                  <a:pt x="91" y="102"/>
                  <a:pt x="91" y="102"/>
                </a:cubicBezTo>
                <a:cubicBezTo>
                  <a:pt x="92" y="102"/>
                  <a:pt x="93" y="102"/>
                  <a:pt x="94" y="102"/>
                </a:cubicBezTo>
                <a:cubicBezTo>
                  <a:pt x="100" y="102"/>
                  <a:pt x="103" y="105"/>
                  <a:pt x="103" y="11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" name="Freeform 60"/>
          <p:cNvSpPr>
            <a:spLocks noEditPoints="1"/>
          </p:cNvSpPr>
          <p:nvPr/>
        </p:nvSpPr>
        <p:spPr bwMode="auto">
          <a:xfrm>
            <a:off x="6383338" y="5672138"/>
            <a:ext cx="430213" cy="525463"/>
          </a:xfrm>
          <a:custGeom>
            <a:avLst/>
            <a:gdLst>
              <a:gd name="T0" fmla="*/ 63 w 144"/>
              <a:gd name="T1" fmla="*/ 96 h 176"/>
              <a:gd name="T2" fmla="*/ 54 w 144"/>
              <a:gd name="T3" fmla="*/ 128 h 176"/>
              <a:gd name="T4" fmla="*/ 61 w 144"/>
              <a:gd name="T5" fmla="*/ 128 h 176"/>
              <a:gd name="T6" fmla="*/ 63 w 144"/>
              <a:gd name="T7" fmla="*/ 120 h 176"/>
              <a:gd name="T8" fmla="*/ 72 w 144"/>
              <a:gd name="T9" fmla="*/ 120 h 176"/>
              <a:gd name="T10" fmla="*/ 74 w 144"/>
              <a:gd name="T11" fmla="*/ 128 h 176"/>
              <a:gd name="T12" fmla="*/ 81 w 144"/>
              <a:gd name="T13" fmla="*/ 128 h 176"/>
              <a:gd name="T14" fmla="*/ 72 w 144"/>
              <a:gd name="T15" fmla="*/ 96 h 176"/>
              <a:gd name="T16" fmla="*/ 63 w 144"/>
              <a:gd name="T17" fmla="*/ 96 h 176"/>
              <a:gd name="T18" fmla="*/ 64 w 144"/>
              <a:gd name="T19" fmla="*/ 114 h 176"/>
              <a:gd name="T20" fmla="*/ 66 w 144"/>
              <a:gd name="T21" fmla="*/ 108 h 176"/>
              <a:gd name="T22" fmla="*/ 67 w 144"/>
              <a:gd name="T23" fmla="*/ 102 h 176"/>
              <a:gd name="T24" fmla="*/ 67 w 144"/>
              <a:gd name="T25" fmla="*/ 102 h 176"/>
              <a:gd name="T26" fmla="*/ 69 w 144"/>
              <a:gd name="T27" fmla="*/ 108 h 176"/>
              <a:gd name="T28" fmla="*/ 71 w 144"/>
              <a:gd name="T29" fmla="*/ 114 h 176"/>
              <a:gd name="T30" fmla="*/ 64 w 144"/>
              <a:gd name="T31" fmla="*/ 114 h 176"/>
              <a:gd name="T32" fmla="*/ 104 w 144"/>
              <a:gd name="T33" fmla="*/ 0 h 176"/>
              <a:gd name="T34" fmla="*/ 16 w 144"/>
              <a:gd name="T35" fmla="*/ 0 h 176"/>
              <a:gd name="T36" fmla="*/ 0 w 144"/>
              <a:gd name="T37" fmla="*/ 16 h 176"/>
              <a:gd name="T38" fmla="*/ 0 w 144"/>
              <a:gd name="T39" fmla="*/ 160 h 176"/>
              <a:gd name="T40" fmla="*/ 16 w 144"/>
              <a:gd name="T41" fmla="*/ 176 h 176"/>
              <a:gd name="T42" fmla="*/ 128 w 144"/>
              <a:gd name="T43" fmla="*/ 176 h 176"/>
              <a:gd name="T44" fmla="*/ 144 w 144"/>
              <a:gd name="T45" fmla="*/ 160 h 176"/>
              <a:gd name="T46" fmla="*/ 144 w 144"/>
              <a:gd name="T47" fmla="*/ 44 h 176"/>
              <a:gd name="T48" fmla="*/ 104 w 144"/>
              <a:gd name="T49" fmla="*/ 0 h 176"/>
              <a:gd name="T50" fmla="*/ 136 w 144"/>
              <a:gd name="T51" fmla="*/ 160 h 176"/>
              <a:gd name="T52" fmla="*/ 128 w 144"/>
              <a:gd name="T53" fmla="*/ 168 h 176"/>
              <a:gd name="T54" fmla="*/ 16 w 144"/>
              <a:gd name="T55" fmla="*/ 168 h 176"/>
              <a:gd name="T56" fmla="*/ 8 w 144"/>
              <a:gd name="T57" fmla="*/ 160 h 176"/>
              <a:gd name="T58" fmla="*/ 8 w 144"/>
              <a:gd name="T59" fmla="*/ 16 h 176"/>
              <a:gd name="T60" fmla="*/ 16 w 144"/>
              <a:gd name="T61" fmla="*/ 8 h 176"/>
              <a:gd name="T62" fmla="*/ 88 w 144"/>
              <a:gd name="T63" fmla="*/ 8 h 176"/>
              <a:gd name="T64" fmla="*/ 88 w 144"/>
              <a:gd name="T65" fmla="*/ 48 h 176"/>
              <a:gd name="T66" fmla="*/ 96 w 144"/>
              <a:gd name="T67" fmla="*/ 56 h 176"/>
              <a:gd name="T68" fmla="*/ 136 w 144"/>
              <a:gd name="T69" fmla="*/ 56 h 176"/>
              <a:gd name="T70" fmla="*/ 136 w 144"/>
              <a:gd name="T71" fmla="*/ 160 h 176"/>
              <a:gd name="T72" fmla="*/ 96 w 144"/>
              <a:gd name="T73" fmla="*/ 48 h 176"/>
              <a:gd name="T74" fmla="*/ 96 w 144"/>
              <a:gd name="T75" fmla="*/ 8 h 176"/>
              <a:gd name="T76" fmla="*/ 100 w 144"/>
              <a:gd name="T77" fmla="*/ 8 h 176"/>
              <a:gd name="T78" fmla="*/ 136 w 144"/>
              <a:gd name="T79" fmla="*/ 48 h 176"/>
              <a:gd name="T80" fmla="*/ 96 w 144"/>
              <a:gd name="T81" fmla="*/ 48 h 176"/>
              <a:gd name="T82" fmla="*/ 84 w 144"/>
              <a:gd name="T83" fmla="*/ 128 h 176"/>
              <a:gd name="T84" fmla="*/ 91 w 144"/>
              <a:gd name="T85" fmla="*/ 128 h 176"/>
              <a:gd name="T86" fmla="*/ 91 w 144"/>
              <a:gd name="T87" fmla="*/ 96 h 176"/>
              <a:gd name="T88" fmla="*/ 84 w 144"/>
              <a:gd name="T89" fmla="*/ 96 h 176"/>
              <a:gd name="T90" fmla="*/ 84 w 144"/>
              <a:gd name="T91" fmla="*/ 12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4" h="176">
                <a:moveTo>
                  <a:pt x="63" y="96"/>
                </a:moveTo>
                <a:cubicBezTo>
                  <a:pt x="54" y="128"/>
                  <a:pt x="54" y="128"/>
                  <a:pt x="54" y="128"/>
                </a:cubicBezTo>
                <a:cubicBezTo>
                  <a:pt x="61" y="128"/>
                  <a:pt x="61" y="128"/>
                  <a:pt x="61" y="128"/>
                </a:cubicBezTo>
                <a:cubicBezTo>
                  <a:pt x="63" y="120"/>
                  <a:pt x="63" y="120"/>
                  <a:pt x="63" y="120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74" y="128"/>
                  <a:pt x="74" y="128"/>
                  <a:pt x="74" y="128"/>
                </a:cubicBezTo>
                <a:cubicBezTo>
                  <a:pt x="81" y="128"/>
                  <a:pt x="81" y="128"/>
                  <a:pt x="81" y="128"/>
                </a:cubicBezTo>
                <a:cubicBezTo>
                  <a:pt x="72" y="96"/>
                  <a:pt x="72" y="96"/>
                  <a:pt x="72" y="96"/>
                </a:cubicBezTo>
                <a:lnTo>
                  <a:pt x="63" y="96"/>
                </a:lnTo>
                <a:close/>
                <a:moveTo>
                  <a:pt x="64" y="114"/>
                </a:moveTo>
                <a:cubicBezTo>
                  <a:pt x="66" y="108"/>
                  <a:pt x="66" y="108"/>
                  <a:pt x="66" y="108"/>
                </a:cubicBezTo>
                <a:cubicBezTo>
                  <a:pt x="66" y="106"/>
                  <a:pt x="67" y="104"/>
                  <a:pt x="67" y="102"/>
                </a:cubicBezTo>
                <a:cubicBezTo>
                  <a:pt x="67" y="102"/>
                  <a:pt x="67" y="102"/>
                  <a:pt x="67" y="102"/>
                </a:cubicBezTo>
                <a:cubicBezTo>
                  <a:pt x="68" y="104"/>
                  <a:pt x="68" y="106"/>
                  <a:pt x="69" y="108"/>
                </a:cubicBezTo>
                <a:cubicBezTo>
                  <a:pt x="71" y="114"/>
                  <a:pt x="71" y="114"/>
                  <a:pt x="71" y="114"/>
                </a:cubicBezTo>
                <a:lnTo>
                  <a:pt x="64" y="114"/>
                </a:lnTo>
                <a:close/>
                <a:moveTo>
                  <a:pt x="10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4"/>
                  <a:pt x="144" y="44"/>
                  <a:pt x="144" y="44"/>
                </a:cubicBezTo>
                <a:lnTo>
                  <a:pt x="104" y="0"/>
                </a:lnTo>
                <a:close/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52"/>
                  <a:pt x="92" y="56"/>
                  <a:pt x="96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0"/>
                </a:lnTo>
                <a:close/>
                <a:moveTo>
                  <a:pt x="96" y="48"/>
                </a:move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36" y="48"/>
                  <a:pt x="136" y="48"/>
                  <a:pt x="136" y="48"/>
                </a:cubicBezTo>
                <a:lnTo>
                  <a:pt x="96" y="48"/>
                </a:lnTo>
                <a:close/>
                <a:moveTo>
                  <a:pt x="84" y="128"/>
                </a:moveTo>
                <a:cubicBezTo>
                  <a:pt x="91" y="128"/>
                  <a:pt x="91" y="128"/>
                  <a:pt x="91" y="128"/>
                </a:cubicBezTo>
                <a:cubicBezTo>
                  <a:pt x="91" y="96"/>
                  <a:pt x="91" y="96"/>
                  <a:pt x="91" y="96"/>
                </a:cubicBezTo>
                <a:cubicBezTo>
                  <a:pt x="84" y="96"/>
                  <a:pt x="84" y="96"/>
                  <a:pt x="84" y="96"/>
                </a:cubicBezTo>
                <a:lnTo>
                  <a:pt x="84" y="12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" name="Freeform 61"/>
          <p:cNvSpPr>
            <a:spLocks noEditPoints="1"/>
          </p:cNvSpPr>
          <p:nvPr/>
        </p:nvSpPr>
        <p:spPr bwMode="auto">
          <a:xfrm>
            <a:off x="7386638" y="5672138"/>
            <a:ext cx="430213" cy="525463"/>
          </a:xfrm>
          <a:custGeom>
            <a:avLst/>
            <a:gdLst>
              <a:gd name="T0" fmla="*/ 36 w 144"/>
              <a:gd name="T1" fmla="*/ 97 h 176"/>
              <a:gd name="T2" fmla="*/ 43 w 144"/>
              <a:gd name="T3" fmla="*/ 128 h 176"/>
              <a:gd name="T4" fmla="*/ 45 w 144"/>
              <a:gd name="T5" fmla="*/ 117 h 176"/>
              <a:gd name="T6" fmla="*/ 58 w 144"/>
              <a:gd name="T7" fmla="*/ 106 h 176"/>
              <a:gd name="T8" fmla="*/ 45 w 144"/>
              <a:gd name="T9" fmla="*/ 96 h 176"/>
              <a:gd name="T10" fmla="*/ 43 w 144"/>
              <a:gd name="T11" fmla="*/ 111 h 176"/>
              <a:gd name="T12" fmla="*/ 46 w 144"/>
              <a:gd name="T13" fmla="*/ 101 h 176"/>
              <a:gd name="T14" fmla="*/ 45 w 144"/>
              <a:gd name="T15" fmla="*/ 111 h 176"/>
              <a:gd name="T16" fmla="*/ 60 w 144"/>
              <a:gd name="T17" fmla="*/ 97 h 176"/>
              <a:gd name="T18" fmla="*/ 68 w 144"/>
              <a:gd name="T19" fmla="*/ 128 h 176"/>
              <a:gd name="T20" fmla="*/ 86 w 144"/>
              <a:gd name="T21" fmla="*/ 111 h 176"/>
              <a:gd name="T22" fmla="*/ 69 w 144"/>
              <a:gd name="T23" fmla="*/ 96 h 176"/>
              <a:gd name="T24" fmla="*/ 67 w 144"/>
              <a:gd name="T25" fmla="*/ 123 h 176"/>
              <a:gd name="T26" fmla="*/ 70 w 144"/>
              <a:gd name="T27" fmla="*/ 102 h 176"/>
              <a:gd name="T28" fmla="*/ 69 w 144"/>
              <a:gd name="T29" fmla="*/ 123 h 176"/>
              <a:gd name="T30" fmla="*/ 16 w 144"/>
              <a:gd name="T31" fmla="*/ 0 h 176"/>
              <a:gd name="T32" fmla="*/ 0 w 144"/>
              <a:gd name="T33" fmla="*/ 160 h 176"/>
              <a:gd name="T34" fmla="*/ 128 w 144"/>
              <a:gd name="T35" fmla="*/ 176 h 176"/>
              <a:gd name="T36" fmla="*/ 144 w 144"/>
              <a:gd name="T37" fmla="*/ 44 h 176"/>
              <a:gd name="T38" fmla="*/ 136 w 144"/>
              <a:gd name="T39" fmla="*/ 160 h 176"/>
              <a:gd name="T40" fmla="*/ 16 w 144"/>
              <a:gd name="T41" fmla="*/ 168 h 176"/>
              <a:gd name="T42" fmla="*/ 8 w 144"/>
              <a:gd name="T43" fmla="*/ 16 h 176"/>
              <a:gd name="T44" fmla="*/ 88 w 144"/>
              <a:gd name="T45" fmla="*/ 8 h 176"/>
              <a:gd name="T46" fmla="*/ 96 w 144"/>
              <a:gd name="T47" fmla="*/ 56 h 176"/>
              <a:gd name="T48" fmla="*/ 136 w 144"/>
              <a:gd name="T49" fmla="*/ 160 h 176"/>
              <a:gd name="T50" fmla="*/ 96 w 144"/>
              <a:gd name="T51" fmla="*/ 8 h 176"/>
              <a:gd name="T52" fmla="*/ 136 w 144"/>
              <a:gd name="T53" fmla="*/ 48 h 176"/>
              <a:gd name="T54" fmla="*/ 92 w 144"/>
              <a:gd name="T55" fmla="*/ 128 h 176"/>
              <a:gd name="T56" fmla="*/ 99 w 144"/>
              <a:gd name="T57" fmla="*/ 115 h 176"/>
              <a:gd name="T58" fmla="*/ 110 w 144"/>
              <a:gd name="T59" fmla="*/ 109 h 176"/>
              <a:gd name="T60" fmla="*/ 99 w 144"/>
              <a:gd name="T61" fmla="*/ 102 h 176"/>
              <a:gd name="T62" fmla="*/ 110 w 144"/>
              <a:gd name="T63" fmla="*/ 96 h 176"/>
              <a:gd name="T64" fmla="*/ 92 w 144"/>
              <a:gd name="T65" fmla="*/ 12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4" h="176">
                <a:moveTo>
                  <a:pt x="45" y="96"/>
                </a:moveTo>
                <a:cubicBezTo>
                  <a:pt x="41" y="96"/>
                  <a:pt x="38" y="96"/>
                  <a:pt x="36" y="97"/>
                </a:cubicBezTo>
                <a:cubicBezTo>
                  <a:pt x="36" y="128"/>
                  <a:pt x="36" y="128"/>
                  <a:pt x="36" y="128"/>
                </a:cubicBezTo>
                <a:cubicBezTo>
                  <a:pt x="43" y="128"/>
                  <a:pt x="43" y="128"/>
                  <a:pt x="43" y="128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44" y="117"/>
                  <a:pt x="44" y="117"/>
                  <a:pt x="45" y="117"/>
                </a:cubicBezTo>
                <a:cubicBezTo>
                  <a:pt x="49" y="117"/>
                  <a:pt x="53" y="116"/>
                  <a:pt x="55" y="113"/>
                </a:cubicBezTo>
                <a:cubicBezTo>
                  <a:pt x="57" y="112"/>
                  <a:pt x="58" y="109"/>
                  <a:pt x="58" y="106"/>
                </a:cubicBezTo>
                <a:cubicBezTo>
                  <a:pt x="58" y="103"/>
                  <a:pt x="56" y="100"/>
                  <a:pt x="54" y="99"/>
                </a:cubicBezTo>
                <a:cubicBezTo>
                  <a:pt x="52" y="97"/>
                  <a:pt x="49" y="96"/>
                  <a:pt x="45" y="96"/>
                </a:cubicBezTo>
                <a:moveTo>
                  <a:pt x="45" y="111"/>
                </a:moveTo>
                <a:cubicBezTo>
                  <a:pt x="44" y="111"/>
                  <a:pt x="43" y="111"/>
                  <a:pt x="43" y="111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43" y="102"/>
                  <a:pt x="44" y="101"/>
                  <a:pt x="46" y="101"/>
                </a:cubicBezTo>
                <a:cubicBezTo>
                  <a:pt x="49" y="101"/>
                  <a:pt x="51" y="103"/>
                  <a:pt x="51" y="106"/>
                </a:cubicBezTo>
                <a:cubicBezTo>
                  <a:pt x="51" y="109"/>
                  <a:pt x="49" y="111"/>
                  <a:pt x="45" y="111"/>
                </a:cubicBezTo>
                <a:moveTo>
                  <a:pt x="69" y="96"/>
                </a:moveTo>
                <a:cubicBezTo>
                  <a:pt x="66" y="96"/>
                  <a:pt x="63" y="96"/>
                  <a:pt x="60" y="97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62" y="128"/>
                  <a:pt x="64" y="128"/>
                  <a:pt x="68" y="128"/>
                </a:cubicBezTo>
                <a:cubicBezTo>
                  <a:pt x="74" y="128"/>
                  <a:pt x="78" y="127"/>
                  <a:pt x="82" y="124"/>
                </a:cubicBezTo>
                <a:cubicBezTo>
                  <a:pt x="84" y="122"/>
                  <a:pt x="86" y="117"/>
                  <a:pt x="86" y="111"/>
                </a:cubicBezTo>
                <a:cubicBezTo>
                  <a:pt x="86" y="106"/>
                  <a:pt x="85" y="102"/>
                  <a:pt x="81" y="99"/>
                </a:cubicBezTo>
                <a:cubicBezTo>
                  <a:pt x="79" y="97"/>
                  <a:pt x="75" y="96"/>
                  <a:pt x="69" y="96"/>
                </a:cubicBezTo>
                <a:moveTo>
                  <a:pt x="69" y="123"/>
                </a:moveTo>
                <a:cubicBezTo>
                  <a:pt x="68" y="123"/>
                  <a:pt x="68" y="123"/>
                  <a:pt x="67" y="123"/>
                </a:cubicBezTo>
                <a:cubicBezTo>
                  <a:pt x="67" y="102"/>
                  <a:pt x="67" y="102"/>
                  <a:pt x="67" y="102"/>
                </a:cubicBezTo>
                <a:cubicBezTo>
                  <a:pt x="68" y="102"/>
                  <a:pt x="69" y="102"/>
                  <a:pt x="70" y="102"/>
                </a:cubicBezTo>
                <a:cubicBezTo>
                  <a:pt x="76" y="102"/>
                  <a:pt x="79" y="105"/>
                  <a:pt x="79" y="112"/>
                </a:cubicBezTo>
                <a:cubicBezTo>
                  <a:pt x="79" y="119"/>
                  <a:pt x="75" y="123"/>
                  <a:pt x="69" y="123"/>
                </a:cubicBezTo>
                <a:moveTo>
                  <a:pt x="10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4"/>
                  <a:pt x="144" y="44"/>
                  <a:pt x="144" y="44"/>
                </a:cubicBezTo>
                <a:lnTo>
                  <a:pt x="104" y="0"/>
                </a:lnTo>
                <a:close/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52"/>
                  <a:pt x="92" y="56"/>
                  <a:pt x="96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0"/>
                </a:lnTo>
                <a:close/>
                <a:moveTo>
                  <a:pt x="96" y="48"/>
                </a:move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36" y="48"/>
                  <a:pt x="136" y="48"/>
                  <a:pt x="136" y="48"/>
                </a:cubicBezTo>
                <a:lnTo>
                  <a:pt x="96" y="48"/>
                </a:lnTo>
                <a:close/>
                <a:moveTo>
                  <a:pt x="92" y="128"/>
                </a:moveTo>
                <a:cubicBezTo>
                  <a:pt x="99" y="128"/>
                  <a:pt x="99" y="128"/>
                  <a:pt x="99" y="128"/>
                </a:cubicBezTo>
                <a:cubicBezTo>
                  <a:pt x="99" y="115"/>
                  <a:pt x="99" y="115"/>
                  <a:pt x="99" y="115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0" y="109"/>
                  <a:pt x="110" y="109"/>
                  <a:pt x="110" y="109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99" y="102"/>
                  <a:pt x="99" y="102"/>
                  <a:pt x="99" y="102"/>
                </a:cubicBezTo>
                <a:cubicBezTo>
                  <a:pt x="110" y="102"/>
                  <a:pt x="110" y="102"/>
                  <a:pt x="110" y="102"/>
                </a:cubicBezTo>
                <a:cubicBezTo>
                  <a:pt x="110" y="96"/>
                  <a:pt x="110" y="96"/>
                  <a:pt x="110" y="96"/>
                </a:cubicBezTo>
                <a:cubicBezTo>
                  <a:pt x="92" y="96"/>
                  <a:pt x="92" y="96"/>
                  <a:pt x="92" y="96"/>
                </a:cubicBezTo>
                <a:lnTo>
                  <a:pt x="92" y="12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" name="Freeform 62"/>
          <p:cNvSpPr>
            <a:spLocks noEditPoints="1"/>
          </p:cNvSpPr>
          <p:nvPr/>
        </p:nvSpPr>
        <p:spPr bwMode="auto">
          <a:xfrm>
            <a:off x="8388350" y="5672138"/>
            <a:ext cx="430213" cy="525463"/>
          </a:xfrm>
          <a:custGeom>
            <a:avLst/>
            <a:gdLst>
              <a:gd name="T0" fmla="*/ 56 w 144"/>
              <a:gd name="T1" fmla="*/ 115 h 176"/>
              <a:gd name="T2" fmla="*/ 61 w 144"/>
              <a:gd name="T3" fmla="*/ 115 h 176"/>
              <a:gd name="T4" fmla="*/ 61 w 144"/>
              <a:gd name="T5" fmla="*/ 122 h 176"/>
              <a:gd name="T6" fmla="*/ 57 w 144"/>
              <a:gd name="T7" fmla="*/ 123 h 176"/>
              <a:gd name="T8" fmla="*/ 48 w 144"/>
              <a:gd name="T9" fmla="*/ 112 h 176"/>
              <a:gd name="T10" fmla="*/ 58 w 144"/>
              <a:gd name="T11" fmla="*/ 102 h 176"/>
              <a:gd name="T12" fmla="*/ 65 w 144"/>
              <a:gd name="T13" fmla="*/ 103 h 176"/>
              <a:gd name="T14" fmla="*/ 66 w 144"/>
              <a:gd name="T15" fmla="*/ 98 h 176"/>
              <a:gd name="T16" fmla="*/ 58 w 144"/>
              <a:gd name="T17" fmla="*/ 96 h 176"/>
              <a:gd name="T18" fmla="*/ 41 w 144"/>
              <a:gd name="T19" fmla="*/ 113 h 176"/>
              <a:gd name="T20" fmla="*/ 45 w 144"/>
              <a:gd name="T21" fmla="*/ 124 h 176"/>
              <a:gd name="T22" fmla="*/ 57 w 144"/>
              <a:gd name="T23" fmla="*/ 128 h 176"/>
              <a:gd name="T24" fmla="*/ 67 w 144"/>
              <a:gd name="T25" fmla="*/ 127 h 176"/>
              <a:gd name="T26" fmla="*/ 67 w 144"/>
              <a:gd name="T27" fmla="*/ 110 h 176"/>
              <a:gd name="T28" fmla="*/ 56 w 144"/>
              <a:gd name="T29" fmla="*/ 110 h 176"/>
              <a:gd name="T30" fmla="*/ 56 w 144"/>
              <a:gd name="T31" fmla="*/ 115 h 176"/>
              <a:gd name="T32" fmla="*/ 74 w 144"/>
              <a:gd name="T33" fmla="*/ 128 h 176"/>
              <a:gd name="T34" fmla="*/ 81 w 144"/>
              <a:gd name="T35" fmla="*/ 128 h 176"/>
              <a:gd name="T36" fmla="*/ 81 w 144"/>
              <a:gd name="T37" fmla="*/ 96 h 176"/>
              <a:gd name="T38" fmla="*/ 74 w 144"/>
              <a:gd name="T39" fmla="*/ 96 h 176"/>
              <a:gd name="T40" fmla="*/ 74 w 144"/>
              <a:gd name="T41" fmla="*/ 128 h 176"/>
              <a:gd name="T42" fmla="*/ 104 w 144"/>
              <a:gd name="T43" fmla="*/ 0 h 176"/>
              <a:gd name="T44" fmla="*/ 16 w 144"/>
              <a:gd name="T45" fmla="*/ 0 h 176"/>
              <a:gd name="T46" fmla="*/ 0 w 144"/>
              <a:gd name="T47" fmla="*/ 16 h 176"/>
              <a:gd name="T48" fmla="*/ 0 w 144"/>
              <a:gd name="T49" fmla="*/ 160 h 176"/>
              <a:gd name="T50" fmla="*/ 16 w 144"/>
              <a:gd name="T51" fmla="*/ 176 h 176"/>
              <a:gd name="T52" fmla="*/ 128 w 144"/>
              <a:gd name="T53" fmla="*/ 176 h 176"/>
              <a:gd name="T54" fmla="*/ 144 w 144"/>
              <a:gd name="T55" fmla="*/ 160 h 176"/>
              <a:gd name="T56" fmla="*/ 144 w 144"/>
              <a:gd name="T57" fmla="*/ 44 h 176"/>
              <a:gd name="T58" fmla="*/ 104 w 144"/>
              <a:gd name="T59" fmla="*/ 0 h 176"/>
              <a:gd name="T60" fmla="*/ 136 w 144"/>
              <a:gd name="T61" fmla="*/ 160 h 176"/>
              <a:gd name="T62" fmla="*/ 128 w 144"/>
              <a:gd name="T63" fmla="*/ 168 h 176"/>
              <a:gd name="T64" fmla="*/ 16 w 144"/>
              <a:gd name="T65" fmla="*/ 168 h 176"/>
              <a:gd name="T66" fmla="*/ 8 w 144"/>
              <a:gd name="T67" fmla="*/ 160 h 176"/>
              <a:gd name="T68" fmla="*/ 8 w 144"/>
              <a:gd name="T69" fmla="*/ 16 h 176"/>
              <a:gd name="T70" fmla="*/ 16 w 144"/>
              <a:gd name="T71" fmla="*/ 8 h 176"/>
              <a:gd name="T72" fmla="*/ 88 w 144"/>
              <a:gd name="T73" fmla="*/ 8 h 176"/>
              <a:gd name="T74" fmla="*/ 88 w 144"/>
              <a:gd name="T75" fmla="*/ 48 h 176"/>
              <a:gd name="T76" fmla="*/ 96 w 144"/>
              <a:gd name="T77" fmla="*/ 56 h 176"/>
              <a:gd name="T78" fmla="*/ 136 w 144"/>
              <a:gd name="T79" fmla="*/ 56 h 176"/>
              <a:gd name="T80" fmla="*/ 136 w 144"/>
              <a:gd name="T81" fmla="*/ 160 h 176"/>
              <a:gd name="T82" fmla="*/ 96 w 144"/>
              <a:gd name="T83" fmla="*/ 48 h 176"/>
              <a:gd name="T84" fmla="*/ 96 w 144"/>
              <a:gd name="T85" fmla="*/ 8 h 176"/>
              <a:gd name="T86" fmla="*/ 100 w 144"/>
              <a:gd name="T87" fmla="*/ 8 h 176"/>
              <a:gd name="T88" fmla="*/ 136 w 144"/>
              <a:gd name="T89" fmla="*/ 48 h 176"/>
              <a:gd name="T90" fmla="*/ 96 w 144"/>
              <a:gd name="T91" fmla="*/ 48 h 176"/>
              <a:gd name="T92" fmla="*/ 86 w 144"/>
              <a:gd name="T93" fmla="*/ 128 h 176"/>
              <a:gd name="T94" fmla="*/ 93 w 144"/>
              <a:gd name="T95" fmla="*/ 128 h 176"/>
              <a:gd name="T96" fmla="*/ 93 w 144"/>
              <a:gd name="T97" fmla="*/ 115 h 176"/>
              <a:gd name="T98" fmla="*/ 104 w 144"/>
              <a:gd name="T99" fmla="*/ 115 h 176"/>
              <a:gd name="T100" fmla="*/ 104 w 144"/>
              <a:gd name="T101" fmla="*/ 109 h 176"/>
              <a:gd name="T102" fmla="*/ 93 w 144"/>
              <a:gd name="T103" fmla="*/ 109 h 176"/>
              <a:gd name="T104" fmla="*/ 93 w 144"/>
              <a:gd name="T105" fmla="*/ 102 h 176"/>
              <a:gd name="T106" fmla="*/ 104 w 144"/>
              <a:gd name="T107" fmla="*/ 102 h 176"/>
              <a:gd name="T108" fmla="*/ 104 w 144"/>
              <a:gd name="T109" fmla="*/ 96 h 176"/>
              <a:gd name="T110" fmla="*/ 86 w 144"/>
              <a:gd name="T111" fmla="*/ 96 h 176"/>
              <a:gd name="T112" fmla="*/ 86 w 144"/>
              <a:gd name="T113" fmla="*/ 12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4" h="176">
                <a:moveTo>
                  <a:pt x="56" y="115"/>
                </a:moveTo>
                <a:cubicBezTo>
                  <a:pt x="61" y="115"/>
                  <a:pt x="61" y="115"/>
                  <a:pt x="61" y="115"/>
                </a:cubicBezTo>
                <a:cubicBezTo>
                  <a:pt x="61" y="122"/>
                  <a:pt x="61" y="122"/>
                  <a:pt x="61" y="122"/>
                </a:cubicBezTo>
                <a:cubicBezTo>
                  <a:pt x="60" y="122"/>
                  <a:pt x="59" y="123"/>
                  <a:pt x="57" y="123"/>
                </a:cubicBezTo>
                <a:cubicBezTo>
                  <a:pt x="52" y="123"/>
                  <a:pt x="48" y="119"/>
                  <a:pt x="48" y="112"/>
                </a:cubicBezTo>
                <a:cubicBezTo>
                  <a:pt x="48" y="105"/>
                  <a:pt x="52" y="102"/>
                  <a:pt x="58" y="102"/>
                </a:cubicBezTo>
                <a:cubicBezTo>
                  <a:pt x="61" y="102"/>
                  <a:pt x="63" y="102"/>
                  <a:pt x="65" y="103"/>
                </a:cubicBezTo>
                <a:cubicBezTo>
                  <a:pt x="66" y="98"/>
                  <a:pt x="66" y="98"/>
                  <a:pt x="66" y="98"/>
                </a:cubicBezTo>
                <a:cubicBezTo>
                  <a:pt x="65" y="97"/>
                  <a:pt x="62" y="96"/>
                  <a:pt x="58" y="96"/>
                </a:cubicBezTo>
                <a:cubicBezTo>
                  <a:pt x="48" y="96"/>
                  <a:pt x="41" y="102"/>
                  <a:pt x="41" y="113"/>
                </a:cubicBezTo>
                <a:cubicBezTo>
                  <a:pt x="41" y="117"/>
                  <a:pt x="42" y="121"/>
                  <a:pt x="45" y="124"/>
                </a:cubicBezTo>
                <a:cubicBezTo>
                  <a:pt x="48" y="127"/>
                  <a:pt x="52" y="128"/>
                  <a:pt x="57" y="128"/>
                </a:cubicBezTo>
                <a:cubicBezTo>
                  <a:pt x="61" y="128"/>
                  <a:pt x="65" y="127"/>
                  <a:pt x="67" y="127"/>
                </a:cubicBezTo>
                <a:cubicBezTo>
                  <a:pt x="67" y="110"/>
                  <a:pt x="67" y="110"/>
                  <a:pt x="67" y="110"/>
                </a:cubicBezTo>
                <a:cubicBezTo>
                  <a:pt x="56" y="110"/>
                  <a:pt x="56" y="110"/>
                  <a:pt x="56" y="110"/>
                </a:cubicBezTo>
                <a:lnTo>
                  <a:pt x="56" y="115"/>
                </a:lnTo>
                <a:close/>
                <a:moveTo>
                  <a:pt x="74" y="128"/>
                </a:moveTo>
                <a:cubicBezTo>
                  <a:pt x="81" y="128"/>
                  <a:pt x="81" y="128"/>
                  <a:pt x="81" y="128"/>
                </a:cubicBezTo>
                <a:cubicBezTo>
                  <a:pt x="81" y="96"/>
                  <a:pt x="81" y="96"/>
                  <a:pt x="81" y="96"/>
                </a:cubicBezTo>
                <a:cubicBezTo>
                  <a:pt x="74" y="96"/>
                  <a:pt x="74" y="96"/>
                  <a:pt x="74" y="96"/>
                </a:cubicBezTo>
                <a:lnTo>
                  <a:pt x="74" y="128"/>
                </a:lnTo>
                <a:close/>
                <a:moveTo>
                  <a:pt x="10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4"/>
                  <a:pt x="144" y="44"/>
                  <a:pt x="144" y="44"/>
                </a:cubicBezTo>
                <a:lnTo>
                  <a:pt x="104" y="0"/>
                </a:lnTo>
                <a:close/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52"/>
                  <a:pt x="92" y="56"/>
                  <a:pt x="96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0"/>
                </a:lnTo>
                <a:close/>
                <a:moveTo>
                  <a:pt x="96" y="48"/>
                </a:move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36" y="48"/>
                  <a:pt x="136" y="48"/>
                  <a:pt x="136" y="48"/>
                </a:cubicBezTo>
                <a:lnTo>
                  <a:pt x="96" y="48"/>
                </a:lnTo>
                <a:close/>
                <a:moveTo>
                  <a:pt x="86" y="128"/>
                </a:moveTo>
                <a:cubicBezTo>
                  <a:pt x="93" y="128"/>
                  <a:pt x="93" y="128"/>
                  <a:pt x="93" y="128"/>
                </a:cubicBezTo>
                <a:cubicBezTo>
                  <a:pt x="93" y="115"/>
                  <a:pt x="93" y="115"/>
                  <a:pt x="93" y="115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104" y="109"/>
                  <a:pt x="104" y="109"/>
                  <a:pt x="104" y="109"/>
                </a:cubicBezTo>
                <a:cubicBezTo>
                  <a:pt x="93" y="109"/>
                  <a:pt x="93" y="109"/>
                  <a:pt x="93" y="109"/>
                </a:cubicBezTo>
                <a:cubicBezTo>
                  <a:pt x="93" y="102"/>
                  <a:pt x="93" y="102"/>
                  <a:pt x="93" y="102"/>
                </a:cubicBezTo>
                <a:cubicBezTo>
                  <a:pt x="104" y="102"/>
                  <a:pt x="104" y="102"/>
                  <a:pt x="104" y="102"/>
                </a:cubicBezTo>
                <a:cubicBezTo>
                  <a:pt x="104" y="96"/>
                  <a:pt x="104" y="96"/>
                  <a:pt x="104" y="96"/>
                </a:cubicBezTo>
                <a:cubicBezTo>
                  <a:pt x="86" y="96"/>
                  <a:pt x="86" y="96"/>
                  <a:pt x="86" y="96"/>
                </a:cubicBezTo>
                <a:lnTo>
                  <a:pt x="86" y="12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" name="Freeform 63"/>
          <p:cNvSpPr>
            <a:spLocks noEditPoints="1"/>
          </p:cNvSpPr>
          <p:nvPr/>
        </p:nvSpPr>
        <p:spPr bwMode="auto">
          <a:xfrm>
            <a:off x="9391650" y="5672138"/>
            <a:ext cx="428625" cy="525463"/>
          </a:xfrm>
          <a:custGeom>
            <a:avLst/>
            <a:gdLst>
              <a:gd name="T0" fmla="*/ 39 w 144"/>
              <a:gd name="T1" fmla="*/ 123 h 176"/>
              <a:gd name="T2" fmla="*/ 35 w 144"/>
              <a:gd name="T3" fmla="*/ 128 h 176"/>
              <a:gd name="T4" fmla="*/ 51 w 144"/>
              <a:gd name="T5" fmla="*/ 116 h 176"/>
              <a:gd name="T6" fmla="*/ 44 w 144"/>
              <a:gd name="T7" fmla="*/ 96 h 176"/>
              <a:gd name="T8" fmla="*/ 104 w 144"/>
              <a:gd name="T9" fmla="*/ 0 h 176"/>
              <a:gd name="T10" fmla="*/ 0 w 144"/>
              <a:gd name="T11" fmla="*/ 16 h 176"/>
              <a:gd name="T12" fmla="*/ 16 w 144"/>
              <a:gd name="T13" fmla="*/ 176 h 176"/>
              <a:gd name="T14" fmla="*/ 144 w 144"/>
              <a:gd name="T15" fmla="*/ 160 h 176"/>
              <a:gd name="T16" fmla="*/ 104 w 144"/>
              <a:gd name="T17" fmla="*/ 0 h 176"/>
              <a:gd name="T18" fmla="*/ 128 w 144"/>
              <a:gd name="T19" fmla="*/ 168 h 176"/>
              <a:gd name="T20" fmla="*/ 8 w 144"/>
              <a:gd name="T21" fmla="*/ 160 h 176"/>
              <a:gd name="T22" fmla="*/ 16 w 144"/>
              <a:gd name="T23" fmla="*/ 8 h 176"/>
              <a:gd name="T24" fmla="*/ 88 w 144"/>
              <a:gd name="T25" fmla="*/ 48 h 176"/>
              <a:gd name="T26" fmla="*/ 136 w 144"/>
              <a:gd name="T27" fmla="*/ 56 h 176"/>
              <a:gd name="T28" fmla="*/ 96 w 144"/>
              <a:gd name="T29" fmla="*/ 48 h 176"/>
              <a:gd name="T30" fmla="*/ 100 w 144"/>
              <a:gd name="T31" fmla="*/ 8 h 176"/>
              <a:gd name="T32" fmla="*/ 96 w 144"/>
              <a:gd name="T33" fmla="*/ 48 h 176"/>
              <a:gd name="T34" fmla="*/ 85 w 144"/>
              <a:gd name="T35" fmla="*/ 124 h 176"/>
              <a:gd name="T36" fmla="*/ 107 w 144"/>
              <a:gd name="T37" fmla="*/ 127 h 176"/>
              <a:gd name="T38" fmla="*/ 96 w 144"/>
              <a:gd name="T39" fmla="*/ 110 h 176"/>
              <a:gd name="T40" fmla="*/ 101 w 144"/>
              <a:gd name="T41" fmla="*/ 115 h 176"/>
              <a:gd name="T42" fmla="*/ 97 w 144"/>
              <a:gd name="T43" fmla="*/ 123 h 176"/>
              <a:gd name="T44" fmla="*/ 98 w 144"/>
              <a:gd name="T45" fmla="*/ 102 h 176"/>
              <a:gd name="T46" fmla="*/ 106 w 144"/>
              <a:gd name="T47" fmla="*/ 98 h 176"/>
              <a:gd name="T48" fmla="*/ 81 w 144"/>
              <a:gd name="T49" fmla="*/ 113 h 176"/>
              <a:gd name="T50" fmla="*/ 58 w 144"/>
              <a:gd name="T51" fmla="*/ 97 h 176"/>
              <a:gd name="T52" fmla="*/ 65 w 144"/>
              <a:gd name="T53" fmla="*/ 128 h 176"/>
              <a:gd name="T54" fmla="*/ 67 w 144"/>
              <a:gd name="T55" fmla="*/ 117 h 176"/>
              <a:gd name="T56" fmla="*/ 80 w 144"/>
              <a:gd name="T57" fmla="*/ 106 h 176"/>
              <a:gd name="T58" fmla="*/ 67 w 144"/>
              <a:gd name="T59" fmla="*/ 96 h 176"/>
              <a:gd name="T60" fmla="*/ 65 w 144"/>
              <a:gd name="T61" fmla="*/ 111 h 176"/>
              <a:gd name="T62" fmla="*/ 68 w 144"/>
              <a:gd name="T63" fmla="*/ 101 h 176"/>
              <a:gd name="T64" fmla="*/ 67 w 144"/>
              <a:gd name="T65" fmla="*/ 11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4" h="176">
                <a:moveTo>
                  <a:pt x="44" y="116"/>
                </a:moveTo>
                <a:cubicBezTo>
                  <a:pt x="44" y="121"/>
                  <a:pt x="42" y="123"/>
                  <a:pt x="39" y="123"/>
                </a:cubicBezTo>
                <a:cubicBezTo>
                  <a:pt x="38" y="123"/>
                  <a:pt x="37" y="122"/>
                  <a:pt x="36" y="122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7" y="128"/>
                  <a:pt x="39" y="129"/>
                  <a:pt x="40" y="129"/>
                </a:cubicBezTo>
                <a:cubicBezTo>
                  <a:pt x="47" y="129"/>
                  <a:pt x="51" y="125"/>
                  <a:pt x="51" y="116"/>
                </a:cubicBezTo>
                <a:cubicBezTo>
                  <a:pt x="51" y="96"/>
                  <a:pt x="51" y="96"/>
                  <a:pt x="51" y="96"/>
                </a:cubicBezTo>
                <a:cubicBezTo>
                  <a:pt x="44" y="96"/>
                  <a:pt x="44" y="96"/>
                  <a:pt x="44" y="96"/>
                </a:cubicBezTo>
                <a:lnTo>
                  <a:pt x="44" y="116"/>
                </a:lnTo>
                <a:close/>
                <a:moveTo>
                  <a:pt x="10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4"/>
                  <a:pt x="144" y="44"/>
                  <a:pt x="144" y="44"/>
                </a:cubicBezTo>
                <a:lnTo>
                  <a:pt x="104" y="0"/>
                </a:lnTo>
                <a:close/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52"/>
                  <a:pt x="92" y="56"/>
                  <a:pt x="96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0"/>
                </a:lnTo>
                <a:close/>
                <a:moveTo>
                  <a:pt x="96" y="48"/>
                </a:move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36" y="48"/>
                  <a:pt x="136" y="48"/>
                  <a:pt x="136" y="48"/>
                </a:cubicBezTo>
                <a:lnTo>
                  <a:pt x="96" y="48"/>
                </a:lnTo>
                <a:close/>
                <a:moveTo>
                  <a:pt x="81" y="113"/>
                </a:moveTo>
                <a:cubicBezTo>
                  <a:pt x="81" y="117"/>
                  <a:pt x="82" y="121"/>
                  <a:pt x="85" y="124"/>
                </a:cubicBezTo>
                <a:cubicBezTo>
                  <a:pt x="88" y="127"/>
                  <a:pt x="92" y="128"/>
                  <a:pt x="97" y="128"/>
                </a:cubicBezTo>
                <a:cubicBezTo>
                  <a:pt x="101" y="128"/>
                  <a:pt x="105" y="127"/>
                  <a:pt x="107" y="127"/>
                </a:cubicBezTo>
                <a:cubicBezTo>
                  <a:pt x="107" y="110"/>
                  <a:pt x="107" y="110"/>
                  <a:pt x="107" y="110"/>
                </a:cubicBezTo>
                <a:cubicBezTo>
                  <a:pt x="96" y="110"/>
                  <a:pt x="96" y="110"/>
                  <a:pt x="96" y="110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101" y="122"/>
                  <a:pt x="101" y="122"/>
                  <a:pt x="101" y="122"/>
                </a:cubicBezTo>
                <a:cubicBezTo>
                  <a:pt x="100" y="122"/>
                  <a:pt x="99" y="123"/>
                  <a:pt x="97" y="123"/>
                </a:cubicBezTo>
                <a:cubicBezTo>
                  <a:pt x="92" y="123"/>
                  <a:pt x="88" y="119"/>
                  <a:pt x="88" y="112"/>
                </a:cubicBezTo>
                <a:cubicBezTo>
                  <a:pt x="88" y="105"/>
                  <a:pt x="92" y="102"/>
                  <a:pt x="98" y="102"/>
                </a:cubicBezTo>
                <a:cubicBezTo>
                  <a:pt x="101" y="102"/>
                  <a:pt x="103" y="102"/>
                  <a:pt x="105" y="103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05" y="97"/>
                  <a:pt x="102" y="96"/>
                  <a:pt x="98" y="96"/>
                </a:cubicBezTo>
                <a:cubicBezTo>
                  <a:pt x="88" y="96"/>
                  <a:pt x="81" y="102"/>
                  <a:pt x="81" y="113"/>
                </a:cubicBezTo>
                <a:moveTo>
                  <a:pt x="67" y="96"/>
                </a:moveTo>
                <a:cubicBezTo>
                  <a:pt x="63" y="96"/>
                  <a:pt x="60" y="96"/>
                  <a:pt x="58" y="97"/>
                </a:cubicBezTo>
                <a:cubicBezTo>
                  <a:pt x="58" y="128"/>
                  <a:pt x="58" y="128"/>
                  <a:pt x="58" y="128"/>
                </a:cubicBezTo>
                <a:cubicBezTo>
                  <a:pt x="65" y="128"/>
                  <a:pt x="65" y="128"/>
                  <a:pt x="65" y="12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6" y="117"/>
                  <a:pt x="66" y="117"/>
                  <a:pt x="67" y="117"/>
                </a:cubicBezTo>
                <a:cubicBezTo>
                  <a:pt x="71" y="117"/>
                  <a:pt x="75" y="116"/>
                  <a:pt x="77" y="113"/>
                </a:cubicBezTo>
                <a:cubicBezTo>
                  <a:pt x="79" y="112"/>
                  <a:pt x="80" y="109"/>
                  <a:pt x="80" y="106"/>
                </a:cubicBezTo>
                <a:cubicBezTo>
                  <a:pt x="80" y="103"/>
                  <a:pt x="78" y="100"/>
                  <a:pt x="76" y="99"/>
                </a:cubicBezTo>
                <a:cubicBezTo>
                  <a:pt x="74" y="97"/>
                  <a:pt x="71" y="96"/>
                  <a:pt x="67" y="96"/>
                </a:cubicBezTo>
                <a:moveTo>
                  <a:pt x="67" y="111"/>
                </a:moveTo>
                <a:cubicBezTo>
                  <a:pt x="66" y="111"/>
                  <a:pt x="65" y="111"/>
                  <a:pt x="65" y="111"/>
                </a:cubicBezTo>
                <a:cubicBezTo>
                  <a:pt x="65" y="102"/>
                  <a:pt x="65" y="102"/>
                  <a:pt x="65" y="102"/>
                </a:cubicBezTo>
                <a:cubicBezTo>
                  <a:pt x="65" y="102"/>
                  <a:pt x="66" y="101"/>
                  <a:pt x="68" y="101"/>
                </a:cubicBezTo>
                <a:cubicBezTo>
                  <a:pt x="71" y="101"/>
                  <a:pt x="73" y="103"/>
                  <a:pt x="73" y="106"/>
                </a:cubicBezTo>
                <a:cubicBezTo>
                  <a:pt x="73" y="109"/>
                  <a:pt x="71" y="111"/>
                  <a:pt x="67" y="11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" name="Freeform 64"/>
          <p:cNvSpPr>
            <a:spLocks noEditPoints="1"/>
          </p:cNvSpPr>
          <p:nvPr/>
        </p:nvSpPr>
        <p:spPr bwMode="auto">
          <a:xfrm>
            <a:off x="10393363" y="5672138"/>
            <a:ext cx="430213" cy="525463"/>
          </a:xfrm>
          <a:custGeom>
            <a:avLst/>
            <a:gdLst>
              <a:gd name="T0" fmla="*/ 75 w 144"/>
              <a:gd name="T1" fmla="*/ 119 h 176"/>
              <a:gd name="T2" fmla="*/ 70 w 144"/>
              <a:gd name="T3" fmla="*/ 108 h 176"/>
              <a:gd name="T4" fmla="*/ 56 w 144"/>
              <a:gd name="T5" fmla="*/ 96 h 176"/>
              <a:gd name="T6" fmla="*/ 62 w 144"/>
              <a:gd name="T7" fmla="*/ 128 h 176"/>
              <a:gd name="T8" fmla="*/ 62 w 144"/>
              <a:gd name="T9" fmla="*/ 105 h 176"/>
              <a:gd name="T10" fmla="*/ 67 w 144"/>
              <a:gd name="T11" fmla="*/ 116 h 176"/>
              <a:gd name="T12" fmla="*/ 81 w 144"/>
              <a:gd name="T13" fmla="*/ 128 h 176"/>
              <a:gd name="T14" fmla="*/ 75 w 144"/>
              <a:gd name="T15" fmla="*/ 96 h 176"/>
              <a:gd name="T16" fmla="*/ 41 w 144"/>
              <a:gd name="T17" fmla="*/ 96 h 176"/>
              <a:gd name="T18" fmla="*/ 32 w 144"/>
              <a:gd name="T19" fmla="*/ 128 h 176"/>
              <a:gd name="T20" fmla="*/ 39 w 144"/>
              <a:gd name="T21" fmla="*/ 117 h 176"/>
              <a:gd name="T22" fmla="*/ 51 w 144"/>
              <a:gd name="T23" fmla="*/ 113 h 176"/>
              <a:gd name="T24" fmla="*/ 50 w 144"/>
              <a:gd name="T25" fmla="*/ 99 h 176"/>
              <a:gd name="T26" fmla="*/ 41 w 144"/>
              <a:gd name="T27" fmla="*/ 111 h 176"/>
              <a:gd name="T28" fmla="*/ 39 w 144"/>
              <a:gd name="T29" fmla="*/ 102 h 176"/>
              <a:gd name="T30" fmla="*/ 47 w 144"/>
              <a:gd name="T31" fmla="*/ 106 h 176"/>
              <a:gd name="T32" fmla="*/ 87 w 144"/>
              <a:gd name="T33" fmla="*/ 113 h 176"/>
              <a:gd name="T34" fmla="*/ 103 w 144"/>
              <a:gd name="T35" fmla="*/ 128 h 176"/>
              <a:gd name="T36" fmla="*/ 113 w 144"/>
              <a:gd name="T37" fmla="*/ 110 h 176"/>
              <a:gd name="T38" fmla="*/ 102 w 144"/>
              <a:gd name="T39" fmla="*/ 115 h 176"/>
              <a:gd name="T40" fmla="*/ 107 w 144"/>
              <a:gd name="T41" fmla="*/ 122 h 176"/>
              <a:gd name="T42" fmla="*/ 94 w 144"/>
              <a:gd name="T43" fmla="*/ 112 h 176"/>
              <a:gd name="T44" fmla="*/ 111 w 144"/>
              <a:gd name="T45" fmla="*/ 103 h 176"/>
              <a:gd name="T46" fmla="*/ 104 w 144"/>
              <a:gd name="T47" fmla="*/ 96 h 176"/>
              <a:gd name="T48" fmla="*/ 104 w 144"/>
              <a:gd name="T49" fmla="*/ 0 h 176"/>
              <a:gd name="T50" fmla="*/ 0 w 144"/>
              <a:gd name="T51" fmla="*/ 16 h 176"/>
              <a:gd name="T52" fmla="*/ 16 w 144"/>
              <a:gd name="T53" fmla="*/ 176 h 176"/>
              <a:gd name="T54" fmla="*/ 144 w 144"/>
              <a:gd name="T55" fmla="*/ 160 h 176"/>
              <a:gd name="T56" fmla="*/ 104 w 144"/>
              <a:gd name="T57" fmla="*/ 0 h 176"/>
              <a:gd name="T58" fmla="*/ 128 w 144"/>
              <a:gd name="T59" fmla="*/ 168 h 176"/>
              <a:gd name="T60" fmla="*/ 8 w 144"/>
              <a:gd name="T61" fmla="*/ 160 h 176"/>
              <a:gd name="T62" fmla="*/ 16 w 144"/>
              <a:gd name="T63" fmla="*/ 8 h 176"/>
              <a:gd name="T64" fmla="*/ 88 w 144"/>
              <a:gd name="T65" fmla="*/ 48 h 176"/>
              <a:gd name="T66" fmla="*/ 136 w 144"/>
              <a:gd name="T67" fmla="*/ 56 h 176"/>
              <a:gd name="T68" fmla="*/ 96 w 144"/>
              <a:gd name="T69" fmla="*/ 48 h 176"/>
              <a:gd name="T70" fmla="*/ 100 w 144"/>
              <a:gd name="T71" fmla="*/ 8 h 176"/>
              <a:gd name="T72" fmla="*/ 96 w 144"/>
              <a:gd name="T73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4" h="176">
                <a:moveTo>
                  <a:pt x="75" y="106"/>
                </a:moveTo>
                <a:cubicBezTo>
                  <a:pt x="75" y="110"/>
                  <a:pt x="75" y="115"/>
                  <a:pt x="75" y="119"/>
                </a:cubicBezTo>
                <a:cubicBezTo>
                  <a:pt x="75" y="119"/>
                  <a:pt x="75" y="119"/>
                  <a:pt x="75" y="119"/>
                </a:cubicBezTo>
                <a:cubicBezTo>
                  <a:pt x="74" y="115"/>
                  <a:pt x="72" y="111"/>
                  <a:pt x="70" y="108"/>
                </a:cubicBezTo>
                <a:cubicBezTo>
                  <a:pt x="64" y="96"/>
                  <a:pt x="64" y="96"/>
                  <a:pt x="64" y="96"/>
                </a:cubicBezTo>
                <a:cubicBezTo>
                  <a:pt x="56" y="96"/>
                  <a:pt x="56" y="96"/>
                  <a:pt x="56" y="96"/>
                </a:cubicBezTo>
                <a:cubicBezTo>
                  <a:pt x="56" y="128"/>
                  <a:pt x="56" y="128"/>
                  <a:pt x="56" y="128"/>
                </a:cubicBezTo>
                <a:cubicBezTo>
                  <a:pt x="62" y="128"/>
                  <a:pt x="62" y="128"/>
                  <a:pt x="62" y="128"/>
                </a:cubicBezTo>
                <a:cubicBezTo>
                  <a:pt x="62" y="118"/>
                  <a:pt x="62" y="118"/>
                  <a:pt x="62" y="118"/>
                </a:cubicBezTo>
                <a:cubicBezTo>
                  <a:pt x="62" y="113"/>
                  <a:pt x="62" y="109"/>
                  <a:pt x="62" y="105"/>
                </a:cubicBezTo>
                <a:cubicBezTo>
                  <a:pt x="62" y="105"/>
                  <a:pt x="62" y="105"/>
                  <a:pt x="62" y="105"/>
                </a:cubicBezTo>
                <a:cubicBezTo>
                  <a:pt x="64" y="108"/>
                  <a:pt x="66" y="112"/>
                  <a:pt x="67" y="116"/>
                </a:cubicBezTo>
                <a:cubicBezTo>
                  <a:pt x="74" y="128"/>
                  <a:pt x="74" y="128"/>
                  <a:pt x="74" y="128"/>
                </a:cubicBezTo>
                <a:cubicBezTo>
                  <a:pt x="81" y="128"/>
                  <a:pt x="81" y="128"/>
                  <a:pt x="81" y="128"/>
                </a:cubicBezTo>
                <a:cubicBezTo>
                  <a:pt x="81" y="96"/>
                  <a:pt x="81" y="96"/>
                  <a:pt x="81" y="96"/>
                </a:cubicBezTo>
                <a:cubicBezTo>
                  <a:pt x="75" y="96"/>
                  <a:pt x="75" y="96"/>
                  <a:pt x="75" y="96"/>
                </a:cubicBezTo>
                <a:lnTo>
                  <a:pt x="75" y="106"/>
                </a:lnTo>
                <a:close/>
                <a:moveTo>
                  <a:pt x="41" y="96"/>
                </a:moveTo>
                <a:cubicBezTo>
                  <a:pt x="37" y="96"/>
                  <a:pt x="34" y="96"/>
                  <a:pt x="32" y="97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9" y="128"/>
                  <a:pt x="39" y="128"/>
                  <a:pt x="39" y="128"/>
                </a:cubicBezTo>
                <a:cubicBezTo>
                  <a:pt x="39" y="117"/>
                  <a:pt x="39" y="117"/>
                  <a:pt x="39" y="117"/>
                </a:cubicBezTo>
                <a:cubicBezTo>
                  <a:pt x="40" y="117"/>
                  <a:pt x="40" y="117"/>
                  <a:pt x="41" y="117"/>
                </a:cubicBezTo>
                <a:cubicBezTo>
                  <a:pt x="45" y="117"/>
                  <a:pt x="49" y="116"/>
                  <a:pt x="51" y="113"/>
                </a:cubicBezTo>
                <a:cubicBezTo>
                  <a:pt x="53" y="112"/>
                  <a:pt x="54" y="109"/>
                  <a:pt x="54" y="106"/>
                </a:cubicBezTo>
                <a:cubicBezTo>
                  <a:pt x="54" y="103"/>
                  <a:pt x="52" y="100"/>
                  <a:pt x="50" y="99"/>
                </a:cubicBezTo>
                <a:cubicBezTo>
                  <a:pt x="48" y="97"/>
                  <a:pt x="45" y="96"/>
                  <a:pt x="41" y="96"/>
                </a:cubicBezTo>
                <a:moveTo>
                  <a:pt x="41" y="111"/>
                </a:moveTo>
                <a:cubicBezTo>
                  <a:pt x="40" y="111"/>
                  <a:pt x="39" y="111"/>
                  <a:pt x="39" y="111"/>
                </a:cubicBezTo>
                <a:cubicBezTo>
                  <a:pt x="39" y="102"/>
                  <a:pt x="39" y="102"/>
                  <a:pt x="39" y="102"/>
                </a:cubicBezTo>
                <a:cubicBezTo>
                  <a:pt x="39" y="102"/>
                  <a:pt x="40" y="101"/>
                  <a:pt x="42" y="101"/>
                </a:cubicBezTo>
                <a:cubicBezTo>
                  <a:pt x="45" y="101"/>
                  <a:pt x="47" y="103"/>
                  <a:pt x="47" y="106"/>
                </a:cubicBezTo>
                <a:cubicBezTo>
                  <a:pt x="47" y="109"/>
                  <a:pt x="45" y="111"/>
                  <a:pt x="41" y="111"/>
                </a:cubicBezTo>
                <a:moveTo>
                  <a:pt x="87" y="113"/>
                </a:moveTo>
                <a:cubicBezTo>
                  <a:pt x="87" y="117"/>
                  <a:pt x="88" y="121"/>
                  <a:pt x="91" y="124"/>
                </a:cubicBezTo>
                <a:cubicBezTo>
                  <a:pt x="94" y="127"/>
                  <a:pt x="98" y="128"/>
                  <a:pt x="103" y="128"/>
                </a:cubicBezTo>
                <a:cubicBezTo>
                  <a:pt x="107" y="128"/>
                  <a:pt x="111" y="127"/>
                  <a:pt x="113" y="127"/>
                </a:cubicBezTo>
                <a:cubicBezTo>
                  <a:pt x="113" y="110"/>
                  <a:pt x="113" y="110"/>
                  <a:pt x="113" y="110"/>
                </a:cubicBezTo>
                <a:cubicBezTo>
                  <a:pt x="102" y="110"/>
                  <a:pt x="102" y="110"/>
                  <a:pt x="102" y="110"/>
                </a:cubicBezTo>
                <a:cubicBezTo>
                  <a:pt x="102" y="115"/>
                  <a:pt x="102" y="115"/>
                  <a:pt x="102" y="115"/>
                </a:cubicBezTo>
                <a:cubicBezTo>
                  <a:pt x="107" y="115"/>
                  <a:pt x="107" y="115"/>
                  <a:pt x="107" y="115"/>
                </a:cubicBezTo>
                <a:cubicBezTo>
                  <a:pt x="107" y="122"/>
                  <a:pt x="107" y="122"/>
                  <a:pt x="107" y="122"/>
                </a:cubicBezTo>
                <a:cubicBezTo>
                  <a:pt x="106" y="122"/>
                  <a:pt x="105" y="123"/>
                  <a:pt x="103" y="123"/>
                </a:cubicBezTo>
                <a:cubicBezTo>
                  <a:pt x="98" y="123"/>
                  <a:pt x="94" y="119"/>
                  <a:pt x="94" y="112"/>
                </a:cubicBezTo>
                <a:cubicBezTo>
                  <a:pt x="94" y="105"/>
                  <a:pt x="98" y="102"/>
                  <a:pt x="104" y="102"/>
                </a:cubicBezTo>
                <a:cubicBezTo>
                  <a:pt x="107" y="102"/>
                  <a:pt x="109" y="102"/>
                  <a:pt x="111" y="103"/>
                </a:cubicBezTo>
                <a:cubicBezTo>
                  <a:pt x="112" y="98"/>
                  <a:pt x="112" y="98"/>
                  <a:pt x="112" y="98"/>
                </a:cubicBezTo>
                <a:cubicBezTo>
                  <a:pt x="111" y="97"/>
                  <a:pt x="108" y="96"/>
                  <a:pt x="104" y="96"/>
                </a:cubicBezTo>
                <a:cubicBezTo>
                  <a:pt x="94" y="96"/>
                  <a:pt x="87" y="102"/>
                  <a:pt x="87" y="113"/>
                </a:cubicBezTo>
                <a:moveTo>
                  <a:pt x="10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4"/>
                  <a:pt x="144" y="44"/>
                  <a:pt x="144" y="44"/>
                </a:cubicBezTo>
                <a:lnTo>
                  <a:pt x="104" y="0"/>
                </a:lnTo>
                <a:close/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52"/>
                  <a:pt x="92" y="56"/>
                  <a:pt x="96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0"/>
                </a:lnTo>
                <a:close/>
                <a:moveTo>
                  <a:pt x="96" y="48"/>
                </a:move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36" y="48"/>
                  <a:pt x="136" y="48"/>
                  <a:pt x="136" y="48"/>
                </a:cubicBezTo>
                <a:lnTo>
                  <a:pt x="96" y="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43608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1395413" y="2662238"/>
            <a:ext cx="382588" cy="527050"/>
          </a:xfrm>
          <a:custGeom>
            <a:avLst/>
            <a:gdLst>
              <a:gd name="T0" fmla="*/ 64 w 128"/>
              <a:gd name="T1" fmla="*/ 0 h 176"/>
              <a:gd name="T2" fmla="*/ 0 w 128"/>
              <a:gd name="T3" fmla="*/ 64 h 176"/>
              <a:gd name="T4" fmla="*/ 64 w 128"/>
              <a:gd name="T5" fmla="*/ 176 h 176"/>
              <a:gd name="T6" fmla="*/ 128 w 128"/>
              <a:gd name="T7" fmla="*/ 64 h 176"/>
              <a:gd name="T8" fmla="*/ 64 w 128"/>
              <a:gd name="T9" fmla="*/ 0 h 176"/>
              <a:gd name="T10" fmla="*/ 64 w 128"/>
              <a:gd name="T11" fmla="*/ 164 h 176"/>
              <a:gd name="T12" fmla="*/ 8 w 128"/>
              <a:gd name="T13" fmla="*/ 64 h 176"/>
              <a:gd name="T14" fmla="*/ 64 w 128"/>
              <a:gd name="T15" fmla="*/ 8 h 176"/>
              <a:gd name="T16" fmla="*/ 120 w 128"/>
              <a:gd name="T17" fmla="*/ 64 h 176"/>
              <a:gd name="T18" fmla="*/ 64 w 128"/>
              <a:gd name="T19" fmla="*/ 164 h 176"/>
              <a:gd name="T20" fmla="*/ 64 w 128"/>
              <a:gd name="T21" fmla="*/ 32 h 176"/>
              <a:gd name="T22" fmla="*/ 32 w 128"/>
              <a:gd name="T23" fmla="*/ 64 h 176"/>
              <a:gd name="T24" fmla="*/ 64 w 128"/>
              <a:gd name="T25" fmla="*/ 96 h 176"/>
              <a:gd name="T26" fmla="*/ 96 w 128"/>
              <a:gd name="T27" fmla="*/ 64 h 176"/>
              <a:gd name="T28" fmla="*/ 64 w 128"/>
              <a:gd name="T29" fmla="*/ 32 h 176"/>
              <a:gd name="T30" fmla="*/ 64 w 128"/>
              <a:gd name="T31" fmla="*/ 88 h 176"/>
              <a:gd name="T32" fmla="*/ 40 w 128"/>
              <a:gd name="T33" fmla="*/ 64 h 176"/>
              <a:gd name="T34" fmla="*/ 64 w 128"/>
              <a:gd name="T35" fmla="*/ 40 h 176"/>
              <a:gd name="T36" fmla="*/ 88 w 128"/>
              <a:gd name="T37" fmla="*/ 64 h 176"/>
              <a:gd name="T38" fmla="*/ 64 w 128"/>
              <a:gd name="T39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8" h="176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16"/>
                  <a:pt x="64" y="176"/>
                  <a:pt x="64" y="176"/>
                </a:cubicBezTo>
                <a:cubicBezTo>
                  <a:pt x="64" y="176"/>
                  <a:pt x="128" y="116"/>
                  <a:pt x="128" y="64"/>
                </a:cubicBezTo>
                <a:cubicBezTo>
                  <a:pt x="128" y="29"/>
                  <a:pt x="99" y="0"/>
                  <a:pt x="64" y="0"/>
                </a:cubicBezTo>
                <a:moveTo>
                  <a:pt x="64" y="164"/>
                </a:moveTo>
                <a:cubicBezTo>
                  <a:pt x="64" y="164"/>
                  <a:pt x="8" y="112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112"/>
                  <a:pt x="64" y="164"/>
                  <a:pt x="64" y="164"/>
                </a:cubicBezTo>
                <a:moveTo>
                  <a:pt x="64" y="32"/>
                </a:moveTo>
                <a:cubicBezTo>
                  <a:pt x="46" y="32"/>
                  <a:pt x="32" y="46"/>
                  <a:pt x="32" y="64"/>
                </a:cubicBezTo>
                <a:cubicBezTo>
                  <a:pt x="32" y="82"/>
                  <a:pt x="46" y="96"/>
                  <a:pt x="64" y="96"/>
                </a:cubicBezTo>
                <a:cubicBezTo>
                  <a:pt x="82" y="96"/>
                  <a:pt x="96" y="82"/>
                  <a:pt x="96" y="64"/>
                </a:cubicBezTo>
                <a:cubicBezTo>
                  <a:pt x="96" y="46"/>
                  <a:pt x="82" y="32"/>
                  <a:pt x="64" y="32"/>
                </a:cubicBezTo>
                <a:moveTo>
                  <a:pt x="64" y="88"/>
                </a:moveTo>
                <a:cubicBezTo>
                  <a:pt x="51" y="88"/>
                  <a:pt x="40" y="77"/>
                  <a:pt x="40" y="64"/>
                </a:cubicBezTo>
                <a:cubicBezTo>
                  <a:pt x="40" y="51"/>
                  <a:pt x="51" y="40"/>
                  <a:pt x="64" y="40"/>
                </a:cubicBezTo>
                <a:cubicBezTo>
                  <a:pt x="77" y="40"/>
                  <a:pt x="88" y="51"/>
                  <a:pt x="88" y="64"/>
                </a:cubicBezTo>
                <a:cubicBezTo>
                  <a:pt x="88" y="77"/>
                  <a:pt x="77" y="88"/>
                  <a:pt x="64" y="8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2325688" y="2662238"/>
            <a:ext cx="525463" cy="527050"/>
          </a:xfrm>
          <a:custGeom>
            <a:avLst/>
            <a:gdLst>
              <a:gd name="T0" fmla="*/ 24 w 176"/>
              <a:gd name="T1" fmla="*/ 52 h 176"/>
              <a:gd name="T2" fmla="*/ 80 w 176"/>
              <a:gd name="T3" fmla="*/ 52 h 176"/>
              <a:gd name="T4" fmla="*/ 52 w 176"/>
              <a:gd name="T5" fmla="*/ 72 h 176"/>
              <a:gd name="T6" fmla="*/ 52 w 176"/>
              <a:gd name="T7" fmla="*/ 32 h 176"/>
              <a:gd name="T8" fmla="*/ 52 w 176"/>
              <a:gd name="T9" fmla="*/ 72 h 176"/>
              <a:gd name="T10" fmla="*/ 131 w 176"/>
              <a:gd name="T11" fmla="*/ 88 h 176"/>
              <a:gd name="T12" fmla="*/ 139 w 176"/>
              <a:gd name="T13" fmla="*/ 80 h 176"/>
              <a:gd name="T14" fmla="*/ 133 w 176"/>
              <a:gd name="T15" fmla="*/ 75 h 176"/>
              <a:gd name="T16" fmla="*/ 129 w 176"/>
              <a:gd name="T17" fmla="*/ 88 h 176"/>
              <a:gd name="T18" fmla="*/ 52 w 176"/>
              <a:gd name="T19" fmla="*/ 144 h 176"/>
              <a:gd name="T20" fmla="*/ 49 w 176"/>
              <a:gd name="T21" fmla="*/ 153 h 176"/>
              <a:gd name="T22" fmla="*/ 54 w 176"/>
              <a:gd name="T23" fmla="*/ 156 h 176"/>
              <a:gd name="T24" fmla="*/ 56 w 176"/>
              <a:gd name="T25" fmla="*/ 148 h 176"/>
              <a:gd name="T26" fmla="*/ 88 w 176"/>
              <a:gd name="T27" fmla="*/ 167 h 176"/>
              <a:gd name="T28" fmla="*/ 87 w 176"/>
              <a:gd name="T29" fmla="*/ 175 h 176"/>
              <a:gd name="T30" fmla="*/ 96 w 176"/>
              <a:gd name="T31" fmla="*/ 176 h 176"/>
              <a:gd name="T32" fmla="*/ 96 w 176"/>
              <a:gd name="T33" fmla="*/ 168 h 176"/>
              <a:gd name="T34" fmla="*/ 66 w 176"/>
              <a:gd name="T35" fmla="*/ 161 h 176"/>
              <a:gd name="T36" fmla="*/ 62 w 176"/>
              <a:gd name="T37" fmla="*/ 167 h 176"/>
              <a:gd name="T38" fmla="*/ 71 w 176"/>
              <a:gd name="T39" fmla="*/ 172 h 176"/>
              <a:gd name="T40" fmla="*/ 73 w 176"/>
              <a:gd name="T41" fmla="*/ 164 h 176"/>
              <a:gd name="T42" fmla="*/ 112 w 176"/>
              <a:gd name="T43" fmla="*/ 168 h 176"/>
              <a:gd name="T44" fmla="*/ 112 w 176"/>
              <a:gd name="T45" fmla="*/ 176 h 176"/>
              <a:gd name="T46" fmla="*/ 121 w 176"/>
              <a:gd name="T47" fmla="*/ 175 h 176"/>
              <a:gd name="T48" fmla="*/ 120 w 176"/>
              <a:gd name="T49" fmla="*/ 167 h 176"/>
              <a:gd name="T50" fmla="*/ 145 w 176"/>
              <a:gd name="T51" fmla="*/ 63 h 176"/>
              <a:gd name="T52" fmla="*/ 148 w 176"/>
              <a:gd name="T53" fmla="*/ 70 h 176"/>
              <a:gd name="T54" fmla="*/ 157 w 176"/>
              <a:gd name="T55" fmla="*/ 64 h 176"/>
              <a:gd name="T56" fmla="*/ 152 w 176"/>
              <a:gd name="T57" fmla="*/ 58 h 176"/>
              <a:gd name="T58" fmla="*/ 149 w 176"/>
              <a:gd name="T59" fmla="*/ 142 h 176"/>
              <a:gd name="T60" fmla="*/ 149 w 176"/>
              <a:gd name="T61" fmla="*/ 149 h 176"/>
              <a:gd name="T62" fmla="*/ 153 w 176"/>
              <a:gd name="T63" fmla="*/ 154 h 176"/>
              <a:gd name="T64" fmla="*/ 158 w 176"/>
              <a:gd name="T65" fmla="*/ 146 h 176"/>
              <a:gd name="T66" fmla="*/ 152 w 176"/>
              <a:gd name="T67" fmla="*/ 138 h 176"/>
              <a:gd name="T68" fmla="*/ 170 w 176"/>
              <a:gd name="T69" fmla="*/ 47 h 176"/>
              <a:gd name="T70" fmla="*/ 165 w 176"/>
              <a:gd name="T71" fmla="*/ 54 h 176"/>
              <a:gd name="T72" fmla="*/ 170 w 176"/>
              <a:gd name="T73" fmla="*/ 55 h 176"/>
              <a:gd name="T74" fmla="*/ 175 w 176"/>
              <a:gd name="T75" fmla="*/ 48 h 176"/>
              <a:gd name="T76" fmla="*/ 143 w 176"/>
              <a:gd name="T77" fmla="*/ 118 h 176"/>
              <a:gd name="T78" fmla="*/ 138 w 176"/>
              <a:gd name="T79" fmla="*/ 123 h 176"/>
              <a:gd name="T80" fmla="*/ 146 w 176"/>
              <a:gd name="T81" fmla="*/ 131 h 176"/>
              <a:gd name="T82" fmla="*/ 149 w 176"/>
              <a:gd name="T83" fmla="*/ 124 h 176"/>
              <a:gd name="T84" fmla="*/ 131 w 176"/>
              <a:gd name="T85" fmla="*/ 100 h 176"/>
              <a:gd name="T86" fmla="*/ 123 w 176"/>
              <a:gd name="T87" fmla="*/ 101 h 176"/>
              <a:gd name="T88" fmla="*/ 129 w 176"/>
              <a:gd name="T89" fmla="*/ 112 h 176"/>
              <a:gd name="T90" fmla="*/ 133 w 176"/>
              <a:gd name="T91" fmla="*/ 106 h 176"/>
              <a:gd name="T92" fmla="*/ 135 w 176"/>
              <a:gd name="T93" fmla="*/ 163 h 176"/>
              <a:gd name="T94" fmla="*/ 137 w 176"/>
              <a:gd name="T95" fmla="*/ 171 h 176"/>
              <a:gd name="T96" fmla="*/ 146 w 176"/>
              <a:gd name="T97" fmla="*/ 166 h 176"/>
              <a:gd name="T98" fmla="*/ 142 w 176"/>
              <a:gd name="T99" fmla="*/ 160 h 176"/>
              <a:gd name="T100" fmla="*/ 0 w 176"/>
              <a:gd name="T101" fmla="*/ 52 h 176"/>
              <a:gd name="T102" fmla="*/ 104 w 176"/>
              <a:gd name="T103" fmla="*/ 52 h 176"/>
              <a:gd name="T104" fmla="*/ 52 w 176"/>
              <a:gd name="T105" fmla="*/ 125 h 176"/>
              <a:gd name="T106" fmla="*/ 8 w 176"/>
              <a:gd name="T107" fmla="*/ 52 h 176"/>
              <a:gd name="T108" fmla="*/ 96 w 176"/>
              <a:gd name="T109" fmla="*/ 5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6" h="176">
                <a:moveTo>
                  <a:pt x="52" y="24"/>
                </a:moveTo>
                <a:cubicBezTo>
                  <a:pt x="37" y="24"/>
                  <a:pt x="24" y="37"/>
                  <a:pt x="24" y="52"/>
                </a:cubicBezTo>
                <a:cubicBezTo>
                  <a:pt x="24" y="68"/>
                  <a:pt x="37" y="80"/>
                  <a:pt x="52" y="80"/>
                </a:cubicBezTo>
                <a:cubicBezTo>
                  <a:pt x="67" y="80"/>
                  <a:pt x="80" y="68"/>
                  <a:pt x="80" y="52"/>
                </a:cubicBezTo>
                <a:cubicBezTo>
                  <a:pt x="80" y="37"/>
                  <a:pt x="67" y="24"/>
                  <a:pt x="52" y="24"/>
                </a:cubicBezTo>
                <a:moveTo>
                  <a:pt x="52" y="72"/>
                </a:moveTo>
                <a:cubicBezTo>
                  <a:pt x="41" y="72"/>
                  <a:pt x="32" y="63"/>
                  <a:pt x="32" y="52"/>
                </a:cubicBezTo>
                <a:cubicBezTo>
                  <a:pt x="32" y="41"/>
                  <a:pt x="41" y="32"/>
                  <a:pt x="52" y="32"/>
                </a:cubicBezTo>
                <a:cubicBezTo>
                  <a:pt x="63" y="32"/>
                  <a:pt x="72" y="41"/>
                  <a:pt x="72" y="52"/>
                </a:cubicBezTo>
                <a:cubicBezTo>
                  <a:pt x="72" y="63"/>
                  <a:pt x="63" y="72"/>
                  <a:pt x="52" y="72"/>
                </a:cubicBezTo>
                <a:moveTo>
                  <a:pt x="129" y="88"/>
                </a:moveTo>
                <a:cubicBezTo>
                  <a:pt x="129" y="88"/>
                  <a:pt x="130" y="88"/>
                  <a:pt x="131" y="88"/>
                </a:cubicBezTo>
                <a:cubicBezTo>
                  <a:pt x="132" y="88"/>
                  <a:pt x="133" y="88"/>
                  <a:pt x="134" y="87"/>
                </a:cubicBezTo>
                <a:cubicBezTo>
                  <a:pt x="135" y="84"/>
                  <a:pt x="137" y="82"/>
                  <a:pt x="139" y="80"/>
                </a:cubicBezTo>
                <a:cubicBezTo>
                  <a:pt x="140" y="79"/>
                  <a:pt x="140" y="76"/>
                  <a:pt x="138" y="75"/>
                </a:cubicBezTo>
                <a:cubicBezTo>
                  <a:pt x="136" y="73"/>
                  <a:pt x="134" y="73"/>
                  <a:pt x="133" y="75"/>
                </a:cubicBezTo>
                <a:cubicBezTo>
                  <a:pt x="131" y="78"/>
                  <a:pt x="129" y="80"/>
                  <a:pt x="127" y="82"/>
                </a:cubicBezTo>
                <a:cubicBezTo>
                  <a:pt x="126" y="84"/>
                  <a:pt x="127" y="87"/>
                  <a:pt x="129" y="88"/>
                </a:cubicBezTo>
                <a:moveTo>
                  <a:pt x="56" y="148"/>
                </a:moveTo>
                <a:cubicBezTo>
                  <a:pt x="56" y="146"/>
                  <a:pt x="54" y="144"/>
                  <a:pt x="52" y="144"/>
                </a:cubicBezTo>
                <a:cubicBezTo>
                  <a:pt x="50" y="144"/>
                  <a:pt x="48" y="146"/>
                  <a:pt x="48" y="148"/>
                </a:cubicBezTo>
                <a:cubicBezTo>
                  <a:pt x="48" y="148"/>
                  <a:pt x="48" y="151"/>
                  <a:pt x="49" y="153"/>
                </a:cubicBezTo>
                <a:cubicBezTo>
                  <a:pt x="50" y="155"/>
                  <a:pt x="51" y="156"/>
                  <a:pt x="53" y="156"/>
                </a:cubicBezTo>
                <a:cubicBezTo>
                  <a:pt x="53" y="156"/>
                  <a:pt x="54" y="156"/>
                  <a:pt x="54" y="156"/>
                </a:cubicBezTo>
                <a:cubicBezTo>
                  <a:pt x="56" y="155"/>
                  <a:pt x="57" y="153"/>
                  <a:pt x="56" y="151"/>
                </a:cubicBezTo>
                <a:cubicBezTo>
                  <a:pt x="56" y="149"/>
                  <a:pt x="56" y="148"/>
                  <a:pt x="56" y="148"/>
                </a:cubicBezTo>
                <a:moveTo>
                  <a:pt x="96" y="168"/>
                </a:moveTo>
                <a:cubicBezTo>
                  <a:pt x="93" y="168"/>
                  <a:pt x="91" y="168"/>
                  <a:pt x="88" y="167"/>
                </a:cubicBezTo>
                <a:cubicBezTo>
                  <a:pt x="86" y="167"/>
                  <a:pt x="84" y="168"/>
                  <a:pt x="84" y="171"/>
                </a:cubicBezTo>
                <a:cubicBezTo>
                  <a:pt x="83" y="173"/>
                  <a:pt x="85" y="175"/>
                  <a:pt x="87" y="175"/>
                </a:cubicBezTo>
                <a:cubicBezTo>
                  <a:pt x="90" y="175"/>
                  <a:pt x="93" y="176"/>
                  <a:pt x="96" y="176"/>
                </a:cubicBezTo>
                <a:cubicBezTo>
                  <a:pt x="96" y="176"/>
                  <a:pt x="96" y="176"/>
                  <a:pt x="96" y="176"/>
                </a:cubicBezTo>
                <a:cubicBezTo>
                  <a:pt x="98" y="176"/>
                  <a:pt x="100" y="174"/>
                  <a:pt x="100" y="172"/>
                </a:cubicBezTo>
                <a:cubicBezTo>
                  <a:pt x="100" y="170"/>
                  <a:pt x="98" y="168"/>
                  <a:pt x="96" y="168"/>
                </a:cubicBezTo>
                <a:moveTo>
                  <a:pt x="73" y="164"/>
                </a:moveTo>
                <a:cubicBezTo>
                  <a:pt x="70" y="163"/>
                  <a:pt x="68" y="162"/>
                  <a:pt x="66" y="161"/>
                </a:cubicBezTo>
                <a:cubicBezTo>
                  <a:pt x="64" y="159"/>
                  <a:pt x="61" y="160"/>
                  <a:pt x="60" y="162"/>
                </a:cubicBezTo>
                <a:cubicBezTo>
                  <a:pt x="59" y="164"/>
                  <a:pt x="60" y="166"/>
                  <a:pt x="62" y="167"/>
                </a:cubicBezTo>
                <a:cubicBezTo>
                  <a:pt x="64" y="169"/>
                  <a:pt x="67" y="170"/>
                  <a:pt x="70" y="171"/>
                </a:cubicBezTo>
                <a:cubicBezTo>
                  <a:pt x="70" y="171"/>
                  <a:pt x="71" y="172"/>
                  <a:pt x="71" y="172"/>
                </a:cubicBezTo>
                <a:cubicBezTo>
                  <a:pt x="73" y="172"/>
                  <a:pt x="74" y="171"/>
                  <a:pt x="75" y="169"/>
                </a:cubicBezTo>
                <a:cubicBezTo>
                  <a:pt x="76" y="167"/>
                  <a:pt x="75" y="164"/>
                  <a:pt x="73" y="164"/>
                </a:cubicBezTo>
                <a:moveTo>
                  <a:pt x="120" y="167"/>
                </a:moveTo>
                <a:cubicBezTo>
                  <a:pt x="118" y="167"/>
                  <a:pt x="115" y="168"/>
                  <a:pt x="112" y="168"/>
                </a:cubicBezTo>
                <a:cubicBezTo>
                  <a:pt x="110" y="168"/>
                  <a:pt x="108" y="170"/>
                  <a:pt x="108" y="172"/>
                </a:cubicBezTo>
                <a:cubicBezTo>
                  <a:pt x="109" y="174"/>
                  <a:pt x="110" y="176"/>
                  <a:pt x="112" y="176"/>
                </a:cubicBezTo>
                <a:cubicBezTo>
                  <a:pt x="112" y="176"/>
                  <a:pt x="113" y="176"/>
                  <a:pt x="113" y="176"/>
                </a:cubicBezTo>
                <a:cubicBezTo>
                  <a:pt x="116" y="176"/>
                  <a:pt x="118" y="175"/>
                  <a:pt x="121" y="175"/>
                </a:cubicBezTo>
                <a:cubicBezTo>
                  <a:pt x="123" y="175"/>
                  <a:pt x="125" y="173"/>
                  <a:pt x="125" y="170"/>
                </a:cubicBezTo>
                <a:cubicBezTo>
                  <a:pt x="124" y="168"/>
                  <a:pt x="122" y="167"/>
                  <a:pt x="120" y="167"/>
                </a:cubicBezTo>
                <a:moveTo>
                  <a:pt x="152" y="58"/>
                </a:moveTo>
                <a:cubicBezTo>
                  <a:pt x="150" y="59"/>
                  <a:pt x="147" y="61"/>
                  <a:pt x="145" y="63"/>
                </a:cubicBezTo>
                <a:cubicBezTo>
                  <a:pt x="143" y="64"/>
                  <a:pt x="143" y="67"/>
                  <a:pt x="144" y="69"/>
                </a:cubicBezTo>
                <a:cubicBezTo>
                  <a:pt x="145" y="70"/>
                  <a:pt x="146" y="70"/>
                  <a:pt x="148" y="70"/>
                </a:cubicBezTo>
                <a:cubicBezTo>
                  <a:pt x="148" y="70"/>
                  <a:pt x="149" y="70"/>
                  <a:pt x="150" y="69"/>
                </a:cubicBezTo>
                <a:cubicBezTo>
                  <a:pt x="152" y="68"/>
                  <a:pt x="154" y="66"/>
                  <a:pt x="157" y="64"/>
                </a:cubicBezTo>
                <a:cubicBezTo>
                  <a:pt x="158" y="63"/>
                  <a:pt x="159" y="61"/>
                  <a:pt x="157" y="59"/>
                </a:cubicBezTo>
                <a:cubicBezTo>
                  <a:pt x="156" y="57"/>
                  <a:pt x="154" y="57"/>
                  <a:pt x="152" y="58"/>
                </a:cubicBezTo>
                <a:moveTo>
                  <a:pt x="152" y="138"/>
                </a:moveTo>
                <a:cubicBezTo>
                  <a:pt x="150" y="138"/>
                  <a:pt x="149" y="140"/>
                  <a:pt x="149" y="142"/>
                </a:cubicBezTo>
                <a:cubicBezTo>
                  <a:pt x="150" y="144"/>
                  <a:pt x="150" y="145"/>
                  <a:pt x="150" y="146"/>
                </a:cubicBezTo>
                <a:cubicBezTo>
                  <a:pt x="150" y="147"/>
                  <a:pt x="150" y="148"/>
                  <a:pt x="149" y="149"/>
                </a:cubicBezTo>
                <a:cubicBezTo>
                  <a:pt x="149" y="151"/>
                  <a:pt x="150" y="153"/>
                  <a:pt x="153" y="154"/>
                </a:cubicBezTo>
                <a:cubicBezTo>
                  <a:pt x="153" y="154"/>
                  <a:pt x="153" y="154"/>
                  <a:pt x="153" y="154"/>
                </a:cubicBezTo>
                <a:cubicBezTo>
                  <a:pt x="155" y="154"/>
                  <a:pt x="157" y="152"/>
                  <a:pt x="157" y="150"/>
                </a:cubicBezTo>
                <a:cubicBezTo>
                  <a:pt x="158" y="149"/>
                  <a:pt x="158" y="148"/>
                  <a:pt x="158" y="146"/>
                </a:cubicBezTo>
                <a:cubicBezTo>
                  <a:pt x="158" y="144"/>
                  <a:pt x="158" y="142"/>
                  <a:pt x="157" y="141"/>
                </a:cubicBezTo>
                <a:cubicBezTo>
                  <a:pt x="157" y="138"/>
                  <a:pt x="155" y="137"/>
                  <a:pt x="152" y="138"/>
                </a:cubicBezTo>
                <a:moveTo>
                  <a:pt x="175" y="48"/>
                </a:moveTo>
                <a:cubicBezTo>
                  <a:pt x="174" y="46"/>
                  <a:pt x="172" y="46"/>
                  <a:pt x="170" y="47"/>
                </a:cubicBezTo>
                <a:cubicBezTo>
                  <a:pt x="170" y="47"/>
                  <a:pt x="169" y="47"/>
                  <a:pt x="166" y="49"/>
                </a:cubicBezTo>
                <a:cubicBezTo>
                  <a:pt x="164" y="50"/>
                  <a:pt x="164" y="52"/>
                  <a:pt x="165" y="54"/>
                </a:cubicBezTo>
                <a:cubicBezTo>
                  <a:pt x="166" y="55"/>
                  <a:pt x="167" y="56"/>
                  <a:pt x="168" y="56"/>
                </a:cubicBezTo>
                <a:cubicBezTo>
                  <a:pt x="169" y="56"/>
                  <a:pt x="170" y="56"/>
                  <a:pt x="170" y="55"/>
                </a:cubicBezTo>
                <a:cubicBezTo>
                  <a:pt x="172" y="54"/>
                  <a:pt x="174" y="54"/>
                  <a:pt x="174" y="54"/>
                </a:cubicBezTo>
                <a:cubicBezTo>
                  <a:pt x="176" y="53"/>
                  <a:pt x="176" y="50"/>
                  <a:pt x="175" y="48"/>
                </a:cubicBezTo>
                <a:moveTo>
                  <a:pt x="149" y="124"/>
                </a:moveTo>
                <a:cubicBezTo>
                  <a:pt x="147" y="122"/>
                  <a:pt x="145" y="120"/>
                  <a:pt x="143" y="118"/>
                </a:cubicBezTo>
                <a:cubicBezTo>
                  <a:pt x="142" y="116"/>
                  <a:pt x="139" y="116"/>
                  <a:pt x="138" y="118"/>
                </a:cubicBezTo>
                <a:cubicBezTo>
                  <a:pt x="136" y="119"/>
                  <a:pt x="136" y="122"/>
                  <a:pt x="138" y="123"/>
                </a:cubicBezTo>
                <a:cubicBezTo>
                  <a:pt x="139" y="125"/>
                  <a:pt x="141" y="127"/>
                  <a:pt x="143" y="129"/>
                </a:cubicBezTo>
                <a:cubicBezTo>
                  <a:pt x="144" y="130"/>
                  <a:pt x="145" y="131"/>
                  <a:pt x="146" y="131"/>
                </a:cubicBezTo>
                <a:cubicBezTo>
                  <a:pt x="147" y="131"/>
                  <a:pt x="148" y="130"/>
                  <a:pt x="148" y="130"/>
                </a:cubicBezTo>
                <a:cubicBezTo>
                  <a:pt x="150" y="128"/>
                  <a:pt x="150" y="126"/>
                  <a:pt x="149" y="124"/>
                </a:cubicBezTo>
                <a:moveTo>
                  <a:pt x="133" y="106"/>
                </a:moveTo>
                <a:cubicBezTo>
                  <a:pt x="132" y="104"/>
                  <a:pt x="131" y="102"/>
                  <a:pt x="131" y="100"/>
                </a:cubicBezTo>
                <a:cubicBezTo>
                  <a:pt x="130" y="98"/>
                  <a:pt x="128" y="96"/>
                  <a:pt x="126" y="96"/>
                </a:cubicBezTo>
                <a:cubicBezTo>
                  <a:pt x="124" y="97"/>
                  <a:pt x="122" y="99"/>
                  <a:pt x="123" y="101"/>
                </a:cubicBezTo>
                <a:cubicBezTo>
                  <a:pt x="123" y="104"/>
                  <a:pt x="124" y="107"/>
                  <a:pt x="126" y="110"/>
                </a:cubicBezTo>
                <a:cubicBezTo>
                  <a:pt x="126" y="111"/>
                  <a:pt x="128" y="112"/>
                  <a:pt x="129" y="112"/>
                </a:cubicBezTo>
                <a:cubicBezTo>
                  <a:pt x="130" y="112"/>
                  <a:pt x="131" y="112"/>
                  <a:pt x="131" y="112"/>
                </a:cubicBezTo>
                <a:cubicBezTo>
                  <a:pt x="133" y="111"/>
                  <a:pt x="134" y="108"/>
                  <a:pt x="133" y="106"/>
                </a:cubicBezTo>
                <a:moveTo>
                  <a:pt x="142" y="160"/>
                </a:moveTo>
                <a:cubicBezTo>
                  <a:pt x="140" y="161"/>
                  <a:pt x="138" y="162"/>
                  <a:pt x="135" y="163"/>
                </a:cubicBezTo>
                <a:cubicBezTo>
                  <a:pt x="133" y="164"/>
                  <a:pt x="132" y="166"/>
                  <a:pt x="133" y="168"/>
                </a:cubicBezTo>
                <a:cubicBezTo>
                  <a:pt x="134" y="170"/>
                  <a:pt x="135" y="171"/>
                  <a:pt x="137" y="171"/>
                </a:cubicBezTo>
                <a:cubicBezTo>
                  <a:pt x="137" y="171"/>
                  <a:pt x="138" y="171"/>
                  <a:pt x="138" y="171"/>
                </a:cubicBezTo>
                <a:cubicBezTo>
                  <a:pt x="141" y="169"/>
                  <a:pt x="144" y="168"/>
                  <a:pt x="146" y="166"/>
                </a:cubicBezTo>
                <a:cubicBezTo>
                  <a:pt x="148" y="165"/>
                  <a:pt x="149" y="162"/>
                  <a:pt x="147" y="161"/>
                </a:cubicBezTo>
                <a:cubicBezTo>
                  <a:pt x="146" y="159"/>
                  <a:pt x="144" y="158"/>
                  <a:pt x="142" y="160"/>
                </a:cubicBezTo>
                <a:moveTo>
                  <a:pt x="52" y="0"/>
                </a:moveTo>
                <a:cubicBezTo>
                  <a:pt x="23" y="0"/>
                  <a:pt x="0" y="23"/>
                  <a:pt x="0" y="52"/>
                </a:cubicBezTo>
                <a:cubicBezTo>
                  <a:pt x="0" y="95"/>
                  <a:pt x="52" y="136"/>
                  <a:pt x="52" y="136"/>
                </a:cubicBezTo>
                <a:cubicBezTo>
                  <a:pt x="52" y="136"/>
                  <a:pt x="104" y="95"/>
                  <a:pt x="104" y="52"/>
                </a:cubicBezTo>
                <a:cubicBezTo>
                  <a:pt x="104" y="23"/>
                  <a:pt x="81" y="0"/>
                  <a:pt x="52" y="0"/>
                </a:cubicBezTo>
                <a:moveTo>
                  <a:pt x="52" y="125"/>
                </a:moveTo>
                <a:cubicBezTo>
                  <a:pt x="47" y="121"/>
                  <a:pt x="40" y="114"/>
                  <a:pt x="32" y="105"/>
                </a:cubicBezTo>
                <a:cubicBezTo>
                  <a:pt x="21" y="92"/>
                  <a:pt x="8" y="72"/>
                  <a:pt x="8" y="52"/>
                </a:cubicBezTo>
                <a:cubicBezTo>
                  <a:pt x="8" y="28"/>
                  <a:pt x="28" y="8"/>
                  <a:pt x="52" y="8"/>
                </a:cubicBezTo>
                <a:cubicBezTo>
                  <a:pt x="76" y="8"/>
                  <a:pt x="96" y="28"/>
                  <a:pt x="96" y="52"/>
                </a:cubicBezTo>
                <a:cubicBezTo>
                  <a:pt x="96" y="83"/>
                  <a:pt x="64" y="114"/>
                  <a:pt x="52" y="125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3471863" y="2662238"/>
            <a:ext cx="238125" cy="527050"/>
          </a:xfrm>
          <a:custGeom>
            <a:avLst/>
            <a:gdLst>
              <a:gd name="T0" fmla="*/ 40 w 80"/>
              <a:gd name="T1" fmla="*/ 0 h 176"/>
              <a:gd name="T2" fmla="*/ 0 w 80"/>
              <a:gd name="T3" fmla="*/ 40 h 176"/>
              <a:gd name="T4" fmla="*/ 22 w 80"/>
              <a:gd name="T5" fmla="*/ 76 h 176"/>
              <a:gd name="T6" fmla="*/ 40 w 80"/>
              <a:gd name="T7" fmla="*/ 176 h 176"/>
              <a:gd name="T8" fmla="*/ 58 w 80"/>
              <a:gd name="T9" fmla="*/ 76 h 176"/>
              <a:gd name="T10" fmla="*/ 80 w 80"/>
              <a:gd name="T11" fmla="*/ 40 h 176"/>
              <a:gd name="T12" fmla="*/ 40 w 80"/>
              <a:gd name="T13" fmla="*/ 0 h 176"/>
              <a:gd name="T14" fmla="*/ 40 w 80"/>
              <a:gd name="T15" fmla="*/ 140 h 176"/>
              <a:gd name="T16" fmla="*/ 30 w 80"/>
              <a:gd name="T17" fmla="*/ 79 h 176"/>
              <a:gd name="T18" fmla="*/ 40 w 80"/>
              <a:gd name="T19" fmla="*/ 80 h 176"/>
              <a:gd name="T20" fmla="*/ 50 w 80"/>
              <a:gd name="T21" fmla="*/ 79 h 176"/>
              <a:gd name="T22" fmla="*/ 40 w 80"/>
              <a:gd name="T23" fmla="*/ 140 h 176"/>
              <a:gd name="T24" fmla="*/ 40 w 80"/>
              <a:gd name="T25" fmla="*/ 72 h 176"/>
              <a:gd name="T26" fmla="*/ 8 w 80"/>
              <a:gd name="T27" fmla="*/ 40 h 176"/>
              <a:gd name="T28" fmla="*/ 40 w 80"/>
              <a:gd name="T29" fmla="*/ 8 h 176"/>
              <a:gd name="T30" fmla="*/ 72 w 80"/>
              <a:gd name="T31" fmla="*/ 40 h 176"/>
              <a:gd name="T32" fmla="*/ 40 w 80"/>
              <a:gd name="T33" fmla="*/ 72 h 176"/>
              <a:gd name="T34" fmla="*/ 40 w 80"/>
              <a:gd name="T35" fmla="*/ 16 h 176"/>
              <a:gd name="T36" fmla="*/ 16 w 80"/>
              <a:gd name="T37" fmla="*/ 40 h 176"/>
              <a:gd name="T38" fmla="*/ 20 w 80"/>
              <a:gd name="T39" fmla="*/ 44 h 176"/>
              <a:gd name="T40" fmla="*/ 24 w 80"/>
              <a:gd name="T41" fmla="*/ 40 h 176"/>
              <a:gd name="T42" fmla="*/ 40 w 80"/>
              <a:gd name="T43" fmla="*/ 24 h 176"/>
              <a:gd name="T44" fmla="*/ 44 w 80"/>
              <a:gd name="T45" fmla="*/ 20 h 176"/>
              <a:gd name="T46" fmla="*/ 40 w 80"/>
              <a:gd name="T47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0" h="176">
                <a:moveTo>
                  <a:pt x="40" y="0"/>
                </a:moveTo>
                <a:cubicBezTo>
                  <a:pt x="18" y="0"/>
                  <a:pt x="0" y="18"/>
                  <a:pt x="0" y="40"/>
                </a:cubicBezTo>
                <a:cubicBezTo>
                  <a:pt x="0" y="56"/>
                  <a:pt x="9" y="69"/>
                  <a:pt x="22" y="76"/>
                </a:cubicBezTo>
                <a:cubicBezTo>
                  <a:pt x="40" y="176"/>
                  <a:pt x="40" y="176"/>
                  <a:pt x="40" y="176"/>
                </a:cubicBezTo>
                <a:cubicBezTo>
                  <a:pt x="58" y="76"/>
                  <a:pt x="58" y="76"/>
                  <a:pt x="58" y="76"/>
                </a:cubicBezTo>
                <a:cubicBezTo>
                  <a:pt x="71" y="69"/>
                  <a:pt x="80" y="56"/>
                  <a:pt x="80" y="40"/>
                </a:cubicBezTo>
                <a:cubicBezTo>
                  <a:pt x="80" y="18"/>
                  <a:pt x="62" y="0"/>
                  <a:pt x="40" y="0"/>
                </a:cubicBezTo>
                <a:moveTo>
                  <a:pt x="40" y="140"/>
                </a:moveTo>
                <a:cubicBezTo>
                  <a:pt x="30" y="79"/>
                  <a:pt x="30" y="79"/>
                  <a:pt x="30" y="79"/>
                </a:cubicBezTo>
                <a:cubicBezTo>
                  <a:pt x="33" y="80"/>
                  <a:pt x="37" y="80"/>
                  <a:pt x="40" y="80"/>
                </a:cubicBezTo>
                <a:cubicBezTo>
                  <a:pt x="43" y="80"/>
                  <a:pt x="47" y="80"/>
                  <a:pt x="50" y="79"/>
                </a:cubicBezTo>
                <a:lnTo>
                  <a:pt x="40" y="140"/>
                </a:lnTo>
                <a:close/>
                <a:moveTo>
                  <a:pt x="40" y="72"/>
                </a:moveTo>
                <a:cubicBezTo>
                  <a:pt x="22" y="72"/>
                  <a:pt x="8" y="58"/>
                  <a:pt x="8" y="40"/>
                </a:cubicBezTo>
                <a:cubicBezTo>
                  <a:pt x="8" y="22"/>
                  <a:pt x="22" y="8"/>
                  <a:pt x="40" y="8"/>
                </a:cubicBezTo>
                <a:cubicBezTo>
                  <a:pt x="58" y="8"/>
                  <a:pt x="72" y="22"/>
                  <a:pt x="72" y="40"/>
                </a:cubicBezTo>
                <a:cubicBezTo>
                  <a:pt x="72" y="58"/>
                  <a:pt x="58" y="72"/>
                  <a:pt x="40" y="72"/>
                </a:cubicBezTo>
                <a:moveTo>
                  <a:pt x="40" y="16"/>
                </a:moveTo>
                <a:cubicBezTo>
                  <a:pt x="40" y="16"/>
                  <a:pt x="16" y="16"/>
                  <a:pt x="16" y="40"/>
                </a:cubicBezTo>
                <a:cubicBezTo>
                  <a:pt x="16" y="42"/>
                  <a:pt x="18" y="44"/>
                  <a:pt x="20" y="44"/>
                </a:cubicBezTo>
                <a:cubicBezTo>
                  <a:pt x="22" y="44"/>
                  <a:pt x="24" y="42"/>
                  <a:pt x="24" y="40"/>
                </a:cubicBezTo>
                <a:cubicBezTo>
                  <a:pt x="24" y="24"/>
                  <a:pt x="40" y="24"/>
                  <a:pt x="40" y="24"/>
                </a:cubicBezTo>
                <a:cubicBezTo>
                  <a:pt x="42" y="24"/>
                  <a:pt x="44" y="22"/>
                  <a:pt x="44" y="20"/>
                </a:cubicBezTo>
                <a:cubicBezTo>
                  <a:pt x="44" y="18"/>
                  <a:pt x="42" y="16"/>
                  <a:pt x="40" y="1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4330700" y="2662238"/>
            <a:ext cx="525463" cy="527050"/>
          </a:xfrm>
          <a:custGeom>
            <a:avLst/>
            <a:gdLst>
              <a:gd name="T0" fmla="*/ 94 w 176"/>
              <a:gd name="T1" fmla="*/ 94 h 176"/>
              <a:gd name="T2" fmla="*/ 94 w 176"/>
              <a:gd name="T3" fmla="*/ 82 h 176"/>
              <a:gd name="T4" fmla="*/ 82 w 176"/>
              <a:gd name="T5" fmla="*/ 82 h 176"/>
              <a:gd name="T6" fmla="*/ 82 w 176"/>
              <a:gd name="T7" fmla="*/ 94 h 176"/>
              <a:gd name="T8" fmla="*/ 94 w 176"/>
              <a:gd name="T9" fmla="*/ 94 h 176"/>
              <a:gd name="T10" fmla="*/ 37 w 176"/>
              <a:gd name="T11" fmla="*/ 139 h 176"/>
              <a:gd name="T12" fmla="*/ 105 w 176"/>
              <a:gd name="T13" fmla="*/ 105 h 176"/>
              <a:gd name="T14" fmla="*/ 139 w 176"/>
              <a:gd name="T15" fmla="*/ 37 h 176"/>
              <a:gd name="T16" fmla="*/ 71 w 176"/>
              <a:gd name="T17" fmla="*/ 71 h 176"/>
              <a:gd name="T18" fmla="*/ 37 w 176"/>
              <a:gd name="T19" fmla="*/ 139 h 176"/>
              <a:gd name="T20" fmla="*/ 122 w 176"/>
              <a:gd name="T21" fmla="*/ 54 h 176"/>
              <a:gd name="T22" fmla="*/ 99 w 176"/>
              <a:gd name="T23" fmla="*/ 99 h 176"/>
              <a:gd name="T24" fmla="*/ 54 w 176"/>
              <a:gd name="T25" fmla="*/ 122 h 176"/>
              <a:gd name="T26" fmla="*/ 77 w 176"/>
              <a:gd name="T27" fmla="*/ 77 h 176"/>
              <a:gd name="T28" fmla="*/ 122 w 176"/>
              <a:gd name="T29" fmla="*/ 54 h 176"/>
              <a:gd name="T30" fmla="*/ 88 w 176"/>
              <a:gd name="T31" fmla="*/ 0 h 176"/>
              <a:gd name="T32" fmla="*/ 0 w 176"/>
              <a:gd name="T33" fmla="*/ 88 h 176"/>
              <a:gd name="T34" fmla="*/ 88 w 176"/>
              <a:gd name="T35" fmla="*/ 176 h 176"/>
              <a:gd name="T36" fmla="*/ 176 w 176"/>
              <a:gd name="T37" fmla="*/ 88 h 176"/>
              <a:gd name="T38" fmla="*/ 88 w 176"/>
              <a:gd name="T39" fmla="*/ 0 h 176"/>
              <a:gd name="T40" fmla="*/ 92 w 176"/>
              <a:gd name="T41" fmla="*/ 168 h 176"/>
              <a:gd name="T42" fmla="*/ 92 w 176"/>
              <a:gd name="T43" fmla="*/ 156 h 176"/>
              <a:gd name="T44" fmla="*/ 88 w 176"/>
              <a:gd name="T45" fmla="*/ 152 h 176"/>
              <a:gd name="T46" fmla="*/ 84 w 176"/>
              <a:gd name="T47" fmla="*/ 156 h 176"/>
              <a:gd name="T48" fmla="*/ 84 w 176"/>
              <a:gd name="T49" fmla="*/ 168 h 176"/>
              <a:gd name="T50" fmla="*/ 8 w 176"/>
              <a:gd name="T51" fmla="*/ 92 h 176"/>
              <a:gd name="T52" fmla="*/ 20 w 176"/>
              <a:gd name="T53" fmla="*/ 92 h 176"/>
              <a:gd name="T54" fmla="*/ 24 w 176"/>
              <a:gd name="T55" fmla="*/ 88 h 176"/>
              <a:gd name="T56" fmla="*/ 20 w 176"/>
              <a:gd name="T57" fmla="*/ 84 h 176"/>
              <a:gd name="T58" fmla="*/ 8 w 176"/>
              <a:gd name="T59" fmla="*/ 84 h 176"/>
              <a:gd name="T60" fmla="*/ 84 w 176"/>
              <a:gd name="T61" fmla="*/ 8 h 176"/>
              <a:gd name="T62" fmla="*/ 84 w 176"/>
              <a:gd name="T63" fmla="*/ 20 h 176"/>
              <a:gd name="T64" fmla="*/ 88 w 176"/>
              <a:gd name="T65" fmla="*/ 24 h 176"/>
              <a:gd name="T66" fmla="*/ 92 w 176"/>
              <a:gd name="T67" fmla="*/ 20 h 176"/>
              <a:gd name="T68" fmla="*/ 92 w 176"/>
              <a:gd name="T69" fmla="*/ 8 h 176"/>
              <a:gd name="T70" fmla="*/ 168 w 176"/>
              <a:gd name="T71" fmla="*/ 84 h 176"/>
              <a:gd name="T72" fmla="*/ 156 w 176"/>
              <a:gd name="T73" fmla="*/ 84 h 176"/>
              <a:gd name="T74" fmla="*/ 152 w 176"/>
              <a:gd name="T75" fmla="*/ 88 h 176"/>
              <a:gd name="T76" fmla="*/ 156 w 176"/>
              <a:gd name="T77" fmla="*/ 92 h 176"/>
              <a:gd name="T78" fmla="*/ 168 w 176"/>
              <a:gd name="T79" fmla="*/ 92 h 176"/>
              <a:gd name="T80" fmla="*/ 92 w 176"/>
              <a:gd name="T81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94" y="94"/>
                </a:moveTo>
                <a:cubicBezTo>
                  <a:pt x="97" y="91"/>
                  <a:pt x="97" y="85"/>
                  <a:pt x="94" y="82"/>
                </a:cubicBezTo>
                <a:cubicBezTo>
                  <a:pt x="91" y="79"/>
                  <a:pt x="85" y="79"/>
                  <a:pt x="82" y="82"/>
                </a:cubicBezTo>
                <a:cubicBezTo>
                  <a:pt x="79" y="85"/>
                  <a:pt x="79" y="91"/>
                  <a:pt x="82" y="94"/>
                </a:cubicBezTo>
                <a:cubicBezTo>
                  <a:pt x="85" y="97"/>
                  <a:pt x="91" y="97"/>
                  <a:pt x="94" y="94"/>
                </a:cubicBezTo>
                <a:moveTo>
                  <a:pt x="37" y="139"/>
                </a:moveTo>
                <a:cubicBezTo>
                  <a:pt x="105" y="105"/>
                  <a:pt x="105" y="105"/>
                  <a:pt x="105" y="105"/>
                </a:cubicBezTo>
                <a:cubicBezTo>
                  <a:pt x="139" y="37"/>
                  <a:pt x="139" y="37"/>
                  <a:pt x="139" y="37"/>
                </a:cubicBezTo>
                <a:cubicBezTo>
                  <a:pt x="71" y="71"/>
                  <a:pt x="71" y="71"/>
                  <a:pt x="71" y="71"/>
                </a:cubicBezTo>
                <a:lnTo>
                  <a:pt x="37" y="139"/>
                </a:lnTo>
                <a:close/>
                <a:moveTo>
                  <a:pt x="122" y="54"/>
                </a:moveTo>
                <a:cubicBezTo>
                  <a:pt x="99" y="99"/>
                  <a:pt x="99" y="99"/>
                  <a:pt x="99" y="99"/>
                </a:cubicBezTo>
                <a:cubicBezTo>
                  <a:pt x="54" y="122"/>
                  <a:pt x="54" y="122"/>
                  <a:pt x="54" y="122"/>
                </a:cubicBezTo>
                <a:cubicBezTo>
                  <a:pt x="77" y="77"/>
                  <a:pt x="77" y="77"/>
                  <a:pt x="77" y="77"/>
                </a:cubicBezTo>
                <a:lnTo>
                  <a:pt x="122" y="54"/>
                </a:lnTo>
                <a:close/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92" y="168"/>
                </a:moveTo>
                <a:cubicBezTo>
                  <a:pt x="92" y="156"/>
                  <a:pt x="92" y="156"/>
                  <a:pt x="92" y="156"/>
                </a:cubicBezTo>
                <a:cubicBezTo>
                  <a:pt x="92" y="154"/>
                  <a:pt x="90" y="152"/>
                  <a:pt x="88" y="152"/>
                </a:cubicBezTo>
                <a:cubicBezTo>
                  <a:pt x="86" y="152"/>
                  <a:pt x="84" y="154"/>
                  <a:pt x="84" y="156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43" y="166"/>
                  <a:pt x="10" y="133"/>
                  <a:pt x="8" y="92"/>
                </a:cubicBezTo>
                <a:cubicBezTo>
                  <a:pt x="20" y="92"/>
                  <a:pt x="20" y="92"/>
                  <a:pt x="20" y="92"/>
                </a:cubicBezTo>
                <a:cubicBezTo>
                  <a:pt x="22" y="92"/>
                  <a:pt x="24" y="90"/>
                  <a:pt x="24" y="88"/>
                </a:cubicBezTo>
                <a:cubicBezTo>
                  <a:pt x="24" y="86"/>
                  <a:pt x="22" y="84"/>
                  <a:pt x="20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0" y="43"/>
                  <a:pt x="43" y="10"/>
                  <a:pt x="84" y="8"/>
                </a:cubicBezTo>
                <a:cubicBezTo>
                  <a:pt x="84" y="20"/>
                  <a:pt x="84" y="20"/>
                  <a:pt x="84" y="20"/>
                </a:cubicBezTo>
                <a:cubicBezTo>
                  <a:pt x="84" y="22"/>
                  <a:pt x="86" y="24"/>
                  <a:pt x="88" y="24"/>
                </a:cubicBezTo>
                <a:cubicBezTo>
                  <a:pt x="90" y="24"/>
                  <a:pt x="92" y="22"/>
                  <a:pt x="92" y="20"/>
                </a:cubicBezTo>
                <a:cubicBezTo>
                  <a:pt x="92" y="8"/>
                  <a:pt x="92" y="8"/>
                  <a:pt x="92" y="8"/>
                </a:cubicBezTo>
                <a:cubicBezTo>
                  <a:pt x="133" y="10"/>
                  <a:pt x="166" y="43"/>
                  <a:pt x="168" y="84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4" y="84"/>
                  <a:pt x="152" y="86"/>
                  <a:pt x="152" y="88"/>
                </a:cubicBezTo>
                <a:cubicBezTo>
                  <a:pt x="152" y="90"/>
                  <a:pt x="154" y="92"/>
                  <a:pt x="156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5334000" y="2662238"/>
            <a:ext cx="525463" cy="527050"/>
          </a:xfrm>
          <a:custGeom>
            <a:avLst/>
            <a:gdLst>
              <a:gd name="T0" fmla="*/ 173 w 176"/>
              <a:gd name="T1" fmla="*/ 16 h 176"/>
              <a:gd name="T2" fmla="*/ 173 w 176"/>
              <a:gd name="T3" fmla="*/ 16 h 176"/>
              <a:gd name="T4" fmla="*/ 117 w 176"/>
              <a:gd name="T5" fmla="*/ 0 h 176"/>
              <a:gd name="T6" fmla="*/ 117 w 176"/>
              <a:gd name="T7" fmla="*/ 0 h 176"/>
              <a:gd name="T8" fmla="*/ 116 w 176"/>
              <a:gd name="T9" fmla="*/ 0 h 176"/>
              <a:gd name="T10" fmla="*/ 115 w 176"/>
              <a:gd name="T11" fmla="*/ 0 h 176"/>
              <a:gd name="T12" fmla="*/ 115 w 176"/>
              <a:gd name="T13" fmla="*/ 0 h 176"/>
              <a:gd name="T14" fmla="*/ 60 w 176"/>
              <a:gd name="T15" fmla="*/ 16 h 176"/>
              <a:gd name="T16" fmla="*/ 5 w 176"/>
              <a:gd name="T17" fmla="*/ 0 h 176"/>
              <a:gd name="T18" fmla="*/ 5 w 176"/>
              <a:gd name="T19" fmla="*/ 0 h 176"/>
              <a:gd name="T20" fmla="*/ 4 w 176"/>
              <a:gd name="T21" fmla="*/ 0 h 176"/>
              <a:gd name="T22" fmla="*/ 0 w 176"/>
              <a:gd name="T23" fmla="*/ 4 h 176"/>
              <a:gd name="T24" fmla="*/ 0 w 176"/>
              <a:gd name="T25" fmla="*/ 156 h 176"/>
              <a:gd name="T26" fmla="*/ 3 w 176"/>
              <a:gd name="T27" fmla="*/ 160 h 176"/>
              <a:gd name="T28" fmla="*/ 3 w 176"/>
              <a:gd name="T29" fmla="*/ 160 h 176"/>
              <a:gd name="T30" fmla="*/ 59 w 176"/>
              <a:gd name="T31" fmla="*/ 176 h 176"/>
              <a:gd name="T32" fmla="*/ 59 w 176"/>
              <a:gd name="T33" fmla="*/ 176 h 176"/>
              <a:gd name="T34" fmla="*/ 60 w 176"/>
              <a:gd name="T35" fmla="*/ 176 h 176"/>
              <a:gd name="T36" fmla="*/ 61 w 176"/>
              <a:gd name="T37" fmla="*/ 176 h 176"/>
              <a:gd name="T38" fmla="*/ 61 w 176"/>
              <a:gd name="T39" fmla="*/ 176 h 176"/>
              <a:gd name="T40" fmla="*/ 116 w 176"/>
              <a:gd name="T41" fmla="*/ 160 h 176"/>
              <a:gd name="T42" fmla="*/ 171 w 176"/>
              <a:gd name="T43" fmla="*/ 176 h 176"/>
              <a:gd name="T44" fmla="*/ 171 w 176"/>
              <a:gd name="T45" fmla="*/ 176 h 176"/>
              <a:gd name="T46" fmla="*/ 172 w 176"/>
              <a:gd name="T47" fmla="*/ 176 h 176"/>
              <a:gd name="T48" fmla="*/ 176 w 176"/>
              <a:gd name="T49" fmla="*/ 172 h 176"/>
              <a:gd name="T50" fmla="*/ 176 w 176"/>
              <a:gd name="T51" fmla="*/ 20 h 176"/>
              <a:gd name="T52" fmla="*/ 173 w 176"/>
              <a:gd name="T53" fmla="*/ 16 h 176"/>
              <a:gd name="T54" fmla="*/ 56 w 176"/>
              <a:gd name="T55" fmla="*/ 167 h 176"/>
              <a:gd name="T56" fmla="*/ 8 w 176"/>
              <a:gd name="T57" fmla="*/ 153 h 176"/>
              <a:gd name="T58" fmla="*/ 8 w 176"/>
              <a:gd name="T59" fmla="*/ 9 h 176"/>
              <a:gd name="T60" fmla="*/ 56 w 176"/>
              <a:gd name="T61" fmla="*/ 23 h 176"/>
              <a:gd name="T62" fmla="*/ 56 w 176"/>
              <a:gd name="T63" fmla="*/ 167 h 176"/>
              <a:gd name="T64" fmla="*/ 112 w 176"/>
              <a:gd name="T65" fmla="*/ 153 h 176"/>
              <a:gd name="T66" fmla="*/ 64 w 176"/>
              <a:gd name="T67" fmla="*/ 167 h 176"/>
              <a:gd name="T68" fmla="*/ 64 w 176"/>
              <a:gd name="T69" fmla="*/ 23 h 176"/>
              <a:gd name="T70" fmla="*/ 112 w 176"/>
              <a:gd name="T71" fmla="*/ 9 h 176"/>
              <a:gd name="T72" fmla="*/ 112 w 176"/>
              <a:gd name="T73" fmla="*/ 153 h 176"/>
              <a:gd name="T74" fmla="*/ 168 w 176"/>
              <a:gd name="T75" fmla="*/ 167 h 176"/>
              <a:gd name="T76" fmla="*/ 120 w 176"/>
              <a:gd name="T77" fmla="*/ 153 h 176"/>
              <a:gd name="T78" fmla="*/ 120 w 176"/>
              <a:gd name="T79" fmla="*/ 9 h 176"/>
              <a:gd name="T80" fmla="*/ 168 w 176"/>
              <a:gd name="T81" fmla="*/ 23 h 176"/>
              <a:gd name="T82" fmla="*/ 168 w 176"/>
              <a:gd name="T83" fmla="*/ 16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6" h="176">
                <a:moveTo>
                  <a:pt x="173" y="16"/>
                </a:moveTo>
                <a:cubicBezTo>
                  <a:pt x="173" y="16"/>
                  <a:pt x="173" y="16"/>
                  <a:pt x="173" y="16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6" y="0"/>
                  <a:pt x="116" y="0"/>
                </a:cubicBezTo>
                <a:cubicBezTo>
                  <a:pt x="116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60" y="16"/>
                  <a:pt x="60" y="16"/>
                  <a:pt x="60" y="16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1" y="159"/>
                  <a:pt x="3" y="160"/>
                </a:cubicBezTo>
                <a:cubicBezTo>
                  <a:pt x="3" y="160"/>
                  <a:pt x="3" y="160"/>
                  <a:pt x="3" y="160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9" y="176"/>
                  <a:pt x="60" y="176"/>
                  <a:pt x="60" y="176"/>
                </a:cubicBezTo>
                <a:cubicBezTo>
                  <a:pt x="60" y="176"/>
                  <a:pt x="61" y="176"/>
                  <a:pt x="61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1" y="176"/>
                  <a:pt x="172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20"/>
                  <a:pt x="176" y="20"/>
                  <a:pt x="176" y="20"/>
                </a:cubicBezTo>
                <a:cubicBezTo>
                  <a:pt x="176" y="18"/>
                  <a:pt x="175" y="17"/>
                  <a:pt x="173" y="16"/>
                </a:cubicBezTo>
                <a:moveTo>
                  <a:pt x="56" y="167"/>
                </a:moveTo>
                <a:cubicBezTo>
                  <a:pt x="8" y="153"/>
                  <a:pt x="8" y="153"/>
                  <a:pt x="8" y="153"/>
                </a:cubicBezTo>
                <a:cubicBezTo>
                  <a:pt x="8" y="9"/>
                  <a:pt x="8" y="9"/>
                  <a:pt x="8" y="9"/>
                </a:cubicBezTo>
                <a:cubicBezTo>
                  <a:pt x="56" y="23"/>
                  <a:pt x="56" y="23"/>
                  <a:pt x="56" y="23"/>
                </a:cubicBezTo>
                <a:lnTo>
                  <a:pt x="56" y="167"/>
                </a:lnTo>
                <a:close/>
                <a:moveTo>
                  <a:pt x="112" y="153"/>
                </a:moveTo>
                <a:cubicBezTo>
                  <a:pt x="64" y="167"/>
                  <a:pt x="64" y="167"/>
                  <a:pt x="64" y="167"/>
                </a:cubicBezTo>
                <a:cubicBezTo>
                  <a:pt x="64" y="23"/>
                  <a:pt x="64" y="23"/>
                  <a:pt x="64" y="23"/>
                </a:cubicBezTo>
                <a:cubicBezTo>
                  <a:pt x="112" y="9"/>
                  <a:pt x="112" y="9"/>
                  <a:pt x="112" y="9"/>
                </a:cubicBezTo>
                <a:lnTo>
                  <a:pt x="112" y="153"/>
                </a:lnTo>
                <a:close/>
                <a:moveTo>
                  <a:pt x="168" y="167"/>
                </a:moveTo>
                <a:cubicBezTo>
                  <a:pt x="120" y="153"/>
                  <a:pt x="120" y="153"/>
                  <a:pt x="120" y="153"/>
                </a:cubicBezTo>
                <a:cubicBezTo>
                  <a:pt x="120" y="9"/>
                  <a:pt x="120" y="9"/>
                  <a:pt x="120" y="9"/>
                </a:cubicBezTo>
                <a:cubicBezTo>
                  <a:pt x="168" y="23"/>
                  <a:pt x="168" y="23"/>
                  <a:pt x="168" y="23"/>
                </a:cubicBezTo>
                <a:lnTo>
                  <a:pt x="168" y="16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6335713" y="2662238"/>
            <a:ext cx="525463" cy="527050"/>
          </a:xfrm>
          <a:custGeom>
            <a:avLst/>
            <a:gdLst>
              <a:gd name="T0" fmla="*/ 108 w 176"/>
              <a:gd name="T1" fmla="*/ 56 h 176"/>
              <a:gd name="T2" fmla="*/ 92 w 176"/>
              <a:gd name="T3" fmla="*/ 56 h 176"/>
              <a:gd name="T4" fmla="*/ 32 w 176"/>
              <a:gd name="T5" fmla="*/ 128 h 176"/>
              <a:gd name="T6" fmla="*/ 32 w 176"/>
              <a:gd name="T7" fmla="*/ 112 h 176"/>
              <a:gd name="T8" fmla="*/ 32 w 176"/>
              <a:gd name="T9" fmla="*/ 128 h 176"/>
              <a:gd name="T10" fmla="*/ 81 w 176"/>
              <a:gd name="T11" fmla="*/ 61 h 176"/>
              <a:gd name="T12" fmla="*/ 80 w 176"/>
              <a:gd name="T13" fmla="*/ 72 h 176"/>
              <a:gd name="T14" fmla="*/ 41 w 176"/>
              <a:gd name="T15" fmla="*/ 99 h 176"/>
              <a:gd name="T16" fmla="*/ 30 w 176"/>
              <a:gd name="T17" fmla="*/ 103 h 176"/>
              <a:gd name="T18" fmla="*/ 41 w 176"/>
              <a:gd name="T19" fmla="*/ 99 h 176"/>
              <a:gd name="T20" fmla="*/ 47 w 176"/>
              <a:gd name="T21" fmla="*/ 83 h 176"/>
              <a:gd name="T22" fmla="*/ 45 w 176"/>
              <a:gd name="T23" fmla="*/ 94 h 176"/>
              <a:gd name="T24" fmla="*/ 134 w 176"/>
              <a:gd name="T25" fmla="*/ 76 h 176"/>
              <a:gd name="T26" fmla="*/ 141 w 176"/>
              <a:gd name="T27" fmla="*/ 71 h 176"/>
              <a:gd name="T28" fmla="*/ 136 w 176"/>
              <a:gd name="T29" fmla="*/ 65 h 176"/>
              <a:gd name="T30" fmla="*/ 134 w 176"/>
              <a:gd name="T31" fmla="*/ 76 h 176"/>
              <a:gd name="T32" fmla="*/ 173 w 176"/>
              <a:gd name="T33" fmla="*/ 16 h 176"/>
              <a:gd name="T34" fmla="*/ 117 w 176"/>
              <a:gd name="T35" fmla="*/ 0 h 176"/>
              <a:gd name="T36" fmla="*/ 115 w 176"/>
              <a:gd name="T37" fmla="*/ 0 h 176"/>
              <a:gd name="T38" fmla="*/ 60 w 176"/>
              <a:gd name="T39" fmla="*/ 16 h 176"/>
              <a:gd name="T40" fmla="*/ 5 w 176"/>
              <a:gd name="T41" fmla="*/ 0 h 176"/>
              <a:gd name="T42" fmla="*/ 0 w 176"/>
              <a:gd name="T43" fmla="*/ 4 h 176"/>
              <a:gd name="T44" fmla="*/ 3 w 176"/>
              <a:gd name="T45" fmla="*/ 160 h 176"/>
              <a:gd name="T46" fmla="*/ 59 w 176"/>
              <a:gd name="T47" fmla="*/ 176 h 176"/>
              <a:gd name="T48" fmla="*/ 60 w 176"/>
              <a:gd name="T49" fmla="*/ 176 h 176"/>
              <a:gd name="T50" fmla="*/ 61 w 176"/>
              <a:gd name="T51" fmla="*/ 176 h 176"/>
              <a:gd name="T52" fmla="*/ 171 w 176"/>
              <a:gd name="T53" fmla="*/ 176 h 176"/>
              <a:gd name="T54" fmla="*/ 172 w 176"/>
              <a:gd name="T55" fmla="*/ 176 h 176"/>
              <a:gd name="T56" fmla="*/ 176 w 176"/>
              <a:gd name="T57" fmla="*/ 20 h 176"/>
              <a:gd name="T58" fmla="*/ 56 w 176"/>
              <a:gd name="T59" fmla="*/ 167 h 176"/>
              <a:gd name="T60" fmla="*/ 8 w 176"/>
              <a:gd name="T61" fmla="*/ 9 h 176"/>
              <a:gd name="T62" fmla="*/ 56 w 176"/>
              <a:gd name="T63" fmla="*/ 167 h 176"/>
              <a:gd name="T64" fmla="*/ 64 w 176"/>
              <a:gd name="T65" fmla="*/ 167 h 176"/>
              <a:gd name="T66" fmla="*/ 67 w 176"/>
              <a:gd name="T67" fmla="*/ 83 h 176"/>
              <a:gd name="T68" fmla="*/ 69 w 176"/>
              <a:gd name="T69" fmla="*/ 72 h 176"/>
              <a:gd name="T70" fmla="*/ 64 w 176"/>
              <a:gd name="T71" fmla="*/ 23 h 176"/>
              <a:gd name="T72" fmla="*/ 112 w 176"/>
              <a:gd name="T73" fmla="*/ 153 h 176"/>
              <a:gd name="T74" fmla="*/ 120 w 176"/>
              <a:gd name="T75" fmla="*/ 153 h 176"/>
              <a:gd name="T76" fmla="*/ 125 w 176"/>
              <a:gd name="T77" fmla="*/ 65 h 176"/>
              <a:gd name="T78" fmla="*/ 122 w 176"/>
              <a:gd name="T79" fmla="*/ 55 h 176"/>
              <a:gd name="T80" fmla="*/ 120 w 176"/>
              <a:gd name="T81" fmla="*/ 9 h 176"/>
              <a:gd name="T82" fmla="*/ 168 w 176"/>
              <a:gd name="T83" fmla="*/ 167 h 176"/>
              <a:gd name="T84" fmla="*/ 140 w 176"/>
              <a:gd name="T85" fmla="*/ 112 h 176"/>
              <a:gd name="T86" fmla="*/ 137 w 176"/>
              <a:gd name="T87" fmla="*/ 119 h 176"/>
              <a:gd name="T88" fmla="*/ 137 w 176"/>
              <a:gd name="T89" fmla="*/ 129 h 176"/>
              <a:gd name="T90" fmla="*/ 140 w 176"/>
              <a:gd name="T91" fmla="*/ 136 h 176"/>
              <a:gd name="T92" fmla="*/ 148 w 176"/>
              <a:gd name="T93" fmla="*/ 130 h 176"/>
              <a:gd name="T94" fmla="*/ 156 w 176"/>
              <a:gd name="T95" fmla="*/ 136 h 176"/>
              <a:gd name="T96" fmla="*/ 159 w 176"/>
              <a:gd name="T97" fmla="*/ 129 h 176"/>
              <a:gd name="T98" fmla="*/ 159 w 176"/>
              <a:gd name="T99" fmla="*/ 119 h 176"/>
              <a:gd name="T100" fmla="*/ 156 w 176"/>
              <a:gd name="T101" fmla="*/ 112 h 176"/>
              <a:gd name="T102" fmla="*/ 148 w 176"/>
              <a:gd name="T103" fmla="*/ 118 h 176"/>
              <a:gd name="T104" fmla="*/ 142 w 176"/>
              <a:gd name="T105" fmla="*/ 88 h 176"/>
              <a:gd name="T106" fmla="*/ 146 w 176"/>
              <a:gd name="T107" fmla="*/ 78 h 176"/>
              <a:gd name="T108" fmla="*/ 142 w 176"/>
              <a:gd name="T109" fmla="*/ 88 h 176"/>
              <a:gd name="T110" fmla="*/ 151 w 176"/>
              <a:gd name="T111" fmla="*/ 103 h 176"/>
              <a:gd name="T112" fmla="*/ 143 w 176"/>
              <a:gd name="T113" fmla="*/ 9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100" y="64"/>
                </a:moveTo>
                <a:cubicBezTo>
                  <a:pt x="104" y="64"/>
                  <a:pt x="108" y="60"/>
                  <a:pt x="108" y="56"/>
                </a:cubicBezTo>
                <a:cubicBezTo>
                  <a:pt x="108" y="52"/>
                  <a:pt x="104" y="48"/>
                  <a:pt x="100" y="48"/>
                </a:cubicBezTo>
                <a:cubicBezTo>
                  <a:pt x="96" y="48"/>
                  <a:pt x="92" y="52"/>
                  <a:pt x="92" y="56"/>
                </a:cubicBezTo>
                <a:cubicBezTo>
                  <a:pt x="92" y="60"/>
                  <a:pt x="96" y="64"/>
                  <a:pt x="100" y="64"/>
                </a:cubicBezTo>
                <a:moveTo>
                  <a:pt x="32" y="128"/>
                </a:moveTo>
                <a:cubicBezTo>
                  <a:pt x="36" y="128"/>
                  <a:pt x="40" y="124"/>
                  <a:pt x="40" y="120"/>
                </a:cubicBezTo>
                <a:cubicBezTo>
                  <a:pt x="40" y="116"/>
                  <a:pt x="36" y="112"/>
                  <a:pt x="32" y="112"/>
                </a:cubicBezTo>
                <a:cubicBezTo>
                  <a:pt x="28" y="112"/>
                  <a:pt x="24" y="116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moveTo>
                  <a:pt x="85" y="68"/>
                </a:moveTo>
                <a:cubicBezTo>
                  <a:pt x="81" y="61"/>
                  <a:pt x="81" y="61"/>
                  <a:pt x="81" y="61"/>
                </a:cubicBezTo>
                <a:cubicBezTo>
                  <a:pt x="78" y="63"/>
                  <a:pt x="76" y="65"/>
                  <a:pt x="74" y="67"/>
                </a:cubicBezTo>
                <a:cubicBezTo>
                  <a:pt x="80" y="72"/>
                  <a:pt x="80" y="72"/>
                  <a:pt x="80" y="72"/>
                </a:cubicBezTo>
                <a:cubicBezTo>
                  <a:pt x="82" y="70"/>
                  <a:pt x="83" y="69"/>
                  <a:pt x="85" y="68"/>
                </a:cubicBezTo>
                <a:moveTo>
                  <a:pt x="41" y="99"/>
                </a:moveTo>
                <a:cubicBezTo>
                  <a:pt x="34" y="95"/>
                  <a:pt x="34" y="95"/>
                  <a:pt x="34" y="95"/>
                </a:cubicBezTo>
                <a:cubicBezTo>
                  <a:pt x="32" y="97"/>
                  <a:pt x="31" y="100"/>
                  <a:pt x="30" y="103"/>
                </a:cubicBezTo>
                <a:cubicBezTo>
                  <a:pt x="38" y="105"/>
                  <a:pt x="38" y="105"/>
                  <a:pt x="38" y="105"/>
                </a:cubicBezTo>
                <a:cubicBezTo>
                  <a:pt x="39" y="103"/>
                  <a:pt x="39" y="101"/>
                  <a:pt x="41" y="99"/>
                </a:cubicBezTo>
                <a:moveTo>
                  <a:pt x="51" y="90"/>
                </a:moveTo>
                <a:cubicBezTo>
                  <a:pt x="47" y="83"/>
                  <a:pt x="47" y="83"/>
                  <a:pt x="47" y="83"/>
                </a:cubicBezTo>
                <a:cubicBezTo>
                  <a:pt x="44" y="85"/>
                  <a:pt x="42" y="86"/>
                  <a:pt x="40" y="88"/>
                </a:cubicBezTo>
                <a:cubicBezTo>
                  <a:pt x="45" y="94"/>
                  <a:pt x="45" y="94"/>
                  <a:pt x="45" y="94"/>
                </a:cubicBezTo>
                <a:cubicBezTo>
                  <a:pt x="47" y="93"/>
                  <a:pt x="49" y="91"/>
                  <a:pt x="51" y="90"/>
                </a:cubicBezTo>
                <a:moveTo>
                  <a:pt x="134" y="76"/>
                </a:moveTo>
                <a:cubicBezTo>
                  <a:pt x="135" y="76"/>
                  <a:pt x="135" y="76"/>
                  <a:pt x="135" y="76"/>
                </a:cubicBezTo>
                <a:cubicBezTo>
                  <a:pt x="141" y="71"/>
                  <a:pt x="141" y="71"/>
                  <a:pt x="141" y="71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39" y="69"/>
                  <a:pt x="137" y="67"/>
                  <a:pt x="136" y="65"/>
                </a:cubicBezTo>
                <a:cubicBezTo>
                  <a:pt x="129" y="70"/>
                  <a:pt x="129" y="70"/>
                  <a:pt x="129" y="70"/>
                </a:cubicBezTo>
                <a:cubicBezTo>
                  <a:pt x="131" y="72"/>
                  <a:pt x="132" y="74"/>
                  <a:pt x="134" y="76"/>
                </a:cubicBezTo>
                <a:moveTo>
                  <a:pt x="173" y="16"/>
                </a:moveTo>
                <a:cubicBezTo>
                  <a:pt x="173" y="16"/>
                  <a:pt x="173" y="16"/>
                  <a:pt x="173" y="16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6" y="0"/>
                  <a:pt x="116" y="0"/>
                </a:cubicBezTo>
                <a:cubicBezTo>
                  <a:pt x="116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60" y="16"/>
                  <a:pt x="60" y="16"/>
                  <a:pt x="60" y="16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1" y="159"/>
                  <a:pt x="3" y="160"/>
                </a:cubicBezTo>
                <a:cubicBezTo>
                  <a:pt x="3" y="160"/>
                  <a:pt x="3" y="160"/>
                  <a:pt x="3" y="160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9" y="176"/>
                  <a:pt x="60" y="176"/>
                  <a:pt x="60" y="176"/>
                </a:cubicBezTo>
                <a:cubicBezTo>
                  <a:pt x="60" y="176"/>
                  <a:pt x="61" y="176"/>
                  <a:pt x="61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1" y="176"/>
                  <a:pt x="172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20"/>
                  <a:pt x="176" y="20"/>
                  <a:pt x="176" y="20"/>
                </a:cubicBezTo>
                <a:cubicBezTo>
                  <a:pt x="176" y="18"/>
                  <a:pt x="175" y="17"/>
                  <a:pt x="173" y="16"/>
                </a:cubicBezTo>
                <a:moveTo>
                  <a:pt x="56" y="167"/>
                </a:moveTo>
                <a:cubicBezTo>
                  <a:pt x="8" y="153"/>
                  <a:pt x="8" y="153"/>
                  <a:pt x="8" y="153"/>
                </a:cubicBezTo>
                <a:cubicBezTo>
                  <a:pt x="8" y="9"/>
                  <a:pt x="8" y="9"/>
                  <a:pt x="8" y="9"/>
                </a:cubicBezTo>
                <a:cubicBezTo>
                  <a:pt x="56" y="23"/>
                  <a:pt x="56" y="23"/>
                  <a:pt x="56" y="23"/>
                </a:cubicBezTo>
                <a:lnTo>
                  <a:pt x="56" y="167"/>
                </a:lnTo>
                <a:close/>
                <a:moveTo>
                  <a:pt x="112" y="153"/>
                </a:moveTo>
                <a:cubicBezTo>
                  <a:pt x="64" y="167"/>
                  <a:pt x="64" y="167"/>
                  <a:pt x="64" y="167"/>
                </a:cubicBezTo>
                <a:cubicBezTo>
                  <a:pt x="64" y="76"/>
                  <a:pt x="64" y="76"/>
                  <a:pt x="64" y="76"/>
                </a:cubicBezTo>
                <a:cubicBezTo>
                  <a:pt x="67" y="83"/>
                  <a:pt x="67" y="83"/>
                  <a:pt x="67" y="83"/>
                </a:cubicBezTo>
                <a:cubicBezTo>
                  <a:pt x="70" y="82"/>
                  <a:pt x="72" y="80"/>
                  <a:pt x="75" y="78"/>
                </a:cubicBezTo>
                <a:cubicBezTo>
                  <a:pt x="69" y="72"/>
                  <a:pt x="69" y="72"/>
                  <a:pt x="69" y="72"/>
                </a:cubicBezTo>
                <a:cubicBezTo>
                  <a:pt x="68" y="74"/>
                  <a:pt x="66" y="75"/>
                  <a:pt x="64" y="76"/>
                </a:cubicBezTo>
                <a:cubicBezTo>
                  <a:pt x="64" y="23"/>
                  <a:pt x="64" y="23"/>
                  <a:pt x="64" y="23"/>
                </a:cubicBezTo>
                <a:cubicBezTo>
                  <a:pt x="112" y="9"/>
                  <a:pt x="112" y="9"/>
                  <a:pt x="112" y="9"/>
                </a:cubicBezTo>
                <a:lnTo>
                  <a:pt x="112" y="153"/>
                </a:lnTo>
                <a:close/>
                <a:moveTo>
                  <a:pt x="168" y="167"/>
                </a:moveTo>
                <a:cubicBezTo>
                  <a:pt x="120" y="153"/>
                  <a:pt x="120" y="153"/>
                  <a:pt x="120" y="153"/>
                </a:cubicBezTo>
                <a:cubicBezTo>
                  <a:pt x="120" y="63"/>
                  <a:pt x="120" y="63"/>
                  <a:pt x="120" y="63"/>
                </a:cubicBezTo>
                <a:cubicBezTo>
                  <a:pt x="122" y="64"/>
                  <a:pt x="123" y="64"/>
                  <a:pt x="125" y="65"/>
                </a:cubicBezTo>
                <a:cubicBezTo>
                  <a:pt x="130" y="59"/>
                  <a:pt x="130" y="59"/>
                  <a:pt x="130" y="59"/>
                </a:cubicBezTo>
                <a:cubicBezTo>
                  <a:pt x="127" y="57"/>
                  <a:pt x="125" y="56"/>
                  <a:pt x="122" y="55"/>
                </a:cubicBezTo>
                <a:cubicBezTo>
                  <a:pt x="120" y="59"/>
                  <a:pt x="120" y="59"/>
                  <a:pt x="120" y="59"/>
                </a:cubicBezTo>
                <a:cubicBezTo>
                  <a:pt x="120" y="9"/>
                  <a:pt x="120" y="9"/>
                  <a:pt x="120" y="9"/>
                </a:cubicBezTo>
                <a:cubicBezTo>
                  <a:pt x="168" y="23"/>
                  <a:pt x="168" y="23"/>
                  <a:pt x="168" y="23"/>
                </a:cubicBezTo>
                <a:lnTo>
                  <a:pt x="168" y="167"/>
                </a:lnTo>
                <a:close/>
                <a:moveTo>
                  <a:pt x="143" y="113"/>
                </a:moveTo>
                <a:cubicBezTo>
                  <a:pt x="142" y="112"/>
                  <a:pt x="141" y="112"/>
                  <a:pt x="140" y="112"/>
                </a:cubicBezTo>
                <a:cubicBezTo>
                  <a:pt x="138" y="112"/>
                  <a:pt x="136" y="114"/>
                  <a:pt x="136" y="116"/>
                </a:cubicBezTo>
                <a:cubicBezTo>
                  <a:pt x="136" y="117"/>
                  <a:pt x="136" y="118"/>
                  <a:pt x="137" y="119"/>
                </a:cubicBezTo>
                <a:cubicBezTo>
                  <a:pt x="142" y="124"/>
                  <a:pt x="142" y="124"/>
                  <a:pt x="142" y="124"/>
                </a:cubicBezTo>
                <a:cubicBezTo>
                  <a:pt x="137" y="129"/>
                  <a:pt x="137" y="129"/>
                  <a:pt x="137" y="129"/>
                </a:cubicBezTo>
                <a:cubicBezTo>
                  <a:pt x="136" y="130"/>
                  <a:pt x="136" y="131"/>
                  <a:pt x="136" y="132"/>
                </a:cubicBezTo>
                <a:cubicBezTo>
                  <a:pt x="136" y="134"/>
                  <a:pt x="138" y="136"/>
                  <a:pt x="140" y="136"/>
                </a:cubicBezTo>
                <a:cubicBezTo>
                  <a:pt x="141" y="136"/>
                  <a:pt x="142" y="136"/>
                  <a:pt x="143" y="135"/>
                </a:cubicBezTo>
                <a:cubicBezTo>
                  <a:pt x="148" y="130"/>
                  <a:pt x="148" y="130"/>
                  <a:pt x="148" y="130"/>
                </a:cubicBezTo>
                <a:cubicBezTo>
                  <a:pt x="153" y="135"/>
                  <a:pt x="153" y="135"/>
                  <a:pt x="153" y="135"/>
                </a:cubicBezTo>
                <a:cubicBezTo>
                  <a:pt x="154" y="136"/>
                  <a:pt x="155" y="136"/>
                  <a:pt x="156" y="136"/>
                </a:cubicBezTo>
                <a:cubicBezTo>
                  <a:pt x="158" y="136"/>
                  <a:pt x="160" y="134"/>
                  <a:pt x="160" y="132"/>
                </a:cubicBezTo>
                <a:cubicBezTo>
                  <a:pt x="160" y="131"/>
                  <a:pt x="160" y="130"/>
                  <a:pt x="159" y="129"/>
                </a:cubicBezTo>
                <a:cubicBezTo>
                  <a:pt x="154" y="124"/>
                  <a:pt x="154" y="124"/>
                  <a:pt x="154" y="124"/>
                </a:cubicBezTo>
                <a:cubicBezTo>
                  <a:pt x="159" y="119"/>
                  <a:pt x="159" y="119"/>
                  <a:pt x="159" y="119"/>
                </a:cubicBezTo>
                <a:cubicBezTo>
                  <a:pt x="160" y="118"/>
                  <a:pt x="160" y="117"/>
                  <a:pt x="160" y="116"/>
                </a:cubicBezTo>
                <a:cubicBezTo>
                  <a:pt x="160" y="114"/>
                  <a:pt x="158" y="112"/>
                  <a:pt x="156" y="112"/>
                </a:cubicBezTo>
                <a:cubicBezTo>
                  <a:pt x="155" y="112"/>
                  <a:pt x="154" y="112"/>
                  <a:pt x="153" y="113"/>
                </a:cubicBezTo>
                <a:cubicBezTo>
                  <a:pt x="148" y="118"/>
                  <a:pt x="148" y="118"/>
                  <a:pt x="148" y="118"/>
                </a:cubicBezTo>
                <a:lnTo>
                  <a:pt x="143" y="113"/>
                </a:lnTo>
                <a:close/>
                <a:moveTo>
                  <a:pt x="142" y="88"/>
                </a:moveTo>
                <a:cubicBezTo>
                  <a:pt x="150" y="86"/>
                  <a:pt x="150" y="86"/>
                  <a:pt x="150" y="86"/>
                </a:cubicBezTo>
                <a:cubicBezTo>
                  <a:pt x="149" y="83"/>
                  <a:pt x="148" y="80"/>
                  <a:pt x="146" y="78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40" y="84"/>
                  <a:pt x="141" y="86"/>
                  <a:pt x="142" y="88"/>
                </a:cubicBezTo>
                <a:moveTo>
                  <a:pt x="143" y="102"/>
                </a:moveTo>
                <a:cubicBezTo>
                  <a:pt x="151" y="103"/>
                  <a:pt x="151" y="103"/>
                  <a:pt x="151" y="103"/>
                </a:cubicBezTo>
                <a:cubicBezTo>
                  <a:pt x="151" y="100"/>
                  <a:pt x="151" y="97"/>
                  <a:pt x="151" y="94"/>
                </a:cubicBezTo>
                <a:cubicBezTo>
                  <a:pt x="143" y="95"/>
                  <a:pt x="143" y="95"/>
                  <a:pt x="143" y="95"/>
                </a:cubicBezTo>
                <a:cubicBezTo>
                  <a:pt x="143" y="97"/>
                  <a:pt x="143" y="99"/>
                  <a:pt x="143" y="10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1"/>
          <p:cNvSpPr>
            <a:spLocks noEditPoints="1"/>
          </p:cNvSpPr>
          <p:nvPr/>
        </p:nvSpPr>
        <p:spPr bwMode="auto">
          <a:xfrm>
            <a:off x="7339013" y="2662238"/>
            <a:ext cx="525463" cy="527050"/>
          </a:xfrm>
          <a:custGeom>
            <a:avLst/>
            <a:gdLst>
              <a:gd name="T0" fmla="*/ 88 w 176"/>
              <a:gd name="T1" fmla="*/ 0 h 176"/>
              <a:gd name="T2" fmla="*/ 88 w 176"/>
              <a:gd name="T3" fmla="*/ 0 h 176"/>
              <a:gd name="T4" fmla="*/ 88 w 176"/>
              <a:gd name="T5" fmla="*/ 0 h 176"/>
              <a:gd name="T6" fmla="*/ 0 w 176"/>
              <a:gd name="T7" fmla="*/ 88 h 176"/>
              <a:gd name="T8" fmla="*/ 88 w 176"/>
              <a:gd name="T9" fmla="*/ 176 h 176"/>
              <a:gd name="T10" fmla="*/ 176 w 176"/>
              <a:gd name="T11" fmla="*/ 88 h 176"/>
              <a:gd name="T12" fmla="*/ 88 w 176"/>
              <a:gd name="T13" fmla="*/ 0 h 176"/>
              <a:gd name="T14" fmla="*/ 92 w 176"/>
              <a:gd name="T15" fmla="*/ 168 h 176"/>
              <a:gd name="T16" fmla="*/ 92 w 176"/>
              <a:gd name="T17" fmla="*/ 140 h 176"/>
              <a:gd name="T18" fmla="*/ 88 w 176"/>
              <a:gd name="T19" fmla="*/ 136 h 176"/>
              <a:gd name="T20" fmla="*/ 84 w 176"/>
              <a:gd name="T21" fmla="*/ 140 h 176"/>
              <a:gd name="T22" fmla="*/ 84 w 176"/>
              <a:gd name="T23" fmla="*/ 168 h 176"/>
              <a:gd name="T24" fmla="*/ 8 w 176"/>
              <a:gd name="T25" fmla="*/ 92 h 176"/>
              <a:gd name="T26" fmla="*/ 36 w 176"/>
              <a:gd name="T27" fmla="*/ 92 h 176"/>
              <a:gd name="T28" fmla="*/ 40 w 176"/>
              <a:gd name="T29" fmla="*/ 88 h 176"/>
              <a:gd name="T30" fmla="*/ 36 w 176"/>
              <a:gd name="T31" fmla="*/ 84 h 176"/>
              <a:gd name="T32" fmla="*/ 8 w 176"/>
              <a:gd name="T33" fmla="*/ 84 h 176"/>
              <a:gd name="T34" fmla="*/ 84 w 176"/>
              <a:gd name="T35" fmla="*/ 8 h 176"/>
              <a:gd name="T36" fmla="*/ 84 w 176"/>
              <a:gd name="T37" fmla="*/ 36 h 176"/>
              <a:gd name="T38" fmla="*/ 88 w 176"/>
              <a:gd name="T39" fmla="*/ 40 h 176"/>
              <a:gd name="T40" fmla="*/ 92 w 176"/>
              <a:gd name="T41" fmla="*/ 36 h 176"/>
              <a:gd name="T42" fmla="*/ 92 w 176"/>
              <a:gd name="T43" fmla="*/ 8 h 176"/>
              <a:gd name="T44" fmla="*/ 168 w 176"/>
              <a:gd name="T45" fmla="*/ 84 h 176"/>
              <a:gd name="T46" fmla="*/ 140 w 176"/>
              <a:gd name="T47" fmla="*/ 84 h 176"/>
              <a:gd name="T48" fmla="*/ 136 w 176"/>
              <a:gd name="T49" fmla="*/ 88 h 176"/>
              <a:gd name="T50" fmla="*/ 140 w 176"/>
              <a:gd name="T51" fmla="*/ 92 h 176"/>
              <a:gd name="T52" fmla="*/ 168 w 176"/>
              <a:gd name="T53" fmla="*/ 92 h 176"/>
              <a:gd name="T54" fmla="*/ 92 w 176"/>
              <a:gd name="T55" fmla="*/ 168 h 176"/>
              <a:gd name="T56" fmla="*/ 88 w 176"/>
              <a:gd name="T57" fmla="*/ 68 h 176"/>
              <a:gd name="T58" fmla="*/ 68 w 176"/>
              <a:gd name="T59" fmla="*/ 88 h 176"/>
              <a:gd name="T60" fmla="*/ 88 w 176"/>
              <a:gd name="T61" fmla="*/ 108 h 176"/>
              <a:gd name="T62" fmla="*/ 108 w 176"/>
              <a:gd name="T63" fmla="*/ 88 h 176"/>
              <a:gd name="T64" fmla="*/ 88 w 176"/>
              <a:gd name="T65" fmla="*/ 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88" y="0"/>
                  <a:pt x="88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92" y="168"/>
                </a:moveTo>
                <a:cubicBezTo>
                  <a:pt x="92" y="140"/>
                  <a:pt x="92" y="140"/>
                  <a:pt x="92" y="140"/>
                </a:cubicBezTo>
                <a:cubicBezTo>
                  <a:pt x="92" y="138"/>
                  <a:pt x="90" y="136"/>
                  <a:pt x="88" y="136"/>
                </a:cubicBezTo>
                <a:cubicBezTo>
                  <a:pt x="86" y="136"/>
                  <a:pt x="84" y="138"/>
                  <a:pt x="84" y="140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43" y="166"/>
                  <a:pt x="10" y="133"/>
                  <a:pt x="8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8" y="92"/>
                  <a:pt x="40" y="90"/>
                  <a:pt x="40" y="88"/>
                </a:cubicBezTo>
                <a:cubicBezTo>
                  <a:pt x="40" y="86"/>
                  <a:pt x="38" y="84"/>
                  <a:pt x="36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0" y="43"/>
                  <a:pt x="43" y="10"/>
                  <a:pt x="84" y="8"/>
                </a:cubicBezTo>
                <a:cubicBezTo>
                  <a:pt x="84" y="36"/>
                  <a:pt x="84" y="36"/>
                  <a:pt x="84" y="36"/>
                </a:cubicBezTo>
                <a:cubicBezTo>
                  <a:pt x="84" y="38"/>
                  <a:pt x="86" y="40"/>
                  <a:pt x="88" y="40"/>
                </a:cubicBezTo>
                <a:cubicBezTo>
                  <a:pt x="90" y="40"/>
                  <a:pt x="92" y="38"/>
                  <a:pt x="92" y="36"/>
                </a:cubicBezTo>
                <a:cubicBezTo>
                  <a:pt x="92" y="8"/>
                  <a:pt x="92" y="8"/>
                  <a:pt x="92" y="8"/>
                </a:cubicBezTo>
                <a:cubicBezTo>
                  <a:pt x="133" y="10"/>
                  <a:pt x="166" y="43"/>
                  <a:pt x="168" y="84"/>
                </a:cubicBezTo>
                <a:cubicBezTo>
                  <a:pt x="140" y="84"/>
                  <a:pt x="140" y="84"/>
                  <a:pt x="140" y="84"/>
                </a:cubicBezTo>
                <a:cubicBezTo>
                  <a:pt x="138" y="84"/>
                  <a:pt x="136" y="86"/>
                  <a:pt x="136" y="88"/>
                </a:cubicBezTo>
                <a:cubicBezTo>
                  <a:pt x="136" y="90"/>
                  <a:pt x="138" y="92"/>
                  <a:pt x="140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  <a:moveTo>
                  <a:pt x="88" y="68"/>
                </a:moveTo>
                <a:cubicBezTo>
                  <a:pt x="77" y="68"/>
                  <a:pt x="68" y="77"/>
                  <a:pt x="68" y="88"/>
                </a:cubicBezTo>
                <a:cubicBezTo>
                  <a:pt x="68" y="99"/>
                  <a:pt x="77" y="108"/>
                  <a:pt x="88" y="108"/>
                </a:cubicBezTo>
                <a:cubicBezTo>
                  <a:pt x="99" y="108"/>
                  <a:pt x="108" y="99"/>
                  <a:pt x="108" y="88"/>
                </a:cubicBezTo>
                <a:cubicBezTo>
                  <a:pt x="108" y="77"/>
                  <a:pt x="99" y="68"/>
                  <a:pt x="88" y="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2"/>
          <p:cNvSpPr>
            <a:spLocks noEditPoints="1"/>
          </p:cNvSpPr>
          <p:nvPr/>
        </p:nvSpPr>
        <p:spPr bwMode="auto">
          <a:xfrm>
            <a:off x="8340725" y="2662238"/>
            <a:ext cx="525463" cy="527050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4 w 176"/>
              <a:gd name="T11" fmla="*/ 168 h 176"/>
              <a:gd name="T12" fmla="*/ 8 w 176"/>
              <a:gd name="T13" fmla="*/ 92 h 176"/>
              <a:gd name="T14" fmla="*/ 25 w 176"/>
              <a:gd name="T15" fmla="*/ 92 h 176"/>
              <a:gd name="T16" fmla="*/ 33 w 176"/>
              <a:gd name="T17" fmla="*/ 100 h 176"/>
              <a:gd name="T18" fmla="*/ 84 w 176"/>
              <a:gd name="T19" fmla="*/ 144 h 176"/>
              <a:gd name="T20" fmla="*/ 84 w 176"/>
              <a:gd name="T21" fmla="*/ 168 h 176"/>
              <a:gd name="T22" fmla="*/ 84 w 176"/>
              <a:gd name="T23" fmla="*/ 136 h 176"/>
              <a:gd name="T24" fmla="*/ 41 w 176"/>
              <a:gd name="T25" fmla="*/ 99 h 176"/>
              <a:gd name="T26" fmla="*/ 47 w 176"/>
              <a:gd name="T27" fmla="*/ 92 h 176"/>
              <a:gd name="T28" fmla="*/ 68 w 176"/>
              <a:gd name="T29" fmla="*/ 92 h 176"/>
              <a:gd name="T30" fmla="*/ 84 w 176"/>
              <a:gd name="T31" fmla="*/ 108 h 176"/>
              <a:gd name="T32" fmla="*/ 84 w 176"/>
              <a:gd name="T33" fmla="*/ 136 h 176"/>
              <a:gd name="T34" fmla="*/ 84 w 176"/>
              <a:gd name="T35" fmla="*/ 68 h 176"/>
              <a:gd name="T36" fmla="*/ 68 w 176"/>
              <a:gd name="T37" fmla="*/ 84 h 176"/>
              <a:gd name="T38" fmla="*/ 47 w 176"/>
              <a:gd name="T39" fmla="*/ 84 h 176"/>
              <a:gd name="T40" fmla="*/ 41 w 176"/>
              <a:gd name="T41" fmla="*/ 77 h 176"/>
              <a:gd name="T42" fmla="*/ 84 w 176"/>
              <a:gd name="T43" fmla="*/ 40 h 176"/>
              <a:gd name="T44" fmla="*/ 84 w 176"/>
              <a:gd name="T45" fmla="*/ 68 h 176"/>
              <a:gd name="T46" fmla="*/ 84 w 176"/>
              <a:gd name="T47" fmla="*/ 32 h 176"/>
              <a:gd name="T48" fmla="*/ 33 w 176"/>
              <a:gd name="T49" fmla="*/ 76 h 176"/>
              <a:gd name="T50" fmla="*/ 25 w 176"/>
              <a:gd name="T51" fmla="*/ 84 h 176"/>
              <a:gd name="T52" fmla="*/ 8 w 176"/>
              <a:gd name="T53" fmla="*/ 84 h 176"/>
              <a:gd name="T54" fmla="*/ 84 w 176"/>
              <a:gd name="T55" fmla="*/ 8 h 176"/>
              <a:gd name="T56" fmla="*/ 84 w 176"/>
              <a:gd name="T57" fmla="*/ 32 h 176"/>
              <a:gd name="T58" fmla="*/ 92 w 176"/>
              <a:gd name="T59" fmla="*/ 8 h 176"/>
              <a:gd name="T60" fmla="*/ 168 w 176"/>
              <a:gd name="T61" fmla="*/ 84 h 176"/>
              <a:gd name="T62" fmla="*/ 144 w 176"/>
              <a:gd name="T63" fmla="*/ 84 h 176"/>
              <a:gd name="T64" fmla="*/ 135 w 176"/>
              <a:gd name="T65" fmla="*/ 57 h 176"/>
              <a:gd name="T66" fmla="*/ 136 w 176"/>
              <a:gd name="T67" fmla="*/ 52 h 176"/>
              <a:gd name="T68" fmla="*/ 124 w 176"/>
              <a:gd name="T69" fmla="*/ 40 h 176"/>
              <a:gd name="T70" fmla="*/ 119 w 176"/>
              <a:gd name="T71" fmla="*/ 41 h 176"/>
              <a:gd name="T72" fmla="*/ 92 w 176"/>
              <a:gd name="T73" fmla="*/ 32 h 176"/>
              <a:gd name="T74" fmla="*/ 92 w 176"/>
              <a:gd name="T75" fmla="*/ 8 h 176"/>
              <a:gd name="T76" fmla="*/ 92 w 176"/>
              <a:gd name="T77" fmla="*/ 40 h 176"/>
              <a:gd name="T78" fmla="*/ 113 w 176"/>
              <a:gd name="T79" fmla="*/ 47 h 176"/>
              <a:gd name="T80" fmla="*/ 112 w 176"/>
              <a:gd name="T81" fmla="*/ 52 h 176"/>
              <a:gd name="T82" fmla="*/ 124 w 176"/>
              <a:gd name="T83" fmla="*/ 64 h 176"/>
              <a:gd name="T84" fmla="*/ 129 w 176"/>
              <a:gd name="T85" fmla="*/ 63 h 176"/>
              <a:gd name="T86" fmla="*/ 136 w 176"/>
              <a:gd name="T87" fmla="*/ 84 h 176"/>
              <a:gd name="T88" fmla="*/ 108 w 176"/>
              <a:gd name="T89" fmla="*/ 84 h 176"/>
              <a:gd name="T90" fmla="*/ 92 w 176"/>
              <a:gd name="T91" fmla="*/ 68 h 176"/>
              <a:gd name="T92" fmla="*/ 92 w 176"/>
              <a:gd name="T93" fmla="*/ 40 h 176"/>
              <a:gd name="T94" fmla="*/ 92 w 176"/>
              <a:gd name="T95" fmla="*/ 108 h 176"/>
              <a:gd name="T96" fmla="*/ 108 w 176"/>
              <a:gd name="T97" fmla="*/ 92 h 176"/>
              <a:gd name="T98" fmla="*/ 136 w 176"/>
              <a:gd name="T99" fmla="*/ 92 h 176"/>
              <a:gd name="T100" fmla="*/ 92 w 176"/>
              <a:gd name="T101" fmla="*/ 136 h 176"/>
              <a:gd name="T102" fmla="*/ 92 w 176"/>
              <a:gd name="T103" fmla="*/ 108 h 176"/>
              <a:gd name="T104" fmla="*/ 92 w 176"/>
              <a:gd name="T105" fmla="*/ 168 h 176"/>
              <a:gd name="T106" fmla="*/ 92 w 176"/>
              <a:gd name="T107" fmla="*/ 144 h 176"/>
              <a:gd name="T108" fmla="*/ 144 w 176"/>
              <a:gd name="T109" fmla="*/ 92 h 176"/>
              <a:gd name="T110" fmla="*/ 168 w 176"/>
              <a:gd name="T111" fmla="*/ 92 h 176"/>
              <a:gd name="T112" fmla="*/ 92 w 176"/>
              <a:gd name="T11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4" y="168"/>
                </a:moveTo>
                <a:cubicBezTo>
                  <a:pt x="43" y="166"/>
                  <a:pt x="10" y="133"/>
                  <a:pt x="8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6" y="96"/>
                  <a:pt x="29" y="99"/>
                  <a:pt x="33" y="100"/>
                </a:cubicBezTo>
                <a:cubicBezTo>
                  <a:pt x="38" y="124"/>
                  <a:pt x="59" y="142"/>
                  <a:pt x="84" y="144"/>
                </a:cubicBezTo>
                <a:lnTo>
                  <a:pt x="84" y="168"/>
                </a:lnTo>
                <a:close/>
                <a:moveTo>
                  <a:pt x="84" y="136"/>
                </a:moveTo>
                <a:cubicBezTo>
                  <a:pt x="63" y="134"/>
                  <a:pt x="46" y="119"/>
                  <a:pt x="41" y="99"/>
                </a:cubicBezTo>
                <a:cubicBezTo>
                  <a:pt x="44" y="97"/>
                  <a:pt x="46" y="95"/>
                  <a:pt x="47" y="92"/>
                </a:cubicBezTo>
                <a:cubicBezTo>
                  <a:pt x="68" y="92"/>
                  <a:pt x="68" y="92"/>
                  <a:pt x="68" y="92"/>
                </a:cubicBezTo>
                <a:cubicBezTo>
                  <a:pt x="70" y="100"/>
                  <a:pt x="76" y="106"/>
                  <a:pt x="84" y="108"/>
                </a:cubicBezTo>
                <a:lnTo>
                  <a:pt x="84" y="136"/>
                </a:lnTo>
                <a:close/>
                <a:moveTo>
                  <a:pt x="84" y="68"/>
                </a:moveTo>
                <a:cubicBezTo>
                  <a:pt x="76" y="70"/>
                  <a:pt x="70" y="76"/>
                  <a:pt x="68" y="84"/>
                </a:cubicBezTo>
                <a:cubicBezTo>
                  <a:pt x="47" y="84"/>
                  <a:pt x="47" y="84"/>
                  <a:pt x="47" y="84"/>
                </a:cubicBezTo>
                <a:cubicBezTo>
                  <a:pt x="46" y="81"/>
                  <a:pt x="44" y="79"/>
                  <a:pt x="41" y="77"/>
                </a:cubicBezTo>
                <a:cubicBezTo>
                  <a:pt x="46" y="57"/>
                  <a:pt x="63" y="42"/>
                  <a:pt x="84" y="40"/>
                </a:cubicBezTo>
                <a:lnTo>
                  <a:pt x="84" y="68"/>
                </a:lnTo>
                <a:close/>
                <a:moveTo>
                  <a:pt x="84" y="32"/>
                </a:moveTo>
                <a:cubicBezTo>
                  <a:pt x="59" y="34"/>
                  <a:pt x="38" y="52"/>
                  <a:pt x="33" y="76"/>
                </a:cubicBezTo>
                <a:cubicBezTo>
                  <a:pt x="29" y="77"/>
                  <a:pt x="26" y="80"/>
                  <a:pt x="25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0" y="43"/>
                  <a:pt x="43" y="10"/>
                  <a:pt x="84" y="8"/>
                </a:cubicBezTo>
                <a:lnTo>
                  <a:pt x="84" y="32"/>
                </a:lnTo>
                <a:close/>
                <a:moveTo>
                  <a:pt x="92" y="8"/>
                </a:moveTo>
                <a:cubicBezTo>
                  <a:pt x="133" y="10"/>
                  <a:pt x="166" y="43"/>
                  <a:pt x="168" y="84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3" y="74"/>
                  <a:pt x="140" y="65"/>
                  <a:pt x="135" y="57"/>
                </a:cubicBezTo>
                <a:cubicBezTo>
                  <a:pt x="136" y="56"/>
                  <a:pt x="136" y="54"/>
                  <a:pt x="136" y="52"/>
                </a:cubicBezTo>
                <a:cubicBezTo>
                  <a:pt x="136" y="45"/>
                  <a:pt x="131" y="40"/>
                  <a:pt x="124" y="40"/>
                </a:cubicBezTo>
                <a:cubicBezTo>
                  <a:pt x="122" y="40"/>
                  <a:pt x="120" y="40"/>
                  <a:pt x="119" y="41"/>
                </a:cubicBezTo>
                <a:cubicBezTo>
                  <a:pt x="111" y="36"/>
                  <a:pt x="102" y="33"/>
                  <a:pt x="92" y="32"/>
                </a:cubicBezTo>
                <a:lnTo>
                  <a:pt x="92" y="8"/>
                </a:lnTo>
                <a:close/>
                <a:moveTo>
                  <a:pt x="92" y="40"/>
                </a:moveTo>
                <a:cubicBezTo>
                  <a:pt x="100" y="41"/>
                  <a:pt x="107" y="43"/>
                  <a:pt x="113" y="47"/>
                </a:cubicBezTo>
                <a:cubicBezTo>
                  <a:pt x="112" y="49"/>
                  <a:pt x="112" y="50"/>
                  <a:pt x="112" y="52"/>
                </a:cubicBezTo>
                <a:cubicBezTo>
                  <a:pt x="112" y="59"/>
                  <a:pt x="117" y="64"/>
                  <a:pt x="124" y="64"/>
                </a:cubicBezTo>
                <a:cubicBezTo>
                  <a:pt x="126" y="64"/>
                  <a:pt x="127" y="64"/>
                  <a:pt x="129" y="63"/>
                </a:cubicBezTo>
                <a:cubicBezTo>
                  <a:pt x="133" y="69"/>
                  <a:pt x="135" y="76"/>
                  <a:pt x="136" y="84"/>
                </a:cubicBezTo>
                <a:cubicBezTo>
                  <a:pt x="108" y="84"/>
                  <a:pt x="108" y="84"/>
                  <a:pt x="108" y="84"/>
                </a:cubicBezTo>
                <a:cubicBezTo>
                  <a:pt x="106" y="76"/>
                  <a:pt x="100" y="70"/>
                  <a:pt x="92" y="68"/>
                </a:cubicBezTo>
                <a:lnTo>
                  <a:pt x="92" y="40"/>
                </a:lnTo>
                <a:close/>
                <a:moveTo>
                  <a:pt x="92" y="108"/>
                </a:moveTo>
                <a:cubicBezTo>
                  <a:pt x="100" y="106"/>
                  <a:pt x="106" y="100"/>
                  <a:pt x="108" y="92"/>
                </a:cubicBezTo>
                <a:cubicBezTo>
                  <a:pt x="136" y="92"/>
                  <a:pt x="136" y="92"/>
                  <a:pt x="136" y="92"/>
                </a:cubicBezTo>
                <a:cubicBezTo>
                  <a:pt x="134" y="115"/>
                  <a:pt x="115" y="134"/>
                  <a:pt x="92" y="136"/>
                </a:cubicBezTo>
                <a:lnTo>
                  <a:pt x="92" y="108"/>
                </a:lnTo>
                <a:close/>
                <a:moveTo>
                  <a:pt x="92" y="168"/>
                </a:moveTo>
                <a:cubicBezTo>
                  <a:pt x="92" y="144"/>
                  <a:pt x="92" y="144"/>
                  <a:pt x="92" y="144"/>
                </a:cubicBezTo>
                <a:cubicBezTo>
                  <a:pt x="120" y="142"/>
                  <a:pt x="142" y="120"/>
                  <a:pt x="144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3"/>
          <p:cNvSpPr>
            <a:spLocks noEditPoints="1"/>
          </p:cNvSpPr>
          <p:nvPr/>
        </p:nvSpPr>
        <p:spPr bwMode="auto">
          <a:xfrm>
            <a:off x="9391650" y="2662238"/>
            <a:ext cx="428625" cy="527050"/>
          </a:xfrm>
          <a:custGeom>
            <a:avLst/>
            <a:gdLst>
              <a:gd name="T0" fmla="*/ 144 w 144"/>
              <a:gd name="T1" fmla="*/ 12 h 176"/>
              <a:gd name="T2" fmla="*/ 142 w 144"/>
              <a:gd name="T3" fmla="*/ 8 h 176"/>
              <a:gd name="T4" fmla="*/ 100 w 144"/>
              <a:gd name="T5" fmla="*/ 0 h 176"/>
              <a:gd name="T6" fmla="*/ 70 w 144"/>
              <a:gd name="T7" fmla="*/ 5 h 176"/>
              <a:gd name="T8" fmla="*/ 52 w 144"/>
              <a:gd name="T9" fmla="*/ 8 h 176"/>
              <a:gd name="T10" fmla="*/ 29 w 144"/>
              <a:gd name="T11" fmla="*/ 4 h 176"/>
              <a:gd name="T12" fmla="*/ 4 w 144"/>
              <a:gd name="T13" fmla="*/ 0 h 176"/>
              <a:gd name="T14" fmla="*/ 0 w 144"/>
              <a:gd name="T15" fmla="*/ 4 h 176"/>
              <a:gd name="T16" fmla="*/ 0 w 144"/>
              <a:gd name="T17" fmla="*/ 172 h 176"/>
              <a:gd name="T18" fmla="*/ 4 w 144"/>
              <a:gd name="T19" fmla="*/ 176 h 176"/>
              <a:gd name="T20" fmla="*/ 8 w 144"/>
              <a:gd name="T21" fmla="*/ 172 h 176"/>
              <a:gd name="T22" fmla="*/ 8 w 144"/>
              <a:gd name="T23" fmla="*/ 104 h 176"/>
              <a:gd name="T24" fmla="*/ 27 w 144"/>
              <a:gd name="T25" fmla="*/ 108 h 176"/>
              <a:gd name="T26" fmla="*/ 52 w 144"/>
              <a:gd name="T27" fmla="*/ 112 h 176"/>
              <a:gd name="T28" fmla="*/ 73 w 144"/>
              <a:gd name="T29" fmla="*/ 108 h 176"/>
              <a:gd name="T30" fmla="*/ 100 w 144"/>
              <a:gd name="T31" fmla="*/ 104 h 176"/>
              <a:gd name="T32" fmla="*/ 138 w 144"/>
              <a:gd name="T33" fmla="*/ 112 h 176"/>
              <a:gd name="T34" fmla="*/ 144 w 144"/>
              <a:gd name="T35" fmla="*/ 110 h 176"/>
              <a:gd name="T36" fmla="*/ 144 w 144"/>
              <a:gd name="T37" fmla="*/ 108 h 176"/>
              <a:gd name="T38" fmla="*/ 144 w 144"/>
              <a:gd name="T39" fmla="*/ 108 h 176"/>
              <a:gd name="T40" fmla="*/ 144 w 144"/>
              <a:gd name="T41" fmla="*/ 12 h 176"/>
              <a:gd name="T42" fmla="*/ 136 w 144"/>
              <a:gd name="T43" fmla="*/ 102 h 176"/>
              <a:gd name="T44" fmla="*/ 100 w 144"/>
              <a:gd name="T45" fmla="*/ 96 h 176"/>
              <a:gd name="T46" fmla="*/ 70 w 144"/>
              <a:gd name="T47" fmla="*/ 101 h 176"/>
              <a:gd name="T48" fmla="*/ 52 w 144"/>
              <a:gd name="T49" fmla="*/ 104 h 176"/>
              <a:gd name="T50" fmla="*/ 29 w 144"/>
              <a:gd name="T51" fmla="*/ 100 h 176"/>
              <a:gd name="T52" fmla="*/ 8 w 144"/>
              <a:gd name="T53" fmla="*/ 96 h 176"/>
              <a:gd name="T54" fmla="*/ 8 w 144"/>
              <a:gd name="T55" fmla="*/ 8 h 176"/>
              <a:gd name="T56" fmla="*/ 27 w 144"/>
              <a:gd name="T57" fmla="*/ 12 h 176"/>
              <a:gd name="T58" fmla="*/ 52 w 144"/>
              <a:gd name="T59" fmla="*/ 16 h 176"/>
              <a:gd name="T60" fmla="*/ 73 w 144"/>
              <a:gd name="T61" fmla="*/ 12 h 176"/>
              <a:gd name="T62" fmla="*/ 100 w 144"/>
              <a:gd name="T63" fmla="*/ 8 h 176"/>
              <a:gd name="T64" fmla="*/ 136 w 144"/>
              <a:gd name="T65" fmla="*/ 15 h 176"/>
              <a:gd name="T66" fmla="*/ 136 w 144"/>
              <a:gd name="T67" fmla="*/ 10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4" h="176">
                <a:moveTo>
                  <a:pt x="144" y="12"/>
                </a:moveTo>
                <a:cubicBezTo>
                  <a:pt x="144" y="11"/>
                  <a:pt x="143" y="9"/>
                  <a:pt x="142" y="8"/>
                </a:cubicBezTo>
                <a:cubicBezTo>
                  <a:pt x="141" y="8"/>
                  <a:pt x="125" y="0"/>
                  <a:pt x="100" y="0"/>
                </a:cubicBezTo>
                <a:cubicBezTo>
                  <a:pt x="84" y="0"/>
                  <a:pt x="77" y="3"/>
                  <a:pt x="70" y="5"/>
                </a:cubicBezTo>
                <a:cubicBezTo>
                  <a:pt x="65" y="6"/>
                  <a:pt x="61" y="8"/>
                  <a:pt x="52" y="8"/>
                </a:cubicBezTo>
                <a:cubicBezTo>
                  <a:pt x="41" y="8"/>
                  <a:pt x="35" y="6"/>
                  <a:pt x="29" y="4"/>
                </a:cubicBezTo>
                <a:cubicBezTo>
                  <a:pt x="23" y="2"/>
                  <a:pt x="17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6" y="176"/>
                  <a:pt x="8" y="174"/>
                  <a:pt x="8" y="172"/>
                </a:cubicBezTo>
                <a:cubicBezTo>
                  <a:pt x="8" y="104"/>
                  <a:pt x="8" y="104"/>
                  <a:pt x="8" y="104"/>
                </a:cubicBezTo>
                <a:cubicBezTo>
                  <a:pt x="17" y="104"/>
                  <a:pt x="22" y="106"/>
                  <a:pt x="27" y="108"/>
                </a:cubicBezTo>
                <a:cubicBezTo>
                  <a:pt x="33" y="110"/>
                  <a:pt x="39" y="112"/>
                  <a:pt x="52" y="112"/>
                </a:cubicBezTo>
                <a:cubicBezTo>
                  <a:pt x="62" y="112"/>
                  <a:pt x="67" y="110"/>
                  <a:pt x="73" y="108"/>
                </a:cubicBezTo>
                <a:cubicBezTo>
                  <a:pt x="79" y="106"/>
                  <a:pt x="85" y="104"/>
                  <a:pt x="100" y="104"/>
                </a:cubicBezTo>
                <a:cubicBezTo>
                  <a:pt x="123" y="104"/>
                  <a:pt x="138" y="112"/>
                  <a:pt x="138" y="112"/>
                </a:cubicBezTo>
                <a:cubicBezTo>
                  <a:pt x="140" y="113"/>
                  <a:pt x="143" y="112"/>
                  <a:pt x="144" y="110"/>
                </a:cubicBezTo>
                <a:cubicBezTo>
                  <a:pt x="144" y="109"/>
                  <a:pt x="144" y="109"/>
                  <a:pt x="144" y="108"/>
                </a:cubicBezTo>
                <a:cubicBezTo>
                  <a:pt x="144" y="108"/>
                  <a:pt x="144" y="108"/>
                  <a:pt x="144" y="108"/>
                </a:cubicBezTo>
                <a:cubicBezTo>
                  <a:pt x="144" y="12"/>
                  <a:pt x="144" y="12"/>
                  <a:pt x="144" y="12"/>
                </a:cubicBezTo>
                <a:close/>
                <a:moveTo>
                  <a:pt x="136" y="102"/>
                </a:moveTo>
                <a:cubicBezTo>
                  <a:pt x="129" y="100"/>
                  <a:pt x="116" y="96"/>
                  <a:pt x="100" y="96"/>
                </a:cubicBezTo>
                <a:cubicBezTo>
                  <a:pt x="84" y="96"/>
                  <a:pt x="77" y="99"/>
                  <a:pt x="70" y="101"/>
                </a:cubicBezTo>
                <a:cubicBezTo>
                  <a:pt x="65" y="102"/>
                  <a:pt x="61" y="104"/>
                  <a:pt x="52" y="104"/>
                </a:cubicBezTo>
                <a:cubicBezTo>
                  <a:pt x="41" y="104"/>
                  <a:pt x="35" y="102"/>
                  <a:pt x="29" y="100"/>
                </a:cubicBezTo>
                <a:cubicBezTo>
                  <a:pt x="24" y="98"/>
                  <a:pt x="18" y="96"/>
                  <a:pt x="8" y="96"/>
                </a:cubicBezTo>
                <a:cubicBezTo>
                  <a:pt x="8" y="8"/>
                  <a:pt x="8" y="8"/>
                  <a:pt x="8" y="8"/>
                </a:cubicBezTo>
                <a:cubicBezTo>
                  <a:pt x="17" y="8"/>
                  <a:pt x="22" y="10"/>
                  <a:pt x="27" y="12"/>
                </a:cubicBezTo>
                <a:cubicBezTo>
                  <a:pt x="33" y="14"/>
                  <a:pt x="39" y="16"/>
                  <a:pt x="52" y="16"/>
                </a:cubicBezTo>
                <a:cubicBezTo>
                  <a:pt x="62" y="16"/>
                  <a:pt x="67" y="14"/>
                  <a:pt x="73" y="12"/>
                </a:cubicBezTo>
                <a:cubicBezTo>
                  <a:pt x="79" y="10"/>
                  <a:pt x="85" y="8"/>
                  <a:pt x="100" y="8"/>
                </a:cubicBezTo>
                <a:cubicBezTo>
                  <a:pt x="118" y="8"/>
                  <a:pt x="131" y="13"/>
                  <a:pt x="136" y="15"/>
                </a:cubicBezTo>
                <a:lnTo>
                  <a:pt x="136" y="1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4"/>
          <p:cNvSpPr>
            <a:spLocks noEditPoints="1"/>
          </p:cNvSpPr>
          <p:nvPr/>
        </p:nvSpPr>
        <p:spPr bwMode="auto">
          <a:xfrm>
            <a:off x="10393363" y="2662238"/>
            <a:ext cx="430213" cy="527050"/>
          </a:xfrm>
          <a:custGeom>
            <a:avLst/>
            <a:gdLst>
              <a:gd name="T0" fmla="*/ 143 w 144"/>
              <a:gd name="T1" fmla="*/ 98 h 176"/>
              <a:gd name="T2" fmla="*/ 121 w 144"/>
              <a:gd name="T3" fmla="*/ 60 h 176"/>
              <a:gd name="T4" fmla="*/ 143 w 144"/>
              <a:gd name="T5" fmla="*/ 22 h 176"/>
              <a:gd name="T6" fmla="*/ 143 w 144"/>
              <a:gd name="T7" fmla="*/ 22 h 176"/>
              <a:gd name="T8" fmla="*/ 144 w 144"/>
              <a:gd name="T9" fmla="*/ 20 h 176"/>
              <a:gd name="T10" fmla="*/ 140 w 144"/>
              <a:gd name="T11" fmla="*/ 16 h 176"/>
              <a:gd name="T12" fmla="*/ 80 w 144"/>
              <a:gd name="T13" fmla="*/ 16 h 176"/>
              <a:gd name="T14" fmla="*/ 80 w 144"/>
              <a:gd name="T15" fmla="*/ 4 h 176"/>
              <a:gd name="T16" fmla="*/ 76 w 144"/>
              <a:gd name="T17" fmla="*/ 0 h 176"/>
              <a:gd name="T18" fmla="*/ 4 w 144"/>
              <a:gd name="T19" fmla="*/ 0 h 176"/>
              <a:gd name="T20" fmla="*/ 0 w 144"/>
              <a:gd name="T21" fmla="*/ 4 h 176"/>
              <a:gd name="T22" fmla="*/ 0 w 144"/>
              <a:gd name="T23" fmla="*/ 172 h 176"/>
              <a:gd name="T24" fmla="*/ 4 w 144"/>
              <a:gd name="T25" fmla="*/ 176 h 176"/>
              <a:gd name="T26" fmla="*/ 8 w 144"/>
              <a:gd name="T27" fmla="*/ 172 h 176"/>
              <a:gd name="T28" fmla="*/ 8 w 144"/>
              <a:gd name="T29" fmla="*/ 88 h 176"/>
              <a:gd name="T30" fmla="*/ 56 w 144"/>
              <a:gd name="T31" fmla="*/ 88 h 176"/>
              <a:gd name="T32" fmla="*/ 56 w 144"/>
              <a:gd name="T33" fmla="*/ 100 h 176"/>
              <a:gd name="T34" fmla="*/ 60 w 144"/>
              <a:gd name="T35" fmla="*/ 104 h 176"/>
              <a:gd name="T36" fmla="*/ 140 w 144"/>
              <a:gd name="T37" fmla="*/ 104 h 176"/>
              <a:gd name="T38" fmla="*/ 144 w 144"/>
              <a:gd name="T39" fmla="*/ 100 h 176"/>
              <a:gd name="T40" fmla="*/ 143 w 144"/>
              <a:gd name="T41" fmla="*/ 98 h 176"/>
              <a:gd name="T42" fmla="*/ 8 w 144"/>
              <a:gd name="T43" fmla="*/ 8 h 176"/>
              <a:gd name="T44" fmla="*/ 72 w 144"/>
              <a:gd name="T45" fmla="*/ 8 h 176"/>
              <a:gd name="T46" fmla="*/ 72 w 144"/>
              <a:gd name="T47" fmla="*/ 80 h 176"/>
              <a:gd name="T48" fmla="*/ 8 w 144"/>
              <a:gd name="T49" fmla="*/ 80 h 176"/>
              <a:gd name="T50" fmla="*/ 8 w 144"/>
              <a:gd name="T51" fmla="*/ 8 h 176"/>
              <a:gd name="T52" fmla="*/ 64 w 144"/>
              <a:gd name="T53" fmla="*/ 96 h 176"/>
              <a:gd name="T54" fmla="*/ 64 w 144"/>
              <a:gd name="T55" fmla="*/ 88 h 176"/>
              <a:gd name="T56" fmla="*/ 76 w 144"/>
              <a:gd name="T57" fmla="*/ 88 h 176"/>
              <a:gd name="T58" fmla="*/ 80 w 144"/>
              <a:gd name="T59" fmla="*/ 84 h 176"/>
              <a:gd name="T60" fmla="*/ 80 w 144"/>
              <a:gd name="T61" fmla="*/ 24 h 176"/>
              <a:gd name="T62" fmla="*/ 133 w 144"/>
              <a:gd name="T63" fmla="*/ 24 h 176"/>
              <a:gd name="T64" fmla="*/ 113 w 144"/>
              <a:gd name="T65" fmla="*/ 58 h 176"/>
              <a:gd name="T66" fmla="*/ 113 w 144"/>
              <a:gd name="T67" fmla="*/ 58 h 176"/>
              <a:gd name="T68" fmla="*/ 112 w 144"/>
              <a:gd name="T69" fmla="*/ 60 h 176"/>
              <a:gd name="T70" fmla="*/ 113 w 144"/>
              <a:gd name="T71" fmla="*/ 62 h 176"/>
              <a:gd name="T72" fmla="*/ 113 w 144"/>
              <a:gd name="T73" fmla="*/ 62 h 176"/>
              <a:gd name="T74" fmla="*/ 133 w 144"/>
              <a:gd name="T75" fmla="*/ 96 h 176"/>
              <a:gd name="T76" fmla="*/ 64 w 144"/>
              <a:gd name="T77" fmla="*/ 9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4" h="176">
                <a:moveTo>
                  <a:pt x="143" y="98"/>
                </a:moveTo>
                <a:cubicBezTo>
                  <a:pt x="121" y="60"/>
                  <a:pt x="121" y="60"/>
                  <a:pt x="121" y="60"/>
                </a:cubicBezTo>
                <a:cubicBezTo>
                  <a:pt x="143" y="22"/>
                  <a:pt x="143" y="22"/>
                  <a:pt x="143" y="22"/>
                </a:cubicBezTo>
                <a:cubicBezTo>
                  <a:pt x="143" y="22"/>
                  <a:pt x="143" y="22"/>
                  <a:pt x="143" y="22"/>
                </a:cubicBezTo>
                <a:cubicBezTo>
                  <a:pt x="144" y="21"/>
                  <a:pt x="144" y="21"/>
                  <a:pt x="144" y="20"/>
                </a:cubicBezTo>
                <a:cubicBezTo>
                  <a:pt x="144" y="18"/>
                  <a:pt x="142" y="16"/>
                  <a:pt x="140" y="16"/>
                </a:cubicBezTo>
                <a:cubicBezTo>
                  <a:pt x="80" y="16"/>
                  <a:pt x="80" y="16"/>
                  <a:pt x="80" y="16"/>
                </a:cubicBezTo>
                <a:cubicBezTo>
                  <a:pt x="80" y="4"/>
                  <a:pt x="80" y="4"/>
                  <a:pt x="80" y="4"/>
                </a:cubicBezTo>
                <a:cubicBezTo>
                  <a:pt x="80" y="2"/>
                  <a:pt x="78" y="0"/>
                  <a:pt x="7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6" y="176"/>
                  <a:pt x="8" y="174"/>
                  <a:pt x="8" y="172"/>
                </a:cubicBezTo>
                <a:cubicBezTo>
                  <a:pt x="8" y="88"/>
                  <a:pt x="8" y="88"/>
                  <a:pt x="8" y="88"/>
                </a:cubicBezTo>
                <a:cubicBezTo>
                  <a:pt x="56" y="88"/>
                  <a:pt x="56" y="88"/>
                  <a:pt x="56" y="88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2"/>
                  <a:pt x="58" y="104"/>
                  <a:pt x="60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2" y="104"/>
                  <a:pt x="144" y="102"/>
                  <a:pt x="144" y="100"/>
                </a:cubicBezTo>
                <a:cubicBezTo>
                  <a:pt x="144" y="99"/>
                  <a:pt x="144" y="99"/>
                  <a:pt x="143" y="98"/>
                </a:cubicBezTo>
                <a:close/>
                <a:moveTo>
                  <a:pt x="8" y="8"/>
                </a:moveTo>
                <a:cubicBezTo>
                  <a:pt x="72" y="8"/>
                  <a:pt x="72" y="8"/>
                  <a:pt x="72" y="8"/>
                </a:cubicBezTo>
                <a:cubicBezTo>
                  <a:pt x="72" y="80"/>
                  <a:pt x="72" y="80"/>
                  <a:pt x="72" y="80"/>
                </a:cubicBezTo>
                <a:cubicBezTo>
                  <a:pt x="8" y="80"/>
                  <a:pt x="8" y="80"/>
                  <a:pt x="8" y="80"/>
                </a:cubicBezTo>
                <a:lnTo>
                  <a:pt x="8" y="8"/>
                </a:lnTo>
                <a:close/>
                <a:moveTo>
                  <a:pt x="64" y="96"/>
                </a:moveTo>
                <a:cubicBezTo>
                  <a:pt x="64" y="88"/>
                  <a:pt x="64" y="88"/>
                  <a:pt x="64" y="88"/>
                </a:cubicBezTo>
                <a:cubicBezTo>
                  <a:pt x="76" y="88"/>
                  <a:pt x="76" y="88"/>
                  <a:pt x="76" y="88"/>
                </a:cubicBezTo>
                <a:cubicBezTo>
                  <a:pt x="78" y="88"/>
                  <a:pt x="80" y="86"/>
                  <a:pt x="80" y="84"/>
                </a:cubicBezTo>
                <a:cubicBezTo>
                  <a:pt x="80" y="24"/>
                  <a:pt x="80" y="24"/>
                  <a:pt x="80" y="24"/>
                </a:cubicBezTo>
                <a:cubicBezTo>
                  <a:pt x="133" y="24"/>
                  <a:pt x="133" y="24"/>
                  <a:pt x="133" y="24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2" y="59"/>
                  <a:pt x="112" y="59"/>
                  <a:pt x="112" y="60"/>
                </a:cubicBezTo>
                <a:cubicBezTo>
                  <a:pt x="112" y="61"/>
                  <a:pt x="112" y="61"/>
                  <a:pt x="113" y="62"/>
                </a:cubicBezTo>
                <a:cubicBezTo>
                  <a:pt x="113" y="62"/>
                  <a:pt x="113" y="62"/>
                  <a:pt x="113" y="62"/>
                </a:cubicBezTo>
                <a:cubicBezTo>
                  <a:pt x="133" y="96"/>
                  <a:pt x="133" y="96"/>
                  <a:pt x="133" y="96"/>
                </a:cubicBezTo>
                <a:lnTo>
                  <a:pt x="64" y="9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15"/>
          <p:cNvSpPr>
            <a:spLocks noEditPoints="1"/>
          </p:cNvSpPr>
          <p:nvPr/>
        </p:nvSpPr>
        <p:spPr bwMode="auto">
          <a:xfrm>
            <a:off x="1323975" y="3668713"/>
            <a:ext cx="525463" cy="527050"/>
          </a:xfrm>
          <a:custGeom>
            <a:avLst/>
            <a:gdLst>
              <a:gd name="T0" fmla="*/ 0 w 176"/>
              <a:gd name="T1" fmla="*/ 88 h 176"/>
              <a:gd name="T2" fmla="*/ 176 w 176"/>
              <a:gd name="T3" fmla="*/ 88 h 176"/>
              <a:gd name="T4" fmla="*/ 64 w 176"/>
              <a:gd name="T5" fmla="*/ 12 h 176"/>
              <a:gd name="T6" fmla="*/ 59 w 176"/>
              <a:gd name="T7" fmla="*/ 18 h 176"/>
              <a:gd name="T8" fmla="*/ 50 w 176"/>
              <a:gd name="T9" fmla="*/ 34 h 176"/>
              <a:gd name="T10" fmla="*/ 36 w 176"/>
              <a:gd name="T11" fmla="*/ 27 h 176"/>
              <a:gd name="T12" fmla="*/ 31 w 176"/>
              <a:gd name="T13" fmla="*/ 32 h 176"/>
              <a:gd name="T14" fmla="*/ 46 w 176"/>
              <a:gd name="T15" fmla="*/ 44 h 176"/>
              <a:gd name="T16" fmla="*/ 42 w 176"/>
              <a:gd name="T17" fmla="*/ 66 h 176"/>
              <a:gd name="T18" fmla="*/ 40 w 176"/>
              <a:gd name="T19" fmla="*/ 77 h 176"/>
              <a:gd name="T20" fmla="*/ 8 w 176"/>
              <a:gd name="T21" fmla="*/ 84 h 176"/>
              <a:gd name="T22" fmla="*/ 8 w 176"/>
              <a:gd name="T23" fmla="*/ 92 h 176"/>
              <a:gd name="T24" fmla="*/ 40 w 176"/>
              <a:gd name="T25" fmla="*/ 99 h 176"/>
              <a:gd name="T26" fmla="*/ 42 w 176"/>
              <a:gd name="T27" fmla="*/ 110 h 176"/>
              <a:gd name="T28" fmla="*/ 46 w 176"/>
              <a:gd name="T29" fmla="*/ 132 h 176"/>
              <a:gd name="T30" fmla="*/ 31 w 176"/>
              <a:gd name="T31" fmla="*/ 144 h 176"/>
              <a:gd name="T32" fmla="*/ 36 w 176"/>
              <a:gd name="T33" fmla="*/ 149 h 176"/>
              <a:gd name="T34" fmla="*/ 50 w 176"/>
              <a:gd name="T35" fmla="*/ 142 h 176"/>
              <a:gd name="T36" fmla="*/ 59 w 176"/>
              <a:gd name="T37" fmla="*/ 158 h 176"/>
              <a:gd name="T38" fmla="*/ 64 w 176"/>
              <a:gd name="T39" fmla="*/ 164 h 176"/>
              <a:gd name="T40" fmla="*/ 84 w 176"/>
              <a:gd name="T41" fmla="*/ 168 h 176"/>
              <a:gd name="T42" fmla="*/ 84 w 176"/>
              <a:gd name="T43" fmla="*/ 132 h 176"/>
              <a:gd name="T44" fmla="*/ 84 w 176"/>
              <a:gd name="T45" fmla="*/ 124 h 176"/>
              <a:gd name="T46" fmla="*/ 48 w 176"/>
              <a:gd name="T47" fmla="*/ 92 h 176"/>
              <a:gd name="T48" fmla="*/ 84 w 176"/>
              <a:gd name="T49" fmla="*/ 124 h 176"/>
              <a:gd name="T50" fmla="*/ 48 w 176"/>
              <a:gd name="T51" fmla="*/ 84 h 176"/>
              <a:gd name="T52" fmla="*/ 84 w 176"/>
              <a:gd name="T53" fmla="*/ 52 h 176"/>
              <a:gd name="T54" fmla="*/ 84 w 176"/>
              <a:gd name="T55" fmla="*/ 44 h 176"/>
              <a:gd name="T56" fmla="*/ 84 w 176"/>
              <a:gd name="T57" fmla="*/ 8 h 176"/>
              <a:gd name="T58" fmla="*/ 168 w 176"/>
              <a:gd name="T59" fmla="*/ 84 h 176"/>
              <a:gd name="T60" fmla="*/ 136 w 176"/>
              <a:gd name="T61" fmla="*/ 77 h 176"/>
              <a:gd name="T62" fmla="*/ 134 w 176"/>
              <a:gd name="T63" fmla="*/ 66 h 176"/>
              <a:gd name="T64" fmla="*/ 130 w 176"/>
              <a:gd name="T65" fmla="*/ 44 h 176"/>
              <a:gd name="T66" fmla="*/ 145 w 176"/>
              <a:gd name="T67" fmla="*/ 32 h 176"/>
              <a:gd name="T68" fmla="*/ 140 w 176"/>
              <a:gd name="T69" fmla="*/ 27 h 176"/>
              <a:gd name="T70" fmla="*/ 126 w 176"/>
              <a:gd name="T71" fmla="*/ 34 h 176"/>
              <a:gd name="T72" fmla="*/ 117 w 176"/>
              <a:gd name="T73" fmla="*/ 18 h 176"/>
              <a:gd name="T74" fmla="*/ 112 w 176"/>
              <a:gd name="T75" fmla="*/ 12 h 176"/>
              <a:gd name="T76" fmla="*/ 92 w 176"/>
              <a:gd name="T77" fmla="*/ 8 h 176"/>
              <a:gd name="T78" fmla="*/ 92 w 176"/>
              <a:gd name="T79" fmla="*/ 44 h 176"/>
              <a:gd name="T80" fmla="*/ 92 w 176"/>
              <a:gd name="T81" fmla="*/ 52 h 176"/>
              <a:gd name="T82" fmla="*/ 128 w 176"/>
              <a:gd name="T83" fmla="*/ 84 h 176"/>
              <a:gd name="T84" fmla="*/ 92 w 176"/>
              <a:gd name="T85" fmla="*/ 52 h 176"/>
              <a:gd name="T86" fmla="*/ 128 w 176"/>
              <a:gd name="T87" fmla="*/ 92 h 176"/>
              <a:gd name="T88" fmla="*/ 92 w 176"/>
              <a:gd name="T89" fmla="*/ 124 h 176"/>
              <a:gd name="T90" fmla="*/ 92 w 176"/>
              <a:gd name="T91" fmla="*/ 168 h 176"/>
              <a:gd name="T92" fmla="*/ 119 w 176"/>
              <a:gd name="T93" fmla="*/ 137 h 176"/>
              <a:gd name="T94" fmla="*/ 112 w 176"/>
              <a:gd name="T95" fmla="*/ 164 h 176"/>
              <a:gd name="T96" fmla="*/ 117 w 176"/>
              <a:gd name="T97" fmla="*/ 158 h 176"/>
              <a:gd name="T98" fmla="*/ 126 w 176"/>
              <a:gd name="T99" fmla="*/ 142 h 176"/>
              <a:gd name="T100" fmla="*/ 140 w 176"/>
              <a:gd name="T101" fmla="*/ 149 h 176"/>
              <a:gd name="T102" fmla="*/ 145 w 176"/>
              <a:gd name="T103" fmla="*/ 144 h 176"/>
              <a:gd name="T104" fmla="*/ 130 w 176"/>
              <a:gd name="T105" fmla="*/ 132 h 176"/>
              <a:gd name="T106" fmla="*/ 134 w 176"/>
              <a:gd name="T107" fmla="*/ 110 h 176"/>
              <a:gd name="T108" fmla="*/ 136 w 176"/>
              <a:gd name="T109" fmla="*/ 99 h 176"/>
              <a:gd name="T110" fmla="*/ 168 w 176"/>
              <a:gd name="T111" fmla="*/ 9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64" y="12"/>
                </a:moveTo>
                <a:cubicBezTo>
                  <a:pt x="63" y="13"/>
                  <a:pt x="61" y="15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6" y="23"/>
                  <a:pt x="53" y="28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6"/>
                </a:cubicBezTo>
                <a:cubicBezTo>
                  <a:pt x="45" y="33"/>
                  <a:pt x="40" y="30"/>
                  <a:pt x="36" y="27"/>
                </a:cubicBezTo>
                <a:cubicBezTo>
                  <a:pt x="44" y="20"/>
                  <a:pt x="54" y="15"/>
                  <a:pt x="64" y="12"/>
                </a:cubicBezTo>
                <a:moveTo>
                  <a:pt x="31" y="32"/>
                </a:moveTo>
                <a:cubicBezTo>
                  <a:pt x="35" y="36"/>
                  <a:pt x="41" y="40"/>
                  <a:pt x="47" y="43"/>
                </a:cubicBezTo>
                <a:cubicBezTo>
                  <a:pt x="47" y="43"/>
                  <a:pt x="47" y="44"/>
                  <a:pt x="46" y="44"/>
                </a:cubicBezTo>
                <a:cubicBezTo>
                  <a:pt x="45" y="50"/>
                  <a:pt x="43" y="57"/>
                  <a:pt x="42" y="63"/>
                </a:cubicBezTo>
                <a:cubicBezTo>
                  <a:pt x="42" y="64"/>
                  <a:pt x="42" y="65"/>
                  <a:pt x="42" y="66"/>
                </a:cubicBezTo>
                <a:cubicBezTo>
                  <a:pt x="41" y="69"/>
                  <a:pt x="41" y="71"/>
                  <a:pt x="41" y="74"/>
                </a:cubicBezTo>
                <a:cubicBezTo>
                  <a:pt x="41" y="75"/>
                  <a:pt x="40" y="76"/>
                  <a:pt x="40" y="77"/>
                </a:cubicBezTo>
                <a:cubicBezTo>
                  <a:pt x="40" y="79"/>
                  <a:pt x="40" y="82"/>
                  <a:pt x="40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9" y="64"/>
                  <a:pt x="18" y="46"/>
                  <a:pt x="31" y="32"/>
                </a:cubicBezTo>
                <a:moveTo>
                  <a:pt x="8" y="92"/>
                </a:moveTo>
                <a:cubicBezTo>
                  <a:pt x="40" y="92"/>
                  <a:pt x="40" y="92"/>
                  <a:pt x="40" y="92"/>
                </a:cubicBezTo>
                <a:cubicBezTo>
                  <a:pt x="40" y="94"/>
                  <a:pt x="40" y="97"/>
                  <a:pt x="40" y="99"/>
                </a:cubicBezTo>
                <a:cubicBezTo>
                  <a:pt x="40" y="100"/>
                  <a:pt x="41" y="101"/>
                  <a:pt x="41" y="102"/>
                </a:cubicBezTo>
                <a:cubicBezTo>
                  <a:pt x="41" y="105"/>
                  <a:pt x="41" y="107"/>
                  <a:pt x="42" y="110"/>
                </a:cubicBezTo>
                <a:cubicBezTo>
                  <a:pt x="42" y="111"/>
                  <a:pt x="42" y="112"/>
                  <a:pt x="42" y="113"/>
                </a:cubicBezTo>
                <a:cubicBezTo>
                  <a:pt x="43" y="119"/>
                  <a:pt x="45" y="126"/>
                  <a:pt x="46" y="132"/>
                </a:cubicBezTo>
                <a:cubicBezTo>
                  <a:pt x="47" y="132"/>
                  <a:pt x="47" y="133"/>
                  <a:pt x="47" y="133"/>
                </a:cubicBezTo>
                <a:cubicBezTo>
                  <a:pt x="41" y="136"/>
                  <a:pt x="35" y="140"/>
                  <a:pt x="31" y="144"/>
                </a:cubicBezTo>
                <a:cubicBezTo>
                  <a:pt x="18" y="130"/>
                  <a:pt x="9" y="112"/>
                  <a:pt x="8" y="92"/>
                </a:cubicBezTo>
                <a:moveTo>
                  <a:pt x="36" y="149"/>
                </a:moveTo>
                <a:cubicBezTo>
                  <a:pt x="40" y="146"/>
                  <a:pt x="45" y="143"/>
                  <a:pt x="50" y="140"/>
                </a:cubicBezTo>
                <a:cubicBezTo>
                  <a:pt x="50" y="141"/>
                  <a:pt x="50" y="141"/>
                  <a:pt x="50" y="142"/>
                </a:cubicBezTo>
                <a:cubicBezTo>
                  <a:pt x="50" y="142"/>
                  <a:pt x="50" y="142"/>
                  <a:pt x="50" y="142"/>
                </a:cubicBezTo>
                <a:cubicBezTo>
                  <a:pt x="53" y="148"/>
                  <a:pt x="56" y="153"/>
                  <a:pt x="59" y="158"/>
                </a:cubicBezTo>
                <a:cubicBezTo>
                  <a:pt x="59" y="158"/>
                  <a:pt x="59" y="158"/>
                  <a:pt x="59" y="158"/>
                </a:cubicBezTo>
                <a:cubicBezTo>
                  <a:pt x="61" y="161"/>
                  <a:pt x="63" y="163"/>
                  <a:pt x="64" y="164"/>
                </a:cubicBezTo>
                <a:cubicBezTo>
                  <a:pt x="54" y="161"/>
                  <a:pt x="44" y="156"/>
                  <a:pt x="36" y="149"/>
                </a:cubicBezTo>
                <a:moveTo>
                  <a:pt x="84" y="168"/>
                </a:moveTo>
                <a:cubicBezTo>
                  <a:pt x="73" y="165"/>
                  <a:pt x="63" y="154"/>
                  <a:pt x="57" y="137"/>
                </a:cubicBezTo>
                <a:cubicBezTo>
                  <a:pt x="65" y="134"/>
                  <a:pt x="74" y="133"/>
                  <a:pt x="84" y="132"/>
                </a:cubicBezTo>
                <a:lnTo>
                  <a:pt x="84" y="168"/>
                </a:lnTo>
                <a:close/>
                <a:moveTo>
                  <a:pt x="84" y="124"/>
                </a:moveTo>
                <a:cubicBezTo>
                  <a:pt x="73" y="125"/>
                  <a:pt x="63" y="127"/>
                  <a:pt x="54" y="130"/>
                </a:cubicBezTo>
                <a:cubicBezTo>
                  <a:pt x="51" y="119"/>
                  <a:pt x="48" y="106"/>
                  <a:pt x="48" y="92"/>
                </a:cubicBezTo>
                <a:cubicBezTo>
                  <a:pt x="84" y="92"/>
                  <a:pt x="84" y="92"/>
                  <a:pt x="84" y="92"/>
                </a:cubicBezTo>
                <a:lnTo>
                  <a:pt x="84" y="124"/>
                </a:lnTo>
                <a:close/>
                <a:moveTo>
                  <a:pt x="84" y="84"/>
                </a:moveTo>
                <a:cubicBezTo>
                  <a:pt x="48" y="84"/>
                  <a:pt x="48" y="84"/>
                  <a:pt x="48" y="84"/>
                </a:cubicBezTo>
                <a:cubicBezTo>
                  <a:pt x="48" y="70"/>
                  <a:pt x="51" y="57"/>
                  <a:pt x="54" y="46"/>
                </a:cubicBezTo>
                <a:cubicBezTo>
                  <a:pt x="63" y="49"/>
                  <a:pt x="73" y="51"/>
                  <a:pt x="84" y="52"/>
                </a:cubicBezTo>
                <a:lnTo>
                  <a:pt x="84" y="84"/>
                </a:lnTo>
                <a:close/>
                <a:moveTo>
                  <a:pt x="84" y="44"/>
                </a:moveTo>
                <a:cubicBezTo>
                  <a:pt x="74" y="43"/>
                  <a:pt x="65" y="42"/>
                  <a:pt x="57" y="39"/>
                </a:cubicBezTo>
                <a:cubicBezTo>
                  <a:pt x="63" y="22"/>
                  <a:pt x="73" y="11"/>
                  <a:pt x="84" y="8"/>
                </a:cubicBezTo>
                <a:lnTo>
                  <a:pt x="84" y="44"/>
                </a:lnTo>
                <a:close/>
                <a:moveTo>
                  <a:pt x="168" y="84"/>
                </a:moveTo>
                <a:cubicBezTo>
                  <a:pt x="136" y="84"/>
                  <a:pt x="136" y="84"/>
                  <a:pt x="136" y="84"/>
                </a:cubicBezTo>
                <a:cubicBezTo>
                  <a:pt x="136" y="82"/>
                  <a:pt x="136" y="79"/>
                  <a:pt x="136" y="77"/>
                </a:cubicBezTo>
                <a:cubicBezTo>
                  <a:pt x="136" y="76"/>
                  <a:pt x="135" y="75"/>
                  <a:pt x="135" y="74"/>
                </a:cubicBezTo>
                <a:cubicBezTo>
                  <a:pt x="135" y="71"/>
                  <a:pt x="135" y="69"/>
                  <a:pt x="134" y="66"/>
                </a:cubicBezTo>
                <a:cubicBezTo>
                  <a:pt x="134" y="65"/>
                  <a:pt x="134" y="64"/>
                  <a:pt x="134" y="63"/>
                </a:cubicBezTo>
                <a:cubicBezTo>
                  <a:pt x="133" y="57"/>
                  <a:pt x="131" y="50"/>
                  <a:pt x="130" y="44"/>
                </a:cubicBezTo>
                <a:cubicBezTo>
                  <a:pt x="129" y="44"/>
                  <a:pt x="129" y="43"/>
                  <a:pt x="129" y="43"/>
                </a:cubicBezTo>
                <a:cubicBezTo>
                  <a:pt x="135" y="40"/>
                  <a:pt x="141" y="36"/>
                  <a:pt x="145" y="32"/>
                </a:cubicBezTo>
                <a:cubicBezTo>
                  <a:pt x="158" y="46"/>
                  <a:pt x="167" y="64"/>
                  <a:pt x="168" y="84"/>
                </a:cubicBezTo>
                <a:moveTo>
                  <a:pt x="140" y="27"/>
                </a:moveTo>
                <a:cubicBezTo>
                  <a:pt x="136" y="30"/>
                  <a:pt x="131" y="33"/>
                  <a:pt x="126" y="36"/>
                </a:cubicBezTo>
                <a:cubicBezTo>
                  <a:pt x="126" y="35"/>
                  <a:pt x="126" y="35"/>
                  <a:pt x="126" y="34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3" y="28"/>
                  <a:pt x="120" y="23"/>
                  <a:pt x="117" y="18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5" y="15"/>
                  <a:pt x="113" y="13"/>
                  <a:pt x="112" y="12"/>
                </a:cubicBezTo>
                <a:cubicBezTo>
                  <a:pt x="122" y="15"/>
                  <a:pt x="132" y="20"/>
                  <a:pt x="140" y="27"/>
                </a:cubicBezTo>
                <a:moveTo>
                  <a:pt x="92" y="8"/>
                </a:moveTo>
                <a:cubicBezTo>
                  <a:pt x="103" y="11"/>
                  <a:pt x="113" y="22"/>
                  <a:pt x="119" y="39"/>
                </a:cubicBezTo>
                <a:cubicBezTo>
                  <a:pt x="111" y="42"/>
                  <a:pt x="102" y="43"/>
                  <a:pt x="92" y="44"/>
                </a:cubicBezTo>
                <a:lnTo>
                  <a:pt x="92" y="8"/>
                </a:lnTo>
                <a:close/>
                <a:moveTo>
                  <a:pt x="92" y="52"/>
                </a:moveTo>
                <a:cubicBezTo>
                  <a:pt x="103" y="51"/>
                  <a:pt x="113" y="49"/>
                  <a:pt x="122" y="46"/>
                </a:cubicBezTo>
                <a:cubicBezTo>
                  <a:pt x="125" y="57"/>
                  <a:pt x="128" y="70"/>
                  <a:pt x="128" y="84"/>
                </a:cubicBezTo>
                <a:cubicBezTo>
                  <a:pt x="92" y="84"/>
                  <a:pt x="92" y="84"/>
                  <a:pt x="92" y="84"/>
                </a:cubicBezTo>
                <a:lnTo>
                  <a:pt x="92" y="52"/>
                </a:lnTo>
                <a:close/>
                <a:moveTo>
                  <a:pt x="92" y="92"/>
                </a:moveTo>
                <a:cubicBezTo>
                  <a:pt x="128" y="92"/>
                  <a:pt x="128" y="92"/>
                  <a:pt x="128" y="92"/>
                </a:cubicBezTo>
                <a:cubicBezTo>
                  <a:pt x="128" y="106"/>
                  <a:pt x="125" y="119"/>
                  <a:pt x="122" y="130"/>
                </a:cubicBezTo>
                <a:cubicBezTo>
                  <a:pt x="113" y="127"/>
                  <a:pt x="103" y="125"/>
                  <a:pt x="92" y="124"/>
                </a:cubicBezTo>
                <a:lnTo>
                  <a:pt x="92" y="92"/>
                </a:lnTo>
                <a:close/>
                <a:moveTo>
                  <a:pt x="92" y="168"/>
                </a:moveTo>
                <a:cubicBezTo>
                  <a:pt x="92" y="132"/>
                  <a:pt x="92" y="132"/>
                  <a:pt x="92" y="132"/>
                </a:cubicBezTo>
                <a:cubicBezTo>
                  <a:pt x="102" y="133"/>
                  <a:pt x="111" y="134"/>
                  <a:pt x="119" y="137"/>
                </a:cubicBezTo>
                <a:cubicBezTo>
                  <a:pt x="113" y="154"/>
                  <a:pt x="103" y="165"/>
                  <a:pt x="92" y="168"/>
                </a:cubicBezTo>
                <a:moveTo>
                  <a:pt x="112" y="164"/>
                </a:moveTo>
                <a:cubicBezTo>
                  <a:pt x="113" y="163"/>
                  <a:pt x="115" y="161"/>
                  <a:pt x="117" y="158"/>
                </a:cubicBezTo>
                <a:cubicBezTo>
                  <a:pt x="117" y="158"/>
                  <a:pt x="117" y="158"/>
                  <a:pt x="117" y="158"/>
                </a:cubicBezTo>
                <a:cubicBezTo>
                  <a:pt x="120" y="153"/>
                  <a:pt x="123" y="148"/>
                  <a:pt x="126" y="142"/>
                </a:cubicBezTo>
                <a:cubicBezTo>
                  <a:pt x="126" y="142"/>
                  <a:pt x="126" y="142"/>
                  <a:pt x="126" y="142"/>
                </a:cubicBezTo>
                <a:cubicBezTo>
                  <a:pt x="126" y="141"/>
                  <a:pt x="126" y="141"/>
                  <a:pt x="126" y="140"/>
                </a:cubicBezTo>
                <a:cubicBezTo>
                  <a:pt x="131" y="143"/>
                  <a:pt x="136" y="146"/>
                  <a:pt x="140" y="149"/>
                </a:cubicBezTo>
                <a:cubicBezTo>
                  <a:pt x="132" y="156"/>
                  <a:pt x="122" y="161"/>
                  <a:pt x="112" y="164"/>
                </a:cubicBezTo>
                <a:moveTo>
                  <a:pt x="145" y="144"/>
                </a:moveTo>
                <a:cubicBezTo>
                  <a:pt x="141" y="140"/>
                  <a:pt x="135" y="136"/>
                  <a:pt x="129" y="133"/>
                </a:cubicBezTo>
                <a:cubicBezTo>
                  <a:pt x="129" y="133"/>
                  <a:pt x="129" y="132"/>
                  <a:pt x="130" y="132"/>
                </a:cubicBezTo>
                <a:cubicBezTo>
                  <a:pt x="131" y="126"/>
                  <a:pt x="133" y="119"/>
                  <a:pt x="134" y="113"/>
                </a:cubicBezTo>
                <a:cubicBezTo>
                  <a:pt x="134" y="112"/>
                  <a:pt x="134" y="111"/>
                  <a:pt x="134" y="110"/>
                </a:cubicBezTo>
                <a:cubicBezTo>
                  <a:pt x="135" y="107"/>
                  <a:pt x="135" y="105"/>
                  <a:pt x="135" y="102"/>
                </a:cubicBezTo>
                <a:cubicBezTo>
                  <a:pt x="135" y="101"/>
                  <a:pt x="136" y="100"/>
                  <a:pt x="136" y="99"/>
                </a:cubicBezTo>
                <a:cubicBezTo>
                  <a:pt x="136" y="97"/>
                  <a:pt x="136" y="94"/>
                  <a:pt x="136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7" y="112"/>
                  <a:pt x="158" y="130"/>
                  <a:pt x="145" y="14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6"/>
          <p:cNvSpPr>
            <a:spLocks noEditPoints="1"/>
          </p:cNvSpPr>
          <p:nvPr/>
        </p:nvSpPr>
        <p:spPr bwMode="auto">
          <a:xfrm>
            <a:off x="2325688" y="3668713"/>
            <a:ext cx="525463" cy="527050"/>
          </a:xfrm>
          <a:custGeom>
            <a:avLst/>
            <a:gdLst>
              <a:gd name="T0" fmla="*/ 0 w 176"/>
              <a:gd name="T1" fmla="*/ 104 h 176"/>
              <a:gd name="T2" fmla="*/ 144 w 176"/>
              <a:gd name="T3" fmla="*/ 104 h 176"/>
              <a:gd name="T4" fmla="*/ 50 w 176"/>
              <a:gd name="T5" fmla="*/ 44 h 176"/>
              <a:gd name="T6" fmla="*/ 32 w 176"/>
              <a:gd name="T7" fmla="*/ 55 h 176"/>
              <a:gd name="T8" fmla="*/ 26 w 176"/>
              <a:gd name="T9" fmla="*/ 60 h 176"/>
              <a:gd name="T10" fmla="*/ 32 w 176"/>
              <a:gd name="T11" fmla="*/ 100 h 176"/>
              <a:gd name="T12" fmla="*/ 26 w 176"/>
              <a:gd name="T13" fmla="*/ 60 h 176"/>
              <a:gd name="T14" fmla="*/ 32 w 176"/>
              <a:gd name="T15" fmla="*/ 108 h 176"/>
              <a:gd name="T16" fmla="*/ 26 w 176"/>
              <a:gd name="T17" fmla="*/ 148 h 176"/>
              <a:gd name="T18" fmla="*/ 32 w 176"/>
              <a:gd name="T19" fmla="*/ 153 h 176"/>
              <a:gd name="T20" fmla="*/ 50 w 176"/>
              <a:gd name="T21" fmla="*/ 164 h 176"/>
              <a:gd name="T22" fmla="*/ 68 w 176"/>
              <a:gd name="T23" fmla="*/ 167 h 176"/>
              <a:gd name="T24" fmla="*/ 68 w 176"/>
              <a:gd name="T25" fmla="*/ 140 h 176"/>
              <a:gd name="T26" fmla="*/ 68 w 176"/>
              <a:gd name="T27" fmla="*/ 132 h 176"/>
              <a:gd name="T28" fmla="*/ 40 w 176"/>
              <a:gd name="T29" fmla="*/ 108 h 176"/>
              <a:gd name="T30" fmla="*/ 68 w 176"/>
              <a:gd name="T31" fmla="*/ 132 h 176"/>
              <a:gd name="T32" fmla="*/ 40 w 176"/>
              <a:gd name="T33" fmla="*/ 100 h 176"/>
              <a:gd name="T34" fmla="*/ 68 w 176"/>
              <a:gd name="T35" fmla="*/ 76 h 176"/>
              <a:gd name="T36" fmla="*/ 68 w 176"/>
              <a:gd name="T37" fmla="*/ 68 h 176"/>
              <a:gd name="T38" fmla="*/ 68 w 176"/>
              <a:gd name="T39" fmla="*/ 41 h 176"/>
              <a:gd name="T40" fmla="*/ 112 w 176"/>
              <a:gd name="T41" fmla="*/ 55 h 176"/>
              <a:gd name="T42" fmla="*/ 94 w 176"/>
              <a:gd name="T43" fmla="*/ 44 h 176"/>
              <a:gd name="T44" fmla="*/ 76 w 176"/>
              <a:gd name="T45" fmla="*/ 41 h 176"/>
              <a:gd name="T46" fmla="*/ 76 w 176"/>
              <a:gd name="T47" fmla="*/ 68 h 176"/>
              <a:gd name="T48" fmla="*/ 76 w 176"/>
              <a:gd name="T49" fmla="*/ 76 h 176"/>
              <a:gd name="T50" fmla="*/ 104 w 176"/>
              <a:gd name="T51" fmla="*/ 100 h 176"/>
              <a:gd name="T52" fmla="*/ 76 w 176"/>
              <a:gd name="T53" fmla="*/ 76 h 176"/>
              <a:gd name="T54" fmla="*/ 104 w 176"/>
              <a:gd name="T55" fmla="*/ 108 h 176"/>
              <a:gd name="T56" fmla="*/ 76 w 176"/>
              <a:gd name="T57" fmla="*/ 132 h 176"/>
              <a:gd name="T58" fmla="*/ 76 w 176"/>
              <a:gd name="T59" fmla="*/ 167 h 176"/>
              <a:gd name="T60" fmla="*/ 97 w 176"/>
              <a:gd name="T61" fmla="*/ 144 h 176"/>
              <a:gd name="T62" fmla="*/ 94 w 176"/>
              <a:gd name="T63" fmla="*/ 164 h 176"/>
              <a:gd name="T64" fmla="*/ 112 w 176"/>
              <a:gd name="T65" fmla="*/ 153 h 176"/>
              <a:gd name="T66" fmla="*/ 118 w 176"/>
              <a:gd name="T67" fmla="*/ 148 h 176"/>
              <a:gd name="T68" fmla="*/ 112 w 176"/>
              <a:gd name="T69" fmla="*/ 108 h 176"/>
              <a:gd name="T70" fmla="*/ 118 w 176"/>
              <a:gd name="T71" fmla="*/ 148 h 176"/>
              <a:gd name="T72" fmla="*/ 107 w 176"/>
              <a:gd name="T73" fmla="*/ 68 h 176"/>
              <a:gd name="T74" fmla="*/ 136 w 176"/>
              <a:gd name="T75" fmla="*/ 100 h 176"/>
              <a:gd name="T76" fmla="*/ 104 w 176"/>
              <a:gd name="T77" fmla="*/ 0 h 176"/>
              <a:gd name="T78" fmla="*/ 66 w 176"/>
              <a:gd name="T79" fmla="*/ 24 h 176"/>
              <a:gd name="T80" fmla="*/ 82 w 176"/>
              <a:gd name="T81" fmla="*/ 12 h 176"/>
              <a:gd name="T82" fmla="*/ 83 w 176"/>
              <a:gd name="T83" fmla="*/ 25 h 176"/>
              <a:gd name="T84" fmla="*/ 100 w 176"/>
              <a:gd name="T85" fmla="*/ 29 h 176"/>
              <a:gd name="T86" fmla="*/ 108 w 176"/>
              <a:gd name="T87" fmla="*/ 9 h 176"/>
              <a:gd name="T88" fmla="*/ 113 w 176"/>
              <a:gd name="T89" fmla="*/ 35 h 176"/>
              <a:gd name="T90" fmla="*/ 131 w 176"/>
              <a:gd name="T91" fmla="*/ 39 h 176"/>
              <a:gd name="T92" fmla="*/ 147 w 176"/>
              <a:gd name="T93" fmla="*/ 76 h 176"/>
              <a:gd name="T94" fmla="*/ 151 w 176"/>
              <a:gd name="T95" fmla="*/ 115 h 176"/>
              <a:gd name="T96" fmla="*/ 176 w 176"/>
              <a:gd name="T97" fmla="*/ 72 h 176"/>
              <a:gd name="T98" fmla="*/ 126 w 176"/>
              <a:gd name="T99" fmla="*/ 12 h 176"/>
              <a:gd name="T100" fmla="*/ 136 w 176"/>
              <a:gd name="T101" fmla="*/ 28 h 176"/>
              <a:gd name="T102" fmla="*/ 144 w 176"/>
              <a:gd name="T103" fmla="*/ 68 h 176"/>
              <a:gd name="T104" fmla="*/ 150 w 176"/>
              <a:gd name="T105" fmla="*/ 28 h 176"/>
              <a:gd name="T106" fmla="*/ 144 w 176"/>
              <a:gd name="T107" fmla="*/ 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6" h="176">
                <a:moveTo>
                  <a:pt x="72" y="32"/>
                </a:moveTo>
                <a:cubicBezTo>
                  <a:pt x="32" y="32"/>
                  <a:pt x="0" y="64"/>
                  <a:pt x="0" y="104"/>
                </a:cubicBezTo>
                <a:cubicBezTo>
                  <a:pt x="0" y="144"/>
                  <a:pt x="32" y="176"/>
                  <a:pt x="72" y="176"/>
                </a:cubicBezTo>
                <a:cubicBezTo>
                  <a:pt x="112" y="176"/>
                  <a:pt x="144" y="144"/>
                  <a:pt x="144" y="104"/>
                </a:cubicBezTo>
                <a:cubicBezTo>
                  <a:pt x="144" y="64"/>
                  <a:pt x="112" y="32"/>
                  <a:pt x="72" y="32"/>
                </a:cubicBezTo>
                <a:moveTo>
                  <a:pt x="50" y="44"/>
                </a:moveTo>
                <a:cubicBezTo>
                  <a:pt x="46" y="49"/>
                  <a:pt x="43" y="54"/>
                  <a:pt x="40" y="60"/>
                </a:cubicBezTo>
                <a:cubicBezTo>
                  <a:pt x="37" y="59"/>
                  <a:pt x="34" y="57"/>
                  <a:pt x="32" y="55"/>
                </a:cubicBezTo>
                <a:cubicBezTo>
                  <a:pt x="37" y="50"/>
                  <a:pt x="43" y="47"/>
                  <a:pt x="50" y="44"/>
                </a:cubicBezTo>
                <a:moveTo>
                  <a:pt x="26" y="60"/>
                </a:moveTo>
                <a:cubicBezTo>
                  <a:pt x="29" y="63"/>
                  <a:pt x="33" y="66"/>
                  <a:pt x="37" y="68"/>
                </a:cubicBezTo>
                <a:cubicBezTo>
                  <a:pt x="34" y="77"/>
                  <a:pt x="32" y="88"/>
                  <a:pt x="32" y="100"/>
                </a:cubicBezTo>
                <a:cubicBezTo>
                  <a:pt x="8" y="100"/>
                  <a:pt x="8" y="100"/>
                  <a:pt x="8" y="100"/>
                </a:cubicBezTo>
                <a:cubicBezTo>
                  <a:pt x="9" y="84"/>
                  <a:pt x="16" y="70"/>
                  <a:pt x="26" y="60"/>
                </a:cubicBezTo>
                <a:moveTo>
                  <a:pt x="8" y="108"/>
                </a:moveTo>
                <a:cubicBezTo>
                  <a:pt x="32" y="108"/>
                  <a:pt x="32" y="108"/>
                  <a:pt x="32" y="108"/>
                </a:cubicBezTo>
                <a:cubicBezTo>
                  <a:pt x="32" y="120"/>
                  <a:pt x="34" y="131"/>
                  <a:pt x="37" y="140"/>
                </a:cubicBezTo>
                <a:cubicBezTo>
                  <a:pt x="33" y="142"/>
                  <a:pt x="29" y="145"/>
                  <a:pt x="26" y="148"/>
                </a:cubicBezTo>
                <a:cubicBezTo>
                  <a:pt x="16" y="138"/>
                  <a:pt x="9" y="124"/>
                  <a:pt x="8" y="108"/>
                </a:cubicBezTo>
                <a:moveTo>
                  <a:pt x="32" y="153"/>
                </a:moveTo>
                <a:cubicBezTo>
                  <a:pt x="34" y="151"/>
                  <a:pt x="37" y="149"/>
                  <a:pt x="40" y="148"/>
                </a:cubicBezTo>
                <a:cubicBezTo>
                  <a:pt x="43" y="154"/>
                  <a:pt x="46" y="159"/>
                  <a:pt x="50" y="164"/>
                </a:cubicBezTo>
                <a:cubicBezTo>
                  <a:pt x="43" y="161"/>
                  <a:pt x="37" y="158"/>
                  <a:pt x="32" y="153"/>
                </a:cubicBezTo>
                <a:moveTo>
                  <a:pt x="68" y="167"/>
                </a:moveTo>
                <a:cubicBezTo>
                  <a:pt x="60" y="165"/>
                  <a:pt x="52" y="157"/>
                  <a:pt x="47" y="144"/>
                </a:cubicBezTo>
                <a:cubicBezTo>
                  <a:pt x="53" y="142"/>
                  <a:pt x="61" y="141"/>
                  <a:pt x="68" y="140"/>
                </a:cubicBezTo>
                <a:lnTo>
                  <a:pt x="68" y="167"/>
                </a:lnTo>
                <a:close/>
                <a:moveTo>
                  <a:pt x="68" y="132"/>
                </a:moveTo>
                <a:cubicBezTo>
                  <a:pt x="60" y="133"/>
                  <a:pt x="52" y="134"/>
                  <a:pt x="45" y="137"/>
                </a:cubicBezTo>
                <a:cubicBezTo>
                  <a:pt x="42" y="128"/>
                  <a:pt x="40" y="119"/>
                  <a:pt x="40" y="108"/>
                </a:cubicBezTo>
                <a:cubicBezTo>
                  <a:pt x="68" y="108"/>
                  <a:pt x="68" y="108"/>
                  <a:pt x="68" y="108"/>
                </a:cubicBezTo>
                <a:lnTo>
                  <a:pt x="68" y="132"/>
                </a:lnTo>
                <a:close/>
                <a:moveTo>
                  <a:pt x="68" y="100"/>
                </a:moveTo>
                <a:cubicBezTo>
                  <a:pt x="40" y="100"/>
                  <a:pt x="40" y="100"/>
                  <a:pt x="40" y="100"/>
                </a:cubicBezTo>
                <a:cubicBezTo>
                  <a:pt x="40" y="89"/>
                  <a:pt x="42" y="80"/>
                  <a:pt x="45" y="71"/>
                </a:cubicBezTo>
                <a:cubicBezTo>
                  <a:pt x="52" y="74"/>
                  <a:pt x="60" y="75"/>
                  <a:pt x="68" y="76"/>
                </a:cubicBezTo>
                <a:lnTo>
                  <a:pt x="68" y="100"/>
                </a:lnTo>
                <a:close/>
                <a:moveTo>
                  <a:pt x="68" y="68"/>
                </a:moveTo>
                <a:cubicBezTo>
                  <a:pt x="61" y="67"/>
                  <a:pt x="53" y="66"/>
                  <a:pt x="47" y="64"/>
                </a:cubicBezTo>
                <a:cubicBezTo>
                  <a:pt x="52" y="51"/>
                  <a:pt x="60" y="43"/>
                  <a:pt x="68" y="41"/>
                </a:cubicBezTo>
                <a:lnTo>
                  <a:pt x="68" y="68"/>
                </a:lnTo>
                <a:close/>
                <a:moveTo>
                  <a:pt x="112" y="55"/>
                </a:moveTo>
                <a:cubicBezTo>
                  <a:pt x="110" y="57"/>
                  <a:pt x="107" y="59"/>
                  <a:pt x="104" y="60"/>
                </a:cubicBezTo>
                <a:cubicBezTo>
                  <a:pt x="101" y="54"/>
                  <a:pt x="98" y="49"/>
                  <a:pt x="94" y="44"/>
                </a:cubicBezTo>
                <a:cubicBezTo>
                  <a:pt x="101" y="47"/>
                  <a:pt x="107" y="50"/>
                  <a:pt x="112" y="55"/>
                </a:cubicBezTo>
                <a:moveTo>
                  <a:pt x="76" y="41"/>
                </a:moveTo>
                <a:cubicBezTo>
                  <a:pt x="84" y="43"/>
                  <a:pt x="92" y="51"/>
                  <a:pt x="97" y="64"/>
                </a:cubicBezTo>
                <a:cubicBezTo>
                  <a:pt x="91" y="66"/>
                  <a:pt x="83" y="67"/>
                  <a:pt x="76" y="68"/>
                </a:cubicBezTo>
                <a:lnTo>
                  <a:pt x="76" y="41"/>
                </a:lnTo>
                <a:close/>
                <a:moveTo>
                  <a:pt x="76" y="76"/>
                </a:moveTo>
                <a:cubicBezTo>
                  <a:pt x="84" y="75"/>
                  <a:pt x="92" y="74"/>
                  <a:pt x="99" y="71"/>
                </a:cubicBezTo>
                <a:cubicBezTo>
                  <a:pt x="102" y="80"/>
                  <a:pt x="104" y="89"/>
                  <a:pt x="104" y="100"/>
                </a:cubicBezTo>
                <a:cubicBezTo>
                  <a:pt x="76" y="100"/>
                  <a:pt x="76" y="100"/>
                  <a:pt x="76" y="100"/>
                </a:cubicBezTo>
                <a:lnTo>
                  <a:pt x="76" y="76"/>
                </a:lnTo>
                <a:close/>
                <a:moveTo>
                  <a:pt x="76" y="108"/>
                </a:moveTo>
                <a:cubicBezTo>
                  <a:pt x="104" y="108"/>
                  <a:pt x="104" y="108"/>
                  <a:pt x="104" y="108"/>
                </a:cubicBezTo>
                <a:cubicBezTo>
                  <a:pt x="104" y="119"/>
                  <a:pt x="102" y="128"/>
                  <a:pt x="99" y="137"/>
                </a:cubicBezTo>
                <a:cubicBezTo>
                  <a:pt x="92" y="134"/>
                  <a:pt x="84" y="133"/>
                  <a:pt x="76" y="132"/>
                </a:cubicBezTo>
                <a:lnTo>
                  <a:pt x="76" y="108"/>
                </a:lnTo>
                <a:close/>
                <a:moveTo>
                  <a:pt x="76" y="167"/>
                </a:moveTo>
                <a:cubicBezTo>
                  <a:pt x="76" y="140"/>
                  <a:pt x="76" y="140"/>
                  <a:pt x="76" y="140"/>
                </a:cubicBezTo>
                <a:cubicBezTo>
                  <a:pt x="83" y="141"/>
                  <a:pt x="91" y="142"/>
                  <a:pt x="97" y="144"/>
                </a:cubicBezTo>
                <a:cubicBezTo>
                  <a:pt x="92" y="157"/>
                  <a:pt x="84" y="165"/>
                  <a:pt x="76" y="167"/>
                </a:cubicBezTo>
                <a:moveTo>
                  <a:pt x="94" y="164"/>
                </a:moveTo>
                <a:cubicBezTo>
                  <a:pt x="98" y="159"/>
                  <a:pt x="101" y="154"/>
                  <a:pt x="104" y="148"/>
                </a:cubicBezTo>
                <a:cubicBezTo>
                  <a:pt x="107" y="149"/>
                  <a:pt x="110" y="151"/>
                  <a:pt x="112" y="153"/>
                </a:cubicBezTo>
                <a:cubicBezTo>
                  <a:pt x="107" y="158"/>
                  <a:pt x="101" y="161"/>
                  <a:pt x="94" y="164"/>
                </a:cubicBezTo>
                <a:moveTo>
                  <a:pt x="118" y="148"/>
                </a:moveTo>
                <a:cubicBezTo>
                  <a:pt x="115" y="145"/>
                  <a:pt x="111" y="142"/>
                  <a:pt x="107" y="140"/>
                </a:cubicBezTo>
                <a:cubicBezTo>
                  <a:pt x="110" y="131"/>
                  <a:pt x="112" y="120"/>
                  <a:pt x="112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5" y="124"/>
                  <a:pt x="128" y="138"/>
                  <a:pt x="118" y="148"/>
                </a:cubicBezTo>
                <a:moveTo>
                  <a:pt x="112" y="100"/>
                </a:moveTo>
                <a:cubicBezTo>
                  <a:pt x="112" y="88"/>
                  <a:pt x="110" y="77"/>
                  <a:pt x="107" y="68"/>
                </a:cubicBezTo>
                <a:cubicBezTo>
                  <a:pt x="111" y="66"/>
                  <a:pt x="115" y="63"/>
                  <a:pt x="118" y="60"/>
                </a:cubicBezTo>
                <a:cubicBezTo>
                  <a:pt x="128" y="70"/>
                  <a:pt x="135" y="84"/>
                  <a:pt x="136" y="100"/>
                </a:cubicBezTo>
                <a:lnTo>
                  <a:pt x="112" y="100"/>
                </a:lnTo>
                <a:close/>
                <a:moveTo>
                  <a:pt x="104" y="0"/>
                </a:moveTo>
                <a:cubicBezTo>
                  <a:pt x="81" y="0"/>
                  <a:pt x="60" y="11"/>
                  <a:pt x="47" y="28"/>
                </a:cubicBezTo>
                <a:cubicBezTo>
                  <a:pt x="53" y="26"/>
                  <a:pt x="59" y="25"/>
                  <a:pt x="66" y="24"/>
                </a:cubicBezTo>
                <a:cubicBezTo>
                  <a:pt x="65" y="24"/>
                  <a:pt x="64" y="23"/>
                  <a:pt x="64" y="23"/>
                </a:cubicBezTo>
                <a:cubicBezTo>
                  <a:pt x="69" y="18"/>
                  <a:pt x="75" y="15"/>
                  <a:pt x="82" y="12"/>
                </a:cubicBezTo>
                <a:cubicBezTo>
                  <a:pt x="79" y="15"/>
                  <a:pt x="76" y="20"/>
                  <a:pt x="74" y="24"/>
                </a:cubicBezTo>
                <a:cubicBezTo>
                  <a:pt x="77" y="24"/>
                  <a:pt x="80" y="24"/>
                  <a:pt x="83" y="25"/>
                </a:cubicBezTo>
                <a:cubicBezTo>
                  <a:pt x="87" y="16"/>
                  <a:pt x="93" y="10"/>
                  <a:pt x="100" y="9"/>
                </a:cubicBezTo>
                <a:cubicBezTo>
                  <a:pt x="100" y="29"/>
                  <a:pt x="100" y="29"/>
                  <a:pt x="100" y="29"/>
                </a:cubicBezTo>
                <a:cubicBezTo>
                  <a:pt x="103" y="30"/>
                  <a:pt x="105" y="31"/>
                  <a:pt x="108" y="33"/>
                </a:cubicBezTo>
                <a:cubicBezTo>
                  <a:pt x="108" y="9"/>
                  <a:pt x="108" y="9"/>
                  <a:pt x="108" y="9"/>
                </a:cubicBezTo>
                <a:cubicBezTo>
                  <a:pt x="116" y="11"/>
                  <a:pt x="124" y="19"/>
                  <a:pt x="129" y="32"/>
                </a:cubicBezTo>
                <a:cubicBezTo>
                  <a:pt x="124" y="33"/>
                  <a:pt x="119" y="35"/>
                  <a:pt x="113" y="35"/>
                </a:cubicBezTo>
                <a:cubicBezTo>
                  <a:pt x="116" y="37"/>
                  <a:pt x="119" y="39"/>
                  <a:pt x="122" y="42"/>
                </a:cubicBezTo>
                <a:cubicBezTo>
                  <a:pt x="125" y="41"/>
                  <a:pt x="128" y="40"/>
                  <a:pt x="131" y="39"/>
                </a:cubicBezTo>
                <a:cubicBezTo>
                  <a:pt x="133" y="44"/>
                  <a:pt x="134" y="49"/>
                  <a:pt x="135" y="54"/>
                </a:cubicBezTo>
                <a:cubicBezTo>
                  <a:pt x="140" y="61"/>
                  <a:pt x="144" y="68"/>
                  <a:pt x="147" y="76"/>
                </a:cubicBezTo>
                <a:cubicBezTo>
                  <a:pt x="168" y="76"/>
                  <a:pt x="168" y="76"/>
                  <a:pt x="168" y="76"/>
                </a:cubicBezTo>
                <a:cubicBezTo>
                  <a:pt x="167" y="91"/>
                  <a:pt x="161" y="105"/>
                  <a:pt x="151" y="115"/>
                </a:cubicBezTo>
                <a:cubicBezTo>
                  <a:pt x="150" y="120"/>
                  <a:pt x="149" y="124"/>
                  <a:pt x="148" y="129"/>
                </a:cubicBezTo>
                <a:cubicBezTo>
                  <a:pt x="165" y="116"/>
                  <a:pt x="176" y="95"/>
                  <a:pt x="176" y="72"/>
                </a:cubicBezTo>
                <a:cubicBezTo>
                  <a:pt x="176" y="32"/>
                  <a:pt x="144" y="0"/>
                  <a:pt x="104" y="0"/>
                </a:cubicBezTo>
                <a:moveTo>
                  <a:pt x="126" y="12"/>
                </a:moveTo>
                <a:cubicBezTo>
                  <a:pt x="133" y="15"/>
                  <a:pt x="139" y="18"/>
                  <a:pt x="144" y="23"/>
                </a:cubicBezTo>
                <a:cubicBezTo>
                  <a:pt x="142" y="25"/>
                  <a:pt x="139" y="27"/>
                  <a:pt x="136" y="28"/>
                </a:cubicBezTo>
                <a:cubicBezTo>
                  <a:pt x="133" y="22"/>
                  <a:pt x="130" y="17"/>
                  <a:pt x="126" y="12"/>
                </a:cubicBezTo>
                <a:moveTo>
                  <a:pt x="144" y="68"/>
                </a:moveTo>
                <a:cubicBezTo>
                  <a:pt x="144" y="56"/>
                  <a:pt x="142" y="45"/>
                  <a:pt x="139" y="36"/>
                </a:cubicBezTo>
                <a:cubicBezTo>
                  <a:pt x="143" y="34"/>
                  <a:pt x="147" y="31"/>
                  <a:pt x="150" y="28"/>
                </a:cubicBezTo>
                <a:cubicBezTo>
                  <a:pt x="160" y="38"/>
                  <a:pt x="167" y="52"/>
                  <a:pt x="168" y="68"/>
                </a:cubicBezTo>
                <a:lnTo>
                  <a:pt x="144" y="6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7"/>
          <p:cNvSpPr>
            <a:spLocks noEditPoints="1"/>
          </p:cNvSpPr>
          <p:nvPr/>
        </p:nvSpPr>
        <p:spPr bwMode="auto">
          <a:xfrm>
            <a:off x="3328988" y="3668713"/>
            <a:ext cx="525463" cy="527050"/>
          </a:xfrm>
          <a:custGeom>
            <a:avLst/>
            <a:gdLst>
              <a:gd name="T0" fmla="*/ 80 w 176"/>
              <a:gd name="T1" fmla="*/ 95 h 176"/>
              <a:gd name="T2" fmla="*/ 75 w 176"/>
              <a:gd name="T3" fmla="*/ 132 h 176"/>
              <a:gd name="T4" fmla="*/ 88 w 176"/>
              <a:gd name="T5" fmla="*/ 148 h 176"/>
              <a:gd name="T6" fmla="*/ 98 w 176"/>
              <a:gd name="T7" fmla="*/ 105 h 176"/>
              <a:gd name="T8" fmla="*/ 132 w 176"/>
              <a:gd name="T9" fmla="*/ 113 h 176"/>
              <a:gd name="T10" fmla="*/ 132 w 176"/>
              <a:gd name="T11" fmla="*/ 105 h 176"/>
              <a:gd name="T12" fmla="*/ 85 w 176"/>
              <a:gd name="T13" fmla="*/ 65 h 176"/>
              <a:gd name="T14" fmla="*/ 84 w 176"/>
              <a:gd name="T15" fmla="*/ 48 h 176"/>
              <a:gd name="T16" fmla="*/ 76 w 176"/>
              <a:gd name="T17" fmla="*/ 46 h 176"/>
              <a:gd name="T18" fmla="*/ 66 w 176"/>
              <a:gd name="T19" fmla="*/ 37 h 176"/>
              <a:gd name="T20" fmla="*/ 42 w 176"/>
              <a:gd name="T21" fmla="*/ 33 h 176"/>
              <a:gd name="T22" fmla="*/ 31 w 176"/>
              <a:gd name="T23" fmla="*/ 79 h 176"/>
              <a:gd name="T24" fmla="*/ 56 w 176"/>
              <a:gd name="T25" fmla="*/ 94 h 176"/>
              <a:gd name="T26" fmla="*/ 62 w 176"/>
              <a:gd name="T27" fmla="*/ 82 h 176"/>
              <a:gd name="T28" fmla="*/ 88 w 176"/>
              <a:gd name="T29" fmla="*/ 0 h 176"/>
              <a:gd name="T30" fmla="*/ 88 w 176"/>
              <a:gd name="T31" fmla="*/ 176 h 176"/>
              <a:gd name="T32" fmla="*/ 88 w 176"/>
              <a:gd name="T33" fmla="*/ 0 h 176"/>
              <a:gd name="T34" fmla="*/ 8 w 176"/>
              <a:gd name="T35" fmla="*/ 88 h 176"/>
              <a:gd name="T36" fmla="*/ 168 w 176"/>
              <a:gd name="T37" fmla="*/ 88 h 176"/>
              <a:gd name="T38" fmla="*/ 160 w 176"/>
              <a:gd name="T39" fmla="*/ 81 h 176"/>
              <a:gd name="T40" fmla="*/ 159 w 176"/>
              <a:gd name="T41" fmla="*/ 75 h 176"/>
              <a:gd name="T42" fmla="*/ 157 w 176"/>
              <a:gd name="T43" fmla="*/ 68 h 176"/>
              <a:gd name="T44" fmla="*/ 155 w 176"/>
              <a:gd name="T45" fmla="*/ 60 h 176"/>
              <a:gd name="T46" fmla="*/ 152 w 176"/>
              <a:gd name="T47" fmla="*/ 55 h 176"/>
              <a:gd name="T48" fmla="*/ 149 w 176"/>
              <a:gd name="T49" fmla="*/ 50 h 176"/>
              <a:gd name="T50" fmla="*/ 146 w 176"/>
              <a:gd name="T51" fmla="*/ 45 h 176"/>
              <a:gd name="T52" fmla="*/ 136 w 176"/>
              <a:gd name="T53" fmla="*/ 34 h 176"/>
              <a:gd name="T54" fmla="*/ 132 w 176"/>
              <a:gd name="T55" fmla="*/ 31 h 176"/>
              <a:gd name="T56" fmla="*/ 106 w 176"/>
              <a:gd name="T57" fmla="*/ 29 h 176"/>
              <a:gd name="T58" fmla="*/ 110 w 176"/>
              <a:gd name="T59" fmla="*/ 48 h 176"/>
              <a:gd name="T60" fmla="*/ 132 w 176"/>
              <a:gd name="T61" fmla="*/ 56 h 176"/>
              <a:gd name="T62" fmla="*/ 144 w 176"/>
              <a:gd name="T63" fmla="*/ 99 h 176"/>
              <a:gd name="T64" fmla="*/ 158 w 176"/>
              <a:gd name="T65" fmla="*/ 103 h 176"/>
              <a:gd name="T66" fmla="*/ 159 w 176"/>
              <a:gd name="T67" fmla="*/ 97 h 176"/>
              <a:gd name="T68" fmla="*/ 160 w 176"/>
              <a:gd name="T69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6" h="176">
                <a:moveTo>
                  <a:pt x="98" y="105"/>
                </a:moveTo>
                <a:cubicBezTo>
                  <a:pt x="90" y="98"/>
                  <a:pt x="91" y="95"/>
                  <a:pt x="80" y="95"/>
                </a:cubicBezTo>
                <a:cubicBezTo>
                  <a:pt x="69" y="95"/>
                  <a:pt x="62" y="97"/>
                  <a:pt x="65" y="112"/>
                </a:cubicBezTo>
                <a:cubicBezTo>
                  <a:pt x="68" y="127"/>
                  <a:pt x="76" y="121"/>
                  <a:pt x="75" y="132"/>
                </a:cubicBezTo>
                <a:cubicBezTo>
                  <a:pt x="74" y="144"/>
                  <a:pt x="77" y="146"/>
                  <a:pt x="79" y="149"/>
                </a:cubicBezTo>
                <a:cubicBezTo>
                  <a:pt x="81" y="152"/>
                  <a:pt x="86" y="160"/>
                  <a:pt x="88" y="148"/>
                </a:cubicBezTo>
                <a:cubicBezTo>
                  <a:pt x="90" y="137"/>
                  <a:pt x="94" y="131"/>
                  <a:pt x="98" y="125"/>
                </a:cubicBezTo>
                <a:cubicBezTo>
                  <a:pt x="102" y="120"/>
                  <a:pt x="107" y="113"/>
                  <a:pt x="98" y="105"/>
                </a:cubicBezTo>
                <a:moveTo>
                  <a:pt x="132" y="105"/>
                </a:moveTo>
                <a:cubicBezTo>
                  <a:pt x="130" y="107"/>
                  <a:pt x="130" y="110"/>
                  <a:pt x="132" y="113"/>
                </a:cubicBezTo>
                <a:cubicBezTo>
                  <a:pt x="134" y="115"/>
                  <a:pt x="139" y="117"/>
                  <a:pt x="141" y="113"/>
                </a:cubicBezTo>
                <a:cubicBezTo>
                  <a:pt x="142" y="108"/>
                  <a:pt x="135" y="103"/>
                  <a:pt x="132" y="105"/>
                </a:cubicBezTo>
                <a:moveTo>
                  <a:pt x="69" y="79"/>
                </a:moveTo>
                <a:cubicBezTo>
                  <a:pt x="69" y="73"/>
                  <a:pt x="78" y="67"/>
                  <a:pt x="85" y="65"/>
                </a:cubicBezTo>
                <a:cubicBezTo>
                  <a:pt x="91" y="62"/>
                  <a:pt x="97" y="61"/>
                  <a:pt x="96" y="56"/>
                </a:cubicBezTo>
                <a:cubicBezTo>
                  <a:pt x="95" y="51"/>
                  <a:pt x="93" y="48"/>
                  <a:pt x="84" y="48"/>
                </a:cubicBezTo>
                <a:cubicBezTo>
                  <a:pt x="74" y="48"/>
                  <a:pt x="78" y="61"/>
                  <a:pt x="70" y="53"/>
                </a:cubicBezTo>
                <a:cubicBezTo>
                  <a:pt x="62" y="45"/>
                  <a:pt x="72" y="47"/>
                  <a:pt x="76" y="46"/>
                </a:cubicBezTo>
                <a:cubicBezTo>
                  <a:pt x="80" y="44"/>
                  <a:pt x="84" y="37"/>
                  <a:pt x="77" y="36"/>
                </a:cubicBezTo>
                <a:cubicBezTo>
                  <a:pt x="70" y="36"/>
                  <a:pt x="71" y="39"/>
                  <a:pt x="66" y="37"/>
                </a:cubicBezTo>
                <a:cubicBezTo>
                  <a:pt x="60" y="35"/>
                  <a:pt x="58" y="44"/>
                  <a:pt x="54" y="43"/>
                </a:cubicBezTo>
                <a:cubicBezTo>
                  <a:pt x="52" y="42"/>
                  <a:pt x="46" y="38"/>
                  <a:pt x="42" y="33"/>
                </a:cubicBezTo>
                <a:cubicBezTo>
                  <a:pt x="33" y="40"/>
                  <a:pt x="27" y="49"/>
                  <a:pt x="22" y="59"/>
                </a:cubicBezTo>
                <a:cubicBezTo>
                  <a:pt x="23" y="72"/>
                  <a:pt x="31" y="79"/>
                  <a:pt x="31" y="79"/>
                </a:cubicBezTo>
                <a:cubicBezTo>
                  <a:pt x="31" y="79"/>
                  <a:pt x="35" y="88"/>
                  <a:pt x="57" y="99"/>
                </a:cubicBezTo>
                <a:cubicBezTo>
                  <a:pt x="57" y="99"/>
                  <a:pt x="61" y="99"/>
                  <a:pt x="56" y="94"/>
                </a:cubicBezTo>
                <a:cubicBezTo>
                  <a:pt x="51" y="89"/>
                  <a:pt x="46" y="83"/>
                  <a:pt x="52" y="79"/>
                </a:cubicBezTo>
                <a:cubicBezTo>
                  <a:pt x="58" y="76"/>
                  <a:pt x="60" y="76"/>
                  <a:pt x="62" y="82"/>
                </a:cubicBezTo>
                <a:cubicBezTo>
                  <a:pt x="63" y="88"/>
                  <a:pt x="68" y="85"/>
                  <a:pt x="69" y="79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160" y="81"/>
                </a:moveTo>
                <a:cubicBezTo>
                  <a:pt x="160" y="81"/>
                  <a:pt x="160" y="80"/>
                  <a:pt x="159" y="79"/>
                </a:cubicBezTo>
                <a:cubicBezTo>
                  <a:pt x="159" y="78"/>
                  <a:pt x="159" y="76"/>
                  <a:pt x="159" y="75"/>
                </a:cubicBezTo>
                <a:cubicBezTo>
                  <a:pt x="159" y="74"/>
                  <a:pt x="158" y="73"/>
                  <a:pt x="158" y="72"/>
                </a:cubicBezTo>
                <a:cubicBezTo>
                  <a:pt x="158" y="71"/>
                  <a:pt x="158" y="70"/>
                  <a:pt x="157" y="68"/>
                </a:cubicBezTo>
                <a:cubicBezTo>
                  <a:pt x="157" y="67"/>
                  <a:pt x="157" y="67"/>
                  <a:pt x="157" y="66"/>
                </a:cubicBezTo>
                <a:cubicBezTo>
                  <a:pt x="156" y="64"/>
                  <a:pt x="155" y="62"/>
                  <a:pt x="155" y="60"/>
                </a:cubicBezTo>
                <a:cubicBezTo>
                  <a:pt x="154" y="60"/>
                  <a:pt x="154" y="59"/>
                  <a:pt x="153" y="58"/>
                </a:cubicBezTo>
                <a:cubicBezTo>
                  <a:pt x="153" y="57"/>
                  <a:pt x="152" y="56"/>
                  <a:pt x="152" y="55"/>
                </a:cubicBezTo>
                <a:cubicBezTo>
                  <a:pt x="151" y="54"/>
                  <a:pt x="151" y="53"/>
                  <a:pt x="150" y="52"/>
                </a:cubicBezTo>
                <a:cubicBezTo>
                  <a:pt x="150" y="51"/>
                  <a:pt x="149" y="50"/>
                  <a:pt x="149" y="50"/>
                </a:cubicBezTo>
                <a:cubicBezTo>
                  <a:pt x="148" y="49"/>
                  <a:pt x="148" y="48"/>
                  <a:pt x="147" y="47"/>
                </a:cubicBezTo>
                <a:cubicBezTo>
                  <a:pt x="147" y="46"/>
                  <a:pt x="146" y="46"/>
                  <a:pt x="146" y="45"/>
                </a:cubicBezTo>
                <a:cubicBezTo>
                  <a:pt x="143" y="41"/>
                  <a:pt x="140" y="38"/>
                  <a:pt x="136" y="35"/>
                </a:cubicBezTo>
                <a:cubicBezTo>
                  <a:pt x="136" y="35"/>
                  <a:pt x="136" y="34"/>
                  <a:pt x="136" y="34"/>
                </a:cubicBezTo>
                <a:cubicBezTo>
                  <a:pt x="134" y="33"/>
                  <a:pt x="133" y="32"/>
                  <a:pt x="132" y="31"/>
                </a:cubicBezTo>
                <a:cubicBezTo>
                  <a:pt x="132" y="31"/>
                  <a:pt x="132" y="31"/>
                  <a:pt x="132" y="31"/>
                </a:cubicBezTo>
                <a:cubicBezTo>
                  <a:pt x="126" y="26"/>
                  <a:pt x="120" y="23"/>
                  <a:pt x="113" y="20"/>
                </a:cubicBezTo>
                <a:cubicBezTo>
                  <a:pt x="111" y="24"/>
                  <a:pt x="109" y="28"/>
                  <a:pt x="106" y="29"/>
                </a:cubicBezTo>
                <a:cubicBezTo>
                  <a:pt x="103" y="31"/>
                  <a:pt x="103" y="39"/>
                  <a:pt x="110" y="38"/>
                </a:cubicBezTo>
                <a:cubicBezTo>
                  <a:pt x="110" y="38"/>
                  <a:pt x="108" y="40"/>
                  <a:pt x="110" y="48"/>
                </a:cubicBezTo>
                <a:cubicBezTo>
                  <a:pt x="112" y="55"/>
                  <a:pt x="115" y="57"/>
                  <a:pt x="125" y="52"/>
                </a:cubicBezTo>
                <a:cubicBezTo>
                  <a:pt x="129" y="51"/>
                  <a:pt x="132" y="52"/>
                  <a:pt x="132" y="56"/>
                </a:cubicBezTo>
                <a:cubicBezTo>
                  <a:pt x="131" y="65"/>
                  <a:pt x="124" y="65"/>
                  <a:pt x="129" y="80"/>
                </a:cubicBezTo>
                <a:cubicBezTo>
                  <a:pt x="133" y="89"/>
                  <a:pt x="141" y="92"/>
                  <a:pt x="144" y="99"/>
                </a:cubicBezTo>
                <a:cubicBezTo>
                  <a:pt x="145" y="103"/>
                  <a:pt x="151" y="107"/>
                  <a:pt x="157" y="109"/>
                </a:cubicBezTo>
                <a:cubicBezTo>
                  <a:pt x="157" y="107"/>
                  <a:pt x="158" y="105"/>
                  <a:pt x="158" y="103"/>
                </a:cubicBezTo>
                <a:cubicBezTo>
                  <a:pt x="158" y="103"/>
                  <a:pt x="159" y="102"/>
                  <a:pt x="159" y="101"/>
                </a:cubicBezTo>
                <a:cubicBezTo>
                  <a:pt x="159" y="100"/>
                  <a:pt x="159" y="98"/>
                  <a:pt x="159" y="97"/>
                </a:cubicBezTo>
                <a:cubicBezTo>
                  <a:pt x="160" y="96"/>
                  <a:pt x="160" y="95"/>
                  <a:pt x="160" y="95"/>
                </a:cubicBezTo>
                <a:cubicBezTo>
                  <a:pt x="160" y="92"/>
                  <a:pt x="160" y="90"/>
                  <a:pt x="160" y="88"/>
                </a:cubicBezTo>
                <a:cubicBezTo>
                  <a:pt x="160" y="86"/>
                  <a:pt x="160" y="84"/>
                  <a:pt x="160" y="8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8"/>
          <p:cNvSpPr>
            <a:spLocks noEditPoints="1"/>
          </p:cNvSpPr>
          <p:nvPr/>
        </p:nvSpPr>
        <p:spPr bwMode="auto">
          <a:xfrm>
            <a:off x="4330700" y="3668713"/>
            <a:ext cx="525463" cy="527050"/>
          </a:xfrm>
          <a:custGeom>
            <a:avLst/>
            <a:gdLst>
              <a:gd name="T0" fmla="*/ 168 w 176"/>
              <a:gd name="T1" fmla="*/ 36 h 176"/>
              <a:gd name="T2" fmla="*/ 175 w 176"/>
              <a:gd name="T3" fmla="*/ 7 h 176"/>
              <a:gd name="T4" fmla="*/ 169 w 176"/>
              <a:gd name="T5" fmla="*/ 1 h 176"/>
              <a:gd name="T6" fmla="*/ 140 w 176"/>
              <a:gd name="T7" fmla="*/ 8 h 176"/>
              <a:gd name="T8" fmla="*/ 140 w 176"/>
              <a:gd name="T9" fmla="*/ 40 h 176"/>
              <a:gd name="T10" fmla="*/ 8 w 176"/>
              <a:gd name="T11" fmla="*/ 36 h 176"/>
              <a:gd name="T12" fmla="*/ 40 w 176"/>
              <a:gd name="T13" fmla="*/ 36 h 176"/>
              <a:gd name="T14" fmla="*/ 32 w 176"/>
              <a:gd name="T15" fmla="*/ 12 h 176"/>
              <a:gd name="T16" fmla="*/ 4 w 176"/>
              <a:gd name="T17" fmla="*/ 0 h 176"/>
              <a:gd name="T18" fmla="*/ 26 w 176"/>
              <a:gd name="T19" fmla="*/ 32 h 176"/>
              <a:gd name="T20" fmla="*/ 88 w 176"/>
              <a:gd name="T21" fmla="*/ 136 h 176"/>
              <a:gd name="T22" fmla="*/ 69 w 176"/>
              <a:gd name="T23" fmla="*/ 53 h 176"/>
              <a:gd name="T24" fmla="*/ 69 w 176"/>
              <a:gd name="T25" fmla="*/ 53 h 176"/>
              <a:gd name="T26" fmla="*/ 60 w 176"/>
              <a:gd name="T27" fmla="*/ 84 h 176"/>
              <a:gd name="T28" fmla="*/ 48 w 176"/>
              <a:gd name="T29" fmla="*/ 92 h 176"/>
              <a:gd name="T30" fmla="*/ 57 w 176"/>
              <a:gd name="T31" fmla="*/ 113 h 176"/>
              <a:gd name="T32" fmla="*/ 66 w 176"/>
              <a:gd name="T33" fmla="*/ 117 h 176"/>
              <a:gd name="T34" fmla="*/ 84 w 176"/>
              <a:gd name="T35" fmla="*/ 127 h 176"/>
              <a:gd name="T36" fmla="*/ 84 w 176"/>
              <a:gd name="T37" fmla="*/ 127 h 176"/>
              <a:gd name="T38" fmla="*/ 68 w 176"/>
              <a:gd name="T39" fmla="*/ 92 h 176"/>
              <a:gd name="T40" fmla="*/ 84 w 176"/>
              <a:gd name="T41" fmla="*/ 84 h 176"/>
              <a:gd name="T42" fmla="*/ 84 w 176"/>
              <a:gd name="T43" fmla="*/ 72 h 176"/>
              <a:gd name="T44" fmla="*/ 73 w 176"/>
              <a:gd name="T45" fmla="*/ 62 h 176"/>
              <a:gd name="T46" fmla="*/ 128 w 176"/>
              <a:gd name="T47" fmla="*/ 84 h 176"/>
              <a:gd name="T48" fmla="*/ 119 w 176"/>
              <a:gd name="T49" fmla="*/ 63 h 176"/>
              <a:gd name="T50" fmla="*/ 110 w 176"/>
              <a:gd name="T51" fmla="*/ 59 h 176"/>
              <a:gd name="T52" fmla="*/ 92 w 176"/>
              <a:gd name="T53" fmla="*/ 49 h 176"/>
              <a:gd name="T54" fmla="*/ 92 w 176"/>
              <a:gd name="T55" fmla="*/ 49 h 176"/>
              <a:gd name="T56" fmla="*/ 108 w 176"/>
              <a:gd name="T57" fmla="*/ 84 h 176"/>
              <a:gd name="T58" fmla="*/ 92 w 176"/>
              <a:gd name="T59" fmla="*/ 127 h 176"/>
              <a:gd name="T60" fmla="*/ 92 w 176"/>
              <a:gd name="T61" fmla="*/ 127 h 176"/>
              <a:gd name="T62" fmla="*/ 108 w 176"/>
              <a:gd name="T63" fmla="*/ 92 h 176"/>
              <a:gd name="T64" fmla="*/ 107 w 176"/>
              <a:gd name="T65" fmla="*/ 123 h 176"/>
              <a:gd name="T66" fmla="*/ 107 w 176"/>
              <a:gd name="T67" fmla="*/ 123 h 176"/>
              <a:gd name="T68" fmla="*/ 116 w 176"/>
              <a:gd name="T69" fmla="*/ 92 h 176"/>
              <a:gd name="T70" fmla="*/ 36 w 176"/>
              <a:gd name="T71" fmla="*/ 136 h 176"/>
              <a:gd name="T72" fmla="*/ 12 w 176"/>
              <a:gd name="T73" fmla="*/ 144 h 176"/>
              <a:gd name="T74" fmla="*/ 0 w 176"/>
              <a:gd name="T75" fmla="*/ 172 h 176"/>
              <a:gd name="T76" fmla="*/ 32 w 176"/>
              <a:gd name="T77" fmla="*/ 150 h 176"/>
              <a:gd name="T78" fmla="*/ 40 w 176"/>
              <a:gd name="T79" fmla="*/ 164 h 176"/>
              <a:gd name="T80" fmla="*/ 150 w 176"/>
              <a:gd name="T81" fmla="*/ 144 h 176"/>
              <a:gd name="T82" fmla="*/ 164 w 176"/>
              <a:gd name="T83" fmla="*/ 136 h 176"/>
              <a:gd name="T84" fmla="*/ 136 w 176"/>
              <a:gd name="T85" fmla="*/ 164 h 176"/>
              <a:gd name="T86" fmla="*/ 144 w 176"/>
              <a:gd name="T87" fmla="*/ 150 h 176"/>
              <a:gd name="T88" fmla="*/ 176 w 176"/>
              <a:gd name="T89" fmla="*/ 1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140" y="40"/>
                </a:moveTo>
                <a:cubicBezTo>
                  <a:pt x="164" y="40"/>
                  <a:pt x="164" y="40"/>
                  <a:pt x="164" y="40"/>
                </a:cubicBezTo>
                <a:cubicBezTo>
                  <a:pt x="166" y="40"/>
                  <a:pt x="168" y="38"/>
                  <a:pt x="168" y="36"/>
                </a:cubicBezTo>
                <a:cubicBezTo>
                  <a:pt x="168" y="34"/>
                  <a:pt x="166" y="32"/>
                  <a:pt x="164" y="32"/>
                </a:cubicBezTo>
                <a:cubicBezTo>
                  <a:pt x="150" y="32"/>
                  <a:pt x="150" y="32"/>
                  <a:pt x="150" y="32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2" y="8"/>
                  <a:pt x="140" y="8"/>
                </a:cubicBezTo>
                <a:cubicBezTo>
                  <a:pt x="138" y="8"/>
                  <a:pt x="136" y="10"/>
                  <a:pt x="136" y="12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8"/>
                  <a:pt x="138" y="40"/>
                  <a:pt x="140" y="40"/>
                </a:cubicBezTo>
                <a:moveTo>
                  <a:pt x="26" y="32"/>
                </a:moveTo>
                <a:cubicBezTo>
                  <a:pt x="12" y="32"/>
                  <a:pt x="12" y="32"/>
                  <a:pt x="12" y="32"/>
                </a:cubicBezTo>
                <a:cubicBezTo>
                  <a:pt x="10" y="32"/>
                  <a:pt x="8" y="34"/>
                  <a:pt x="8" y="36"/>
                </a:cubicBezTo>
                <a:cubicBezTo>
                  <a:pt x="8" y="38"/>
                  <a:pt x="10" y="40"/>
                  <a:pt x="12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8" y="40"/>
                  <a:pt x="40" y="38"/>
                  <a:pt x="40" y="36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0"/>
                  <a:pt x="38" y="8"/>
                  <a:pt x="36" y="8"/>
                </a:cubicBezTo>
                <a:cubicBezTo>
                  <a:pt x="34" y="8"/>
                  <a:pt x="32" y="10"/>
                  <a:pt x="32" y="12"/>
                </a:cubicBezTo>
                <a:cubicBezTo>
                  <a:pt x="32" y="26"/>
                  <a:pt x="32" y="26"/>
                  <a:pt x="32" y="26"/>
                </a:cubicBezTo>
                <a:cubicBezTo>
                  <a:pt x="7" y="1"/>
                  <a:pt x="7" y="1"/>
                  <a:pt x="7" y="1"/>
                </a:cubicBezTo>
                <a:cubicBezTo>
                  <a:pt x="6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0" y="6"/>
                  <a:pt x="1" y="7"/>
                </a:cubicBezTo>
                <a:lnTo>
                  <a:pt x="26" y="32"/>
                </a:lnTo>
                <a:close/>
                <a:moveTo>
                  <a:pt x="88" y="40"/>
                </a:moveTo>
                <a:cubicBezTo>
                  <a:pt x="61" y="40"/>
                  <a:pt x="40" y="61"/>
                  <a:pt x="40" y="88"/>
                </a:cubicBezTo>
                <a:cubicBezTo>
                  <a:pt x="40" y="115"/>
                  <a:pt x="61" y="136"/>
                  <a:pt x="88" y="136"/>
                </a:cubicBezTo>
                <a:cubicBezTo>
                  <a:pt x="115" y="136"/>
                  <a:pt x="136" y="115"/>
                  <a:pt x="136" y="88"/>
                </a:cubicBezTo>
                <a:cubicBezTo>
                  <a:pt x="136" y="61"/>
                  <a:pt x="115" y="40"/>
                  <a:pt x="88" y="40"/>
                </a:cubicBezTo>
                <a:moveTo>
                  <a:pt x="69" y="53"/>
                </a:moveTo>
                <a:cubicBezTo>
                  <a:pt x="68" y="55"/>
                  <a:pt x="67" y="57"/>
                  <a:pt x="66" y="59"/>
                </a:cubicBezTo>
                <a:cubicBezTo>
                  <a:pt x="65" y="58"/>
                  <a:pt x="64" y="58"/>
                  <a:pt x="63" y="57"/>
                </a:cubicBezTo>
                <a:cubicBezTo>
                  <a:pt x="65" y="55"/>
                  <a:pt x="67" y="54"/>
                  <a:pt x="69" y="53"/>
                </a:cubicBezTo>
                <a:moveTo>
                  <a:pt x="57" y="63"/>
                </a:moveTo>
                <a:cubicBezTo>
                  <a:pt x="59" y="64"/>
                  <a:pt x="61" y="65"/>
                  <a:pt x="63" y="66"/>
                </a:cubicBezTo>
                <a:cubicBezTo>
                  <a:pt x="61" y="72"/>
                  <a:pt x="60" y="78"/>
                  <a:pt x="60" y="84"/>
                </a:cubicBezTo>
                <a:cubicBezTo>
                  <a:pt x="48" y="84"/>
                  <a:pt x="48" y="84"/>
                  <a:pt x="48" y="84"/>
                </a:cubicBezTo>
                <a:cubicBezTo>
                  <a:pt x="49" y="76"/>
                  <a:pt x="52" y="68"/>
                  <a:pt x="57" y="63"/>
                </a:cubicBezTo>
                <a:moveTo>
                  <a:pt x="48" y="92"/>
                </a:moveTo>
                <a:cubicBezTo>
                  <a:pt x="60" y="92"/>
                  <a:pt x="60" y="92"/>
                  <a:pt x="60" y="92"/>
                </a:cubicBezTo>
                <a:cubicBezTo>
                  <a:pt x="60" y="98"/>
                  <a:pt x="61" y="104"/>
                  <a:pt x="63" y="110"/>
                </a:cubicBezTo>
                <a:cubicBezTo>
                  <a:pt x="61" y="111"/>
                  <a:pt x="59" y="112"/>
                  <a:pt x="57" y="113"/>
                </a:cubicBezTo>
                <a:cubicBezTo>
                  <a:pt x="52" y="108"/>
                  <a:pt x="49" y="100"/>
                  <a:pt x="48" y="92"/>
                </a:cubicBezTo>
                <a:moveTo>
                  <a:pt x="63" y="119"/>
                </a:moveTo>
                <a:cubicBezTo>
                  <a:pt x="64" y="118"/>
                  <a:pt x="65" y="118"/>
                  <a:pt x="66" y="117"/>
                </a:cubicBezTo>
                <a:cubicBezTo>
                  <a:pt x="67" y="119"/>
                  <a:pt x="68" y="121"/>
                  <a:pt x="69" y="123"/>
                </a:cubicBezTo>
                <a:cubicBezTo>
                  <a:pt x="67" y="122"/>
                  <a:pt x="65" y="121"/>
                  <a:pt x="63" y="119"/>
                </a:cubicBezTo>
                <a:moveTo>
                  <a:pt x="84" y="127"/>
                </a:moveTo>
                <a:cubicBezTo>
                  <a:pt x="80" y="125"/>
                  <a:pt x="76" y="121"/>
                  <a:pt x="73" y="114"/>
                </a:cubicBezTo>
                <a:cubicBezTo>
                  <a:pt x="76" y="113"/>
                  <a:pt x="80" y="112"/>
                  <a:pt x="84" y="112"/>
                </a:cubicBezTo>
                <a:lnTo>
                  <a:pt x="84" y="127"/>
                </a:lnTo>
                <a:close/>
                <a:moveTo>
                  <a:pt x="84" y="104"/>
                </a:moveTo>
                <a:cubicBezTo>
                  <a:pt x="79" y="104"/>
                  <a:pt x="75" y="105"/>
                  <a:pt x="70" y="107"/>
                </a:cubicBezTo>
                <a:cubicBezTo>
                  <a:pt x="69" y="102"/>
                  <a:pt x="69" y="97"/>
                  <a:pt x="68" y="92"/>
                </a:cubicBezTo>
                <a:cubicBezTo>
                  <a:pt x="84" y="92"/>
                  <a:pt x="84" y="92"/>
                  <a:pt x="84" y="92"/>
                </a:cubicBezTo>
                <a:lnTo>
                  <a:pt x="84" y="104"/>
                </a:lnTo>
                <a:close/>
                <a:moveTo>
                  <a:pt x="84" y="84"/>
                </a:moveTo>
                <a:cubicBezTo>
                  <a:pt x="68" y="84"/>
                  <a:pt x="68" y="84"/>
                  <a:pt x="68" y="84"/>
                </a:cubicBezTo>
                <a:cubicBezTo>
                  <a:pt x="69" y="79"/>
                  <a:pt x="69" y="74"/>
                  <a:pt x="70" y="69"/>
                </a:cubicBezTo>
                <a:cubicBezTo>
                  <a:pt x="75" y="71"/>
                  <a:pt x="79" y="72"/>
                  <a:pt x="84" y="72"/>
                </a:cubicBezTo>
                <a:lnTo>
                  <a:pt x="84" y="84"/>
                </a:lnTo>
                <a:close/>
                <a:moveTo>
                  <a:pt x="84" y="64"/>
                </a:moveTo>
                <a:cubicBezTo>
                  <a:pt x="80" y="64"/>
                  <a:pt x="76" y="63"/>
                  <a:pt x="73" y="62"/>
                </a:cubicBezTo>
                <a:cubicBezTo>
                  <a:pt x="76" y="55"/>
                  <a:pt x="80" y="51"/>
                  <a:pt x="84" y="49"/>
                </a:cubicBezTo>
                <a:lnTo>
                  <a:pt x="84" y="64"/>
                </a:lnTo>
                <a:close/>
                <a:moveTo>
                  <a:pt x="128" y="84"/>
                </a:moveTo>
                <a:cubicBezTo>
                  <a:pt x="116" y="84"/>
                  <a:pt x="116" y="84"/>
                  <a:pt x="116" y="84"/>
                </a:cubicBezTo>
                <a:cubicBezTo>
                  <a:pt x="116" y="78"/>
                  <a:pt x="115" y="72"/>
                  <a:pt x="113" y="66"/>
                </a:cubicBezTo>
                <a:cubicBezTo>
                  <a:pt x="115" y="65"/>
                  <a:pt x="117" y="64"/>
                  <a:pt x="119" y="63"/>
                </a:cubicBezTo>
                <a:cubicBezTo>
                  <a:pt x="124" y="68"/>
                  <a:pt x="127" y="76"/>
                  <a:pt x="128" y="84"/>
                </a:cubicBezTo>
                <a:moveTo>
                  <a:pt x="113" y="57"/>
                </a:moveTo>
                <a:cubicBezTo>
                  <a:pt x="112" y="58"/>
                  <a:pt x="111" y="58"/>
                  <a:pt x="110" y="59"/>
                </a:cubicBezTo>
                <a:cubicBezTo>
                  <a:pt x="109" y="57"/>
                  <a:pt x="108" y="55"/>
                  <a:pt x="107" y="53"/>
                </a:cubicBezTo>
                <a:cubicBezTo>
                  <a:pt x="109" y="54"/>
                  <a:pt x="111" y="55"/>
                  <a:pt x="113" y="57"/>
                </a:cubicBezTo>
                <a:moveTo>
                  <a:pt x="92" y="49"/>
                </a:moveTo>
                <a:cubicBezTo>
                  <a:pt x="96" y="51"/>
                  <a:pt x="100" y="55"/>
                  <a:pt x="103" y="62"/>
                </a:cubicBezTo>
                <a:cubicBezTo>
                  <a:pt x="100" y="63"/>
                  <a:pt x="96" y="64"/>
                  <a:pt x="92" y="64"/>
                </a:cubicBezTo>
                <a:lnTo>
                  <a:pt x="92" y="49"/>
                </a:lnTo>
                <a:close/>
                <a:moveTo>
                  <a:pt x="92" y="72"/>
                </a:moveTo>
                <a:cubicBezTo>
                  <a:pt x="97" y="72"/>
                  <a:pt x="101" y="71"/>
                  <a:pt x="106" y="69"/>
                </a:cubicBezTo>
                <a:cubicBezTo>
                  <a:pt x="107" y="74"/>
                  <a:pt x="107" y="79"/>
                  <a:pt x="108" y="84"/>
                </a:cubicBezTo>
                <a:cubicBezTo>
                  <a:pt x="92" y="84"/>
                  <a:pt x="92" y="84"/>
                  <a:pt x="92" y="84"/>
                </a:cubicBezTo>
                <a:lnTo>
                  <a:pt x="92" y="72"/>
                </a:lnTo>
                <a:close/>
                <a:moveTo>
                  <a:pt x="92" y="127"/>
                </a:moveTo>
                <a:cubicBezTo>
                  <a:pt x="92" y="112"/>
                  <a:pt x="92" y="112"/>
                  <a:pt x="92" y="112"/>
                </a:cubicBezTo>
                <a:cubicBezTo>
                  <a:pt x="96" y="112"/>
                  <a:pt x="100" y="113"/>
                  <a:pt x="103" y="114"/>
                </a:cubicBezTo>
                <a:cubicBezTo>
                  <a:pt x="100" y="121"/>
                  <a:pt x="96" y="125"/>
                  <a:pt x="92" y="127"/>
                </a:cubicBezTo>
                <a:moveTo>
                  <a:pt x="92" y="104"/>
                </a:moveTo>
                <a:cubicBezTo>
                  <a:pt x="92" y="92"/>
                  <a:pt x="92" y="92"/>
                  <a:pt x="92" y="92"/>
                </a:cubicBezTo>
                <a:cubicBezTo>
                  <a:pt x="108" y="92"/>
                  <a:pt x="108" y="92"/>
                  <a:pt x="108" y="92"/>
                </a:cubicBezTo>
                <a:cubicBezTo>
                  <a:pt x="107" y="97"/>
                  <a:pt x="107" y="102"/>
                  <a:pt x="106" y="107"/>
                </a:cubicBezTo>
                <a:cubicBezTo>
                  <a:pt x="101" y="105"/>
                  <a:pt x="97" y="104"/>
                  <a:pt x="92" y="104"/>
                </a:cubicBezTo>
                <a:moveTo>
                  <a:pt x="107" y="123"/>
                </a:moveTo>
                <a:cubicBezTo>
                  <a:pt x="108" y="121"/>
                  <a:pt x="109" y="119"/>
                  <a:pt x="110" y="117"/>
                </a:cubicBezTo>
                <a:cubicBezTo>
                  <a:pt x="111" y="118"/>
                  <a:pt x="112" y="118"/>
                  <a:pt x="113" y="119"/>
                </a:cubicBezTo>
                <a:cubicBezTo>
                  <a:pt x="111" y="121"/>
                  <a:pt x="109" y="122"/>
                  <a:pt x="107" y="123"/>
                </a:cubicBezTo>
                <a:moveTo>
                  <a:pt x="119" y="113"/>
                </a:moveTo>
                <a:cubicBezTo>
                  <a:pt x="117" y="112"/>
                  <a:pt x="115" y="111"/>
                  <a:pt x="113" y="110"/>
                </a:cubicBezTo>
                <a:cubicBezTo>
                  <a:pt x="115" y="104"/>
                  <a:pt x="116" y="98"/>
                  <a:pt x="116" y="92"/>
                </a:cubicBezTo>
                <a:cubicBezTo>
                  <a:pt x="128" y="92"/>
                  <a:pt x="128" y="92"/>
                  <a:pt x="128" y="92"/>
                </a:cubicBezTo>
                <a:cubicBezTo>
                  <a:pt x="127" y="100"/>
                  <a:pt x="124" y="108"/>
                  <a:pt x="119" y="113"/>
                </a:cubicBezTo>
                <a:moveTo>
                  <a:pt x="36" y="136"/>
                </a:moveTo>
                <a:cubicBezTo>
                  <a:pt x="12" y="136"/>
                  <a:pt x="12" y="136"/>
                  <a:pt x="12" y="136"/>
                </a:cubicBezTo>
                <a:cubicBezTo>
                  <a:pt x="10" y="136"/>
                  <a:pt x="8" y="138"/>
                  <a:pt x="8" y="140"/>
                </a:cubicBezTo>
                <a:cubicBezTo>
                  <a:pt x="8" y="142"/>
                  <a:pt x="10" y="144"/>
                  <a:pt x="12" y="144"/>
                </a:cubicBezTo>
                <a:cubicBezTo>
                  <a:pt x="26" y="144"/>
                  <a:pt x="26" y="144"/>
                  <a:pt x="26" y="144"/>
                </a:cubicBezTo>
                <a:cubicBezTo>
                  <a:pt x="1" y="169"/>
                  <a:pt x="1" y="169"/>
                  <a:pt x="1" y="169"/>
                </a:cubicBezTo>
                <a:cubicBezTo>
                  <a:pt x="0" y="170"/>
                  <a:pt x="0" y="171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5" y="176"/>
                  <a:pt x="6" y="176"/>
                  <a:pt x="7" y="175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164"/>
                  <a:pt x="32" y="164"/>
                  <a:pt x="32" y="164"/>
                </a:cubicBezTo>
                <a:cubicBezTo>
                  <a:pt x="32" y="166"/>
                  <a:pt x="34" y="168"/>
                  <a:pt x="36" y="168"/>
                </a:cubicBezTo>
                <a:cubicBezTo>
                  <a:pt x="38" y="168"/>
                  <a:pt x="40" y="166"/>
                  <a:pt x="40" y="164"/>
                </a:cubicBezTo>
                <a:cubicBezTo>
                  <a:pt x="40" y="140"/>
                  <a:pt x="40" y="140"/>
                  <a:pt x="40" y="140"/>
                </a:cubicBezTo>
                <a:cubicBezTo>
                  <a:pt x="40" y="138"/>
                  <a:pt x="38" y="136"/>
                  <a:pt x="36" y="136"/>
                </a:cubicBezTo>
                <a:moveTo>
                  <a:pt x="150" y="144"/>
                </a:moveTo>
                <a:cubicBezTo>
                  <a:pt x="164" y="144"/>
                  <a:pt x="164" y="144"/>
                  <a:pt x="164" y="144"/>
                </a:cubicBezTo>
                <a:cubicBezTo>
                  <a:pt x="166" y="144"/>
                  <a:pt x="168" y="142"/>
                  <a:pt x="168" y="140"/>
                </a:cubicBezTo>
                <a:cubicBezTo>
                  <a:pt x="168" y="138"/>
                  <a:pt x="166" y="136"/>
                  <a:pt x="164" y="136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38" y="136"/>
                  <a:pt x="136" y="138"/>
                  <a:pt x="136" y="140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36" y="166"/>
                  <a:pt x="138" y="168"/>
                  <a:pt x="140" y="168"/>
                </a:cubicBezTo>
                <a:cubicBezTo>
                  <a:pt x="142" y="168"/>
                  <a:pt x="144" y="166"/>
                  <a:pt x="144" y="164"/>
                </a:cubicBezTo>
                <a:cubicBezTo>
                  <a:pt x="144" y="150"/>
                  <a:pt x="144" y="150"/>
                  <a:pt x="144" y="150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lnTo>
                  <a:pt x="150" y="1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19"/>
          <p:cNvSpPr>
            <a:spLocks noEditPoints="1"/>
          </p:cNvSpPr>
          <p:nvPr/>
        </p:nvSpPr>
        <p:spPr bwMode="auto">
          <a:xfrm>
            <a:off x="5405438" y="3668713"/>
            <a:ext cx="382588" cy="527050"/>
          </a:xfrm>
          <a:custGeom>
            <a:avLst/>
            <a:gdLst>
              <a:gd name="T0" fmla="*/ 85 w 128"/>
              <a:gd name="T1" fmla="*/ 32 h 176"/>
              <a:gd name="T2" fmla="*/ 99 w 128"/>
              <a:gd name="T3" fmla="*/ 37 h 176"/>
              <a:gd name="T4" fmla="*/ 106 w 128"/>
              <a:gd name="T5" fmla="*/ 63 h 176"/>
              <a:gd name="T6" fmla="*/ 112 w 128"/>
              <a:gd name="T7" fmla="*/ 56 h 176"/>
              <a:gd name="T8" fmla="*/ 83 w 128"/>
              <a:gd name="T9" fmla="*/ 21 h 176"/>
              <a:gd name="T10" fmla="*/ 67 w 128"/>
              <a:gd name="T11" fmla="*/ 61 h 176"/>
              <a:gd name="T12" fmla="*/ 64 w 128"/>
              <a:gd name="T13" fmla="*/ 83 h 176"/>
              <a:gd name="T14" fmla="*/ 70 w 128"/>
              <a:gd name="T15" fmla="*/ 96 h 176"/>
              <a:gd name="T16" fmla="*/ 72 w 128"/>
              <a:gd name="T17" fmla="*/ 92 h 176"/>
              <a:gd name="T18" fmla="*/ 78 w 128"/>
              <a:gd name="T19" fmla="*/ 67 h 176"/>
              <a:gd name="T20" fmla="*/ 99 w 128"/>
              <a:gd name="T21" fmla="*/ 66 h 176"/>
              <a:gd name="T22" fmla="*/ 104 w 128"/>
              <a:gd name="T23" fmla="*/ 71 h 176"/>
              <a:gd name="T24" fmla="*/ 72 w 128"/>
              <a:gd name="T25" fmla="*/ 112 h 176"/>
              <a:gd name="T26" fmla="*/ 72 w 128"/>
              <a:gd name="T27" fmla="*/ 0 h 176"/>
              <a:gd name="T28" fmla="*/ 72 w 128"/>
              <a:gd name="T29" fmla="*/ 112 h 176"/>
              <a:gd name="T30" fmla="*/ 120 w 128"/>
              <a:gd name="T31" fmla="*/ 56 h 176"/>
              <a:gd name="T32" fmla="*/ 24 w 128"/>
              <a:gd name="T33" fmla="*/ 56 h 176"/>
              <a:gd name="T34" fmla="*/ 122 w 128"/>
              <a:gd name="T35" fmla="*/ 98 h 176"/>
              <a:gd name="T36" fmla="*/ 119 w 128"/>
              <a:gd name="T37" fmla="*/ 99 h 176"/>
              <a:gd name="T38" fmla="*/ 8 w 128"/>
              <a:gd name="T39" fmla="*/ 56 h 176"/>
              <a:gd name="T40" fmla="*/ 28 w 128"/>
              <a:gd name="T41" fmla="*/ 9 h 176"/>
              <a:gd name="T42" fmla="*/ 26 w 128"/>
              <a:gd name="T43" fmla="*/ 2 h 176"/>
              <a:gd name="T44" fmla="*/ 23 w 128"/>
              <a:gd name="T45" fmla="*/ 3 h 176"/>
              <a:gd name="T46" fmla="*/ 68 w 128"/>
              <a:gd name="T47" fmla="*/ 128 h 176"/>
              <a:gd name="T48" fmla="*/ 44 w 128"/>
              <a:gd name="T49" fmla="*/ 168 h 176"/>
              <a:gd name="T50" fmla="*/ 44 w 128"/>
              <a:gd name="T51" fmla="*/ 176 h 176"/>
              <a:gd name="T52" fmla="*/ 104 w 128"/>
              <a:gd name="T53" fmla="*/ 172 h 176"/>
              <a:gd name="T54" fmla="*/ 76 w 128"/>
              <a:gd name="T55" fmla="*/ 168 h 176"/>
              <a:gd name="T56" fmla="*/ 125 w 128"/>
              <a:gd name="T57" fmla="*/ 105 h 176"/>
              <a:gd name="T58" fmla="*/ 126 w 128"/>
              <a:gd name="T59" fmla="*/ 102 h 176"/>
              <a:gd name="T60" fmla="*/ 37 w 128"/>
              <a:gd name="T61" fmla="*/ 51 h 176"/>
              <a:gd name="T62" fmla="*/ 53 w 128"/>
              <a:gd name="T63" fmla="*/ 60 h 176"/>
              <a:gd name="T64" fmla="*/ 56 w 128"/>
              <a:gd name="T65" fmla="*/ 53 h 176"/>
              <a:gd name="T66" fmla="*/ 70 w 128"/>
              <a:gd name="T67" fmla="*/ 42 h 176"/>
              <a:gd name="T68" fmla="*/ 69 w 128"/>
              <a:gd name="T69" fmla="*/ 32 h 176"/>
              <a:gd name="T70" fmla="*/ 65 w 128"/>
              <a:gd name="T71" fmla="*/ 31 h 176"/>
              <a:gd name="T72" fmla="*/ 59 w 128"/>
              <a:gd name="T73" fmla="*/ 26 h 176"/>
              <a:gd name="T74" fmla="*/ 46 w 128"/>
              <a:gd name="T75" fmla="*/ 26 h 176"/>
              <a:gd name="T76" fmla="*/ 37 w 128"/>
              <a:gd name="T77" fmla="*/ 5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176">
                <a:moveTo>
                  <a:pt x="85" y="27"/>
                </a:moveTo>
                <a:cubicBezTo>
                  <a:pt x="85" y="27"/>
                  <a:pt x="84" y="28"/>
                  <a:pt x="85" y="32"/>
                </a:cubicBezTo>
                <a:cubicBezTo>
                  <a:pt x="87" y="37"/>
                  <a:pt x="89" y="38"/>
                  <a:pt x="95" y="35"/>
                </a:cubicBezTo>
                <a:cubicBezTo>
                  <a:pt x="97" y="34"/>
                  <a:pt x="99" y="35"/>
                  <a:pt x="99" y="37"/>
                </a:cubicBezTo>
                <a:cubicBezTo>
                  <a:pt x="98" y="43"/>
                  <a:pt x="94" y="43"/>
                  <a:pt x="97" y="51"/>
                </a:cubicBezTo>
                <a:cubicBezTo>
                  <a:pt x="99" y="57"/>
                  <a:pt x="104" y="59"/>
                  <a:pt x="106" y="63"/>
                </a:cubicBezTo>
                <a:cubicBezTo>
                  <a:pt x="107" y="65"/>
                  <a:pt x="108" y="66"/>
                  <a:pt x="110" y="67"/>
                </a:cubicBezTo>
                <a:cubicBezTo>
                  <a:pt x="111" y="64"/>
                  <a:pt x="112" y="60"/>
                  <a:pt x="112" y="56"/>
                </a:cubicBezTo>
                <a:cubicBezTo>
                  <a:pt x="112" y="39"/>
                  <a:pt x="101" y="24"/>
                  <a:pt x="86" y="18"/>
                </a:cubicBezTo>
                <a:cubicBezTo>
                  <a:pt x="85" y="20"/>
                  <a:pt x="84" y="21"/>
                  <a:pt x="83" y="21"/>
                </a:cubicBezTo>
                <a:cubicBezTo>
                  <a:pt x="81" y="22"/>
                  <a:pt x="81" y="27"/>
                  <a:pt x="85" y="27"/>
                </a:cubicBezTo>
                <a:moveTo>
                  <a:pt x="67" y="61"/>
                </a:moveTo>
                <a:cubicBezTo>
                  <a:pt x="61" y="61"/>
                  <a:pt x="56" y="62"/>
                  <a:pt x="58" y="71"/>
                </a:cubicBezTo>
                <a:cubicBezTo>
                  <a:pt x="60" y="80"/>
                  <a:pt x="65" y="76"/>
                  <a:pt x="64" y="83"/>
                </a:cubicBezTo>
                <a:cubicBezTo>
                  <a:pt x="64" y="90"/>
                  <a:pt x="65" y="91"/>
                  <a:pt x="66" y="93"/>
                </a:cubicBezTo>
                <a:cubicBezTo>
                  <a:pt x="67" y="94"/>
                  <a:pt x="68" y="96"/>
                  <a:pt x="70" y="96"/>
                </a:cubicBezTo>
                <a:cubicBezTo>
                  <a:pt x="70" y="96"/>
                  <a:pt x="70" y="96"/>
                  <a:pt x="70" y="96"/>
                </a:cubicBezTo>
                <a:cubicBezTo>
                  <a:pt x="71" y="96"/>
                  <a:pt x="72" y="95"/>
                  <a:pt x="72" y="92"/>
                </a:cubicBezTo>
                <a:cubicBezTo>
                  <a:pt x="73" y="86"/>
                  <a:pt x="75" y="82"/>
                  <a:pt x="78" y="79"/>
                </a:cubicBezTo>
                <a:cubicBezTo>
                  <a:pt x="81" y="75"/>
                  <a:pt x="83" y="71"/>
                  <a:pt x="78" y="67"/>
                </a:cubicBezTo>
                <a:cubicBezTo>
                  <a:pt x="73" y="62"/>
                  <a:pt x="74" y="61"/>
                  <a:pt x="67" y="61"/>
                </a:cubicBezTo>
                <a:moveTo>
                  <a:pt x="99" y="66"/>
                </a:moveTo>
                <a:cubicBezTo>
                  <a:pt x="97" y="67"/>
                  <a:pt x="97" y="70"/>
                  <a:pt x="99" y="71"/>
                </a:cubicBezTo>
                <a:cubicBezTo>
                  <a:pt x="100" y="72"/>
                  <a:pt x="103" y="74"/>
                  <a:pt x="104" y="71"/>
                </a:cubicBezTo>
                <a:cubicBezTo>
                  <a:pt x="105" y="68"/>
                  <a:pt x="101" y="65"/>
                  <a:pt x="99" y="66"/>
                </a:cubicBezTo>
                <a:moveTo>
                  <a:pt x="72" y="112"/>
                </a:moveTo>
                <a:cubicBezTo>
                  <a:pt x="103" y="112"/>
                  <a:pt x="128" y="87"/>
                  <a:pt x="128" y="56"/>
                </a:cubicBezTo>
                <a:cubicBezTo>
                  <a:pt x="128" y="25"/>
                  <a:pt x="103" y="0"/>
                  <a:pt x="72" y="0"/>
                </a:cubicBezTo>
                <a:cubicBezTo>
                  <a:pt x="41" y="0"/>
                  <a:pt x="16" y="25"/>
                  <a:pt x="16" y="56"/>
                </a:cubicBezTo>
                <a:cubicBezTo>
                  <a:pt x="16" y="87"/>
                  <a:pt x="41" y="112"/>
                  <a:pt x="72" y="112"/>
                </a:cubicBezTo>
                <a:moveTo>
                  <a:pt x="72" y="8"/>
                </a:moveTo>
                <a:cubicBezTo>
                  <a:pt x="99" y="8"/>
                  <a:pt x="120" y="29"/>
                  <a:pt x="120" y="56"/>
                </a:cubicBezTo>
                <a:cubicBezTo>
                  <a:pt x="120" y="83"/>
                  <a:pt x="99" y="104"/>
                  <a:pt x="72" y="104"/>
                </a:cubicBezTo>
                <a:cubicBezTo>
                  <a:pt x="45" y="104"/>
                  <a:pt x="24" y="83"/>
                  <a:pt x="24" y="56"/>
                </a:cubicBezTo>
                <a:cubicBezTo>
                  <a:pt x="24" y="29"/>
                  <a:pt x="45" y="8"/>
                  <a:pt x="72" y="8"/>
                </a:cubicBezTo>
                <a:moveTo>
                  <a:pt x="122" y="98"/>
                </a:moveTo>
                <a:cubicBezTo>
                  <a:pt x="121" y="98"/>
                  <a:pt x="120" y="98"/>
                  <a:pt x="119" y="99"/>
                </a:cubicBezTo>
                <a:cubicBezTo>
                  <a:pt x="119" y="99"/>
                  <a:pt x="119" y="99"/>
                  <a:pt x="119" y="99"/>
                </a:cubicBezTo>
                <a:cubicBezTo>
                  <a:pt x="108" y="112"/>
                  <a:pt x="91" y="120"/>
                  <a:pt x="72" y="120"/>
                </a:cubicBezTo>
                <a:cubicBezTo>
                  <a:pt x="37" y="120"/>
                  <a:pt x="8" y="91"/>
                  <a:pt x="8" y="56"/>
                </a:cubicBezTo>
                <a:cubicBezTo>
                  <a:pt x="8" y="38"/>
                  <a:pt x="16" y="21"/>
                  <a:pt x="28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9" y="8"/>
                  <a:pt x="30" y="7"/>
                  <a:pt x="30" y="6"/>
                </a:cubicBezTo>
                <a:cubicBezTo>
                  <a:pt x="30" y="4"/>
                  <a:pt x="28" y="2"/>
                  <a:pt x="26" y="2"/>
                </a:cubicBezTo>
                <a:cubicBezTo>
                  <a:pt x="25" y="2"/>
                  <a:pt x="24" y="3"/>
                  <a:pt x="23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9" y="16"/>
                  <a:pt x="0" y="35"/>
                  <a:pt x="0" y="56"/>
                </a:cubicBezTo>
                <a:cubicBezTo>
                  <a:pt x="0" y="94"/>
                  <a:pt x="30" y="126"/>
                  <a:pt x="68" y="128"/>
                </a:cubicBezTo>
                <a:cubicBezTo>
                  <a:pt x="68" y="168"/>
                  <a:pt x="68" y="168"/>
                  <a:pt x="68" y="168"/>
                </a:cubicBezTo>
                <a:cubicBezTo>
                  <a:pt x="44" y="168"/>
                  <a:pt x="44" y="168"/>
                  <a:pt x="44" y="168"/>
                </a:cubicBezTo>
                <a:cubicBezTo>
                  <a:pt x="42" y="168"/>
                  <a:pt x="40" y="170"/>
                  <a:pt x="40" y="172"/>
                </a:cubicBezTo>
                <a:cubicBezTo>
                  <a:pt x="40" y="174"/>
                  <a:pt x="42" y="176"/>
                  <a:pt x="44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2" y="176"/>
                  <a:pt x="104" y="174"/>
                  <a:pt x="104" y="172"/>
                </a:cubicBezTo>
                <a:cubicBezTo>
                  <a:pt x="104" y="170"/>
                  <a:pt x="102" y="168"/>
                  <a:pt x="100" y="168"/>
                </a:cubicBezTo>
                <a:cubicBezTo>
                  <a:pt x="76" y="168"/>
                  <a:pt x="76" y="168"/>
                  <a:pt x="76" y="16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95" y="127"/>
                  <a:pt x="112" y="118"/>
                  <a:pt x="125" y="105"/>
                </a:cubicBezTo>
                <a:cubicBezTo>
                  <a:pt x="125" y="105"/>
                  <a:pt x="125" y="105"/>
                  <a:pt x="125" y="105"/>
                </a:cubicBezTo>
                <a:cubicBezTo>
                  <a:pt x="125" y="104"/>
                  <a:pt x="126" y="103"/>
                  <a:pt x="126" y="102"/>
                </a:cubicBezTo>
                <a:cubicBezTo>
                  <a:pt x="126" y="100"/>
                  <a:pt x="124" y="98"/>
                  <a:pt x="122" y="98"/>
                </a:cubicBezTo>
                <a:moveTo>
                  <a:pt x="37" y="51"/>
                </a:moveTo>
                <a:cubicBezTo>
                  <a:pt x="37" y="51"/>
                  <a:pt x="39" y="56"/>
                  <a:pt x="53" y="63"/>
                </a:cubicBezTo>
                <a:cubicBezTo>
                  <a:pt x="53" y="63"/>
                  <a:pt x="56" y="63"/>
                  <a:pt x="53" y="60"/>
                </a:cubicBezTo>
                <a:cubicBezTo>
                  <a:pt x="50" y="57"/>
                  <a:pt x="46" y="53"/>
                  <a:pt x="50" y="51"/>
                </a:cubicBezTo>
                <a:cubicBezTo>
                  <a:pt x="54" y="49"/>
                  <a:pt x="55" y="49"/>
                  <a:pt x="56" y="53"/>
                </a:cubicBezTo>
                <a:cubicBezTo>
                  <a:pt x="57" y="57"/>
                  <a:pt x="60" y="55"/>
                  <a:pt x="60" y="51"/>
                </a:cubicBezTo>
                <a:cubicBezTo>
                  <a:pt x="61" y="48"/>
                  <a:pt x="66" y="44"/>
                  <a:pt x="70" y="42"/>
                </a:cubicBezTo>
                <a:cubicBezTo>
                  <a:pt x="74" y="41"/>
                  <a:pt x="77" y="40"/>
                  <a:pt x="77" y="37"/>
                </a:cubicBezTo>
                <a:cubicBezTo>
                  <a:pt x="76" y="35"/>
                  <a:pt x="75" y="32"/>
                  <a:pt x="69" y="32"/>
                </a:cubicBezTo>
                <a:cubicBezTo>
                  <a:pt x="63" y="32"/>
                  <a:pt x="66" y="40"/>
                  <a:pt x="61" y="36"/>
                </a:cubicBezTo>
                <a:cubicBezTo>
                  <a:pt x="56" y="31"/>
                  <a:pt x="62" y="32"/>
                  <a:pt x="65" y="31"/>
                </a:cubicBezTo>
                <a:cubicBezTo>
                  <a:pt x="67" y="30"/>
                  <a:pt x="70" y="26"/>
                  <a:pt x="65" y="25"/>
                </a:cubicBezTo>
                <a:cubicBezTo>
                  <a:pt x="61" y="25"/>
                  <a:pt x="62" y="27"/>
                  <a:pt x="59" y="26"/>
                </a:cubicBezTo>
                <a:cubicBezTo>
                  <a:pt x="55" y="25"/>
                  <a:pt x="54" y="30"/>
                  <a:pt x="52" y="29"/>
                </a:cubicBezTo>
                <a:cubicBezTo>
                  <a:pt x="50" y="29"/>
                  <a:pt x="48" y="27"/>
                  <a:pt x="46" y="26"/>
                </a:cubicBezTo>
                <a:cubicBezTo>
                  <a:pt x="40" y="31"/>
                  <a:pt x="36" y="37"/>
                  <a:pt x="34" y="45"/>
                </a:cubicBezTo>
                <a:cubicBezTo>
                  <a:pt x="35" y="49"/>
                  <a:pt x="37" y="51"/>
                  <a:pt x="37" y="5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20"/>
          <p:cNvSpPr>
            <a:spLocks noEditPoints="1"/>
          </p:cNvSpPr>
          <p:nvPr/>
        </p:nvSpPr>
        <p:spPr bwMode="auto">
          <a:xfrm>
            <a:off x="6383338" y="3668713"/>
            <a:ext cx="430213" cy="527050"/>
          </a:xfrm>
          <a:custGeom>
            <a:avLst/>
            <a:gdLst>
              <a:gd name="T0" fmla="*/ 119 w 144"/>
              <a:gd name="T1" fmla="*/ 89 h 176"/>
              <a:gd name="T2" fmla="*/ 84 w 144"/>
              <a:gd name="T3" fmla="*/ 88 h 176"/>
              <a:gd name="T4" fmla="*/ 124 w 144"/>
              <a:gd name="T5" fmla="*/ 72 h 176"/>
              <a:gd name="T6" fmla="*/ 128 w 144"/>
              <a:gd name="T7" fmla="*/ 20 h 176"/>
              <a:gd name="T8" fmla="*/ 84 w 144"/>
              <a:gd name="T9" fmla="*/ 16 h 176"/>
              <a:gd name="T10" fmla="*/ 76 w 144"/>
              <a:gd name="T11" fmla="*/ 0 h 176"/>
              <a:gd name="T12" fmla="*/ 60 w 144"/>
              <a:gd name="T13" fmla="*/ 8 h 176"/>
              <a:gd name="T14" fmla="*/ 28 w 144"/>
              <a:gd name="T15" fmla="*/ 16 h 176"/>
              <a:gd name="T16" fmla="*/ 1 w 144"/>
              <a:gd name="T17" fmla="*/ 41 h 176"/>
              <a:gd name="T18" fmla="*/ 1 w 144"/>
              <a:gd name="T19" fmla="*/ 47 h 176"/>
              <a:gd name="T20" fmla="*/ 28 w 144"/>
              <a:gd name="T21" fmla="*/ 72 h 176"/>
              <a:gd name="T22" fmla="*/ 60 w 144"/>
              <a:gd name="T23" fmla="*/ 88 h 176"/>
              <a:gd name="T24" fmla="*/ 16 w 144"/>
              <a:gd name="T25" fmla="*/ 92 h 176"/>
              <a:gd name="T26" fmla="*/ 20 w 144"/>
              <a:gd name="T27" fmla="*/ 144 h 176"/>
              <a:gd name="T28" fmla="*/ 60 w 144"/>
              <a:gd name="T29" fmla="*/ 168 h 176"/>
              <a:gd name="T30" fmla="*/ 76 w 144"/>
              <a:gd name="T31" fmla="*/ 176 h 176"/>
              <a:gd name="T32" fmla="*/ 84 w 144"/>
              <a:gd name="T33" fmla="*/ 144 h 176"/>
              <a:gd name="T34" fmla="*/ 119 w 144"/>
              <a:gd name="T35" fmla="*/ 143 h 176"/>
              <a:gd name="T36" fmla="*/ 144 w 144"/>
              <a:gd name="T37" fmla="*/ 116 h 176"/>
              <a:gd name="T38" fmla="*/ 68 w 144"/>
              <a:gd name="T39" fmla="*/ 8 h 176"/>
              <a:gd name="T40" fmla="*/ 76 w 144"/>
              <a:gd name="T41" fmla="*/ 16 h 176"/>
              <a:gd name="T42" fmla="*/ 68 w 144"/>
              <a:gd name="T43" fmla="*/ 8 h 176"/>
              <a:gd name="T44" fmla="*/ 10 w 144"/>
              <a:gd name="T45" fmla="*/ 44 h 176"/>
              <a:gd name="T46" fmla="*/ 120 w 144"/>
              <a:gd name="T47" fmla="*/ 24 h 176"/>
              <a:gd name="T48" fmla="*/ 30 w 144"/>
              <a:gd name="T49" fmla="*/ 64 h 176"/>
              <a:gd name="T50" fmla="*/ 68 w 144"/>
              <a:gd name="T51" fmla="*/ 88 h 176"/>
              <a:gd name="T52" fmla="*/ 76 w 144"/>
              <a:gd name="T53" fmla="*/ 72 h 176"/>
              <a:gd name="T54" fmla="*/ 76 w 144"/>
              <a:gd name="T55" fmla="*/ 168 h 176"/>
              <a:gd name="T56" fmla="*/ 68 w 144"/>
              <a:gd name="T57" fmla="*/ 144 h 176"/>
              <a:gd name="T58" fmla="*/ 76 w 144"/>
              <a:gd name="T59" fmla="*/ 168 h 176"/>
              <a:gd name="T60" fmla="*/ 24 w 144"/>
              <a:gd name="T61" fmla="*/ 136 h 176"/>
              <a:gd name="T62" fmla="*/ 114 w 144"/>
              <a:gd name="T63" fmla="*/ 96 h 176"/>
              <a:gd name="T64" fmla="*/ 114 w 144"/>
              <a:gd name="T65" fmla="*/ 1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4" h="176">
                <a:moveTo>
                  <a:pt x="143" y="113"/>
                </a:moveTo>
                <a:cubicBezTo>
                  <a:pt x="119" y="89"/>
                  <a:pt x="119" y="89"/>
                  <a:pt x="119" y="89"/>
                </a:cubicBezTo>
                <a:cubicBezTo>
                  <a:pt x="118" y="88"/>
                  <a:pt x="117" y="88"/>
                  <a:pt x="116" y="8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72"/>
                  <a:pt x="84" y="72"/>
                  <a:pt x="84" y="72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26" y="72"/>
                  <a:pt x="128" y="70"/>
                  <a:pt x="128" y="68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18"/>
                  <a:pt x="126" y="16"/>
                  <a:pt x="124" y="16"/>
                </a:cubicBezTo>
                <a:cubicBezTo>
                  <a:pt x="84" y="16"/>
                  <a:pt x="84" y="16"/>
                  <a:pt x="84" y="16"/>
                </a:cubicBezTo>
                <a:cubicBezTo>
                  <a:pt x="84" y="8"/>
                  <a:pt x="84" y="8"/>
                  <a:pt x="84" y="8"/>
                </a:cubicBezTo>
                <a:cubicBezTo>
                  <a:pt x="84" y="4"/>
                  <a:pt x="80" y="0"/>
                  <a:pt x="7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4" y="0"/>
                  <a:pt x="60" y="4"/>
                  <a:pt x="60" y="8"/>
                </a:cubicBezTo>
                <a:cubicBezTo>
                  <a:pt x="60" y="16"/>
                  <a:pt x="60" y="16"/>
                  <a:pt x="60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6" y="16"/>
                  <a:pt x="25" y="1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2"/>
                  <a:pt x="0" y="43"/>
                  <a:pt x="0" y="44"/>
                </a:cubicBezTo>
                <a:cubicBezTo>
                  <a:pt x="0" y="45"/>
                  <a:pt x="0" y="46"/>
                  <a:pt x="1" y="47"/>
                </a:cubicBezTo>
                <a:cubicBezTo>
                  <a:pt x="25" y="71"/>
                  <a:pt x="25" y="71"/>
                  <a:pt x="25" y="71"/>
                </a:cubicBezTo>
                <a:cubicBezTo>
                  <a:pt x="26" y="72"/>
                  <a:pt x="27" y="72"/>
                  <a:pt x="28" y="72"/>
                </a:cubicBezTo>
                <a:cubicBezTo>
                  <a:pt x="60" y="72"/>
                  <a:pt x="60" y="72"/>
                  <a:pt x="60" y="72"/>
                </a:cubicBezTo>
                <a:cubicBezTo>
                  <a:pt x="60" y="88"/>
                  <a:pt x="60" y="88"/>
                  <a:pt x="60" y="88"/>
                </a:cubicBezTo>
                <a:cubicBezTo>
                  <a:pt x="20" y="88"/>
                  <a:pt x="20" y="88"/>
                  <a:pt x="20" y="88"/>
                </a:cubicBezTo>
                <a:cubicBezTo>
                  <a:pt x="18" y="88"/>
                  <a:pt x="16" y="90"/>
                  <a:pt x="16" y="92"/>
                </a:cubicBezTo>
                <a:cubicBezTo>
                  <a:pt x="16" y="140"/>
                  <a:pt x="16" y="140"/>
                  <a:pt x="16" y="140"/>
                </a:cubicBezTo>
                <a:cubicBezTo>
                  <a:pt x="16" y="142"/>
                  <a:pt x="18" y="144"/>
                  <a:pt x="20" y="144"/>
                </a:cubicBezTo>
                <a:cubicBezTo>
                  <a:pt x="60" y="144"/>
                  <a:pt x="60" y="144"/>
                  <a:pt x="60" y="144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60" y="172"/>
                  <a:pt x="64" y="176"/>
                  <a:pt x="68" y="176"/>
                </a:cubicBezTo>
                <a:cubicBezTo>
                  <a:pt x="76" y="176"/>
                  <a:pt x="76" y="176"/>
                  <a:pt x="76" y="176"/>
                </a:cubicBezTo>
                <a:cubicBezTo>
                  <a:pt x="80" y="176"/>
                  <a:pt x="84" y="172"/>
                  <a:pt x="84" y="168"/>
                </a:cubicBezTo>
                <a:cubicBezTo>
                  <a:pt x="84" y="144"/>
                  <a:pt x="84" y="144"/>
                  <a:pt x="84" y="144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17" y="144"/>
                  <a:pt x="118" y="144"/>
                  <a:pt x="119" y="143"/>
                </a:cubicBezTo>
                <a:cubicBezTo>
                  <a:pt x="143" y="119"/>
                  <a:pt x="143" y="119"/>
                  <a:pt x="143" y="119"/>
                </a:cubicBezTo>
                <a:cubicBezTo>
                  <a:pt x="144" y="118"/>
                  <a:pt x="144" y="117"/>
                  <a:pt x="144" y="116"/>
                </a:cubicBezTo>
                <a:cubicBezTo>
                  <a:pt x="144" y="115"/>
                  <a:pt x="144" y="114"/>
                  <a:pt x="143" y="113"/>
                </a:cubicBezTo>
                <a:moveTo>
                  <a:pt x="68" y="8"/>
                </a:moveTo>
                <a:cubicBezTo>
                  <a:pt x="76" y="8"/>
                  <a:pt x="76" y="8"/>
                  <a:pt x="76" y="8"/>
                </a:cubicBezTo>
                <a:cubicBezTo>
                  <a:pt x="76" y="16"/>
                  <a:pt x="76" y="16"/>
                  <a:pt x="76" y="16"/>
                </a:cubicBezTo>
                <a:cubicBezTo>
                  <a:pt x="68" y="16"/>
                  <a:pt x="68" y="16"/>
                  <a:pt x="68" y="16"/>
                </a:cubicBezTo>
                <a:lnTo>
                  <a:pt x="68" y="8"/>
                </a:lnTo>
                <a:close/>
                <a:moveTo>
                  <a:pt x="30" y="64"/>
                </a:moveTo>
                <a:cubicBezTo>
                  <a:pt x="10" y="44"/>
                  <a:pt x="10" y="44"/>
                  <a:pt x="10" y="44"/>
                </a:cubicBezTo>
                <a:cubicBezTo>
                  <a:pt x="30" y="24"/>
                  <a:pt x="30" y="24"/>
                  <a:pt x="30" y="24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20" y="64"/>
                  <a:pt x="120" y="64"/>
                  <a:pt x="120" y="64"/>
                </a:cubicBezTo>
                <a:lnTo>
                  <a:pt x="30" y="64"/>
                </a:lnTo>
                <a:close/>
                <a:moveTo>
                  <a:pt x="76" y="88"/>
                </a:moveTo>
                <a:cubicBezTo>
                  <a:pt x="68" y="88"/>
                  <a:pt x="68" y="88"/>
                  <a:pt x="68" y="88"/>
                </a:cubicBezTo>
                <a:cubicBezTo>
                  <a:pt x="68" y="72"/>
                  <a:pt x="68" y="72"/>
                  <a:pt x="68" y="72"/>
                </a:cubicBezTo>
                <a:cubicBezTo>
                  <a:pt x="76" y="72"/>
                  <a:pt x="76" y="72"/>
                  <a:pt x="76" y="72"/>
                </a:cubicBezTo>
                <a:lnTo>
                  <a:pt x="76" y="88"/>
                </a:lnTo>
                <a:close/>
                <a:moveTo>
                  <a:pt x="76" y="168"/>
                </a:moveTo>
                <a:cubicBezTo>
                  <a:pt x="68" y="168"/>
                  <a:pt x="68" y="168"/>
                  <a:pt x="68" y="168"/>
                </a:cubicBezTo>
                <a:cubicBezTo>
                  <a:pt x="68" y="144"/>
                  <a:pt x="68" y="144"/>
                  <a:pt x="68" y="144"/>
                </a:cubicBezTo>
                <a:cubicBezTo>
                  <a:pt x="76" y="144"/>
                  <a:pt x="76" y="144"/>
                  <a:pt x="76" y="144"/>
                </a:cubicBezTo>
                <a:lnTo>
                  <a:pt x="76" y="168"/>
                </a:lnTo>
                <a:close/>
                <a:moveTo>
                  <a:pt x="114" y="136"/>
                </a:moveTo>
                <a:cubicBezTo>
                  <a:pt x="24" y="136"/>
                  <a:pt x="24" y="136"/>
                  <a:pt x="24" y="136"/>
                </a:cubicBezTo>
                <a:cubicBezTo>
                  <a:pt x="24" y="96"/>
                  <a:pt x="24" y="96"/>
                  <a:pt x="24" y="96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34" y="116"/>
                  <a:pt x="134" y="116"/>
                  <a:pt x="134" y="116"/>
                </a:cubicBezTo>
                <a:lnTo>
                  <a:pt x="114" y="1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21"/>
          <p:cNvSpPr>
            <a:spLocks noEditPoints="1"/>
          </p:cNvSpPr>
          <p:nvPr/>
        </p:nvSpPr>
        <p:spPr bwMode="auto">
          <a:xfrm>
            <a:off x="7386638" y="3668713"/>
            <a:ext cx="430213" cy="527050"/>
          </a:xfrm>
          <a:custGeom>
            <a:avLst/>
            <a:gdLst>
              <a:gd name="T0" fmla="*/ 68 w 144"/>
              <a:gd name="T1" fmla="*/ 64 h 176"/>
              <a:gd name="T2" fmla="*/ 120 w 144"/>
              <a:gd name="T3" fmla="*/ 60 h 176"/>
              <a:gd name="T4" fmla="*/ 68 w 144"/>
              <a:gd name="T5" fmla="*/ 56 h 176"/>
              <a:gd name="T6" fmla="*/ 116 w 144"/>
              <a:gd name="T7" fmla="*/ 72 h 176"/>
              <a:gd name="T8" fmla="*/ 88 w 144"/>
              <a:gd name="T9" fmla="*/ 76 h 176"/>
              <a:gd name="T10" fmla="*/ 116 w 144"/>
              <a:gd name="T11" fmla="*/ 80 h 176"/>
              <a:gd name="T12" fmla="*/ 116 w 144"/>
              <a:gd name="T13" fmla="*/ 72 h 176"/>
              <a:gd name="T14" fmla="*/ 84 w 144"/>
              <a:gd name="T15" fmla="*/ 16 h 176"/>
              <a:gd name="T16" fmla="*/ 76 w 144"/>
              <a:gd name="T17" fmla="*/ 0 h 176"/>
              <a:gd name="T18" fmla="*/ 60 w 144"/>
              <a:gd name="T19" fmla="*/ 8 h 176"/>
              <a:gd name="T20" fmla="*/ 8 w 144"/>
              <a:gd name="T21" fmla="*/ 16 h 176"/>
              <a:gd name="T22" fmla="*/ 0 w 144"/>
              <a:gd name="T23" fmla="*/ 112 h 176"/>
              <a:gd name="T24" fmla="*/ 60 w 144"/>
              <a:gd name="T25" fmla="*/ 120 h 176"/>
              <a:gd name="T26" fmla="*/ 68 w 144"/>
              <a:gd name="T27" fmla="*/ 176 h 176"/>
              <a:gd name="T28" fmla="*/ 84 w 144"/>
              <a:gd name="T29" fmla="*/ 168 h 176"/>
              <a:gd name="T30" fmla="*/ 136 w 144"/>
              <a:gd name="T31" fmla="*/ 120 h 176"/>
              <a:gd name="T32" fmla="*/ 144 w 144"/>
              <a:gd name="T33" fmla="*/ 24 h 176"/>
              <a:gd name="T34" fmla="*/ 68 w 144"/>
              <a:gd name="T35" fmla="*/ 8 h 176"/>
              <a:gd name="T36" fmla="*/ 76 w 144"/>
              <a:gd name="T37" fmla="*/ 16 h 176"/>
              <a:gd name="T38" fmla="*/ 68 w 144"/>
              <a:gd name="T39" fmla="*/ 8 h 176"/>
              <a:gd name="T40" fmla="*/ 68 w 144"/>
              <a:gd name="T41" fmla="*/ 168 h 176"/>
              <a:gd name="T42" fmla="*/ 76 w 144"/>
              <a:gd name="T43" fmla="*/ 120 h 176"/>
              <a:gd name="T44" fmla="*/ 136 w 144"/>
              <a:gd name="T45" fmla="*/ 112 h 176"/>
              <a:gd name="T46" fmla="*/ 8 w 144"/>
              <a:gd name="T47" fmla="*/ 24 h 176"/>
              <a:gd name="T48" fmla="*/ 136 w 144"/>
              <a:gd name="T49" fmla="*/ 112 h 176"/>
              <a:gd name="T50" fmla="*/ 100 w 144"/>
              <a:gd name="T51" fmla="*/ 48 h 176"/>
              <a:gd name="T52" fmla="*/ 100 w 144"/>
              <a:gd name="T53" fmla="*/ 40 h 176"/>
              <a:gd name="T54" fmla="*/ 24 w 144"/>
              <a:gd name="T55" fmla="*/ 44 h 176"/>
              <a:gd name="T56" fmla="*/ 28 w 144"/>
              <a:gd name="T57" fmla="*/ 80 h 176"/>
              <a:gd name="T58" fmla="*/ 80 w 144"/>
              <a:gd name="T59" fmla="*/ 76 h 176"/>
              <a:gd name="T60" fmla="*/ 28 w 144"/>
              <a:gd name="T61" fmla="*/ 72 h 176"/>
              <a:gd name="T62" fmla="*/ 28 w 144"/>
              <a:gd name="T63" fmla="*/ 80 h 176"/>
              <a:gd name="T64" fmla="*/ 108 w 144"/>
              <a:gd name="T65" fmla="*/ 96 h 176"/>
              <a:gd name="T66" fmla="*/ 108 w 144"/>
              <a:gd name="T67" fmla="*/ 88 h 176"/>
              <a:gd name="T68" fmla="*/ 24 w 144"/>
              <a:gd name="T69" fmla="*/ 92 h 176"/>
              <a:gd name="T70" fmla="*/ 28 w 144"/>
              <a:gd name="T71" fmla="*/ 64 h 176"/>
              <a:gd name="T72" fmla="*/ 56 w 144"/>
              <a:gd name="T73" fmla="*/ 60 h 176"/>
              <a:gd name="T74" fmla="*/ 28 w 144"/>
              <a:gd name="T75" fmla="*/ 56 h 176"/>
              <a:gd name="T76" fmla="*/ 28 w 144"/>
              <a:gd name="T77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4" h="176">
                <a:moveTo>
                  <a:pt x="64" y="60"/>
                </a:moveTo>
                <a:cubicBezTo>
                  <a:pt x="64" y="62"/>
                  <a:pt x="66" y="64"/>
                  <a:pt x="68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8" y="64"/>
                  <a:pt x="120" y="62"/>
                  <a:pt x="120" y="60"/>
                </a:cubicBezTo>
                <a:cubicBezTo>
                  <a:pt x="120" y="58"/>
                  <a:pt x="118" y="56"/>
                  <a:pt x="116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6" y="56"/>
                  <a:pt x="64" y="58"/>
                  <a:pt x="64" y="60"/>
                </a:cubicBezTo>
                <a:moveTo>
                  <a:pt x="116" y="72"/>
                </a:moveTo>
                <a:cubicBezTo>
                  <a:pt x="92" y="72"/>
                  <a:pt x="92" y="72"/>
                  <a:pt x="92" y="72"/>
                </a:cubicBezTo>
                <a:cubicBezTo>
                  <a:pt x="90" y="72"/>
                  <a:pt x="88" y="74"/>
                  <a:pt x="88" y="76"/>
                </a:cubicBezTo>
                <a:cubicBezTo>
                  <a:pt x="88" y="78"/>
                  <a:pt x="90" y="80"/>
                  <a:pt x="92" y="80"/>
                </a:cubicBezTo>
                <a:cubicBezTo>
                  <a:pt x="116" y="80"/>
                  <a:pt x="116" y="80"/>
                  <a:pt x="116" y="80"/>
                </a:cubicBezTo>
                <a:cubicBezTo>
                  <a:pt x="118" y="80"/>
                  <a:pt x="120" y="78"/>
                  <a:pt x="120" y="76"/>
                </a:cubicBezTo>
                <a:cubicBezTo>
                  <a:pt x="120" y="74"/>
                  <a:pt x="118" y="72"/>
                  <a:pt x="116" y="72"/>
                </a:cubicBezTo>
                <a:moveTo>
                  <a:pt x="136" y="16"/>
                </a:moveTo>
                <a:cubicBezTo>
                  <a:pt x="84" y="16"/>
                  <a:pt x="84" y="16"/>
                  <a:pt x="84" y="16"/>
                </a:cubicBezTo>
                <a:cubicBezTo>
                  <a:pt x="84" y="8"/>
                  <a:pt x="84" y="8"/>
                  <a:pt x="84" y="8"/>
                </a:cubicBezTo>
                <a:cubicBezTo>
                  <a:pt x="84" y="4"/>
                  <a:pt x="80" y="0"/>
                  <a:pt x="7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4" y="0"/>
                  <a:pt x="60" y="4"/>
                  <a:pt x="60" y="8"/>
                </a:cubicBezTo>
                <a:cubicBezTo>
                  <a:pt x="60" y="16"/>
                  <a:pt x="60" y="16"/>
                  <a:pt x="60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6"/>
                  <a:pt x="4" y="120"/>
                  <a:pt x="8" y="12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60" y="172"/>
                  <a:pt x="64" y="176"/>
                  <a:pt x="68" y="176"/>
                </a:cubicBezTo>
                <a:cubicBezTo>
                  <a:pt x="76" y="176"/>
                  <a:pt x="76" y="176"/>
                  <a:pt x="76" y="176"/>
                </a:cubicBezTo>
                <a:cubicBezTo>
                  <a:pt x="80" y="176"/>
                  <a:pt x="84" y="172"/>
                  <a:pt x="84" y="168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40" y="120"/>
                  <a:pt x="144" y="116"/>
                  <a:pt x="144" y="112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44" y="20"/>
                  <a:pt x="140" y="16"/>
                  <a:pt x="136" y="16"/>
                </a:cubicBezTo>
                <a:moveTo>
                  <a:pt x="68" y="8"/>
                </a:moveTo>
                <a:cubicBezTo>
                  <a:pt x="76" y="8"/>
                  <a:pt x="76" y="8"/>
                  <a:pt x="76" y="8"/>
                </a:cubicBezTo>
                <a:cubicBezTo>
                  <a:pt x="76" y="16"/>
                  <a:pt x="76" y="16"/>
                  <a:pt x="76" y="16"/>
                </a:cubicBezTo>
                <a:cubicBezTo>
                  <a:pt x="68" y="16"/>
                  <a:pt x="68" y="16"/>
                  <a:pt x="68" y="16"/>
                </a:cubicBezTo>
                <a:lnTo>
                  <a:pt x="68" y="8"/>
                </a:lnTo>
                <a:close/>
                <a:moveTo>
                  <a:pt x="76" y="168"/>
                </a:moveTo>
                <a:cubicBezTo>
                  <a:pt x="68" y="168"/>
                  <a:pt x="68" y="168"/>
                  <a:pt x="68" y="168"/>
                </a:cubicBezTo>
                <a:cubicBezTo>
                  <a:pt x="68" y="120"/>
                  <a:pt x="68" y="120"/>
                  <a:pt x="68" y="120"/>
                </a:cubicBezTo>
                <a:cubicBezTo>
                  <a:pt x="76" y="120"/>
                  <a:pt x="76" y="120"/>
                  <a:pt x="76" y="120"/>
                </a:cubicBezTo>
                <a:lnTo>
                  <a:pt x="76" y="168"/>
                </a:lnTo>
                <a:close/>
                <a:moveTo>
                  <a:pt x="136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8" y="24"/>
                  <a:pt x="8" y="24"/>
                  <a:pt x="8" y="24"/>
                </a:cubicBezTo>
                <a:cubicBezTo>
                  <a:pt x="136" y="24"/>
                  <a:pt x="136" y="24"/>
                  <a:pt x="136" y="24"/>
                </a:cubicBezTo>
                <a:lnTo>
                  <a:pt x="136" y="112"/>
                </a:lnTo>
                <a:close/>
                <a:moveTo>
                  <a:pt x="28" y="48"/>
                </a:moveTo>
                <a:cubicBezTo>
                  <a:pt x="100" y="48"/>
                  <a:pt x="100" y="48"/>
                  <a:pt x="100" y="48"/>
                </a:cubicBezTo>
                <a:cubicBezTo>
                  <a:pt x="102" y="48"/>
                  <a:pt x="104" y="46"/>
                  <a:pt x="104" y="44"/>
                </a:cubicBezTo>
                <a:cubicBezTo>
                  <a:pt x="104" y="42"/>
                  <a:pt x="102" y="40"/>
                  <a:pt x="100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6" y="40"/>
                  <a:pt x="24" y="42"/>
                  <a:pt x="24" y="44"/>
                </a:cubicBezTo>
                <a:cubicBezTo>
                  <a:pt x="24" y="46"/>
                  <a:pt x="26" y="48"/>
                  <a:pt x="28" y="48"/>
                </a:cubicBezTo>
                <a:moveTo>
                  <a:pt x="28" y="80"/>
                </a:moveTo>
                <a:cubicBezTo>
                  <a:pt x="76" y="80"/>
                  <a:pt x="76" y="80"/>
                  <a:pt x="76" y="80"/>
                </a:cubicBezTo>
                <a:cubicBezTo>
                  <a:pt x="78" y="80"/>
                  <a:pt x="80" y="78"/>
                  <a:pt x="80" y="76"/>
                </a:cubicBezTo>
                <a:cubicBezTo>
                  <a:pt x="80" y="74"/>
                  <a:pt x="78" y="72"/>
                  <a:pt x="76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6" y="72"/>
                  <a:pt x="24" y="74"/>
                  <a:pt x="24" y="76"/>
                </a:cubicBezTo>
                <a:cubicBezTo>
                  <a:pt x="24" y="78"/>
                  <a:pt x="26" y="80"/>
                  <a:pt x="28" y="80"/>
                </a:cubicBezTo>
                <a:moveTo>
                  <a:pt x="28" y="96"/>
                </a:moveTo>
                <a:cubicBezTo>
                  <a:pt x="108" y="96"/>
                  <a:pt x="108" y="96"/>
                  <a:pt x="108" y="96"/>
                </a:cubicBezTo>
                <a:cubicBezTo>
                  <a:pt x="110" y="96"/>
                  <a:pt x="112" y="94"/>
                  <a:pt x="112" y="92"/>
                </a:cubicBezTo>
                <a:cubicBezTo>
                  <a:pt x="112" y="90"/>
                  <a:pt x="110" y="88"/>
                  <a:pt x="108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6" y="88"/>
                  <a:pt x="24" y="90"/>
                  <a:pt x="24" y="92"/>
                </a:cubicBezTo>
                <a:cubicBezTo>
                  <a:pt x="24" y="94"/>
                  <a:pt x="26" y="96"/>
                  <a:pt x="28" y="96"/>
                </a:cubicBezTo>
                <a:moveTo>
                  <a:pt x="28" y="64"/>
                </a:moveTo>
                <a:cubicBezTo>
                  <a:pt x="52" y="64"/>
                  <a:pt x="52" y="64"/>
                  <a:pt x="52" y="64"/>
                </a:cubicBezTo>
                <a:cubicBezTo>
                  <a:pt x="54" y="64"/>
                  <a:pt x="56" y="62"/>
                  <a:pt x="56" y="60"/>
                </a:cubicBezTo>
                <a:cubicBezTo>
                  <a:pt x="56" y="58"/>
                  <a:pt x="54" y="56"/>
                  <a:pt x="52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6" y="56"/>
                  <a:pt x="24" y="58"/>
                  <a:pt x="24" y="60"/>
                </a:cubicBezTo>
                <a:cubicBezTo>
                  <a:pt x="24" y="62"/>
                  <a:pt x="26" y="64"/>
                  <a:pt x="28" y="6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22"/>
          <p:cNvSpPr>
            <a:spLocks noEditPoints="1"/>
          </p:cNvSpPr>
          <p:nvPr/>
        </p:nvSpPr>
        <p:spPr bwMode="auto">
          <a:xfrm>
            <a:off x="8340725" y="3716338"/>
            <a:ext cx="525463" cy="431800"/>
          </a:xfrm>
          <a:custGeom>
            <a:avLst/>
            <a:gdLst>
              <a:gd name="T0" fmla="*/ 108 w 176"/>
              <a:gd name="T1" fmla="*/ 56 h 144"/>
              <a:gd name="T2" fmla="*/ 84 w 176"/>
              <a:gd name="T3" fmla="*/ 56 h 144"/>
              <a:gd name="T4" fmla="*/ 80 w 176"/>
              <a:gd name="T5" fmla="*/ 60 h 144"/>
              <a:gd name="T6" fmla="*/ 84 w 176"/>
              <a:gd name="T7" fmla="*/ 64 h 144"/>
              <a:gd name="T8" fmla="*/ 96 w 176"/>
              <a:gd name="T9" fmla="*/ 64 h 144"/>
              <a:gd name="T10" fmla="*/ 64 w 176"/>
              <a:gd name="T11" fmla="*/ 116 h 144"/>
              <a:gd name="T12" fmla="*/ 64 w 176"/>
              <a:gd name="T13" fmla="*/ 116 h 144"/>
              <a:gd name="T14" fmla="*/ 64 w 176"/>
              <a:gd name="T15" fmla="*/ 116 h 144"/>
              <a:gd name="T16" fmla="*/ 68 w 176"/>
              <a:gd name="T17" fmla="*/ 120 h 144"/>
              <a:gd name="T18" fmla="*/ 72 w 176"/>
              <a:gd name="T19" fmla="*/ 116 h 144"/>
              <a:gd name="T20" fmla="*/ 72 w 176"/>
              <a:gd name="T21" fmla="*/ 116 h 144"/>
              <a:gd name="T22" fmla="*/ 104 w 176"/>
              <a:gd name="T23" fmla="*/ 68 h 144"/>
              <a:gd name="T24" fmla="*/ 104 w 176"/>
              <a:gd name="T25" fmla="*/ 84 h 144"/>
              <a:gd name="T26" fmla="*/ 108 w 176"/>
              <a:gd name="T27" fmla="*/ 88 h 144"/>
              <a:gd name="T28" fmla="*/ 112 w 176"/>
              <a:gd name="T29" fmla="*/ 84 h 144"/>
              <a:gd name="T30" fmla="*/ 112 w 176"/>
              <a:gd name="T31" fmla="*/ 60 h 144"/>
              <a:gd name="T32" fmla="*/ 108 w 176"/>
              <a:gd name="T33" fmla="*/ 56 h 144"/>
              <a:gd name="T34" fmla="*/ 174 w 176"/>
              <a:gd name="T35" fmla="*/ 120 h 144"/>
              <a:gd name="T36" fmla="*/ 102 w 176"/>
              <a:gd name="T37" fmla="*/ 8 h 144"/>
              <a:gd name="T38" fmla="*/ 88 w 176"/>
              <a:gd name="T39" fmla="*/ 0 h 144"/>
              <a:gd name="T40" fmla="*/ 74 w 176"/>
              <a:gd name="T41" fmla="*/ 8 h 144"/>
              <a:gd name="T42" fmla="*/ 2 w 176"/>
              <a:gd name="T43" fmla="*/ 120 h 144"/>
              <a:gd name="T44" fmla="*/ 0 w 176"/>
              <a:gd name="T45" fmla="*/ 128 h 144"/>
              <a:gd name="T46" fmla="*/ 16 w 176"/>
              <a:gd name="T47" fmla="*/ 144 h 144"/>
              <a:gd name="T48" fmla="*/ 160 w 176"/>
              <a:gd name="T49" fmla="*/ 144 h 144"/>
              <a:gd name="T50" fmla="*/ 176 w 176"/>
              <a:gd name="T51" fmla="*/ 128 h 144"/>
              <a:gd name="T52" fmla="*/ 174 w 176"/>
              <a:gd name="T53" fmla="*/ 120 h 144"/>
              <a:gd name="T54" fmla="*/ 160 w 176"/>
              <a:gd name="T55" fmla="*/ 136 h 144"/>
              <a:gd name="T56" fmla="*/ 16 w 176"/>
              <a:gd name="T57" fmla="*/ 136 h 144"/>
              <a:gd name="T58" fmla="*/ 8 w 176"/>
              <a:gd name="T59" fmla="*/ 128 h 144"/>
              <a:gd name="T60" fmla="*/ 9 w 176"/>
              <a:gd name="T61" fmla="*/ 125 h 144"/>
              <a:gd name="T62" fmla="*/ 9 w 176"/>
              <a:gd name="T63" fmla="*/ 124 h 144"/>
              <a:gd name="T64" fmla="*/ 81 w 176"/>
              <a:gd name="T65" fmla="*/ 12 h 144"/>
              <a:gd name="T66" fmla="*/ 81 w 176"/>
              <a:gd name="T67" fmla="*/ 12 h 144"/>
              <a:gd name="T68" fmla="*/ 88 w 176"/>
              <a:gd name="T69" fmla="*/ 8 h 144"/>
              <a:gd name="T70" fmla="*/ 95 w 176"/>
              <a:gd name="T71" fmla="*/ 11 h 144"/>
              <a:gd name="T72" fmla="*/ 95 w 176"/>
              <a:gd name="T73" fmla="*/ 12 h 144"/>
              <a:gd name="T74" fmla="*/ 167 w 176"/>
              <a:gd name="T75" fmla="*/ 124 h 144"/>
              <a:gd name="T76" fmla="*/ 168 w 176"/>
              <a:gd name="T77" fmla="*/ 125 h 144"/>
              <a:gd name="T78" fmla="*/ 168 w 176"/>
              <a:gd name="T79" fmla="*/ 128 h 144"/>
              <a:gd name="T80" fmla="*/ 160 w 176"/>
              <a:gd name="T81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44">
                <a:moveTo>
                  <a:pt x="108" y="56"/>
                </a:moveTo>
                <a:cubicBezTo>
                  <a:pt x="84" y="56"/>
                  <a:pt x="84" y="56"/>
                  <a:pt x="84" y="56"/>
                </a:cubicBezTo>
                <a:cubicBezTo>
                  <a:pt x="82" y="56"/>
                  <a:pt x="80" y="58"/>
                  <a:pt x="80" y="60"/>
                </a:cubicBezTo>
                <a:cubicBezTo>
                  <a:pt x="80" y="62"/>
                  <a:pt x="82" y="64"/>
                  <a:pt x="84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84" y="75"/>
                  <a:pt x="64" y="95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ubicBezTo>
                  <a:pt x="64" y="118"/>
                  <a:pt x="66" y="120"/>
                  <a:pt x="68" y="120"/>
                </a:cubicBezTo>
                <a:cubicBezTo>
                  <a:pt x="70" y="120"/>
                  <a:pt x="72" y="118"/>
                  <a:pt x="72" y="116"/>
                </a:cubicBezTo>
                <a:cubicBezTo>
                  <a:pt x="72" y="116"/>
                  <a:pt x="72" y="116"/>
                  <a:pt x="72" y="116"/>
                </a:cubicBezTo>
                <a:cubicBezTo>
                  <a:pt x="72" y="97"/>
                  <a:pt x="93" y="77"/>
                  <a:pt x="104" y="68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4" y="86"/>
                  <a:pt x="106" y="88"/>
                  <a:pt x="108" y="88"/>
                </a:cubicBezTo>
                <a:cubicBezTo>
                  <a:pt x="110" y="88"/>
                  <a:pt x="112" y="86"/>
                  <a:pt x="112" y="84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2" y="58"/>
                  <a:pt x="110" y="56"/>
                  <a:pt x="108" y="56"/>
                </a:cubicBezTo>
                <a:moveTo>
                  <a:pt x="174" y="120"/>
                </a:moveTo>
                <a:cubicBezTo>
                  <a:pt x="102" y="8"/>
                  <a:pt x="102" y="8"/>
                  <a:pt x="102" y="8"/>
                </a:cubicBezTo>
                <a:cubicBezTo>
                  <a:pt x="102" y="8"/>
                  <a:pt x="98" y="0"/>
                  <a:pt x="88" y="0"/>
                </a:cubicBezTo>
                <a:cubicBezTo>
                  <a:pt x="78" y="0"/>
                  <a:pt x="74" y="8"/>
                  <a:pt x="74" y="8"/>
                </a:cubicBezTo>
                <a:cubicBezTo>
                  <a:pt x="2" y="120"/>
                  <a:pt x="2" y="120"/>
                  <a:pt x="2" y="120"/>
                </a:cubicBezTo>
                <a:cubicBezTo>
                  <a:pt x="2" y="120"/>
                  <a:pt x="0" y="123"/>
                  <a:pt x="0" y="128"/>
                </a:cubicBezTo>
                <a:cubicBezTo>
                  <a:pt x="0" y="137"/>
                  <a:pt x="7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22"/>
                  <a:pt x="174" y="120"/>
                  <a:pt x="174" y="120"/>
                </a:cubicBezTo>
                <a:moveTo>
                  <a:pt x="160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2"/>
                  <a:pt x="8" y="128"/>
                </a:cubicBezTo>
                <a:cubicBezTo>
                  <a:pt x="8" y="126"/>
                  <a:pt x="8" y="125"/>
                  <a:pt x="9" y="125"/>
                </a:cubicBezTo>
                <a:cubicBezTo>
                  <a:pt x="9" y="125"/>
                  <a:pt x="9" y="125"/>
                  <a:pt x="9" y="124"/>
                </a:cubicBezTo>
                <a:cubicBezTo>
                  <a:pt x="81" y="12"/>
                  <a:pt x="81" y="12"/>
                  <a:pt x="81" y="12"/>
                </a:cubicBezTo>
                <a:cubicBezTo>
                  <a:pt x="81" y="12"/>
                  <a:pt x="81" y="12"/>
                  <a:pt x="81" y="12"/>
                </a:cubicBezTo>
                <a:cubicBezTo>
                  <a:pt x="81" y="12"/>
                  <a:pt x="83" y="8"/>
                  <a:pt x="88" y="8"/>
                </a:cubicBezTo>
                <a:cubicBezTo>
                  <a:pt x="93" y="8"/>
                  <a:pt x="94" y="11"/>
                  <a:pt x="95" y="11"/>
                </a:cubicBezTo>
                <a:cubicBezTo>
                  <a:pt x="95" y="12"/>
                  <a:pt x="95" y="12"/>
                  <a:pt x="95" y="12"/>
                </a:cubicBezTo>
                <a:cubicBezTo>
                  <a:pt x="167" y="124"/>
                  <a:pt x="167" y="124"/>
                  <a:pt x="167" y="124"/>
                </a:cubicBezTo>
                <a:cubicBezTo>
                  <a:pt x="167" y="125"/>
                  <a:pt x="167" y="125"/>
                  <a:pt x="168" y="125"/>
                </a:cubicBezTo>
                <a:cubicBezTo>
                  <a:pt x="168" y="125"/>
                  <a:pt x="168" y="126"/>
                  <a:pt x="168" y="128"/>
                </a:cubicBezTo>
                <a:cubicBezTo>
                  <a:pt x="168" y="132"/>
                  <a:pt x="164" y="136"/>
                  <a:pt x="160" y="13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23"/>
          <p:cNvSpPr>
            <a:spLocks noEditPoints="1"/>
          </p:cNvSpPr>
          <p:nvPr/>
        </p:nvSpPr>
        <p:spPr bwMode="auto">
          <a:xfrm>
            <a:off x="9344025" y="3668713"/>
            <a:ext cx="525463" cy="527050"/>
          </a:xfrm>
          <a:custGeom>
            <a:avLst/>
            <a:gdLst>
              <a:gd name="T0" fmla="*/ 168 w 176"/>
              <a:gd name="T1" fmla="*/ 16 h 176"/>
              <a:gd name="T2" fmla="*/ 144 w 176"/>
              <a:gd name="T3" fmla="*/ 8 h 176"/>
              <a:gd name="T4" fmla="*/ 140 w 176"/>
              <a:gd name="T5" fmla="*/ 0 h 176"/>
              <a:gd name="T6" fmla="*/ 136 w 176"/>
              <a:gd name="T7" fmla="*/ 8 h 176"/>
              <a:gd name="T8" fmla="*/ 40 w 176"/>
              <a:gd name="T9" fmla="*/ 4 h 176"/>
              <a:gd name="T10" fmla="*/ 32 w 176"/>
              <a:gd name="T11" fmla="*/ 4 h 176"/>
              <a:gd name="T12" fmla="*/ 16 w 176"/>
              <a:gd name="T13" fmla="*/ 8 h 176"/>
              <a:gd name="T14" fmla="*/ 8 w 176"/>
              <a:gd name="T15" fmla="*/ 96 h 176"/>
              <a:gd name="T16" fmla="*/ 0 w 176"/>
              <a:gd name="T17" fmla="*/ 112 h 176"/>
              <a:gd name="T18" fmla="*/ 24 w 176"/>
              <a:gd name="T19" fmla="*/ 120 h 176"/>
              <a:gd name="T20" fmla="*/ 28 w 176"/>
              <a:gd name="T21" fmla="*/ 176 h 176"/>
              <a:gd name="T22" fmla="*/ 32 w 176"/>
              <a:gd name="T23" fmla="*/ 166 h 176"/>
              <a:gd name="T24" fmla="*/ 44 w 176"/>
              <a:gd name="T25" fmla="*/ 176 h 176"/>
              <a:gd name="T26" fmla="*/ 48 w 176"/>
              <a:gd name="T27" fmla="*/ 120 h 176"/>
              <a:gd name="T28" fmla="*/ 128 w 176"/>
              <a:gd name="T29" fmla="*/ 172 h 176"/>
              <a:gd name="T30" fmla="*/ 135 w 176"/>
              <a:gd name="T31" fmla="*/ 175 h 176"/>
              <a:gd name="T32" fmla="*/ 144 w 176"/>
              <a:gd name="T33" fmla="*/ 172 h 176"/>
              <a:gd name="T34" fmla="*/ 152 w 176"/>
              <a:gd name="T35" fmla="*/ 172 h 176"/>
              <a:gd name="T36" fmla="*/ 168 w 176"/>
              <a:gd name="T37" fmla="*/ 120 h 176"/>
              <a:gd name="T38" fmla="*/ 176 w 176"/>
              <a:gd name="T39" fmla="*/ 104 h 176"/>
              <a:gd name="T40" fmla="*/ 16 w 176"/>
              <a:gd name="T41" fmla="*/ 16 h 176"/>
              <a:gd name="T42" fmla="*/ 160 w 176"/>
              <a:gd name="T43" fmla="*/ 96 h 176"/>
              <a:gd name="T44" fmla="*/ 16 w 176"/>
              <a:gd name="T45" fmla="*/ 16 h 176"/>
              <a:gd name="T46" fmla="*/ 34 w 176"/>
              <a:gd name="T47" fmla="*/ 156 h 176"/>
              <a:gd name="T48" fmla="*/ 40 w 176"/>
              <a:gd name="T49" fmla="*/ 162 h 176"/>
              <a:gd name="T50" fmla="*/ 32 w 176"/>
              <a:gd name="T51" fmla="*/ 134 h 176"/>
              <a:gd name="T52" fmla="*/ 32 w 176"/>
              <a:gd name="T53" fmla="*/ 146 h 176"/>
              <a:gd name="T54" fmla="*/ 32 w 176"/>
              <a:gd name="T55" fmla="*/ 122 h 176"/>
              <a:gd name="T56" fmla="*/ 40 w 176"/>
              <a:gd name="T57" fmla="*/ 120 h 176"/>
              <a:gd name="T58" fmla="*/ 136 w 176"/>
              <a:gd name="T59" fmla="*/ 162 h 176"/>
              <a:gd name="T60" fmla="*/ 142 w 176"/>
              <a:gd name="T61" fmla="*/ 156 h 176"/>
              <a:gd name="T62" fmla="*/ 144 w 176"/>
              <a:gd name="T63" fmla="*/ 146 h 176"/>
              <a:gd name="T64" fmla="*/ 144 w 176"/>
              <a:gd name="T65" fmla="*/ 134 h 176"/>
              <a:gd name="T66" fmla="*/ 144 w 176"/>
              <a:gd name="T67" fmla="*/ 122 h 176"/>
              <a:gd name="T68" fmla="*/ 136 w 176"/>
              <a:gd name="T69" fmla="*/ 120 h 176"/>
              <a:gd name="T70" fmla="*/ 144 w 176"/>
              <a:gd name="T71" fmla="*/ 122 h 176"/>
              <a:gd name="T72" fmla="*/ 8 w 176"/>
              <a:gd name="T73" fmla="*/ 112 h 176"/>
              <a:gd name="T74" fmla="*/ 168 w 176"/>
              <a:gd name="T75" fmla="*/ 10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168" y="96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12"/>
                  <a:pt x="164" y="8"/>
                  <a:pt x="160" y="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2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8"/>
                  <a:pt x="136" y="8"/>
                  <a:pt x="136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8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8"/>
                  <a:pt x="32" y="8"/>
                  <a:pt x="32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2" y="8"/>
                  <a:pt x="8" y="12"/>
                  <a:pt x="8" y="16"/>
                </a:cubicBez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0" y="100"/>
                  <a:pt x="0" y="104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6"/>
                  <a:pt x="4" y="120"/>
                  <a:pt x="8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30" y="176"/>
                  <a:pt x="32" y="174"/>
                  <a:pt x="32" y="172"/>
                </a:cubicBezTo>
                <a:cubicBezTo>
                  <a:pt x="32" y="166"/>
                  <a:pt x="32" y="166"/>
                  <a:pt x="32" y="166"/>
                </a:cubicBezTo>
                <a:cubicBezTo>
                  <a:pt x="41" y="175"/>
                  <a:pt x="41" y="175"/>
                  <a:pt x="41" y="175"/>
                </a:cubicBezTo>
                <a:cubicBezTo>
                  <a:pt x="42" y="176"/>
                  <a:pt x="43" y="176"/>
                  <a:pt x="44" y="176"/>
                </a:cubicBezTo>
                <a:cubicBezTo>
                  <a:pt x="46" y="176"/>
                  <a:pt x="48" y="174"/>
                  <a:pt x="48" y="172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4"/>
                  <a:pt x="130" y="176"/>
                  <a:pt x="132" y="176"/>
                </a:cubicBezTo>
                <a:cubicBezTo>
                  <a:pt x="133" y="176"/>
                  <a:pt x="134" y="176"/>
                  <a:pt x="135" y="175"/>
                </a:cubicBezTo>
                <a:cubicBezTo>
                  <a:pt x="144" y="166"/>
                  <a:pt x="144" y="166"/>
                  <a:pt x="144" y="166"/>
                </a:cubicBezTo>
                <a:cubicBezTo>
                  <a:pt x="144" y="172"/>
                  <a:pt x="144" y="172"/>
                  <a:pt x="144" y="172"/>
                </a:cubicBezTo>
                <a:cubicBezTo>
                  <a:pt x="144" y="174"/>
                  <a:pt x="146" y="176"/>
                  <a:pt x="148" y="176"/>
                </a:cubicBezTo>
                <a:cubicBezTo>
                  <a:pt x="150" y="176"/>
                  <a:pt x="152" y="174"/>
                  <a:pt x="152" y="172"/>
                </a:cubicBezTo>
                <a:cubicBezTo>
                  <a:pt x="152" y="120"/>
                  <a:pt x="152" y="120"/>
                  <a:pt x="152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72" y="120"/>
                  <a:pt x="176" y="116"/>
                  <a:pt x="176" y="112"/>
                </a:cubicBezTo>
                <a:cubicBezTo>
                  <a:pt x="176" y="104"/>
                  <a:pt x="176" y="104"/>
                  <a:pt x="176" y="104"/>
                </a:cubicBezTo>
                <a:cubicBezTo>
                  <a:pt x="176" y="100"/>
                  <a:pt x="172" y="96"/>
                  <a:pt x="168" y="96"/>
                </a:cubicBezTo>
                <a:moveTo>
                  <a:pt x="16" y="16"/>
                </a:moveTo>
                <a:cubicBezTo>
                  <a:pt x="160" y="16"/>
                  <a:pt x="160" y="16"/>
                  <a:pt x="160" y="16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" y="96"/>
                  <a:pt x="16" y="96"/>
                  <a:pt x="16" y="96"/>
                </a:cubicBezTo>
                <a:lnTo>
                  <a:pt x="16" y="16"/>
                </a:lnTo>
                <a:close/>
                <a:moveTo>
                  <a:pt x="40" y="162"/>
                </a:moveTo>
                <a:cubicBezTo>
                  <a:pt x="34" y="156"/>
                  <a:pt x="34" y="156"/>
                  <a:pt x="34" y="156"/>
                </a:cubicBezTo>
                <a:cubicBezTo>
                  <a:pt x="40" y="150"/>
                  <a:pt x="40" y="150"/>
                  <a:pt x="40" y="150"/>
                </a:cubicBezTo>
                <a:lnTo>
                  <a:pt x="40" y="162"/>
                </a:lnTo>
                <a:close/>
                <a:moveTo>
                  <a:pt x="32" y="146"/>
                </a:moveTo>
                <a:cubicBezTo>
                  <a:pt x="32" y="134"/>
                  <a:pt x="32" y="134"/>
                  <a:pt x="32" y="134"/>
                </a:cubicBezTo>
                <a:cubicBezTo>
                  <a:pt x="38" y="140"/>
                  <a:pt x="38" y="140"/>
                  <a:pt x="38" y="140"/>
                </a:cubicBezTo>
                <a:lnTo>
                  <a:pt x="32" y="146"/>
                </a:lnTo>
                <a:close/>
                <a:moveTo>
                  <a:pt x="40" y="130"/>
                </a:moveTo>
                <a:cubicBezTo>
                  <a:pt x="32" y="122"/>
                  <a:pt x="32" y="122"/>
                  <a:pt x="32" y="122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40" y="120"/>
                  <a:pt x="40" y="120"/>
                  <a:pt x="40" y="120"/>
                </a:cubicBezTo>
                <a:lnTo>
                  <a:pt x="40" y="130"/>
                </a:lnTo>
                <a:close/>
                <a:moveTo>
                  <a:pt x="136" y="162"/>
                </a:moveTo>
                <a:cubicBezTo>
                  <a:pt x="136" y="150"/>
                  <a:pt x="136" y="150"/>
                  <a:pt x="136" y="150"/>
                </a:cubicBezTo>
                <a:cubicBezTo>
                  <a:pt x="142" y="156"/>
                  <a:pt x="142" y="156"/>
                  <a:pt x="142" y="156"/>
                </a:cubicBezTo>
                <a:lnTo>
                  <a:pt x="136" y="162"/>
                </a:lnTo>
                <a:close/>
                <a:moveTo>
                  <a:pt x="144" y="146"/>
                </a:moveTo>
                <a:cubicBezTo>
                  <a:pt x="138" y="140"/>
                  <a:pt x="138" y="140"/>
                  <a:pt x="138" y="140"/>
                </a:cubicBezTo>
                <a:cubicBezTo>
                  <a:pt x="144" y="134"/>
                  <a:pt x="144" y="134"/>
                  <a:pt x="144" y="134"/>
                </a:cubicBezTo>
                <a:lnTo>
                  <a:pt x="144" y="146"/>
                </a:lnTo>
                <a:close/>
                <a:moveTo>
                  <a:pt x="144" y="122"/>
                </a:moveTo>
                <a:cubicBezTo>
                  <a:pt x="136" y="130"/>
                  <a:pt x="136" y="130"/>
                  <a:pt x="136" y="13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44" y="120"/>
                  <a:pt x="144" y="120"/>
                  <a:pt x="144" y="120"/>
                </a:cubicBezTo>
                <a:lnTo>
                  <a:pt x="144" y="122"/>
                </a:lnTo>
                <a:close/>
                <a:moveTo>
                  <a:pt x="168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8" y="104"/>
                  <a:pt x="8" y="104"/>
                  <a:pt x="8" y="104"/>
                </a:cubicBezTo>
                <a:cubicBezTo>
                  <a:pt x="168" y="104"/>
                  <a:pt x="168" y="104"/>
                  <a:pt x="168" y="104"/>
                </a:cubicBezTo>
                <a:lnTo>
                  <a:pt x="168" y="1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24"/>
          <p:cNvSpPr>
            <a:spLocks noEditPoints="1"/>
          </p:cNvSpPr>
          <p:nvPr/>
        </p:nvSpPr>
        <p:spPr bwMode="auto">
          <a:xfrm>
            <a:off x="10345738" y="3668713"/>
            <a:ext cx="525463" cy="527050"/>
          </a:xfrm>
          <a:custGeom>
            <a:avLst/>
            <a:gdLst>
              <a:gd name="T0" fmla="*/ 100 w 176"/>
              <a:gd name="T1" fmla="*/ 32 h 176"/>
              <a:gd name="T2" fmla="*/ 97 w 176"/>
              <a:gd name="T3" fmla="*/ 39 h 176"/>
              <a:gd name="T4" fmla="*/ 56 w 176"/>
              <a:gd name="T5" fmla="*/ 52 h 176"/>
              <a:gd name="T6" fmla="*/ 56 w 176"/>
              <a:gd name="T7" fmla="*/ 60 h 176"/>
              <a:gd name="T8" fmla="*/ 97 w 176"/>
              <a:gd name="T9" fmla="*/ 73 h 176"/>
              <a:gd name="T10" fmla="*/ 100 w 176"/>
              <a:gd name="T11" fmla="*/ 80 h 176"/>
              <a:gd name="T12" fmla="*/ 123 w 176"/>
              <a:gd name="T13" fmla="*/ 59 h 176"/>
              <a:gd name="T14" fmla="*/ 123 w 176"/>
              <a:gd name="T15" fmla="*/ 53 h 176"/>
              <a:gd name="T16" fmla="*/ 168 w 176"/>
              <a:gd name="T17" fmla="*/ 96 h 176"/>
              <a:gd name="T18" fmla="*/ 160 w 176"/>
              <a:gd name="T19" fmla="*/ 8 h 176"/>
              <a:gd name="T20" fmla="*/ 144 w 176"/>
              <a:gd name="T21" fmla="*/ 4 h 176"/>
              <a:gd name="T22" fmla="*/ 136 w 176"/>
              <a:gd name="T23" fmla="*/ 4 h 176"/>
              <a:gd name="T24" fmla="*/ 40 w 176"/>
              <a:gd name="T25" fmla="*/ 8 h 176"/>
              <a:gd name="T26" fmla="*/ 36 w 176"/>
              <a:gd name="T27" fmla="*/ 0 h 176"/>
              <a:gd name="T28" fmla="*/ 32 w 176"/>
              <a:gd name="T29" fmla="*/ 8 h 176"/>
              <a:gd name="T30" fmla="*/ 8 w 176"/>
              <a:gd name="T31" fmla="*/ 16 h 176"/>
              <a:gd name="T32" fmla="*/ 0 w 176"/>
              <a:gd name="T33" fmla="*/ 104 h 176"/>
              <a:gd name="T34" fmla="*/ 8 w 176"/>
              <a:gd name="T35" fmla="*/ 120 h 176"/>
              <a:gd name="T36" fmla="*/ 24 w 176"/>
              <a:gd name="T37" fmla="*/ 172 h 176"/>
              <a:gd name="T38" fmla="*/ 32 w 176"/>
              <a:gd name="T39" fmla="*/ 172 h 176"/>
              <a:gd name="T40" fmla="*/ 41 w 176"/>
              <a:gd name="T41" fmla="*/ 175 h 176"/>
              <a:gd name="T42" fmla="*/ 48 w 176"/>
              <a:gd name="T43" fmla="*/ 172 h 176"/>
              <a:gd name="T44" fmla="*/ 128 w 176"/>
              <a:gd name="T45" fmla="*/ 120 h 176"/>
              <a:gd name="T46" fmla="*/ 132 w 176"/>
              <a:gd name="T47" fmla="*/ 176 h 176"/>
              <a:gd name="T48" fmla="*/ 144 w 176"/>
              <a:gd name="T49" fmla="*/ 166 h 176"/>
              <a:gd name="T50" fmla="*/ 148 w 176"/>
              <a:gd name="T51" fmla="*/ 176 h 176"/>
              <a:gd name="T52" fmla="*/ 152 w 176"/>
              <a:gd name="T53" fmla="*/ 120 h 176"/>
              <a:gd name="T54" fmla="*/ 176 w 176"/>
              <a:gd name="T55" fmla="*/ 112 h 176"/>
              <a:gd name="T56" fmla="*/ 168 w 176"/>
              <a:gd name="T57" fmla="*/ 96 h 176"/>
              <a:gd name="T58" fmla="*/ 160 w 176"/>
              <a:gd name="T59" fmla="*/ 16 h 176"/>
              <a:gd name="T60" fmla="*/ 16 w 176"/>
              <a:gd name="T61" fmla="*/ 96 h 176"/>
              <a:gd name="T62" fmla="*/ 40 w 176"/>
              <a:gd name="T63" fmla="*/ 162 h 176"/>
              <a:gd name="T64" fmla="*/ 40 w 176"/>
              <a:gd name="T65" fmla="*/ 150 h 176"/>
              <a:gd name="T66" fmla="*/ 32 w 176"/>
              <a:gd name="T67" fmla="*/ 146 h 176"/>
              <a:gd name="T68" fmla="*/ 38 w 176"/>
              <a:gd name="T69" fmla="*/ 140 h 176"/>
              <a:gd name="T70" fmla="*/ 40 w 176"/>
              <a:gd name="T71" fmla="*/ 130 h 176"/>
              <a:gd name="T72" fmla="*/ 32 w 176"/>
              <a:gd name="T73" fmla="*/ 120 h 176"/>
              <a:gd name="T74" fmla="*/ 40 w 176"/>
              <a:gd name="T75" fmla="*/ 130 h 176"/>
              <a:gd name="T76" fmla="*/ 136 w 176"/>
              <a:gd name="T77" fmla="*/ 150 h 176"/>
              <a:gd name="T78" fmla="*/ 136 w 176"/>
              <a:gd name="T79" fmla="*/ 162 h 176"/>
              <a:gd name="T80" fmla="*/ 138 w 176"/>
              <a:gd name="T81" fmla="*/ 140 h 176"/>
              <a:gd name="T82" fmla="*/ 144 w 176"/>
              <a:gd name="T83" fmla="*/ 146 h 176"/>
              <a:gd name="T84" fmla="*/ 136 w 176"/>
              <a:gd name="T85" fmla="*/ 130 h 176"/>
              <a:gd name="T86" fmla="*/ 144 w 176"/>
              <a:gd name="T87" fmla="*/ 120 h 176"/>
              <a:gd name="T88" fmla="*/ 168 w 176"/>
              <a:gd name="T89" fmla="*/ 112 h 176"/>
              <a:gd name="T90" fmla="*/ 8 w 176"/>
              <a:gd name="T91" fmla="*/ 104 h 176"/>
              <a:gd name="T92" fmla="*/ 168 w 176"/>
              <a:gd name="T93" fmla="*/ 11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103" y="33"/>
                </a:moveTo>
                <a:cubicBezTo>
                  <a:pt x="102" y="32"/>
                  <a:pt x="101" y="32"/>
                  <a:pt x="100" y="32"/>
                </a:cubicBezTo>
                <a:cubicBezTo>
                  <a:pt x="98" y="32"/>
                  <a:pt x="96" y="34"/>
                  <a:pt x="96" y="36"/>
                </a:cubicBezTo>
                <a:cubicBezTo>
                  <a:pt x="96" y="37"/>
                  <a:pt x="96" y="38"/>
                  <a:pt x="97" y="39"/>
                </a:cubicBezTo>
                <a:cubicBezTo>
                  <a:pt x="110" y="52"/>
                  <a:pt x="110" y="52"/>
                  <a:pt x="110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54" y="52"/>
                  <a:pt x="52" y="54"/>
                  <a:pt x="52" y="56"/>
                </a:cubicBezTo>
                <a:cubicBezTo>
                  <a:pt x="52" y="58"/>
                  <a:pt x="54" y="60"/>
                  <a:pt x="56" y="60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97" y="73"/>
                  <a:pt x="97" y="73"/>
                  <a:pt x="97" y="73"/>
                </a:cubicBezTo>
                <a:cubicBezTo>
                  <a:pt x="96" y="74"/>
                  <a:pt x="96" y="75"/>
                  <a:pt x="96" y="76"/>
                </a:cubicBezTo>
                <a:cubicBezTo>
                  <a:pt x="96" y="78"/>
                  <a:pt x="98" y="80"/>
                  <a:pt x="100" y="80"/>
                </a:cubicBezTo>
                <a:cubicBezTo>
                  <a:pt x="101" y="80"/>
                  <a:pt x="102" y="80"/>
                  <a:pt x="103" y="79"/>
                </a:cubicBezTo>
                <a:cubicBezTo>
                  <a:pt x="123" y="59"/>
                  <a:pt x="123" y="59"/>
                  <a:pt x="123" y="59"/>
                </a:cubicBezTo>
                <a:cubicBezTo>
                  <a:pt x="124" y="58"/>
                  <a:pt x="124" y="57"/>
                  <a:pt x="124" y="56"/>
                </a:cubicBezTo>
                <a:cubicBezTo>
                  <a:pt x="124" y="55"/>
                  <a:pt x="124" y="54"/>
                  <a:pt x="123" y="53"/>
                </a:cubicBezTo>
                <a:lnTo>
                  <a:pt x="103" y="33"/>
                </a:lnTo>
                <a:close/>
                <a:moveTo>
                  <a:pt x="168" y="96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12"/>
                  <a:pt x="164" y="8"/>
                  <a:pt x="160" y="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2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8"/>
                  <a:pt x="136" y="8"/>
                  <a:pt x="136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8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8"/>
                  <a:pt x="32" y="8"/>
                  <a:pt x="32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2" y="8"/>
                  <a:pt x="8" y="12"/>
                  <a:pt x="8" y="16"/>
                </a:cubicBez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0" y="100"/>
                  <a:pt x="0" y="104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6"/>
                  <a:pt x="4" y="120"/>
                  <a:pt x="8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30" y="176"/>
                  <a:pt x="32" y="174"/>
                  <a:pt x="32" y="172"/>
                </a:cubicBezTo>
                <a:cubicBezTo>
                  <a:pt x="32" y="166"/>
                  <a:pt x="32" y="166"/>
                  <a:pt x="32" y="166"/>
                </a:cubicBezTo>
                <a:cubicBezTo>
                  <a:pt x="41" y="175"/>
                  <a:pt x="41" y="175"/>
                  <a:pt x="41" y="175"/>
                </a:cubicBezTo>
                <a:cubicBezTo>
                  <a:pt x="42" y="176"/>
                  <a:pt x="43" y="176"/>
                  <a:pt x="44" y="176"/>
                </a:cubicBezTo>
                <a:cubicBezTo>
                  <a:pt x="46" y="176"/>
                  <a:pt x="48" y="174"/>
                  <a:pt x="48" y="172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4"/>
                  <a:pt x="130" y="176"/>
                  <a:pt x="132" y="176"/>
                </a:cubicBezTo>
                <a:cubicBezTo>
                  <a:pt x="133" y="176"/>
                  <a:pt x="134" y="176"/>
                  <a:pt x="135" y="175"/>
                </a:cubicBezTo>
                <a:cubicBezTo>
                  <a:pt x="144" y="166"/>
                  <a:pt x="144" y="166"/>
                  <a:pt x="144" y="166"/>
                </a:cubicBezTo>
                <a:cubicBezTo>
                  <a:pt x="144" y="172"/>
                  <a:pt x="144" y="172"/>
                  <a:pt x="144" y="172"/>
                </a:cubicBezTo>
                <a:cubicBezTo>
                  <a:pt x="144" y="174"/>
                  <a:pt x="146" y="176"/>
                  <a:pt x="148" y="176"/>
                </a:cubicBezTo>
                <a:cubicBezTo>
                  <a:pt x="150" y="176"/>
                  <a:pt x="152" y="174"/>
                  <a:pt x="152" y="172"/>
                </a:cubicBezTo>
                <a:cubicBezTo>
                  <a:pt x="152" y="120"/>
                  <a:pt x="152" y="120"/>
                  <a:pt x="152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72" y="120"/>
                  <a:pt x="176" y="116"/>
                  <a:pt x="176" y="112"/>
                </a:cubicBezTo>
                <a:cubicBezTo>
                  <a:pt x="176" y="104"/>
                  <a:pt x="176" y="104"/>
                  <a:pt x="176" y="104"/>
                </a:cubicBezTo>
                <a:cubicBezTo>
                  <a:pt x="176" y="100"/>
                  <a:pt x="172" y="96"/>
                  <a:pt x="168" y="96"/>
                </a:cubicBezTo>
                <a:moveTo>
                  <a:pt x="16" y="16"/>
                </a:moveTo>
                <a:cubicBezTo>
                  <a:pt x="160" y="16"/>
                  <a:pt x="160" y="16"/>
                  <a:pt x="160" y="16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" y="96"/>
                  <a:pt x="16" y="96"/>
                  <a:pt x="16" y="96"/>
                </a:cubicBezTo>
                <a:lnTo>
                  <a:pt x="16" y="16"/>
                </a:lnTo>
                <a:close/>
                <a:moveTo>
                  <a:pt x="40" y="162"/>
                </a:moveTo>
                <a:cubicBezTo>
                  <a:pt x="34" y="156"/>
                  <a:pt x="34" y="156"/>
                  <a:pt x="34" y="156"/>
                </a:cubicBezTo>
                <a:cubicBezTo>
                  <a:pt x="40" y="150"/>
                  <a:pt x="40" y="150"/>
                  <a:pt x="40" y="150"/>
                </a:cubicBezTo>
                <a:lnTo>
                  <a:pt x="40" y="162"/>
                </a:lnTo>
                <a:close/>
                <a:moveTo>
                  <a:pt x="32" y="146"/>
                </a:moveTo>
                <a:cubicBezTo>
                  <a:pt x="32" y="134"/>
                  <a:pt x="32" y="134"/>
                  <a:pt x="32" y="134"/>
                </a:cubicBezTo>
                <a:cubicBezTo>
                  <a:pt x="38" y="140"/>
                  <a:pt x="38" y="140"/>
                  <a:pt x="38" y="140"/>
                </a:cubicBezTo>
                <a:lnTo>
                  <a:pt x="32" y="146"/>
                </a:lnTo>
                <a:close/>
                <a:moveTo>
                  <a:pt x="40" y="130"/>
                </a:moveTo>
                <a:cubicBezTo>
                  <a:pt x="32" y="122"/>
                  <a:pt x="32" y="122"/>
                  <a:pt x="32" y="122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40" y="120"/>
                  <a:pt x="40" y="120"/>
                  <a:pt x="40" y="120"/>
                </a:cubicBezTo>
                <a:lnTo>
                  <a:pt x="40" y="130"/>
                </a:lnTo>
                <a:close/>
                <a:moveTo>
                  <a:pt x="136" y="162"/>
                </a:moveTo>
                <a:cubicBezTo>
                  <a:pt x="136" y="150"/>
                  <a:pt x="136" y="150"/>
                  <a:pt x="136" y="150"/>
                </a:cubicBezTo>
                <a:cubicBezTo>
                  <a:pt x="142" y="156"/>
                  <a:pt x="142" y="156"/>
                  <a:pt x="142" y="156"/>
                </a:cubicBezTo>
                <a:lnTo>
                  <a:pt x="136" y="162"/>
                </a:lnTo>
                <a:close/>
                <a:moveTo>
                  <a:pt x="144" y="146"/>
                </a:moveTo>
                <a:cubicBezTo>
                  <a:pt x="138" y="140"/>
                  <a:pt x="138" y="140"/>
                  <a:pt x="138" y="140"/>
                </a:cubicBezTo>
                <a:cubicBezTo>
                  <a:pt x="144" y="134"/>
                  <a:pt x="144" y="134"/>
                  <a:pt x="144" y="134"/>
                </a:cubicBezTo>
                <a:lnTo>
                  <a:pt x="144" y="146"/>
                </a:lnTo>
                <a:close/>
                <a:moveTo>
                  <a:pt x="144" y="122"/>
                </a:moveTo>
                <a:cubicBezTo>
                  <a:pt x="136" y="130"/>
                  <a:pt x="136" y="130"/>
                  <a:pt x="136" y="13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44" y="120"/>
                  <a:pt x="144" y="120"/>
                  <a:pt x="144" y="120"/>
                </a:cubicBezTo>
                <a:lnTo>
                  <a:pt x="144" y="122"/>
                </a:lnTo>
                <a:close/>
                <a:moveTo>
                  <a:pt x="168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8" y="104"/>
                  <a:pt x="8" y="104"/>
                  <a:pt x="8" y="104"/>
                </a:cubicBezTo>
                <a:cubicBezTo>
                  <a:pt x="168" y="104"/>
                  <a:pt x="168" y="104"/>
                  <a:pt x="168" y="104"/>
                </a:cubicBezTo>
                <a:lnTo>
                  <a:pt x="168" y="1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883145"/>
      </p:ext>
    </p:extLst>
  </p:cSld>
  <p:clrMapOvr>
    <a:masterClrMapping/>
  </p:clrMapOvr>
</p:sld>
</file>

<file path=ppt/theme/theme1.xml><?xml version="1.0" encoding="utf-8"?>
<a:theme xmlns:a="http://schemas.openxmlformats.org/drawingml/2006/main" name="BUZZIER">
  <a:themeElements>
    <a:clrScheme name="LifeWays 1">
      <a:dk1>
        <a:srgbClr val="58595B"/>
      </a:dk1>
      <a:lt1>
        <a:srgbClr val="FFFFFF"/>
      </a:lt1>
      <a:dk2>
        <a:srgbClr val="266D4C"/>
      </a:dk2>
      <a:lt2>
        <a:srgbClr val="E7E6E6"/>
      </a:lt2>
      <a:accent1>
        <a:srgbClr val="97C33C"/>
      </a:accent1>
      <a:accent2>
        <a:srgbClr val="539ED0"/>
      </a:accent2>
      <a:accent3>
        <a:srgbClr val="3547B1"/>
      </a:accent3>
      <a:accent4>
        <a:srgbClr val="F59C21"/>
      </a:accent4>
      <a:accent5>
        <a:srgbClr val="A12065"/>
      </a:accent5>
      <a:accent6>
        <a:srgbClr val="FF4437"/>
      </a:accent6>
      <a:hlink>
        <a:srgbClr val="539ED0"/>
      </a:hlink>
      <a:folHlink>
        <a:srgbClr val="FFDA5B"/>
      </a:folHlink>
    </a:clrScheme>
    <a:fontScheme name="LifeWays 1">
      <a:majorFont>
        <a:latin typeface="Heebo Black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ZZIER" id="{00A4C125-5130-4ED2-B93A-8C29227E40D3}" vid="{ABDE21D6-A908-4D5A-8E78-1267F07810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11787</TotalTime>
  <Words>7107</Words>
  <Application>Microsoft Office PowerPoint</Application>
  <PresentationFormat>Widescreen</PresentationFormat>
  <Paragraphs>804</Paragraphs>
  <Slides>96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05" baseType="lpstr">
      <vt:lpstr>Arial</vt:lpstr>
      <vt:lpstr>Calibri</vt:lpstr>
      <vt:lpstr>Century Gothic</vt:lpstr>
      <vt:lpstr>Heebo Black</vt:lpstr>
      <vt:lpstr>Lato</vt:lpstr>
      <vt:lpstr>Lato Black</vt:lpstr>
      <vt:lpstr>Lato Heavy</vt:lpstr>
      <vt:lpstr>Lato Semibold</vt:lpstr>
      <vt:lpstr>BUZZIER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 Fitra</dc:creator>
  <cp:lastModifiedBy>Chelsea Oliver</cp:lastModifiedBy>
  <cp:revision>440</cp:revision>
  <dcterms:created xsi:type="dcterms:W3CDTF">2016-03-04T02:31:56Z</dcterms:created>
  <dcterms:modified xsi:type="dcterms:W3CDTF">2022-01-31T05:32:06Z</dcterms:modified>
</cp:coreProperties>
</file>